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78" r:id="rId27"/>
    <p:sldId id="282" r:id="rId28"/>
  </p:sldIdLst>
  <p:sldSz cx="12192000" cy="6858000"/>
  <p:notesSz cx="7104063" cy="10234613"/>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8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chemeClr val="tx1">
                  <a:lumMod val="75000"/>
                  <a:lumOff val="25000"/>
                </a:schemeClr>
              </a:solidFill>
              <a:ln w="19050">
                <a:noFill/>
              </a:ln>
              <a:effectLst/>
            </c:spPr>
            <c:extLst>
              <c:ext xmlns:c16="http://schemas.microsoft.com/office/drawing/2014/chart" uri="{C3380CC4-5D6E-409C-BE32-E72D297353CC}">
                <c16:uniqueId val="{00000001-803B-4004-A01D-3DDBE0C66053}"/>
              </c:ext>
            </c:extLst>
          </c:dPt>
          <c:dPt>
            <c:idx val="1"/>
            <c:bubble3D val="0"/>
            <c:spPr>
              <a:solidFill>
                <a:schemeClr val="tx2">
                  <a:alpha val="10000"/>
                </a:schemeClr>
              </a:solidFill>
              <a:ln w="19050">
                <a:noFill/>
              </a:ln>
              <a:effectLst/>
            </c:spPr>
            <c:extLst>
              <c:ext xmlns:c16="http://schemas.microsoft.com/office/drawing/2014/chart" uri="{C3380CC4-5D6E-409C-BE32-E72D297353CC}">
                <c16:uniqueId val="{00000003-803B-4004-A01D-3DDBE0C6605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03B-4004-A01D-3DDBE0C6605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03B-4004-A01D-3DDBE0C66053}"/>
              </c:ext>
            </c:extLst>
          </c:dPt>
          <c:cat>
            <c:strRef>
              <c:f>Sheet1!$A$2:$A$5</c:f>
              <c:strCache>
                <c:ptCount val="2"/>
                <c:pt idx="0">
                  <c:v>1st Qtr</c:v>
                </c:pt>
                <c:pt idx="1">
                  <c:v>2nd Qtr</c:v>
                </c:pt>
              </c:strCache>
            </c:strRef>
          </c:cat>
          <c:val>
            <c:numRef>
              <c:f>Sheet1!$B$2:$B$5</c:f>
              <c:numCache>
                <c:formatCode>General</c:formatCode>
                <c:ptCount val="4"/>
                <c:pt idx="0">
                  <c:v>75</c:v>
                </c:pt>
                <c:pt idx="1">
                  <c:v>25</c:v>
                </c:pt>
              </c:numCache>
            </c:numRef>
          </c:val>
          <c:extLst>
            <c:ext xmlns:c16="http://schemas.microsoft.com/office/drawing/2014/chart" uri="{C3380CC4-5D6E-409C-BE32-E72D297353CC}">
              <c16:uniqueId val="{00000008-803B-4004-A01D-3DDBE0C66053}"/>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rgbClr val="C00000"/>
              </a:solidFill>
              <a:ln w="19050">
                <a:noFill/>
              </a:ln>
              <a:effectLst/>
            </c:spPr>
            <c:extLst>
              <c:ext xmlns:c16="http://schemas.microsoft.com/office/drawing/2014/chart" uri="{C3380CC4-5D6E-409C-BE32-E72D297353CC}">
                <c16:uniqueId val="{00000001-17E6-40EE-86F3-7785F9F260DA}"/>
              </c:ext>
            </c:extLst>
          </c:dPt>
          <c:dPt>
            <c:idx val="1"/>
            <c:bubble3D val="0"/>
            <c:spPr>
              <a:solidFill>
                <a:schemeClr val="tx2">
                  <a:alpha val="10000"/>
                </a:schemeClr>
              </a:solidFill>
              <a:ln w="19050">
                <a:noFill/>
              </a:ln>
              <a:effectLst/>
            </c:spPr>
            <c:extLst>
              <c:ext xmlns:c16="http://schemas.microsoft.com/office/drawing/2014/chart" uri="{C3380CC4-5D6E-409C-BE32-E72D297353CC}">
                <c16:uniqueId val="{00000003-17E6-40EE-86F3-7785F9F260D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7E6-40EE-86F3-7785F9F260D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7E6-40EE-86F3-7785F9F260DA}"/>
              </c:ext>
            </c:extLst>
          </c:dPt>
          <c:cat>
            <c:strRef>
              <c:f>Sheet1!$A$2:$A$5</c:f>
              <c:strCache>
                <c:ptCount val="2"/>
                <c:pt idx="0">
                  <c:v>1st Qtr</c:v>
                </c:pt>
                <c:pt idx="1">
                  <c:v>2nd Qtr</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8-17E6-40EE-86F3-7785F9F260DA}"/>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chemeClr val="tx1">
                  <a:lumMod val="75000"/>
                  <a:lumOff val="25000"/>
                </a:schemeClr>
              </a:solidFill>
              <a:ln w="19050">
                <a:noFill/>
              </a:ln>
              <a:effectLst/>
            </c:spPr>
            <c:extLst>
              <c:ext xmlns:c16="http://schemas.microsoft.com/office/drawing/2014/chart" uri="{C3380CC4-5D6E-409C-BE32-E72D297353CC}">
                <c16:uniqueId val="{00000001-F26D-42B6-B5B5-7B6C9552717D}"/>
              </c:ext>
            </c:extLst>
          </c:dPt>
          <c:dPt>
            <c:idx val="1"/>
            <c:bubble3D val="0"/>
            <c:spPr>
              <a:solidFill>
                <a:schemeClr val="tx2">
                  <a:alpha val="10000"/>
                </a:schemeClr>
              </a:solidFill>
              <a:ln w="19050">
                <a:noFill/>
              </a:ln>
              <a:effectLst/>
            </c:spPr>
            <c:extLst>
              <c:ext xmlns:c16="http://schemas.microsoft.com/office/drawing/2014/chart" uri="{C3380CC4-5D6E-409C-BE32-E72D297353CC}">
                <c16:uniqueId val="{00000003-F26D-42B6-B5B5-7B6C955271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26D-42B6-B5B5-7B6C9552717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26D-42B6-B5B5-7B6C9552717D}"/>
              </c:ext>
            </c:extLst>
          </c:dPt>
          <c:cat>
            <c:strRef>
              <c:f>Sheet1!$A$2:$A$5</c:f>
              <c:strCache>
                <c:ptCount val="2"/>
                <c:pt idx="0">
                  <c:v>1st Qtr</c:v>
                </c:pt>
                <c:pt idx="1">
                  <c:v>2nd Qtr</c:v>
                </c:pt>
              </c:strCache>
            </c:strRef>
          </c:cat>
          <c:val>
            <c:numRef>
              <c:f>Sheet1!$B$2:$B$5</c:f>
              <c:numCache>
                <c:formatCode>General</c:formatCode>
                <c:ptCount val="4"/>
                <c:pt idx="0">
                  <c:v>15</c:v>
                </c:pt>
                <c:pt idx="1">
                  <c:v>85</c:v>
                </c:pt>
              </c:numCache>
            </c:numRef>
          </c:val>
          <c:extLst>
            <c:ext xmlns:c16="http://schemas.microsoft.com/office/drawing/2014/chart" uri="{C3380CC4-5D6E-409C-BE32-E72D297353CC}">
              <c16:uniqueId val="{00000008-F26D-42B6-B5B5-7B6C9552717D}"/>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rgbClr val="C00000"/>
              </a:solidFill>
              <a:ln w="19050">
                <a:noFill/>
              </a:ln>
              <a:effectLst/>
            </c:spPr>
            <c:extLst>
              <c:ext xmlns:c16="http://schemas.microsoft.com/office/drawing/2014/chart" uri="{C3380CC4-5D6E-409C-BE32-E72D297353CC}">
                <c16:uniqueId val="{00000001-CF32-420D-ABF6-0F5DF8EEF6C0}"/>
              </c:ext>
            </c:extLst>
          </c:dPt>
          <c:dPt>
            <c:idx val="1"/>
            <c:bubble3D val="0"/>
            <c:spPr>
              <a:solidFill>
                <a:schemeClr val="tx2">
                  <a:alpha val="10000"/>
                </a:schemeClr>
              </a:solidFill>
              <a:ln w="19050">
                <a:noFill/>
              </a:ln>
              <a:effectLst/>
            </c:spPr>
            <c:extLst>
              <c:ext xmlns:c16="http://schemas.microsoft.com/office/drawing/2014/chart" uri="{C3380CC4-5D6E-409C-BE32-E72D297353CC}">
                <c16:uniqueId val="{00000003-CF32-420D-ABF6-0F5DF8EEF6C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F32-420D-ABF6-0F5DF8EEF6C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F32-420D-ABF6-0F5DF8EEF6C0}"/>
              </c:ext>
            </c:extLst>
          </c:dPt>
          <c:cat>
            <c:strRef>
              <c:f>Sheet1!$A$2:$A$5</c:f>
              <c:strCache>
                <c:ptCount val="2"/>
                <c:pt idx="0">
                  <c:v>1st Qtr</c:v>
                </c:pt>
                <c:pt idx="1">
                  <c:v>2nd Qtr</c:v>
                </c:pt>
              </c:strCache>
            </c:strRef>
          </c:cat>
          <c:val>
            <c:numRef>
              <c:f>Sheet1!$B$2:$B$5</c:f>
              <c:numCache>
                <c:formatCode>General</c:formatCode>
                <c:ptCount val="4"/>
                <c:pt idx="0">
                  <c:v>69</c:v>
                </c:pt>
                <c:pt idx="1">
                  <c:v>31</c:v>
                </c:pt>
              </c:numCache>
            </c:numRef>
          </c:val>
          <c:extLst>
            <c:ext xmlns:c16="http://schemas.microsoft.com/office/drawing/2014/chart" uri="{C3380CC4-5D6E-409C-BE32-E72D297353CC}">
              <c16:uniqueId val="{00000008-CF32-420D-ABF6-0F5DF8EEF6C0}"/>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C00000"/>
            </a:solidFill>
            <a:ln w="114300">
              <a:solidFill>
                <a:schemeClr val="bg1">
                  <a:lumMod val="85000"/>
                </a:schemeClr>
              </a:solidFill>
            </a:ln>
          </c:spPr>
          <c:dPt>
            <c:idx val="0"/>
            <c:bubble3D val="0"/>
            <c:spPr>
              <a:solidFill>
                <a:srgbClr val="C00000"/>
              </a:solidFill>
              <a:ln w="88900">
                <a:solidFill>
                  <a:schemeClr val="bg1">
                    <a:lumMod val="95000"/>
                  </a:schemeClr>
                </a:solidFill>
              </a:ln>
              <a:effectLst/>
            </c:spPr>
            <c:extLst>
              <c:ext xmlns:c16="http://schemas.microsoft.com/office/drawing/2014/chart" uri="{C3380CC4-5D6E-409C-BE32-E72D297353CC}">
                <c16:uniqueId val="{00000001-5E1F-47FB-9883-355F8D1ADA1A}"/>
              </c:ext>
            </c:extLst>
          </c:dPt>
          <c:dPt>
            <c:idx val="1"/>
            <c:bubble3D val="0"/>
            <c:spPr>
              <a:solidFill>
                <a:srgbClr val="C00000"/>
              </a:solidFill>
              <a:ln w="152400">
                <a:solidFill>
                  <a:srgbClr val="C00000"/>
                </a:solidFill>
              </a:ln>
              <a:effectLst/>
            </c:spPr>
            <c:extLst>
              <c:ext xmlns:c16="http://schemas.microsoft.com/office/drawing/2014/chart" uri="{C3380CC4-5D6E-409C-BE32-E72D297353CC}">
                <c16:uniqueId val="{00000003-5E1F-47FB-9883-355F8D1ADA1A}"/>
              </c:ext>
            </c:extLst>
          </c:dPt>
          <c:cat>
            <c:strRef>
              <c:f>Sheet1!$A$2:$A$3</c:f>
              <c:strCache>
                <c:ptCount val="2"/>
                <c:pt idx="0">
                  <c:v>辅助</c:v>
                </c:pt>
                <c:pt idx="1">
                  <c:v>数据</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4-5E1F-47FB-9883-355F8D1ADA1A}"/>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rgbClr val="C00000"/>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AE0-4AA6-A870-AC03510B0CE3}"/>
            </c:ext>
          </c:extLst>
        </c:ser>
        <c:dLbls>
          <c:showLegendKey val="0"/>
          <c:showVal val="1"/>
          <c:showCatName val="0"/>
          <c:showSerName val="0"/>
          <c:showPercent val="0"/>
          <c:showBubbleSize val="0"/>
        </c:dLbls>
        <c:gapWidth val="100"/>
        <c:axId val="474317760"/>
        <c:axId val="474311232"/>
      </c:barChart>
      <c:catAx>
        <c:axId val="47431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0" i="0" u="none" strike="noStrike" kern="1200" baseline="0">
                <a:solidFill>
                  <a:schemeClr val="tx1">
                    <a:lumMod val="75000"/>
                    <a:lumOff val="25000"/>
                  </a:schemeClr>
                </a:solidFill>
                <a:latin typeface="+mn-lt"/>
                <a:ea typeface="+mn-ea"/>
                <a:cs typeface="+mn-cs"/>
              </a:defRPr>
            </a:pPr>
            <a:endParaRPr lang="zh-CN"/>
          </a:p>
        </c:txPr>
        <c:crossAx val="474311232"/>
        <c:crosses val="autoZero"/>
        <c:auto val="1"/>
        <c:lblAlgn val="ctr"/>
        <c:lblOffset val="100"/>
        <c:noMultiLvlLbl val="0"/>
      </c:catAx>
      <c:valAx>
        <c:axId val="474311232"/>
        <c:scaling>
          <c:orientation val="minMax"/>
        </c:scaling>
        <c:delete val="1"/>
        <c:axPos val="l"/>
        <c:numFmt formatCode="General" sourceLinked="1"/>
        <c:majorTickMark val="none"/>
        <c:minorTickMark val="none"/>
        <c:tickLblPos val="nextTo"/>
        <c:crossAx val="47431776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C21FDFAC-5C10-4F48-B71C-1147BE7A4B6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493063D4-5A90-4B9F-B3CC-F4729EC7BED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063D4-5A90-4B9F-B3CC-F4729EC7BED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4216400" y="0"/>
            <a:ext cx="3759200" cy="43434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155440" y="5013971"/>
            <a:ext cx="3881120" cy="306705"/>
          </a:xfrm>
          <a:prstGeom prst="rect">
            <a:avLst/>
          </a:prstGeom>
          <a:noFill/>
        </p:spPr>
        <p:txBody>
          <a:bodyPr wrap="none" rtlCol="0">
            <a:spAutoFit/>
          </a:bodyPr>
          <a:lstStyle/>
          <a:p>
            <a:pPr algn="ctr"/>
            <a:r>
              <a:rPr lang="en-US" altLang="zh-CN" sz="1400" b="1" spc="200" dirty="0">
                <a:ln w="28575">
                  <a:noFill/>
                </a:ln>
                <a:solidFill>
                  <a:srgbClr val="C00000"/>
                </a:solidFill>
                <a:effectLst>
                  <a:outerShdw blurRad="38100" dist="38100" dir="2700000" algn="tl">
                    <a:srgbClr val="000000">
                      <a:alpha val="43137"/>
                    </a:srgbClr>
                  </a:outerShdw>
                </a:effectLst>
                <a:latin typeface="+mn-ea"/>
              </a:rPr>
              <a:t>DESIGN &amp; CREATIVITY SPACE STUDIO</a:t>
            </a:r>
          </a:p>
        </p:txBody>
      </p:sp>
      <p:sp>
        <p:nvSpPr>
          <p:cNvPr id="6" name="文本框 5"/>
          <p:cNvSpPr txBox="1"/>
          <p:nvPr/>
        </p:nvSpPr>
        <p:spPr>
          <a:xfrm>
            <a:off x="3842969" y="4661015"/>
            <a:ext cx="4490333" cy="400110"/>
          </a:xfrm>
          <a:prstGeom prst="rect">
            <a:avLst/>
          </a:prstGeom>
          <a:noFill/>
        </p:spPr>
        <p:txBody>
          <a:bodyPr wrap="none" rtlCol="0">
            <a:spAutoFit/>
          </a:bodyPr>
          <a:lstStyle/>
          <a:p>
            <a:pPr algn="ctr"/>
            <a:r>
              <a:rPr lang="zh-CN" altLang="en-US" sz="2000" b="1" spc="600" dirty="0">
                <a:ln w="28575">
                  <a:noFill/>
                </a:ln>
                <a:solidFill>
                  <a:srgbClr val="C00000"/>
                </a:solidFill>
                <a:effectLst>
                  <a:outerShdw blurRad="38100" dist="38100" dir="2700000" algn="tl">
                    <a:srgbClr val="000000">
                      <a:alpha val="43137"/>
                    </a:srgbClr>
                  </a:outerShdw>
                </a:effectLst>
                <a:latin typeface="+mn-ea"/>
              </a:rPr>
              <a:t>卫生院党建工作汇报</a:t>
            </a:r>
            <a:r>
              <a:rPr lang="en-US" altLang="zh-CN" sz="2000" b="1" spc="600" dirty="0" err="1">
                <a:ln w="28575">
                  <a:noFill/>
                </a:ln>
                <a:solidFill>
                  <a:srgbClr val="C00000"/>
                </a:solidFill>
                <a:effectLst>
                  <a:outerShdw blurRad="38100" dist="38100" dir="2700000" algn="tl">
                    <a:srgbClr val="000000">
                      <a:alpha val="43137"/>
                    </a:srgbClr>
                  </a:outerShdw>
                </a:effectLst>
                <a:latin typeface="+mn-ea"/>
              </a:rPr>
              <a:t>ppt</a:t>
            </a:r>
            <a:r>
              <a:rPr lang="zh-CN" altLang="en-US" sz="2000" b="1" spc="600" dirty="0">
                <a:ln w="28575">
                  <a:noFill/>
                </a:ln>
                <a:solidFill>
                  <a:srgbClr val="C00000"/>
                </a:solidFill>
                <a:effectLst>
                  <a:outerShdw blurRad="38100" dist="38100" dir="2700000" algn="tl">
                    <a:srgbClr val="000000">
                      <a:alpha val="43137"/>
                    </a:srgbClr>
                  </a:outerShdw>
                </a:effectLst>
                <a:latin typeface="+mn-ea"/>
              </a:rPr>
              <a:t>模板</a:t>
            </a:r>
          </a:p>
        </p:txBody>
      </p:sp>
      <p:grpSp>
        <p:nvGrpSpPr>
          <p:cNvPr id="21" name="组合 20"/>
          <p:cNvGrpSpPr/>
          <p:nvPr/>
        </p:nvGrpSpPr>
        <p:grpSpPr>
          <a:xfrm>
            <a:off x="4629125" y="942284"/>
            <a:ext cx="864000" cy="299194"/>
            <a:chOff x="4816171" y="920239"/>
            <a:chExt cx="864000" cy="299194"/>
          </a:xfrm>
        </p:grpSpPr>
        <p:sp>
          <p:nvSpPr>
            <p:cNvPr id="17" name="自由: 形状 16"/>
            <p:cNvSpPr/>
            <p:nvPr/>
          </p:nvSpPr>
          <p:spPr>
            <a:xfrm>
              <a:off x="4816171" y="920239"/>
              <a:ext cx="864000" cy="72000"/>
            </a:xfrm>
            <a:custGeom>
              <a:avLst/>
              <a:gdLst>
                <a:gd name="connsiteX0" fmla="*/ 0 w 3622675"/>
                <a:gd name="connsiteY0" fmla="*/ 254000 h 508000"/>
                <a:gd name="connsiteX1" fmla="*/ 374650 w 3622675"/>
                <a:gd name="connsiteY1" fmla="*/ 0 h 508000"/>
                <a:gd name="connsiteX2" fmla="*/ 1092200 w 3622675"/>
                <a:gd name="connsiteY2" fmla="*/ 501650 h 508000"/>
                <a:gd name="connsiteX3" fmla="*/ 1819275 w 3622675"/>
                <a:gd name="connsiteY3" fmla="*/ 3175 h 508000"/>
                <a:gd name="connsiteX4" fmla="*/ 2536825 w 3622675"/>
                <a:gd name="connsiteY4" fmla="*/ 508000 h 508000"/>
                <a:gd name="connsiteX5" fmla="*/ 3254375 w 3622675"/>
                <a:gd name="connsiteY5" fmla="*/ 0 h 508000"/>
                <a:gd name="connsiteX6" fmla="*/ 3619500 w 3622675"/>
                <a:gd name="connsiteY6" fmla="*/ 254000 h 508000"/>
                <a:gd name="connsiteX7" fmla="*/ 3622675 w 3622675"/>
                <a:gd name="connsiteY7" fmla="*/ 250825 h 508000"/>
                <a:gd name="connsiteX0-1" fmla="*/ 0 w 3619500"/>
                <a:gd name="connsiteY0-2" fmla="*/ 257175 h 508000"/>
                <a:gd name="connsiteX1-3" fmla="*/ 371475 w 3619500"/>
                <a:gd name="connsiteY1-4" fmla="*/ 0 h 508000"/>
                <a:gd name="connsiteX2-5" fmla="*/ 1089025 w 3619500"/>
                <a:gd name="connsiteY2-6" fmla="*/ 501650 h 508000"/>
                <a:gd name="connsiteX3-7" fmla="*/ 1816100 w 3619500"/>
                <a:gd name="connsiteY3-8" fmla="*/ 3175 h 508000"/>
                <a:gd name="connsiteX4-9" fmla="*/ 2533650 w 3619500"/>
                <a:gd name="connsiteY4-10" fmla="*/ 508000 h 508000"/>
                <a:gd name="connsiteX5-11" fmla="*/ 3251200 w 3619500"/>
                <a:gd name="connsiteY5-12" fmla="*/ 0 h 508000"/>
                <a:gd name="connsiteX6-13" fmla="*/ 3616325 w 3619500"/>
                <a:gd name="connsiteY6-14" fmla="*/ 254000 h 508000"/>
                <a:gd name="connsiteX7-15" fmla="*/ 3619500 w 3619500"/>
                <a:gd name="connsiteY7-16" fmla="*/ 250825 h 508000"/>
                <a:gd name="connsiteX0-17" fmla="*/ 0 w 3619500"/>
                <a:gd name="connsiteY0-18" fmla="*/ 257175 h 508000"/>
                <a:gd name="connsiteX1-19" fmla="*/ 371475 w 3619500"/>
                <a:gd name="connsiteY1-20" fmla="*/ 0 h 508000"/>
                <a:gd name="connsiteX2-21" fmla="*/ 1089025 w 3619500"/>
                <a:gd name="connsiteY2-22" fmla="*/ 501650 h 508000"/>
                <a:gd name="connsiteX3-23" fmla="*/ 1816100 w 3619500"/>
                <a:gd name="connsiteY3-24" fmla="*/ 3175 h 508000"/>
                <a:gd name="connsiteX4-25" fmla="*/ 2533650 w 3619500"/>
                <a:gd name="connsiteY4-26" fmla="*/ 508000 h 508000"/>
                <a:gd name="connsiteX5-27" fmla="*/ 3251200 w 3619500"/>
                <a:gd name="connsiteY5-28" fmla="*/ 0 h 508000"/>
                <a:gd name="connsiteX6-29" fmla="*/ 3616325 w 3619500"/>
                <a:gd name="connsiteY6-30" fmla="*/ 254000 h 508000"/>
                <a:gd name="connsiteX7-31" fmla="*/ 3619500 w 3619500"/>
                <a:gd name="connsiteY7-32" fmla="*/ 250825 h 508000"/>
                <a:gd name="connsiteX0-33" fmla="*/ 0 w 3619500"/>
                <a:gd name="connsiteY0-34" fmla="*/ 257175 h 508000"/>
                <a:gd name="connsiteX1-35" fmla="*/ 371475 w 3619500"/>
                <a:gd name="connsiteY1-36" fmla="*/ 0 h 508000"/>
                <a:gd name="connsiteX2-37" fmla="*/ 1089025 w 3619500"/>
                <a:gd name="connsiteY2-38" fmla="*/ 501650 h 508000"/>
                <a:gd name="connsiteX3-39" fmla="*/ 1816100 w 3619500"/>
                <a:gd name="connsiteY3-40" fmla="*/ 3175 h 508000"/>
                <a:gd name="connsiteX4-41" fmla="*/ 2533650 w 3619500"/>
                <a:gd name="connsiteY4-42" fmla="*/ 508000 h 508000"/>
                <a:gd name="connsiteX5-43" fmla="*/ 3251200 w 3619500"/>
                <a:gd name="connsiteY5-44" fmla="*/ 0 h 508000"/>
                <a:gd name="connsiteX6-45" fmla="*/ 3616325 w 3619500"/>
                <a:gd name="connsiteY6-46" fmla="*/ 254000 h 508000"/>
                <a:gd name="connsiteX7-47" fmla="*/ 3619500 w 3619500"/>
                <a:gd name="connsiteY7-48" fmla="*/ 250825 h 508000"/>
                <a:gd name="connsiteX0-49" fmla="*/ 0 w 3619500"/>
                <a:gd name="connsiteY0-50" fmla="*/ 257175 h 508000"/>
                <a:gd name="connsiteX1-51" fmla="*/ 371475 w 3619500"/>
                <a:gd name="connsiteY1-52" fmla="*/ 0 h 508000"/>
                <a:gd name="connsiteX2-53" fmla="*/ 1089025 w 3619500"/>
                <a:gd name="connsiteY2-54" fmla="*/ 501650 h 508000"/>
                <a:gd name="connsiteX3-55" fmla="*/ 1816100 w 3619500"/>
                <a:gd name="connsiteY3-56" fmla="*/ 3175 h 508000"/>
                <a:gd name="connsiteX4-57" fmla="*/ 2533650 w 3619500"/>
                <a:gd name="connsiteY4-58" fmla="*/ 508000 h 508000"/>
                <a:gd name="connsiteX5-59" fmla="*/ 3251200 w 3619500"/>
                <a:gd name="connsiteY5-60" fmla="*/ 0 h 508000"/>
                <a:gd name="connsiteX6-61" fmla="*/ 3616325 w 3619500"/>
                <a:gd name="connsiteY6-62" fmla="*/ 254000 h 508000"/>
                <a:gd name="connsiteX7-63" fmla="*/ 3619500 w 3619500"/>
                <a:gd name="connsiteY7-64" fmla="*/ 250825 h 508000"/>
                <a:gd name="connsiteX0-65" fmla="*/ 0 w 3619500"/>
                <a:gd name="connsiteY0-66" fmla="*/ 257175 h 535321"/>
                <a:gd name="connsiteX1-67" fmla="*/ 371475 w 3619500"/>
                <a:gd name="connsiteY1-68" fmla="*/ 0 h 535321"/>
                <a:gd name="connsiteX2-69" fmla="*/ 1089025 w 3619500"/>
                <a:gd name="connsiteY2-70" fmla="*/ 501650 h 535321"/>
                <a:gd name="connsiteX3-71" fmla="*/ 1816100 w 3619500"/>
                <a:gd name="connsiteY3-72" fmla="*/ 3175 h 535321"/>
                <a:gd name="connsiteX4-73" fmla="*/ 2533650 w 3619500"/>
                <a:gd name="connsiteY4-74" fmla="*/ 508000 h 535321"/>
                <a:gd name="connsiteX5-75" fmla="*/ 3251200 w 3619500"/>
                <a:gd name="connsiteY5-76" fmla="*/ 0 h 535321"/>
                <a:gd name="connsiteX6-77" fmla="*/ 3616325 w 3619500"/>
                <a:gd name="connsiteY6-78" fmla="*/ 254000 h 535321"/>
                <a:gd name="connsiteX7-79" fmla="*/ 3619500 w 3619500"/>
                <a:gd name="connsiteY7-80" fmla="*/ 250825 h 535321"/>
                <a:gd name="connsiteX0-81" fmla="*/ 0 w 3619500"/>
                <a:gd name="connsiteY0-82" fmla="*/ 262316 h 540462"/>
                <a:gd name="connsiteX1-83" fmla="*/ 371475 w 3619500"/>
                <a:gd name="connsiteY1-84" fmla="*/ 5141 h 540462"/>
                <a:gd name="connsiteX2-85" fmla="*/ 1089025 w 3619500"/>
                <a:gd name="connsiteY2-86" fmla="*/ 506791 h 540462"/>
                <a:gd name="connsiteX3-87" fmla="*/ 1816100 w 3619500"/>
                <a:gd name="connsiteY3-88" fmla="*/ 8316 h 540462"/>
                <a:gd name="connsiteX4-89" fmla="*/ 2533650 w 3619500"/>
                <a:gd name="connsiteY4-90" fmla="*/ 513141 h 540462"/>
                <a:gd name="connsiteX5-91" fmla="*/ 3251200 w 3619500"/>
                <a:gd name="connsiteY5-92" fmla="*/ 5141 h 540462"/>
                <a:gd name="connsiteX6-93" fmla="*/ 3616325 w 3619500"/>
                <a:gd name="connsiteY6-94" fmla="*/ 259141 h 540462"/>
                <a:gd name="connsiteX7-95" fmla="*/ 3619500 w 3619500"/>
                <a:gd name="connsiteY7-96" fmla="*/ 255966 h 540462"/>
                <a:gd name="connsiteX0-97" fmla="*/ 0 w 3619500"/>
                <a:gd name="connsiteY0-98" fmla="*/ 300264 h 578410"/>
                <a:gd name="connsiteX1-99" fmla="*/ 371475 w 3619500"/>
                <a:gd name="connsiteY1-100" fmla="*/ 43089 h 578410"/>
                <a:gd name="connsiteX2-101" fmla="*/ 1089025 w 3619500"/>
                <a:gd name="connsiteY2-102" fmla="*/ 544739 h 578410"/>
                <a:gd name="connsiteX3-103" fmla="*/ 1816100 w 3619500"/>
                <a:gd name="connsiteY3-104" fmla="*/ 46264 h 578410"/>
                <a:gd name="connsiteX4-105" fmla="*/ 2533650 w 3619500"/>
                <a:gd name="connsiteY4-106" fmla="*/ 551089 h 578410"/>
                <a:gd name="connsiteX5-107" fmla="*/ 3251200 w 3619500"/>
                <a:gd name="connsiteY5-108" fmla="*/ 43089 h 578410"/>
                <a:gd name="connsiteX6-109" fmla="*/ 3616325 w 3619500"/>
                <a:gd name="connsiteY6-110" fmla="*/ 297089 h 578410"/>
                <a:gd name="connsiteX7-111" fmla="*/ 3619500 w 3619500"/>
                <a:gd name="connsiteY7-112" fmla="*/ 293914 h 578410"/>
                <a:gd name="connsiteX0-113" fmla="*/ 0 w 3619500"/>
                <a:gd name="connsiteY0-114" fmla="*/ 300264 h 578410"/>
                <a:gd name="connsiteX1-115" fmla="*/ 371475 w 3619500"/>
                <a:gd name="connsiteY1-116" fmla="*/ 43089 h 578410"/>
                <a:gd name="connsiteX2-117" fmla="*/ 1089025 w 3619500"/>
                <a:gd name="connsiteY2-118" fmla="*/ 544739 h 578410"/>
                <a:gd name="connsiteX3-119" fmla="*/ 1816100 w 3619500"/>
                <a:gd name="connsiteY3-120" fmla="*/ 46264 h 578410"/>
                <a:gd name="connsiteX4-121" fmla="*/ 2533650 w 3619500"/>
                <a:gd name="connsiteY4-122" fmla="*/ 551089 h 578410"/>
                <a:gd name="connsiteX5-123" fmla="*/ 3251200 w 3619500"/>
                <a:gd name="connsiteY5-124" fmla="*/ 43089 h 578410"/>
                <a:gd name="connsiteX6-125" fmla="*/ 3616325 w 3619500"/>
                <a:gd name="connsiteY6-126" fmla="*/ 297089 h 578410"/>
                <a:gd name="connsiteX7-127" fmla="*/ 3619500 w 3619500"/>
                <a:gd name="connsiteY7-128" fmla="*/ 293914 h 578410"/>
                <a:gd name="connsiteX0-129" fmla="*/ 0 w 3619500"/>
                <a:gd name="connsiteY0-130" fmla="*/ 300264 h 578410"/>
                <a:gd name="connsiteX1-131" fmla="*/ 371475 w 3619500"/>
                <a:gd name="connsiteY1-132" fmla="*/ 43089 h 578410"/>
                <a:gd name="connsiteX2-133" fmla="*/ 1089025 w 3619500"/>
                <a:gd name="connsiteY2-134" fmla="*/ 544739 h 578410"/>
                <a:gd name="connsiteX3-135" fmla="*/ 1816100 w 3619500"/>
                <a:gd name="connsiteY3-136" fmla="*/ 46264 h 578410"/>
                <a:gd name="connsiteX4-137" fmla="*/ 2533650 w 3619500"/>
                <a:gd name="connsiteY4-138" fmla="*/ 551089 h 578410"/>
                <a:gd name="connsiteX5-139" fmla="*/ 3251200 w 3619500"/>
                <a:gd name="connsiteY5-140" fmla="*/ 43089 h 578410"/>
                <a:gd name="connsiteX6-141" fmla="*/ 3616325 w 3619500"/>
                <a:gd name="connsiteY6-142" fmla="*/ 297089 h 578410"/>
                <a:gd name="connsiteX7-143" fmla="*/ 3619500 w 3619500"/>
                <a:gd name="connsiteY7-144" fmla="*/ 293914 h 578410"/>
                <a:gd name="connsiteX0-145" fmla="*/ 0 w 3619500"/>
                <a:gd name="connsiteY0-146" fmla="*/ 300264 h 551358"/>
                <a:gd name="connsiteX1-147" fmla="*/ 371475 w 3619500"/>
                <a:gd name="connsiteY1-148" fmla="*/ 43089 h 551358"/>
                <a:gd name="connsiteX2-149" fmla="*/ 1089025 w 3619500"/>
                <a:gd name="connsiteY2-150" fmla="*/ 544739 h 551358"/>
                <a:gd name="connsiteX3-151" fmla="*/ 1816100 w 3619500"/>
                <a:gd name="connsiteY3-152" fmla="*/ 46264 h 551358"/>
                <a:gd name="connsiteX4-153" fmla="*/ 2533650 w 3619500"/>
                <a:gd name="connsiteY4-154" fmla="*/ 551089 h 551358"/>
                <a:gd name="connsiteX5-155" fmla="*/ 3251200 w 3619500"/>
                <a:gd name="connsiteY5-156" fmla="*/ 43089 h 551358"/>
                <a:gd name="connsiteX6-157" fmla="*/ 3616325 w 3619500"/>
                <a:gd name="connsiteY6-158" fmla="*/ 297089 h 551358"/>
                <a:gd name="connsiteX7-159" fmla="*/ 3619500 w 3619500"/>
                <a:gd name="connsiteY7-160" fmla="*/ 293914 h 551358"/>
                <a:gd name="connsiteX0-161" fmla="*/ 0 w 3619500"/>
                <a:gd name="connsiteY0-162" fmla="*/ 262317 h 513411"/>
                <a:gd name="connsiteX1-163" fmla="*/ 371475 w 3619500"/>
                <a:gd name="connsiteY1-164" fmla="*/ 5142 h 513411"/>
                <a:gd name="connsiteX2-165" fmla="*/ 1089025 w 3619500"/>
                <a:gd name="connsiteY2-166" fmla="*/ 506792 h 513411"/>
                <a:gd name="connsiteX3-167" fmla="*/ 1816100 w 3619500"/>
                <a:gd name="connsiteY3-168" fmla="*/ 8317 h 513411"/>
                <a:gd name="connsiteX4-169" fmla="*/ 2533650 w 3619500"/>
                <a:gd name="connsiteY4-170" fmla="*/ 513142 h 513411"/>
                <a:gd name="connsiteX5-171" fmla="*/ 3251200 w 3619500"/>
                <a:gd name="connsiteY5-172" fmla="*/ 5142 h 513411"/>
                <a:gd name="connsiteX6-173" fmla="*/ 3616325 w 3619500"/>
                <a:gd name="connsiteY6-174" fmla="*/ 259142 h 513411"/>
                <a:gd name="connsiteX7-175" fmla="*/ 3619500 w 3619500"/>
                <a:gd name="connsiteY7-176" fmla="*/ 255967 h 513411"/>
                <a:gd name="connsiteX0-177" fmla="*/ 0 w 3619500"/>
                <a:gd name="connsiteY0-178" fmla="*/ 262317 h 513411"/>
                <a:gd name="connsiteX1-179" fmla="*/ 371475 w 3619500"/>
                <a:gd name="connsiteY1-180" fmla="*/ 5142 h 513411"/>
                <a:gd name="connsiteX2-181" fmla="*/ 1089025 w 3619500"/>
                <a:gd name="connsiteY2-182" fmla="*/ 506792 h 513411"/>
                <a:gd name="connsiteX3-183" fmla="*/ 1816100 w 3619500"/>
                <a:gd name="connsiteY3-184" fmla="*/ 8317 h 513411"/>
                <a:gd name="connsiteX4-185" fmla="*/ 2533650 w 3619500"/>
                <a:gd name="connsiteY4-186" fmla="*/ 513142 h 513411"/>
                <a:gd name="connsiteX5-187" fmla="*/ 3251200 w 3619500"/>
                <a:gd name="connsiteY5-188" fmla="*/ 5142 h 513411"/>
                <a:gd name="connsiteX6-189" fmla="*/ 3616325 w 3619500"/>
                <a:gd name="connsiteY6-190" fmla="*/ 259142 h 513411"/>
                <a:gd name="connsiteX7-191" fmla="*/ 3619500 w 3619500"/>
                <a:gd name="connsiteY7-192" fmla="*/ 255967 h 513411"/>
                <a:gd name="connsiteX0-193" fmla="*/ 0 w 3619500"/>
                <a:gd name="connsiteY0-194" fmla="*/ 262317 h 513411"/>
                <a:gd name="connsiteX1-195" fmla="*/ 371475 w 3619500"/>
                <a:gd name="connsiteY1-196" fmla="*/ 5142 h 513411"/>
                <a:gd name="connsiteX2-197" fmla="*/ 1089025 w 3619500"/>
                <a:gd name="connsiteY2-198" fmla="*/ 506792 h 513411"/>
                <a:gd name="connsiteX3-199" fmla="*/ 1816100 w 3619500"/>
                <a:gd name="connsiteY3-200" fmla="*/ 8317 h 513411"/>
                <a:gd name="connsiteX4-201" fmla="*/ 2533650 w 3619500"/>
                <a:gd name="connsiteY4-202" fmla="*/ 513142 h 513411"/>
                <a:gd name="connsiteX5-203" fmla="*/ 3251200 w 3619500"/>
                <a:gd name="connsiteY5-204" fmla="*/ 5142 h 513411"/>
                <a:gd name="connsiteX6-205" fmla="*/ 3616325 w 3619500"/>
                <a:gd name="connsiteY6-206" fmla="*/ 259142 h 513411"/>
                <a:gd name="connsiteX7-207" fmla="*/ 3619500 w 3619500"/>
                <a:gd name="connsiteY7-208" fmla="*/ 255967 h 513411"/>
                <a:gd name="connsiteX0-209" fmla="*/ 0 w 3616325"/>
                <a:gd name="connsiteY0-210" fmla="*/ 262317 h 513411"/>
                <a:gd name="connsiteX1-211" fmla="*/ 371475 w 3616325"/>
                <a:gd name="connsiteY1-212" fmla="*/ 5142 h 513411"/>
                <a:gd name="connsiteX2-213" fmla="*/ 1089025 w 3616325"/>
                <a:gd name="connsiteY2-214" fmla="*/ 506792 h 513411"/>
                <a:gd name="connsiteX3-215" fmla="*/ 1816100 w 3616325"/>
                <a:gd name="connsiteY3-216" fmla="*/ 8317 h 513411"/>
                <a:gd name="connsiteX4-217" fmla="*/ 2533650 w 3616325"/>
                <a:gd name="connsiteY4-218" fmla="*/ 513142 h 513411"/>
                <a:gd name="connsiteX5-219" fmla="*/ 3251200 w 3616325"/>
                <a:gd name="connsiteY5-220" fmla="*/ 5142 h 513411"/>
                <a:gd name="connsiteX6-221" fmla="*/ 3616325 w 3616325"/>
                <a:gd name="connsiteY6-222" fmla="*/ 259142 h 513411"/>
                <a:gd name="connsiteX7-223" fmla="*/ 3600450 w 3616325"/>
                <a:gd name="connsiteY7-224" fmla="*/ 27367 h 513411"/>
                <a:gd name="connsiteX0-225" fmla="*/ 0 w 3616325"/>
                <a:gd name="connsiteY0-226" fmla="*/ 262317 h 513411"/>
                <a:gd name="connsiteX1-227" fmla="*/ 371475 w 3616325"/>
                <a:gd name="connsiteY1-228" fmla="*/ 5142 h 513411"/>
                <a:gd name="connsiteX2-229" fmla="*/ 1089025 w 3616325"/>
                <a:gd name="connsiteY2-230" fmla="*/ 506792 h 513411"/>
                <a:gd name="connsiteX3-231" fmla="*/ 1816100 w 3616325"/>
                <a:gd name="connsiteY3-232" fmla="*/ 8317 h 513411"/>
                <a:gd name="connsiteX4-233" fmla="*/ 2533650 w 3616325"/>
                <a:gd name="connsiteY4-234" fmla="*/ 513142 h 513411"/>
                <a:gd name="connsiteX5-235" fmla="*/ 3251200 w 3616325"/>
                <a:gd name="connsiteY5-236" fmla="*/ 5142 h 513411"/>
                <a:gd name="connsiteX6-237" fmla="*/ 3616325 w 3616325"/>
                <a:gd name="connsiteY6-238" fmla="*/ 259142 h 513411"/>
                <a:gd name="connsiteX0-239" fmla="*/ 0 w 3616325"/>
                <a:gd name="connsiteY0-240" fmla="*/ 262317 h 513411"/>
                <a:gd name="connsiteX1-241" fmla="*/ 371475 w 3616325"/>
                <a:gd name="connsiteY1-242" fmla="*/ 5142 h 513411"/>
                <a:gd name="connsiteX2-243" fmla="*/ 1089025 w 3616325"/>
                <a:gd name="connsiteY2-244" fmla="*/ 506792 h 513411"/>
                <a:gd name="connsiteX3-245" fmla="*/ 1816100 w 3616325"/>
                <a:gd name="connsiteY3-246" fmla="*/ 8317 h 513411"/>
                <a:gd name="connsiteX4-247" fmla="*/ 2533650 w 3616325"/>
                <a:gd name="connsiteY4-248" fmla="*/ 513142 h 513411"/>
                <a:gd name="connsiteX5-249" fmla="*/ 3251200 w 3616325"/>
                <a:gd name="connsiteY5-250" fmla="*/ 5142 h 513411"/>
                <a:gd name="connsiteX6-251" fmla="*/ 3616325 w 3616325"/>
                <a:gd name="connsiteY6-252" fmla="*/ 259142 h 513411"/>
                <a:gd name="connsiteX0-253" fmla="*/ 0 w 3616325"/>
                <a:gd name="connsiteY0-254" fmla="*/ 257205 h 508299"/>
                <a:gd name="connsiteX1-255" fmla="*/ 371475 w 3616325"/>
                <a:gd name="connsiteY1-256" fmla="*/ 30 h 508299"/>
                <a:gd name="connsiteX2-257" fmla="*/ 1089025 w 3616325"/>
                <a:gd name="connsiteY2-258" fmla="*/ 501680 h 508299"/>
                <a:gd name="connsiteX3-259" fmla="*/ 1816100 w 3616325"/>
                <a:gd name="connsiteY3-260" fmla="*/ 3205 h 508299"/>
                <a:gd name="connsiteX4-261" fmla="*/ 2533650 w 3616325"/>
                <a:gd name="connsiteY4-262" fmla="*/ 508030 h 508299"/>
                <a:gd name="connsiteX5-263" fmla="*/ 3251200 w 3616325"/>
                <a:gd name="connsiteY5-264" fmla="*/ 30 h 508299"/>
                <a:gd name="connsiteX6-265" fmla="*/ 3616325 w 3616325"/>
                <a:gd name="connsiteY6-266" fmla="*/ 254030 h 508299"/>
                <a:gd name="connsiteX0-267" fmla="*/ 0 w 3616325"/>
                <a:gd name="connsiteY0-268" fmla="*/ 257250 h 508344"/>
                <a:gd name="connsiteX1-269" fmla="*/ 371475 w 3616325"/>
                <a:gd name="connsiteY1-270" fmla="*/ 75 h 508344"/>
                <a:gd name="connsiteX2-271" fmla="*/ 1089025 w 3616325"/>
                <a:gd name="connsiteY2-272" fmla="*/ 501725 h 508344"/>
                <a:gd name="connsiteX3-273" fmla="*/ 1816100 w 3616325"/>
                <a:gd name="connsiteY3-274" fmla="*/ 3250 h 508344"/>
                <a:gd name="connsiteX4-275" fmla="*/ 2533650 w 3616325"/>
                <a:gd name="connsiteY4-276" fmla="*/ 508075 h 508344"/>
                <a:gd name="connsiteX5-277" fmla="*/ 3251200 w 3616325"/>
                <a:gd name="connsiteY5-278" fmla="*/ 75 h 508344"/>
                <a:gd name="connsiteX6-279" fmla="*/ 3616325 w 3616325"/>
                <a:gd name="connsiteY6-280" fmla="*/ 254075 h 508344"/>
                <a:gd name="connsiteX0-281" fmla="*/ 0 w 3616325"/>
                <a:gd name="connsiteY0-282" fmla="*/ 257216 h 508310"/>
                <a:gd name="connsiteX1-283" fmla="*/ 371475 w 3616325"/>
                <a:gd name="connsiteY1-284" fmla="*/ 41 h 508310"/>
                <a:gd name="connsiteX2-285" fmla="*/ 1089025 w 3616325"/>
                <a:gd name="connsiteY2-286" fmla="*/ 501691 h 508310"/>
                <a:gd name="connsiteX3-287" fmla="*/ 1816100 w 3616325"/>
                <a:gd name="connsiteY3-288" fmla="*/ 3216 h 508310"/>
                <a:gd name="connsiteX4-289" fmla="*/ 2533650 w 3616325"/>
                <a:gd name="connsiteY4-290" fmla="*/ 508041 h 508310"/>
                <a:gd name="connsiteX5-291" fmla="*/ 3251200 w 3616325"/>
                <a:gd name="connsiteY5-292" fmla="*/ 41 h 508310"/>
                <a:gd name="connsiteX6-293" fmla="*/ 3616325 w 3616325"/>
                <a:gd name="connsiteY6-294" fmla="*/ 254041 h 508310"/>
                <a:gd name="connsiteX0-295" fmla="*/ 0 w 3616325"/>
                <a:gd name="connsiteY0-296" fmla="*/ 257182 h 508276"/>
                <a:gd name="connsiteX1-297" fmla="*/ 371475 w 3616325"/>
                <a:gd name="connsiteY1-298" fmla="*/ 7 h 508276"/>
                <a:gd name="connsiteX2-299" fmla="*/ 1089025 w 3616325"/>
                <a:gd name="connsiteY2-300" fmla="*/ 501657 h 508276"/>
                <a:gd name="connsiteX3-301" fmla="*/ 1816100 w 3616325"/>
                <a:gd name="connsiteY3-302" fmla="*/ 3182 h 508276"/>
                <a:gd name="connsiteX4-303" fmla="*/ 2533650 w 3616325"/>
                <a:gd name="connsiteY4-304" fmla="*/ 508007 h 508276"/>
                <a:gd name="connsiteX5-305" fmla="*/ 3251200 w 3616325"/>
                <a:gd name="connsiteY5-306" fmla="*/ 7 h 508276"/>
                <a:gd name="connsiteX6-307" fmla="*/ 3616325 w 3616325"/>
                <a:gd name="connsiteY6-308" fmla="*/ 254007 h 508276"/>
                <a:gd name="connsiteX0-309" fmla="*/ 0 w 3616325"/>
                <a:gd name="connsiteY0-310" fmla="*/ 257182 h 508276"/>
                <a:gd name="connsiteX1-311" fmla="*/ 371475 w 3616325"/>
                <a:gd name="connsiteY1-312" fmla="*/ 7 h 508276"/>
                <a:gd name="connsiteX2-313" fmla="*/ 1089025 w 3616325"/>
                <a:gd name="connsiteY2-314" fmla="*/ 501657 h 508276"/>
                <a:gd name="connsiteX3-315" fmla="*/ 1816100 w 3616325"/>
                <a:gd name="connsiteY3-316" fmla="*/ 3182 h 508276"/>
                <a:gd name="connsiteX4-317" fmla="*/ 2533650 w 3616325"/>
                <a:gd name="connsiteY4-318" fmla="*/ 508007 h 508276"/>
                <a:gd name="connsiteX5-319" fmla="*/ 3251200 w 3616325"/>
                <a:gd name="connsiteY5-320" fmla="*/ 7 h 508276"/>
                <a:gd name="connsiteX6-321" fmla="*/ 3616325 w 3616325"/>
                <a:gd name="connsiteY6-322" fmla="*/ 254007 h 508276"/>
                <a:gd name="connsiteX0-323" fmla="*/ 0 w 3616325"/>
                <a:gd name="connsiteY0-324" fmla="*/ 257182 h 508276"/>
                <a:gd name="connsiteX1-325" fmla="*/ 371475 w 3616325"/>
                <a:gd name="connsiteY1-326" fmla="*/ 7 h 508276"/>
                <a:gd name="connsiteX2-327" fmla="*/ 1089025 w 3616325"/>
                <a:gd name="connsiteY2-328" fmla="*/ 501657 h 508276"/>
                <a:gd name="connsiteX3-329" fmla="*/ 1816100 w 3616325"/>
                <a:gd name="connsiteY3-330" fmla="*/ 3182 h 508276"/>
                <a:gd name="connsiteX4-331" fmla="*/ 2533650 w 3616325"/>
                <a:gd name="connsiteY4-332" fmla="*/ 508007 h 508276"/>
                <a:gd name="connsiteX5-333" fmla="*/ 3251200 w 3616325"/>
                <a:gd name="connsiteY5-334" fmla="*/ 7 h 508276"/>
                <a:gd name="connsiteX6-335" fmla="*/ 3616325 w 3616325"/>
                <a:gd name="connsiteY6-336" fmla="*/ 254007 h 508276"/>
                <a:gd name="connsiteX0-337" fmla="*/ 0 w 3616325"/>
                <a:gd name="connsiteY0-338" fmla="*/ 257228 h 508322"/>
                <a:gd name="connsiteX1-339" fmla="*/ 371475 w 3616325"/>
                <a:gd name="connsiteY1-340" fmla="*/ 53 h 508322"/>
                <a:gd name="connsiteX2-341" fmla="*/ 1089025 w 3616325"/>
                <a:gd name="connsiteY2-342" fmla="*/ 501703 h 508322"/>
                <a:gd name="connsiteX3-343" fmla="*/ 1816100 w 3616325"/>
                <a:gd name="connsiteY3-344" fmla="*/ 3228 h 508322"/>
                <a:gd name="connsiteX4-345" fmla="*/ 2533650 w 3616325"/>
                <a:gd name="connsiteY4-346" fmla="*/ 508053 h 508322"/>
                <a:gd name="connsiteX5-347" fmla="*/ 3251200 w 3616325"/>
                <a:gd name="connsiteY5-348" fmla="*/ 53 h 508322"/>
                <a:gd name="connsiteX6-349" fmla="*/ 3616325 w 3616325"/>
                <a:gd name="connsiteY6-350" fmla="*/ 254053 h 508322"/>
                <a:gd name="connsiteX0-351" fmla="*/ 0 w 3616325"/>
                <a:gd name="connsiteY0-352" fmla="*/ 257198 h 508292"/>
                <a:gd name="connsiteX1-353" fmla="*/ 371475 w 3616325"/>
                <a:gd name="connsiteY1-354" fmla="*/ 23 h 508292"/>
                <a:gd name="connsiteX2-355" fmla="*/ 1089025 w 3616325"/>
                <a:gd name="connsiteY2-356" fmla="*/ 501673 h 508292"/>
                <a:gd name="connsiteX3-357" fmla="*/ 1816100 w 3616325"/>
                <a:gd name="connsiteY3-358" fmla="*/ 3198 h 508292"/>
                <a:gd name="connsiteX4-359" fmla="*/ 2533650 w 3616325"/>
                <a:gd name="connsiteY4-360" fmla="*/ 508023 h 508292"/>
                <a:gd name="connsiteX5-361" fmla="*/ 3251200 w 3616325"/>
                <a:gd name="connsiteY5-362" fmla="*/ 23 h 508292"/>
                <a:gd name="connsiteX6-363" fmla="*/ 3616325 w 3616325"/>
                <a:gd name="connsiteY6-364" fmla="*/ 254023 h 508292"/>
                <a:gd name="connsiteX0-365" fmla="*/ 0 w 3616325"/>
                <a:gd name="connsiteY0-366" fmla="*/ 257198 h 508292"/>
                <a:gd name="connsiteX1-367" fmla="*/ 371475 w 3616325"/>
                <a:gd name="connsiteY1-368" fmla="*/ 23 h 508292"/>
                <a:gd name="connsiteX2-369" fmla="*/ 1089025 w 3616325"/>
                <a:gd name="connsiteY2-370" fmla="*/ 501673 h 508292"/>
                <a:gd name="connsiteX3-371" fmla="*/ 1816100 w 3616325"/>
                <a:gd name="connsiteY3-372" fmla="*/ 3198 h 508292"/>
                <a:gd name="connsiteX4-373" fmla="*/ 2533650 w 3616325"/>
                <a:gd name="connsiteY4-374" fmla="*/ 508023 h 508292"/>
                <a:gd name="connsiteX5-375" fmla="*/ 3251200 w 3616325"/>
                <a:gd name="connsiteY5-376" fmla="*/ 23 h 508292"/>
                <a:gd name="connsiteX6-377" fmla="*/ 3616325 w 3616325"/>
                <a:gd name="connsiteY6-378" fmla="*/ 254023 h 508292"/>
                <a:gd name="connsiteX0-379" fmla="*/ 0 w 3616325"/>
                <a:gd name="connsiteY0-380" fmla="*/ 257198 h 508292"/>
                <a:gd name="connsiteX1-381" fmla="*/ 371475 w 3616325"/>
                <a:gd name="connsiteY1-382" fmla="*/ 23 h 508292"/>
                <a:gd name="connsiteX2-383" fmla="*/ 1089025 w 3616325"/>
                <a:gd name="connsiteY2-384" fmla="*/ 501673 h 508292"/>
                <a:gd name="connsiteX3-385" fmla="*/ 1816100 w 3616325"/>
                <a:gd name="connsiteY3-386" fmla="*/ 3198 h 508292"/>
                <a:gd name="connsiteX4-387" fmla="*/ 2533650 w 3616325"/>
                <a:gd name="connsiteY4-388" fmla="*/ 508023 h 508292"/>
                <a:gd name="connsiteX5-389" fmla="*/ 3251200 w 3616325"/>
                <a:gd name="connsiteY5-390" fmla="*/ 23 h 508292"/>
                <a:gd name="connsiteX6-391" fmla="*/ 3616325 w 3616325"/>
                <a:gd name="connsiteY6-392" fmla="*/ 254023 h 508292"/>
                <a:gd name="connsiteX0-393" fmla="*/ 0 w 3616325"/>
                <a:gd name="connsiteY0-394" fmla="*/ 257198 h 508292"/>
                <a:gd name="connsiteX1-395" fmla="*/ 371475 w 3616325"/>
                <a:gd name="connsiteY1-396" fmla="*/ 23 h 508292"/>
                <a:gd name="connsiteX2-397" fmla="*/ 1089025 w 3616325"/>
                <a:gd name="connsiteY2-398" fmla="*/ 501673 h 508292"/>
                <a:gd name="connsiteX3-399" fmla="*/ 1816100 w 3616325"/>
                <a:gd name="connsiteY3-400" fmla="*/ 3198 h 508292"/>
                <a:gd name="connsiteX4-401" fmla="*/ 2533650 w 3616325"/>
                <a:gd name="connsiteY4-402" fmla="*/ 508023 h 508292"/>
                <a:gd name="connsiteX5-403" fmla="*/ 3251200 w 3616325"/>
                <a:gd name="connsiteY5-404" fmla="*/ 23 h 508292"/>
                <a:gd name="connsiteX6-405" fmla="*/ 3616325 w 3616325"/>
                <a:gd name="connsiteY6-406" fmla="*/ 254023 h 508292"/>
                <a:gd name="connsiteX0-407" fmla="*/ 0 w 3616325"/>
                <a:gd name="connsiteY0-408" fmla="*/ 257198 h 508292"/>
                <a:gd name="connsiteX1-409" fmla="*/ 371475 w 3616325"/>
                <a:gd name="connsiteY1-410" fmla="*/ 23 h 508292"/>
                <a:gd name="connsiteX2-411" fmla="*/ 1089025 w 3616325"/>
                <a:gd name="connsiteY2-412" fmla="*/ 501673 h 508292"/>
                <a:gd name="connsiteX3-413" fmla="*/ 1816100 w 3616325"/>
                <a:gd name="connsiteY3-414" fmla="*/ 3198 h 508292"/>
                <a:gd name="connsiteX4-415" fmla="*/ 2533650 w 3616325"/>
                <a:gd name="connsiteY4-416" fmla="*/ 508023 h 508292"/>
                <a:gd name="connsiteX5-417" fmla="*/ 3251200 w 3616325"/>
                <a:gd name="connsiteY5-418" fmla="*/ 23 h 508292"/>
                <a:gd name="connsiteX6-419" fmla="*/ 3616325 w 3616325"/>
                <a:gd name="connsiteY6-420" fmla="*/ 254023 h 508292"/>
                <a:gd name="connsiteX0-421" fmla="*/ 0 w 3616325"/>
                <a:gd name="connsiteY0-422" fmla="*/ 257198 h 508292"/>
                <a:gd name="connsiteX1-423" fmla="*/ 371475 w 3616325"/>
                <a:gd name="connsiteY1-424" fmla="*/ 23 h 508292"/>
                <a:gd name="connsiteX2-425" fmla="*/ 1089025 w 3616325"/>
                <a:gd name="connsiteY2-426" fmla="*/ 501673 h 508292"/>
                <a:gd name="connsiteX3-427" fmla="*/ 1816100 w 3616325"/>
                <a:gd name="connsiteY3-428" fmla="*/ 3198 h 508292"/>
                <a:gd name="connsiteX4-429" fmla="*/ 2533650 w 3616325"/>
                <a:gd name="connsiteY4-430" fmla="*/ 508023 h 508292"/>
                <a:gd name="connsiteX5-431" fmla="*/ 3251200 w 3616325"/>
                <a:gd name="connsiteY5-432" fmla="*/ 23 h 508292"/>
                <a:gd name="connsiteX6-433" fmla="*/ 3616325 w 3616325"/>
                <a:gd name="connsiteY6-434" fmla="*/ 254023 h 5082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616325" h="508292">
                  <a:moveTo>
                    <a:pt x="0" y="257198"/>
                  </a:moveTo>
                  <a:cubicBezTo>
                    <a:pt x="25400" y="231798"/>
                    <a:pt x="148696" y="-2623"/>
                    <a:pt x="371475" y="23"/>
                  </a:cubicBezTo>
                  <a:cubicBezTo>
                    <a:pt x="594254" y="2669"/>
                    <a:pt x="886354" y="507494"/>
                    <a:pt x="1089025" y="501673"/>
                  </a:cubicBezTo>
                  <a:cubicBezTo>
                    <a:pt x="1291696" y="495852"/>
                    <a:pt x="1575329" y="2140"/>
                    <a:pt x="1816100" y="3198"/>
                  </a:cubicBezTo>
                  <a:cubicBezTo>
                    <a:pt x="2056871" y="4256"/>
                    <a:pt x="2281767" y="521781"/>
                    <a:pt x="2533650" y="508023"/>
                  </a:cubicBezTo>
                  <a:cubicBezTo>
                    <a:pt x="2785533" y="494265"/>
                    <a:pt x="3015192" y="-2094"/>
                    <a:pt x="3251200" y="23"/>
                  </a:cubicBezTo>
                  <a:cubicBezTo>
                    <a:pt x="3487208" y="2140"/>
                    <a:pt x="3580796" y="197252"/>
                    <a:pt x="3616325" y="254023"/>
                  </a:cubicBezTo>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自由: 形状 17"/>
            <p:cNvSpPr/>
            <p:nvPr/>
          </p:nvSpPr>
          <p:spPr>
            <a:xfrm>
              <a:off x="4816171" y="1033836"/>
              <a:ext cx="864000" cy="72000"/>
            </a:xfrm>
            <a:custGeom>
              <a:avLst/>
              <a:gdLst>
                <a:gd name="connsiteX0" fmla="*/ 0 w 3622675"/>
                <a:gd name="connsiteY0" fmla="*/ 254000 h 508000"/>
                <a:gd name="connsiteX1" fmla="*/ 374650 w 3622675"/>
                <a:gd name="connsiteY1" fmla="*/ 0 h 508000"/>
                <a:gd name="connsiteX2" fmla="*/ 1092200 w 3622675"/>
                <a:gd name="connsiteY2" fmla="*/ 501650 h 508000"/>
                <a:gd name="connsiteX3" fmla="*/ 1819275 w 3622675"/>
                <a:gd name="connsiteY3" fmla="*/ 3175 h 508000"/>
                <a:gd name="connsiteX4" fmla="*/ 2536825 w 3622675"/>
                <a:gd name="connsiteY4" fmla="*/ 508000 h 508000"/>
                <a:gd name="connsiteX5" fmla="*/ 3254375 w 3622675"/>
                <a:gd name="connsiteY5" fmla="*/ 0 h 508000"/>
                <a:gd name="connsiteX6" fmla="*/ 3619500 w 3622675"/>
                <a:gd name="connsiteY6" fmla="*/ 254000 h 508000"/>
                <a:gd name="connsiteX7" fmla="*/ 3622675 w 3622675"/>
                <a:gd name="connsiteY7" fmla="*/ 250825 h 508000"/>
                <a:gd name="connsiteX0-1" fmla="*/ 0 w 3619500"/>
                <a:gd name="connsiteY0-2" fmla="*/ 257175 h 508000"/>
                <a:gd name="connsiteX1-3" fmla="*/ 371475 w 3619500"/>
                <a:gd name="connsiteY1-4" fmla="*/ 0 h 508000"/>
                <a:gd name="connsiteX2-5" fmla="*/ 1089025 w 3619500"/>
                <a:gd name="connsiteY2-6" fmla="*/ 501650 h 508000"/>
                <a:gd name="connsiteX3-7" fmla="*/ 1816100 w 3619500"/>
                <a:gd name="connsiteY3-8" fmla="*/ 3175 h 508000"/>
                <a:gd name="connsiteX4-9" fmla="*/ 2533650 w 3619500"/>
                <a:gd name="connsiteY4-10" fmla="*/ 508000 h 508000"/>
                <a:gd name="connsiteX5-11" fmla="*/ 3251200 w 3619500"/>
                <a:gd name="connsiteY5-12" fmla="*/ 0 h 508000"/>
                <a:gd name="connsiteX6-13" fmla="*/ 3616325 w 3619500"/>
                <a:gd name="connsiteY6-14" fmla="*/ 254000 h 508000"/>
                <a:gd name="connsiteX7-15" fmla="*/ 3619500 w 3619500"/>
                <a:gd name="connsiteY7-16" fmla="*/ 250825 h 508000"/>
                <a:gd name="connsiteX0-17" fmla="*/ 0 w 3619500"/>
                <a:gd name="connsiteY0-18" fmla="*/ 257175 h 508000"/>
                <a:gd name="connsiteX1-19" fmla="*/ 371475 w 3619500"/>
                <a:gd name="connsiteY1-20" fmla="*/ 0 h 508000"/>
                <a:gd name="connsiteX2-21" fmla="*/ 1089025 w 3619500"/>
                <a:gd name="connsiteY2-22" fmla="*/ 501650 h 508000"/>
                <a:gd name="connsiteX3-23" fmla="*/ 1816100 w 3619500"/>
                <a:gd name="connsiteY3-24" fmla="*/ 3175 h 508000"/>
                <a:gd name="connsiteX4-25" fmla="*/ 2533650 w 3619500"/>
                <a:gd name="connsiteY4-26" fmla="*/ 508000 h 508000"/>
                <a:gd name="connsiteX5-27" fmla="*/ 3251200 w 3619500"/>
                <a:gd name="connsiteY5-28" fmla="*/ 0 h 508000"/>
                <a:gd name="connsiteX6-29" fmla="*/ 3616325 w 3619500"/>
                <a:gd name="connsiteY6-30" fmla="*/ 254000 h 508000"/>
                <a:gd name="connsiteX7-31" fmla="*/ 3619500 w 3619500"/>
                <a:gd name="connsiteY7-32" fmla="*/ 250825 h 508000"/>
                <a:gd name="connsiteX0-33" fmla="*/ 0 w 3619500"/>
                <a:gd name="connsiteY0-34" fmla="*/ 257175 h 508000"/>
                <a:gd name="connsiteX1-35" fmla="*/ 371475 w 3619500"/>
                <a:gd name="connsiteY1-36" fmla="*/ 0 h 508000"/>
                <a:gd name="connsiteX2-37" fmla="*/ 1089025 w 3619500"/>
                <a:gd name="connsiteY2-38" fmla="*/ 501650 h 508000"/>
                <a:gd name="connsiteX3-39" fmla="*/ 1816100 w 3619500"/>
                <a:gd name="connsiteY3-40" fmla="*/ 3175 h 508000"/>
                <a:gd name="connsiteX4-41" fmla="*/ 2533650 w 3619500"/>
                <a:gd name="connsiteY4-42" fmla="*/ 508000 h 508000"/>
                <a:gd name="connsiteX5-43" fmla="*/ 3251200 w 3619500"/>
                <a:gd name="connsiteY5-44" fmla="*/ 0 h 508000"/>
                <a:gd name="connsiteX6-45" fmla="*/ 3616325 w 3619500"/>
                <a:gd name="connsiteY6-46" fmla="*/ 254000 h 508000"/>
                <a:gd name="connsiteX7-47" fmla="*/ 3619500 w 3619500"/>
                <a:gd name="connsiteY7-48" fmla="*/ 250825 h 508000"/>
                <a:gd name="connsiteX0-49" fmla="*/ 0 w 3619500"/>
                <a:gd name="connsiteY0-50" fmla="*/ 257175 h 508000"/>
                <a:gd name="connsiteX1-51" fmla="*/ 371475 w 3619500"/>
                <a:gd name="connsiteY1-52" fmla="*/ 0 h 508000"/>
                <a:gd name="connsiteX2-53" fmla="*/ 1089025 w 3619500"/>
                <a:gd name="connsiteY2-54" fmla="*/ 501650 h 508000"/>
                <a:gd name="connsiteX3-55" fmla="*/ 1816100 w 3619500"/>
                <a:gd name="connsiteY3-56" fmla="*/ 3175 h 508000"/>
                <a:gd name="connsiteX4-57" fmla="*/ 2533650 w 3619500"/>
                <a:gd name="connsiteY4-58" fmla="*/ 508000 h 508000"/>
                <a:gd name="connsiteX5-59" fmla="*/ 3251200 w 3619500"/>
                <a:gd name="connsiteY5-60" fmla="*/ 0 h 508000"/>
                <a:gd name="connsiteX6-61" fmla="*/ 3616325 w 3619500"/>
                <a:gd name="connsiteY6-62" fmla="*/ 254000 h 508000"/>
                <a:gd name="connsiteX7-63" fmla="*/ 3619500 w 3619500"/>
                <a:gd name="connsiteY7-64" fmla="*/ 250825 h 508000"/>
                <a:gd name="connsiteX0-65" fmla="*/ 0 w 3619500"/>
                <a:gd name="connsiteY0-66" fmla="*/ 257175 h 535321"/>
                <a:gd name="connsiteX1-67" fmla="*/ 371475 w 3619500"/>
                <a:gd name="connsiteY1-68" fmla="*/ 0 h 535321"/>
                <a:gd name="connsiteX2-69" fmla="*/ 1089025 w 3619500"/>
                <a:gd name="connsiteY2-70" fmla="*/ 501650 h 535321"/>
                <a:gd name="connsiteX3-71" fmla="*/ 1816100 w 3619500"/>
                <a:gd name="connsiteY3-72" fmla="*/ 3175 h 535321"/>
                <a:gd name="connsiteX4-73" fmla="*/ 2533650 w 3619500"/>
                <a:gd name="connsiteY4-74" fmla="*/ 508000 h 535321"/>
                <a:gd name="connsiteX5-75" fmla="*/ 3251200 w 3619500"/>
                <a:gd name="connsiteY5-76" fmla="*/ 0 h 535321"/>
                <a:gd name="connsiteX6-77" fmla="*/ 3616325 w 3619500"/>
                <a:gd name="connsiteY6-78" fmla="*/ 254000 h 535321"/>
                <a:gd name="connsiteX7-79" fmla="*/ 3619500 w 3619500"/>
                <a:gd name="connsiteY7-80" fmla="*/ 250825 h 535321"/>
                <a:gd name="connsiteX0-81" fmla="*/ 0 w 3619500"/>
                <a:gd name="connsiteY0-82" fmla="*/ 262316 h 540462"/>
                <a:gd name="connsiteX1-83" fmla="*/ 371475 w 3619500"/>
                <a:gd name="connsiteY1-84" fmla="*/ 5141 h 540462"/>
                <a:gd name="connsiteX2-85" fmla="*/ 1089025 w 3619500"/>
                <a:gd name="connsiteY2-86" fmla="*/ 506791 h 540462"/>
                <a:gd name="connsiteX3-87" fmla="*/ 1816100 w 3619500"/>
                <a:gd name="connsiteY3-88" fmla="*/ 8316 h 540462"/>
                <a:gd name="connsiteX4-89" fmla="*/ 2533650 w 3619500"/>
                <a:gd name="connsiteY4-90" fmla="*/ 513141 h 540462"/>
                <a:gd name="connsiteX5-91" fmla="*/ 3251200 w 3619500"/>
                <a:gd name="connsiteY5-92" fmla="*/ 5141 h 540462"/>
                <a:gd name="connsiteX6-93" fmla="*/ 3616325 w 3619500"/>
                <a:gd name="connsiteY6-94" fmla="*/ 259141 h 540462"/>
                <a:gd name="connsiteX7-95" fmla="*/ 3619500 w 3619500"/>
                <a:gd name="connsiteY7-96" fmla="*/ 255966 h 540462"/>
                <a:gd name="connsiteX0-97" fmla="*/ 0 w 3619500"/>
                <a:gd name="connsiteY0-98" fmla="*/ 300264 h 578410"/>
                <a:gd name="connsiteX1-99" fmla="*/ 371475 w 3619500"/>
                <a:gd name="connsiteY1-100" fmla="*/ 43089 h 578410"/>
                <a:gd name="connsiteX2-101" fmla="*/ 1089025 w 3619500"/>
                <a:gd name="connsiteY2-102" fmla="*/ 544739 h 578410"/>
                <a:gd name="connsiteX3-103" fmla="*/ 1816100 w 3619500"/>
                <a:gd name="connsiteY3-104" fmla="*/ 46264 h 578410"/>
                <a:gd name="connsiteX4-105" fmla="*/ 2533650 w 3619500"/>
                <a:gd name="connsiteY4-106" fmla="*/ 551089 h 578410"/>
                <a:gd name="connsiteX5-107" fmla="*/ 3251200 w 3619500"/>
                <a:gd name="connsiteY5-108" fmla="*/ 43089 h 578410"/>
                <a:gd name="connsiteX6-109" fmla="*/ 3616325 w 3619500"/>
                <a:gd name="connsiteY6-110" fmla="*/ 297089 h 578410"/>
                <a:gd name="connsiteX7-111" fmla="*/ 3619500 w 3619500"/>
                <a:gd name="connsiteY7-112" fmla="*/ 293914 h 578410"/>
                <a:gd name="connsiteX0-113" fmla="*/ 0 w 3619500"/>
                <a:gd name="connsiteY0-114" fmla="*/ 300264 h 578410"/>
                <a:gd name="connsiteX1-115" fmla="*/ 371475 w 3619500"/>
                <a:gd name="connsiteY1-116" fmla="*/ 43089 h 578410"/>
                <a:gd name="connsiteX2-117" fmla="*/ 1089025 w 3619500"/>
                <a:gd name="connsiteY2-118" fmla="*/ 544739 h 578410"/>
                <a:gd name="connsiteX3-119" fmla="*/ 1816100 w 3619500"/>
                <a:gd name="connsiteY3-120" fmla="*/ 46264 h 578410"/>
                <a:gd name="connsiteX4-121" fmla="*/ 2533650 w 3619500"/>
                <a:gd name="connsiteY4-122" fmla="*/ 551089 h 578410"/>
                <a:gd name="connsiteX5-123" fmla="*/ 3251200 w 3619500"/>
                <a:gd name="connsiteY5-124" fmla="*/ 43089 h 578410"/>
                <a:gd name="connsiteX6-125" fmla="*/ 3616325 w 3619500"/>
                <a:gd name="connsiteY6-126" fmla="*/ 297089 h 578410"/>
                <a:gd name="connsiteX7-127" fmla="*/ 3619500 w 3619500"/>
                <a:gd name="connsiteY7-128" fmla="*/ 293914 h 578410"/>
                <a:gd name="connsiteX0-129" fmla="*/ 0 w 3619500"/>
                <a:gd name="connsiteY0-130" fmla="*/ 300264 h 578410"/>
                <a:gd name="connsiteX1-131" fmla="*/ 371475 w 3619500"/>
                <a:gd name="connsiteY1-132" fmla="*/ 43089 h 578410"/>
                <a:gd name="connsiteX2-133" fmla="*/ 1089025 w 3619500"/>
                <a:gd name="connsiteY2-134" fmla="*/ 544739 h 578410"/>
                <a:gd name="connsiteX3-135" fmla="*/ 1816100 w 3619500"/>
                <a:gd name="connsiteY3-136" fmla="*/ 46264 h 578410"/>
                <a:gd name="connsiteX4-137" fmla="*/ 2533650 w 3619500"/>
                <a:gd name="connsiteY4-138" fmla="*/ 551089 h 578410"/>
                <a:gd name="connsiteX5-139" fmla="*/ 3251200 w 3619500"/>
                <a:gd name="connsiteY5-140" fmla="*/ 43089 h 578410"/>
                <a:gd name="connsiteX6-141" fmla="*/ 3616325 w 3619500"/>
                <a:gd name="connsiteY6-142" fmla="*/ 297089 h 578410"/>
                <a:gd name="connsiteX7-143" fmla="*/ 3619500 w 3619500"/>
                <a:gd name="connsiteY7-144" fmla="*/ 293914 h 578410"/>
                <a:gd name="connsiteX0-145" fmla="*/ 0 w 3619500"/>
                <a:gd name="connsiteY0-146" fmla="*/ 300264 h 551358"/>
                <a:gd name="connsiteX1-147" fmla="*/ 371475 w 3619500"/>
                <a:gd name="connsiteY1-148" fmla="*/ 43089 h 551358"/>
                <a:gd name="connsiteX2-149" fmla="*/ 1089025 w 3619500"/>
                <a:gd name="connsiteY2-150" fmla="*/ 544739 h 551358"/>
                <a:gd name="connsiteX3-151" fmla="*/ 1816100 w 3619500"/>
                <a:gd name="connsiteY3-152" fmla="*/ 46264 h 551358"/>
                <a:gd name="connsiteX4-153" fmla="*/ 2533650 w 3619500"/>
                <a:gd name="connsiteY4-154" fmla="*/ 551089 h 551358"/>
                <a:gd name="connsiteX5-155" fmla="*/ 3251200 w 3619500"/>
                <a:gd name="connsiteY5-156" fmla="*/ 43089 h 551358"/>
                <a:gd name="connsiteX6-157" fmla="*/ 3616325 w 3619500"/>
                <a:gd name="connsiteY6-158" fmla="*/ 297089 h 551358"/>
                <a:gd name="connsiteX7-159" fmla="*/ 3619500 w 3619500"/>
                <a:gd name="connsiteY7-160" fmla="*/ 293914 h 551358"/>
                <a:gd name="connsiteX0-161" fmla="*/ 0 w 3619500"/>
                <a:gd name="connsiteY0-162" fmla="*/ 262317 h 513411"/>
                <a:gd name="connsiteX1-163" fmla="*/ 371475 w 3619500"/>
                <a:gd name="connsiteY1-164" fmla="*/ 5142 h 513411"/>
                <a:gd name="connsiteX2-165" fmla="*/ 1089025 w 3619500"/>
                <a:gd name="connsiteY2-166" fmla="*/ 506792 h 513411"/>
                <a:gd name="connsiteX3-167" fmla="*/ 1816100 w 3619500"/>
                <a:gd name="connsiteY3-168" fmla="*/ 8317 h 513411"/>
                <a:gd name="connsiteX4-169" fmla="*/ 2533650 w 3619500"/>
                <a:gd name="connsiteY4-170" fmla="*/ 513142 h 513411"/>
                <a:gd name="connsiteX5-171" fmla="*/ 3251200 w 3619500"/>
                <a:gd name="connsiteY5-172" fmla="*/ 5142 h 513411"/>
                <a:gd name="connsiteX6-173" fmla="*/ 3616325 w 3619500"/>
                <a:gd name="connsiteY6-174" fmla="*/ 259142 h 513411"/>
                <a:gd name="connsiteX7-175" fmla="*/ 3619500 w 3619500"/>
                <a:gd name="connsiteY7-176" fmla="*/ 255967 h 513411"/>
                <a:gd name="connsiteX0-177" fmla="*/ 0 w 3619500"/>
                <a:gd name="connsiteY0-178" fmla="*/ 262317 h 513411"/>
                <a:gd name="connsiteX1-179" fmla="*/ 371475 w 3619500"/>
                <a:gd name="connsiteY1-180" fmla="*/ 5142 h 513411"/>
                <a:gd name="connsiteX2-181" fmla="*/ 1089025 w 3619500"/>
                <a:gd name="connsiteY2-182" fmla="*/ 506792 h 513411"/>
                <a:gd name="connsiteX3-183" fmla="*/ 1816100 w 3619500"/>
                <a:gd name="connsiteY3-184" fmla="*/ 8317 h 513411"/>
                <a:gd name="connsiteX4-185" fmla="*/ 2533650 w 3619500"/>
                <a:gd name="connsiteY4-186" fmla="*/ 513142 h 513411"/>
                <a:gd name="connsiteX5-187" fmla="*/ 3251200 w 3619500"/>
                <a:gd name="connsiteY5-188" fmla="*/ 5142 h 513411"/>
                <a:gd name="connsiteX6-189" fmla="*/ 3616325 w 3619500"/>
                <a:gd name="connsiteY6-190" fmla="*/ 259142 h 513411"/>
                <a:gd name="connsiteX7-191" fmla="*/ 3619500 w 3619500"/>
                <a:gd name="connsiteY7-192" fmla="*/ 255967 h 513411"/>
                <a:gd name="connsiteX0-193" fmla="*/ 0 w 3619500"/>
                <a:gd name="connsiteY0-194" fmla="*/ 262317 h 513411"/>
                <a:gd name="connsiteX1-195" fmla="*/ 371475 w 3619500"/>
                <a:gd name="connsiteY1-196" fmla="*/ 5142 h 513411"/>
                <a:gd name="connsiteX2-197" fmla="*/ 1089025 w 3619500"/>
                <a:gd name="connsiteY2-198" fmla="*/ 506792 h 513411"/>
                <a:gd name="connsiteX3-199" fmla="*/ 1816100 w 3619500"/>
                <a:gd name="connsiteY3-200" fmla="*/ 8317 h 513411"/>
                <a:gd name="connsiteX4-201" fmla="*/ 2533650 w 3619500"/>
                <a:gd name="connsiteY4-202" fmla="*/ 513142 h 513411"/>
                <a:gd name="connsiteX5-203" fmla="*/ 3251200 w 3619500"/>
                <a:gd name="connsiteY5-204" fmla="*/ 5142 h 513411"/>
                <a:gd name="connsiteX6-205" fmla="*/ 3616325 w 3619500"/>
                <a:gd name="connsiteY6-206" fmla="*/ 259142 h 513411"/>
                <a:gd name="connsiteX7-207" fmla="*/ 3619500 w 3619500"/>
                <a:gd name="connsiteY7-208" fmla="*/ 255967 h 513411"/>
                <a:gd name="connsiteX0-209" fmla="*/ 0 w 3616325"/>
                <a:gd name="connsiteY0-210" fmla="*/ 262317 h 513411"/>
                <a:gd name="connsiteX1-211" fmla="*/ 371475 w 3616325"/>
                <a:gd name="connsiteY1-212" fmla="*/ 5142 h 513411"/>
                <a:gd name="connsiteX2-213" fmla="*/ 1089025 w 3616325"/>
                <a:gd name="connsiteY2-214" fmla="*/ 506792 h 513411"/>
                <a:gd name="connsiteX3-215" fmla="*/ 1816100 w 3616325"/>
                <a:gd name="connsiteY3-216" fmla="*/ 8317 h 513411"/>
                <a:gd name="connsiteX4-217" fmla="*/ 2533650 w 3616325"/>
                <a:gd name="connsiteY4-218" fmla="*/ 513142 h 513411"/>
                <a:gd name="connsiteX5-219" fmla="*/ 3251200 w 3616325"/>
                <a:gd name="connsiteY5-220" fmla="*/ 5142 h 513411"/>
                <a:gd name="connsiteX6-221" fmla="*/ 3616325 w 3616325"/>
                <a:gd name="connsiteY6-222" fmla="*/ 259142 h 513411"/>
                <a:gd name="connsiteX7-223" fmla="*/ 3600450 w 3616325"/>
                <a:gd name="connsiteY7-224" fmla="*/ 27367 h 513411"/>
                <a:gd name="connsiteX0-225" fmla="*/ 0 w 3616325"/>
                <a:gd name="connsiteY0-226" fmla="*/ 262317 h 513411"/>
                <a:gd name="connsiteX1-227" fmla="*/ 371475 w 3616325"/>
                <a:gd name="connsiteY1-228" fmla="*/ 5142 h 513411"/>
                <a:gd name="connsiteX2-229" fmla="*/ 1089025 w 3616325"/>
                <a:gd name="connsiteY2-230" fmla="*/ 506792 h 513411"/>
                <a:gd name="connsiteX3-231" fmla="*/ 1816100 w 3616325"/>
                <a:gd name="connsiteY3-232" fmla="*/ 8317 h 513411"/>
                <a:gd name="connsiteX4-233" fmla="*/ 2533650 w 3616325"/>
                <a:gd name="connsiteY4-234" fmla="*/ 513142 h 513411"/>
                <a:gd name="connsiteX5-235" fmla="*/ 3251200 w 3616325"/>
                <a:gd name="connsiteY5-236" fmla="*/ 5142 h 513411"/>
                <a:gd name="connsiteX6-237" fmla="*/ 3616325 w 3616325"/>
                <a:gd name="connsiteY6-238" fmla="*/ 259142 h 513411"/>
                <a:gd name="connsiteX0-239" fmla="*/ 0 w 3616325"/>
                <a:gd name="connsiteY0-240" fmla="*/ 262317 h 513411"/>
                <a:gd name="connsiteX1-241" fmla="*/ 371475 w 3616325"/>
                <a:gd name="connsiteY1-242" fmla="*/ 5142 h 513411"/>
                <a:gd name="connsiteX2-243" fmla="*/ 1089025 w 3616325"/>
                <a:gd name="connsiteY2-244" fmla="*/ 506792 h 513411"/>
                <a:gd name="connsiteX3-245" fmla="*/ 1816100 w 3616325"/>
                <a:gd name="connsiteY3-246" fmla="*/ 8317 h 513411"/>
                <a:gd name="connsiteX4-247" fmla="*/ 2533650 w 3616325"/>
                <a:gd name="connsiteY4-248" fmla="*/ 513142 h 513411"/>
                <a:gd name="connsiteX5-249" fmla="*/ 3251200 w 3616325"/>
                <a:gd name="connsiteY5-250" fmla="*/ 5142 h 513411"/>
                <a:gd name="connsiteX6-251" fmla="*/ 3616325 w 3616325"/>
                <a:gd name="connsiteY6-252" fmla="*/ 259142 h 513411"/>
                <a:gd name="connsiteX0-253" fmla="*/ 0 w 3616325"/>
                <a:gd name="connsiteY0-254" fmla="*/ 257205 h 508299"/>
                <a:gd name="connsiteX1-255" fmla="*/ 371475 w 3616325"/>
                <a:gd name="connsiteY1-256" fmla="*/ 30 h 508299"/>
                <a:gd name="connsiteX2-257" fmla="*/ 1089025 w 3616325"/>
                <a:gd name="connsiteY2-258" fmla="*/ 501680 h 508299"/>
                <a:gd name="connsiteX3-259" fmla="*/ 1816100 w 3616325"/>
                <a:gd name="connsiteY3-260" fmla="*/ 3205 h 508299"/>
                <a:gd name="connsiteX4-261" fmla="*/ 2533650 w 3616325"/>
                <a:gd name="connsiteY4-262" fmla="*/ 508030 h 508299"/>
                <a:gd name="connsiteX5-263" fmla="*/ 3251200 w 3616325"/>
                <a:gd name="connsiteY5-264" fmla="*/ 30 h 508299"/>
                <a:gd name="connsiteX6-265" fmla="*/ 3616325 w 3616325"/>
                <a:gd name="connsiteY6-266" fmla="*/ 254030 h 508299"/>
                <a:gd name="connsiteX0-267" fmla="*/ 0 w 3616325"/>
                <a:gd name="connsiteY0-268" fmla="*/ 257250 h 508344"/>
                <a:gd name="connsiteX1-269" fmla="*/ 371475 w 3616325"/>
                <a:gd name="connsiteY1-270" fmla="*/ 75 h 508344"/>
                <a:gd name="connsiteX2-271" fmla="*/ 1089025 w 3616325"/>
                <a:gd name="connsiteY2-272" fmla="*/ 501725 h 508344"/>
                <a:gd name="connsiteX3-273" fmla="*/ 1816100 w 3616325"/>
                <a:gd name="connsiteY3-274" fmla="*/ 3250 h 508344"/>
                <a:gd name="connsiteX4-275" fmla="*/ 2533650 w 3616325"/>
                <a:gd name="connsiteY4-276" fmla="*/ 508075 h 508344"/>
                <a:gd name="connsiteX5-277" fmla="*/ 3251200 w 3616325"/>
                <a:gd name="connsiteY5-278" fmla="*/ 75 h 508344"/>
                <a:gd name="connsiteX6-279" fmla="*/ 3616325 w 3616325"/>
                <a:gd name="connsiteY6-280" fmla="*/ 254075 h 508344"/>
                <a:gd name="connsiteX0-281" fmla="*/ 0 w 3616325"/>
                <a:gd name="connsiteY0-282" fmla="*/ 257216 h 508310"/>
                <a:gd name="connsiteX1-283" fmla="*/ 371475 w 3616325"/>
                <a:gd name="connsiteY1-284" fmla="*/ 41 h 508310"/>
                <a:gd name="connsiteX2-285" fmla="*/ 1089025 w 3616325"/>
                <a:gd name="connsiteY2-286" fmla="*/ 501691 h 508310"/>
                <a:gd name="connsiteX3-287" fmla="*/ 1816100 w 3616325"/>
                <a:gd name="connsiteY3-288" fmla="*/ 3216 h 508310"/>
                <a:gd name="connsiteX4-289" fmla="*/ 2533650 w 3616325"/>
                <a:gd name="connsiteY4-290" fmla="*/ 508041 h 508310"/>
                <a:gd name="connsiteX5-291" fmla="*/ 3251200 w 3616325"/>
                <a:gd name="connsiteY5-292" fmla="*/ 41 h 508310"/>
                <a:gd name="connsiteX6-293" fmla="*/ 3616325 w 3616325"/>
                <a:gd name="connsiteY6-294" fmla="*/ 254041 h 508310"/>
                <a:gd name="connsiteX0-295" fmla="*/ 0 w 3616325"/>
                <a:gd name="connsiteY0-296" fmla="*/ 257182 h 508276"/>
                <a:gd name="connsiteX1-297" fmla="*/ 371475 w 3616325"/>
                <a:gd name="connsiteY1-298" fmla="*/ 7 h 508276"/>
                <a:gd name="connsiteX2-299" fmla="*/ 1089025 w 3616325"/>
                <a:gd name="connsiteY2-300" fmla="*/ 501657 h 508276"/>
                <a:gd name="connsiteX3-301" fmla="*/ 1816100 w 3616325"/>
                <a:gd name="connsiteY3-302" fmla="*/ 3182 h 508276"/>
                <a:gd name="connsiteX4-303" fmla="*/ 2533650 w 3616325"/>
                <a:gd name="connsiteY4-304" fmla="*/ 508007 h 508276"/>
                <a:gd name="connsiteX5-305" fmla="*/ 3251200 w 3616325"/>
                <a:gd name="connsiteY5-306" fmla="*/ 7 h 508276"/>
                <a:gd name="connsiteX6-307" fmla="*/ 3616325 w 3616325"/>
                <a:gd name="connsiteY6-308" fmla="*/ 254007 h 508276"/>
                <a:gd name="connsiteX0-309" fmla="*/ 0 w 3616325"/>
                <a:gd name="connsiteY0-310" fmla="*/ 257182 h 508276"/>
                <a:gd name="connsiteX1-311" fmla="*/ 371475 w 3616325"/>
                <a:gd name="connsiteY1-312" fmla="*/ 7 h 508276"/>
                <a:gd name="connsiteX2-313" fmla="*/ 1089025 w 3616325"/>
                <a:gd name="connsiteY2-314" fmla="*/ 501657 h 508276"/>
                <a:gd name="connsiteX3-315" fmla="*/ 1816100 w 3616325"/>
                <a:gd name="connsiteY3-316" fmla="*/ 3182 h 508276"/>
                <a:gd name="connsiteX4-317" fmla="*/ 2533650 w 3616325"/>
                <a:gd name="connsiteY4-318" fmla="*/ 508007 h 508276"/>
                <a:gd name="connsiteX5-319" fmla="*/ 3251200 w 3616325"/>
                <a:gd name="connsiteY5-320" fmla="*/ 7 h 508276"/>
                <a:gd name="connsiteX6-321" fmla="*/ 3616325 w 3616325"/>
                <a:gd name="connsiteY6-322" fmla="*/ 254007 h 508276"/>
                <a:gd name="connsiteX0-323" fmla="*/ 0 w 3616325"/>
                <a:gd name="connsiteY0-324" fmla="*/ 257182 h 508276"/>
                <a:gd name="connsiteX1-325" fmla="*/ 371475 w 3616325"/>
                <a:gd name="connsiteY1-326" fmla="*/ 7 h 508276"/>
                <a:gd name="connsiteX2-327" fmla="*/ 1089025 w 3616325"/>
                <a:gd name="connsiteY2-328" fmla="*/ 501657 h 508276"/>
                <a:gd name="connsiteX3-329" fmla="*/ 1816100 w 3616325"/>
                <a:gd name="connsiteY3-330" fmla="*/ 3182 h 508276"/>
                <a:gd name="connsiteX4-331" fmla="*/ 2533650 w 3616325"/>
                <a:gd name="connsiteY4-332" fmla="*/ 508007 h 508276"/>
                <a:gd name="connsiteX5-333" fmla="*/ 3251200 w 3616325"/>
                <a:gd name="connsiteY5-334" fmla="*/ 7 h 508276"/>
                <a:gd name="connsiteX6-335" fmla="*/ 3616325 w 3616325"/>
                <a:gd name="connsiteY6-336" fmla="*/ 254007 h 508276"/>
                <a:gd name="connsiteX0-337" fmla="*/ 0 w 3616325"/>
                <a:gd name="connsiteY0-338" fmla="*/ 257228 h 508322"/>
                <a:gd name="connsiteX1-339" fmla="*/ 371475 w 3616325"/>
                <a:gd name="connsiteY1-340" fmla="*/ 53 h 508322"/>
                <a:gd name="connsiteX2-341" fmla="*/ 1089025 w 3616325"/>
                <a:gd name="connsiteY2-342" fmla="*/ 501703 h 508322"/>
                <a:gd name="connsiteX3-343" fmla="*/ 1816100 w 3616325"/>
                <a:gd name="connsiteY3-344" fmla="*/ 3228 h 508322"/>
                <a:gd name="connsiteX4-345" fmla="*/ 2533650 w 3616325"/>
                <a:gd name="connsiteY4-346" fmla="*/ 508053 h 508322"/>
                <a:gd name="connsiteX5-347" fmla="*/ 3251200 w 3616325"/>
                <a:gd name="connsiteY5-348" fmla="*/ 53 h 508322"/>
                <a:gd name="connsiteX6-349" fmla="*/ 3616325 w 3616325"/>
                <a:gd name="connsiteY6-350" fmla="*/ 254053 h 508322"/>
                <a:gd name="connsiteX0-351" fmla="*/ 0 w 3616325"/>
                <a:gd name="connsiteY0-352" fmla="*/ 257198 h 508292"/>
                <a:gd name="connsiteX1-353" fmla="*/ 371475 w 3616325"/>
                <a:gd name="connsiteY1-354" fmla="*/ 23 h 508292"/>
                <a:gd name="connsiteX2-355" fmla="*/ 1089025 w 3616325"/>
                <a:gd name="connsiteY2-356" fmla="*/ 501673 h 508292"/>
                <a:gd name="connsiteX3-357" fmla="*/ 1816100 w 3616325"/>
                <a:gd name="connsiteY3-358" fmla="*/ 3198 h 508292"/>
                <a:gd name="connsiteX4-359" fmla="*/ 2533650 w 3616325"/>
                <a:gd name="connsiteY4-360" fmla="*/ 508023 h 508292"/>
                <a:gd name="connsiteX5-361" fmla="*/ 3251200 w 3616325"/>
                <a:gd name="connsiteY5-362" fmla="*/ 23 h 508292"/>
                <a:gd name="connsiteX6-363" fmla="*/ 3616325 w 3616325"/>
                <a:gd name="connsiteY6-364" fmla="*/ 254023 h 508292"/>
                <a:gd name="connsiteX0-365" fmla="*/ 0 w 3616325"/>
                <a:gd name="connsiteY0-366" fmla="*/ 257198 h 508292"/>
                <a:gd name="connsiteX1-367" fmla="*/ 371475 w 3616325"/>
                <a:gd name="connsiteY1-368" fmla="*/ 23 h 508292"/>
                <a:gd name="connsiteX2-369" fmla="*/ 1089025 w 3616325"/>
                <a:gd name="connsiteY2-370" fmla="*/ 501673 h 508292"/>
                <a:gd name="connsiteX3-371" fmla="*/ 1816100 w 3616325"/>
                <a:gd name="connsiteY3-372" fmla="*/ 3198 h 508292"/>
                <a:gd name="connsiteX4-373" fmla="*/ 2533650 w 3616325"/>
                <a:gd name="connsiteY4-374" fmla="*/ 508023 h 508292"/>
                <a:gd name="connsiteX5-375" fmla="*/ 3251200 w 3616325"/>
                <a:gd name="connsiteY5-376" fmla="*/ 23 h 508292"/>
                <a:gd name="connsiteX6-377" fmla="*/ 3616325 w 3616325"/>
                <a:gd name="connsiteY6-378" fmla="*/ 254023 h 508292"/>
                <a:gd name="connsiteX0-379" fmla="*/ 0 w 3616325"/>
                <a:gd name="connsiteY0-380" fmla="*/ 257198 h 508292"/>
                <a:gd name="connsiteX1-381" fmla="*/ 371475 w 3616325"/>
                <a:gd name="connsiteY1-382" fmla="*/ 23 h 508292"/>
                <a:gd name="connsiteX2-383" fmla="*/ 1089025 w 3616325"/>
                <a:gd name="connsiteY2-384" fmla="*/ 501673 h 508292"/>
                <a:gd name="connsiteX3-385" fmla="*/ 1816100 w 3616325"/>
                <a:gd name="connsiteY3-386" fmla="*/ 3198 h 508292"/>
                <a:gd name="connsiteX4-387" fmla="*/ 2533650 w 3616325"/>
                <a:gd name="connsiteY4-388" fmla="*/ 508023 h 508292"/>
                <a:gd name="connsiteX5-389" fmla="*/ 3251200 w 3616325"/>
                <a:gd name="connsiteY5-390" fmla="*/ 23 h 508292"/>
                <a:gd name="connsiteX6-391" fmla="*/ 3616325 w 3616325"/>
                <a:gd name="connsiteY6-392" fmla="*/ 254023 h 508292"/>
                <a:gd name="connsiteX0-393" fmla="*/ 0 w 3616325"/>
                <a:gd name="connsiteY0-394" fmla="*/ 257198 h 508292"/>
                <a:gd name="connsiteX1-395" fmla="*/ 371475 w 3616325"/>
                <a:gd name="connsiteY1-396" fmla="*/ 23 h 508292"/>
                <a:gd name="connsiteX2-397" fmla="*/ 1089025 w 3616325"/>
                <a:gd name="connsiteY2-398" fmla="*/ 501673 h 508292"/>
                <a:gd name="connsiteX3-399" fmla="*/ 1816100 w 3616325"/>
                <a:gd name="connsiteY3-400" fmla="*/ 3198 h 508292"/>
                <a:gd name="connsiteX4-401" fmla="*/ 2533650 w 3616325"/>
                <a:gd name="connsiteY4-402" fmla="*/ 508023 h 508292"/>
                <a:gd name="connsiteX5-403" fmla="*/ 3251200 w 3616325"/>
                <a:gd name="connsiteY5-404" fmla="*/ 23 h 508292"/>
                <a:gd name="connsiteX6-405" fmla="*/ 3616325 w 3616325"/>
                <a:gd name="connsiteY6-406" fmla="*/ 254023 h 508292"/>
                <a:gd name="connsiteX0-407" fmla="*/ 0 w 3616325"/>
                <a:gd name="connsiteY0-408" fmla="*/ 257198 h 508292"/>
                <a:gd name="connsiteX1-409" fmla="*/ 371475 w 3616325"/>
                <a:gd name="connsiteY1-410" fmla="*/ 23 h 508292"/>
                <a:gd name="connsiteX2-411" fmla="*/ 1089025 w 3616325"/>
                <a:gd name="connsiteY2-412" fmla="*/ 501673 h 508292"/>
                <a:gd name="connsiteX3-413" fmla="*/ 1816100 w 3616325"/>
                <a:gd name="connsiteY3-414" fmla="*/ 3198 h 508292"/>
                <a:gd name="connsiteX4-415" fmla="*/ 2533650 w 3616325"/>
                <a:gd name="connsiteY4-416" fmla="*/ 508023 h 508292"/>
                <a:gd name="connsiteX5-417" fmla="*/ 3251200 w 3616325"/>
                <a:gd name="connsiteY5-418" fmla="*/ 23 h 508292"/>
                <a:gd name="connsiteX6-419" fmla="*/ 3616325 w 3616325"/>
                <a:gd name="connsiteY6-420" fmla="*/ 254023 h 508292"/>
                <a:gd name="connsiteX0-421" fmla="*/ 0 w 3616325"/>
                <a:gd name="connsiteY0-422" fmla="*/ 257198 h 508292"/>
                <a:gd name="connsiteX1-423" fmla="*/ 371475 w 3616325"/>
                <a:gd name="connsiteY1-424" fmla="*/ 23 h 508292"/>
                <a:gd name="connsiteX2-425" fmla="*/ 1089025 w 3616325"/>
                <a:gd name="connsiteY2-426" fmla="*/ 501673 h 508292"/>
                <a:gd name="connsiteX3-427" fmla="*/ 1816100 w 3616325"/>
                <a:gd name="connsiteY3-428" fmla="*/ 3198 h 508292"/>
                <a:gd name="connsiteX4-429" fmla="*/ 2533650 w 3616325"/>
                <a:gd name="connsiteY4-430" fmla="*/ 508023 h 508292"/>
                <a:gd name="connsiteX5-431" fmla="*/ 3251200 w 3616325"/>
                <a:gd name="connsiteY5-432" fmla="*/ 23 h 508292"/>
                <a:gd name="connsiteX6-433" fmla="*/ 3616325 w 3616325"/>
                <a:gd name="connsiteY6-434" fmla="*/ 254023 h 5082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616325" h="508292">
                  <a:moveTo>
                    <a:pt x="0" y="257198"/>
                  </a:moveTo>
                  <a:cubicBezTo>
                    <a:pt x="25400" y="231798"/>
                    <a:pt x="148696" y="-2623"/>
                    <a:pt x="371475" y="23"/>
                  </a:cubicBezTo>
                  <a:cubicBezTo>
                    <a:pt x="594254" y="2669"/>
                    <a:pt x="886354" y="507494"/>
                    <a:pt x="1089025" y="501673"/>
                  </a:cubicBezTo>
                  <a:cubicBezTo>
                    <a:pt x="1291696" y="495852"/>
                    <a:pt x="1575329" y="2140"/>
                    <a:pt x="1816100" y="3198"/>
                  </a:cubicBezTo>
                  <a:cubicBezTo>
                    <a:pt x="2056871" y="4256"/>
                    <a:pt x="2281767" y="521781"/>
                    <a:pt x="2533650" y="508023"/>
                  </a:cubicBezTo>
                  <a:cubicBezTo>
                    <a:pt x="2785533" y="494265"/>
                    <a:pt x="3015192" y="-2094"/>
                    <a:pt x="3251200" y="23"/>
                  </a:cubicBezTo>
                  <a:cubicBezTo>
                    <a:pt x="3487208" y="2140"/>
                    <a:pt x="3580796" y="197252"/>
                    <a:pt x="3616325" y="254023"/>
                  </a:cubicBezTo>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自由: 形状 19"/>
            <p:cNvSpPr/>
            <p:nvPr/>
          </p:nvSpPr>
          <p:spPr>
            <a:xfrm>
              <a:off x="4816171" y="1147433"/>
              <a:ext cx="864000" cy="72000"/>
            </a:xfrm>
            <a:custGeom>
              <a:avLst/>
              <a:gdLst>
                <a:gd name="connsiteX0" fmla="*/ 0 w 3622675"/>
                <a:gd name="connsiteY0" fmla="*/ 254000 h 508000"/>
                <a:gd name="connsiteX1" fmla="*/ 374650 w 3622675"/>
                <a:gd name="connsiteY1" fmla="*/ 0 h 508000"/>
                <a:gd name="connsiteX2" fmla="*/ 1092200 w 3622675"/>
                <a:gd name="connsiteY2" fmla="*/ 501650 h 508000"/>
                <a:gd name="connsiteX3" fmla="*/ 1819275 w 3622675"/>
                <a:gd name="connsiteY3" fmla="*/ 3175 h 508000"/>
                <a:gd name="connsiteX4" fmla="*/ 2536825 w 3622675"/>
                <a:gd name="connsiteY4" fmla="*/ 508000 h 508000"/>
                <a:gd name="connsiteX5" fmla="*/ 3254375 w 3622675"/>
                <a:gd name="connsiteY5" fmla="*/ 0 h 508000"/>
                <a:gd name="connsiteX6" fmla="*/ 3619500 w 3622675"/>
                <a:gd name="connsiteY6" fmla="*/ 254000 h 508000"/>
                <a:gd name="connsiteX7" fmla="*/ 3622675 w 3622675"/>
                <a:gd name="connsiteY7" fmla="*/ 250825 h 508000"/>
                <a:gd name="connsiteX0-1" fmla="*/ 0 w 3619500"/>
                <a:gd name="connsiteY0-2" fmla="*/ 257175 h 508000"/>
                <a:gd name="connsiteX1-3" fmla="*/ 371475 w 3619500"/>
                <a:gd name="connsiteY1-4" fmla="*/ 0 h 508000"/>
                <a:gd name="connsiteX2-5" fmla="*/ 1089025 w 3619500"/>
                <a:gd name="connsiteY2-6" fmla="*/ 501650 h 508000"/>
                <a:gd name="connsiteX3-7" fmla="*/ 1816100 w 3619500"/>
                <a:gd name="connsiteY3-8" fmla="*/ 3175 h 508000"/>
                <a:gd name="connsiteX4-9" fmla="*/ 2533650 w 3619500"/>
                <a:gd name="connsiteY4-10" fmla="*/ 508000 h 508000"/>
                <a:gd name="connsiteX5-11" fmla="*/ 3251200 w 3619500"/>
                <a:gd name="connsiteY5-12" fmla="*/ 0 h 508000"/>
                <a:gd name="connsiteX6-13" fmla="*/ 3616325 w 3619500"/>
                <a:gd name="connsiteY6-14" fmla="*/ 254000 h 508000"/>
                <a:gd name="connsiteX7-15" fmla="*/ 3619500 w 3619500"/>
                <a:gd name="connsiteY7-16" fmla="*/ 250825 h 508000"/>
                <a:gd name="connsiteX0-17" fmla="*/ 0 w 3619500"/>
                <a:gd name="connsiteY0-18" fmla="*/ 257175 h 508000"/>
                <a:gd name="connsiteX1-19" fmla="*/ 371475 w 3619500"/>
                <a:gd name="connsiteY1-20" fmla="*/ 0 h 508000"/>
                <a:gd name="connsiteX2-21" fmla="*/ 1089025 w 3619500"/>
                <a:gd name="connsiteY2-22" fmla="*/ 501650 h 508000"/>
                <a:gd name="connsiteX3-23" fmla="*/ 1816100 w 3619500"/>
                <a:gd name="connsiteY3-24" fmla="*/ 3175 h 508000"/>
                <a:gd name="connsiteX4-25" fmla="*/ 2533650 w 3619500"/>
                <a:gd name="connsiteY4-26" fmla="*/ 508000 h 508000"/>
                <a:gd name="connsiteX5-27" fmla="*/ 3251200 w 3619500"/>
                <a:gd name="connsiteY5-28" fmla="*/ 0 h 508000"/>
                <a:gd name="connsiteX6-29" fmla="*/ 3616325 w 3619500"/>
                <a:gd name="connsiteY6-30" fmla="*/ 254000 h 508000"/>
                <a:gd name="connsiteX7-31" fmla="*/ 3619500 w 3619500"/>
                <a:gd name="connsiteY7-32" fmla="*/ 250825 h 508000"/>
                <a:gd name="connsiteX0-33" fmla="*/ 0 w 3619500"/>
                <a:gd name="connsiteY0-34" fmla="*/ 257175 h 508000"/>
                <a:gd name="connsiteX1-35" fmla="*/ 371475 w 3619500"/>
                <a:gd name="connsiteY1-36" fmla="*/ 0 h 508000"/>
                <a:gd name="connsiteX2-37" fmla="*/ 1089025 w 3619500"/>
                <a:gd name="connsiteY2-38" fmla="*/ 501650 h 508000"/>
                <a:gd name="connsiteX3-39" fmla="*/ 1816100 w 3619500"/>
                <a:gd name="connsiteY3-40" fmla="*/ 3175 h 508000"/>
                <a:gd name="connsiteX4-41" fmla="*/ 2533650 w 3619500"/>
                <a:gd name="connsiteY4-42" fmla="*/ 508000 h 508000"/>
                <a:gd name="connsiteX5-43" fmla="*/ 3251200 w 3619500"/>
                <a:gd name="connsiteY5-44" fmla="*/ 0 h 508000"/>
                <a:gd name="connsiteX6-45" fmla="*/ 3616325 w 3619500"/>
                <a:gd name="connsiteY6-46" fmla="*/ 254000 h 508000"/>
                <a:gd name="connsiteX7-47" fmla="*/ 3619500 w 3619500"/>
                <a:gd name="connsiteY7-48" fmla="*/ 250825 h 508000"/>
                <a:gd name="connsiteX0-49" fmla="*/ 0 w 3619500"/>
                <a:gd name="connsiteY0-50" fmla="*/ 257175 h 508000"/>
                <a:gd name="connsiteX1-51" fmla="*/ 371475 w 3619500"/>
                <a:gd name="connsiteY1-52" fmla="*/ 0 h 508000"/>
                <a:gd name="connsiteX2-53" fmla="*/ 1089025 w 3619500"/>
                <a:gd name="connsiteY2-54" fmla="*/ 501650 h 508000"/>
                <a:gd name="connsiteX3-55" fmla="*/ 1816100 w 3619500"/>
                <a:gd name="connsiteY3-56" fmla="*/ 3175 h 508000"/>
                <a:gd name="connsiteX4-57" fmla="*/ 2533650 w 3619500"/>
                <a:gd name="connsiteY4-58" fmla="*/ 508000 h 508000"/>
                <a:gd name="connsiteX5-59" fmla="*/ 3251200 w 3619500"/>
                <a:gd name="connsiteY5-60" fmla="*/ 0 h 508000"/>
                <a:gd name="connsiteX6-61" fmla="*/ 3616325 w 3619500"/>
                <a:gd name="connsiteY6-62" fmla="*/ 254000 h 508000"/>
                <a:gd name="connsiteX7-63" fmla="*/ 3619500 w 3619500"/>
                <a:gd name="connsiteY7-64" fmla="*/ 250825 h 508000"/>
                <a:gd name="connsiteX0-65" fmla="*/ 0 w 3619500"/>
                <a:gd name="connsiteY0-66" fmla="*/ 257175 h 535321"/>
                <a:gd name="connsiteX1-67" fmla="*/ 371475 w 3619500"/>
                <a:gd name="connsiteY1-68" fmla="*/ 0 h 535321"/>
                <a:gd name="connsiteX2-69" fmla="*/ 1089025 w 3619500"/>
                <a:gd name="connsiteY2-70" fmla="*/ 501650 h 535321"/>
                <a:gd name="connsiteX3-71" fmla="*/ 1816100 w 3619500"/>
                <a:gd name="connsiteY3-72" fmla="*/ 3175 h 535321"/>
                <a:gd name="connsiteX4-73" fmla="*/ 2533650 w 3619500"/>
                <a:gd name="connsiteY4-74" fmla="*/ 508000 h 535321"/>
                <a:gd name="connsiteX5-75" fmla="*/ 3251200 w 3619500"/>
                <a:gd name="connsiteY5-76" fmla="*/ 0 h 535321"/>
                <a:gd name="connsiteX6-77" fmla="*/ 3616325 w 3619500"/>
                <a:gd name="connsiteY6-78" fmla="*/ 254000 h 535321"/>
                <a:gd name="connsiteX7-79" fmla="*/ 3619500 w 3619500"/>
                <a:gd name="connsiteY7-80" fmla="*/ 250825 h 535321"/>
                <a:gd name="connsiteX0-81" fmla="*/ 0 w 3619500"/>
                <a:gd name="connsiteY0-82" fmla="*/ 262316 h 540462"/>
                <a:gd name="connsiteX1-83" fmla="*/ 371475 w 3619500"/>
                <a:gd name="connsiteY1-84" fmla="*/ 5141 h 540462"/>
                <a:gd name="connsiteX2-85" fmla="*/ 1089025 w 3619500"/>
                <a:gd name="connsiteY2-86" fmla="*/ 506791 h 540462"/>
                <a:gd name="connsiteX3-87" fmla="*/ 1816100 w 3619500"/>
                <a:gd name="connsiteY3-88" fmla="*/ 8316 h 540462"/>
                <a:gd name="connsiteX4-89" fmla="*/ 2533650 w 3619500"/>
                <a:gd name="connsiteY4-90" fmla="*/ 513141 h 540462"/>
                <a:gd name="connsiteX5-91" fmla="*/ 3251200 w 3619500"/>
                <a:gd name="connsiteY5-92" fmla="*/ 5141 h 540462"/>
                <a:gd name="connsiteX6-93" fmla="*/ 3616325 w 3619500"/>
                <a:gd name="connsiteY6-94" fmla="*/ 259141 h 540462"/>
                <a:gd name="connsiteX7-95" fmla="*/ 3619500 w 3619500"/>
                <a:gd name="connsiteY7-96" fmla="*/ 255966 h 540462"/>
                <a:gd name="connsiteX0-97" fmla="*/ 0 w 3619500"/>
                <a:gd name="connsiteY0-98" fmla="*/ 300264 h 578410"/>
                <a:gd name="connsiteX1-99" fmla="*/ 371475 w 3619500"/>
                <a:gd name="connsiteY1-100" fmla="*/ 43089 h 578410"/>
                <a:gd name="connsiteX2-101" fmla="*/ 1089025 w 3619500"/>
                <a:gd name="connsiteY2-102" fmla="*/ 544739 h 578410"/>
                <a:gd name="connsiteX3-103" fmla="*/ 1816100 w 3619500"/>
                <a:gd name="connsiteY3-104" fmla="*/ 46264 h 578410"/>
                <a:gd name="connsiteX4-105" fmla="*/ 2533650 w 3619500"/>
                <a:gd name="connsiteY4-106" fmla="*/ 551089 h 578410"/>
                <a:gd name="connsiteX5-107" fmla="*/ 3251200 w 3619500"/>
                <a:gd name="connsiteY5-108" fmla="*/ 43089 h 578410"/>
                <a:gd name="connsiteX6-109" fmla="*/ 3616325 w 3619500"/>
                <a:gd name="connsiteY6-110" fmla="*/ 297089 h 578410"/>
                <a:gd name="connsiteX7-111" fmla="*/ 3619500 w 3619500"/>
                <a:gd name="connsiteY7-112" fmla="*/ 293914 h 578410"/>
                <a:gd name="connsiteX0-113" fmla="*/ 0 w 3619500"/>
                <a:gd name="connsiteY0-114" fmla="*/ 300264 h 578410"/>
                <a:gd name="connsiteX1-115" fmla="*/ 371475 w 3619500"/>
                <a:gd name="connsiteY1-116" fmla="*/ 43089 h 578410"/>
                <a:gd name="connsiteX2-117" fmla="*/ 1089025 w 3619500"/>
                <a:gd name="connsiteY2-118" fmla="*/ 544739 h 578410"/>
                <a:gd name="connsiteX3-119" fmla="*/ 1816100 w 3619500"/>
                <a:gd name="connsiteY3-120" fmla="*/ 46264 h 578410"/>
                <a:gd name="connsiteX4-121" fmla="*/ 2533650 w 3619500"/>
                <a:gd name="connsiteY4-122" fmla="*/ 551089 h 578410"/>
                <a:gd name="connsiteX5-123" fmla="*/ 3251200 w 3619500"/>
                <a:gd name="connsiteY5-124" fmla="*/ 43089 h 578410"/>
                <a:gd name="connsiteX6-125" fmla="*/ 3616325 w 3619500"/>
                <a:gd name="connsiteY6-126" fmla="*/ 297089 h 578410"/>
                <a:gd name="connsiteX7-127" fmla="*/ 3619500 w 3619500"/>
                <a:gd name="connsiteY7-128" fmla="*/ 293914 h 578410"/>
                <a:gd name="connsiteX0-129" fmla="*/ 0 w 3619500"/>
                <a:gd name="connsiteY0-130" fmla="*/ 300264 h 578410"/>
                <a:gd name="connsiteX1-131" fmla="*/ 371475 w 3619500"/>
                <a:gd name="connsiteY1-132" fmla="*/ 43089 h 578410"/>
                <a:gd name="connsiteX2-133" fmla="*/ 1089025 w 3619500"/>
                <a:gd name="connsiteY2-134" fmla="*/ 544739 h 578410"/>
                <a:gd name="connsiteX3-135" fmla="*/ 1816100 w 3619500"/>
                <a:gd name="connsiteY3-136" fmla="*/ 46264 h 578410"/>
                <a:gd name="connsiteX4-137" fmla="*/ 2533650 w 3619500"/>
                <a:gd name="connsiteY4-138" fmla="*/ 551089 h 578410"/>
                <a:gd name="connsiteX5-139" fmla="*/ 3251200 w 3619500"/>
                <a:gd name="connsiteY5-140" fmla="*/ 43089 h 578410"/>
                <a:gd name="connsiteX6-141" fmla="*/ 3616325 w 3619500"/>
                <a:gd name="connsiteY6-142" fmla="*/ 297089 h 578410"/>
                <a:gd name="connsiteX7-143" fmla="*/ 3619500 w 3619500"/>
                <a:gd name="connsiteY7-144" fmla="*/ 293914 h 578410"/>
                <a:gd name="connsiteX0-145" fmla="*/ 0 w 3619500"/>
                <a:gd name="connsiteY0-146" fmla="*/ 300264 h 551358"/>
                <a:gd name="connsiteX1-147" fmla="*/ 371475 w 3619500"/>
                <a:gd name="connsiteY1-148" fmla="*/ 43089 h 551358"/>
                <a:gd name="connsiteX2-149" fmla="*/ 1089025 w 3619500"/>
                <a:gd name="connsiteY2-150" fmla="*/ 544739 h 551358"/>
                <a:gd name="connsiteX3-151" fmla="*/ 1816100 w 3619500"/>
                <a:gd name="connsiteY3-152" fmla="*/ 46264 h 551358"/>
                <a:gd name="connsiteX4-153" fmla="*/ 2533650 w 3619500"/>
                <a:gd name="connsiteY4-154" fmla="*/ 551089 h 551358"/>
                <a:gd name="connsiteX5-155" fmla="*/ 3251200 w 3619500"/>
                <a:gd name="connsiteY5-156" fmla="*/ 43089 h 551358"/>
                <a:gd name="connsiteX6-157" fmla="*/ 3616325 w 3619500"/>
                <a:gd name="connsiteY6-158" fmla="*/ 297089 h 551358"/>
                <a:gd name="connsiteX7-159" fmla="*/ 3619500 w 3619500"/>
                <a:gd name="connsiteY7-160" fmla="*/ 293914 h 551358"/>
                <a:gd name="connsiteX0-161" fmla="*/ 0 w 3619500"/>
                <a:gd name="connsiteY0-162" fmla="*/ 262317 h 513411"/>
                <a:gd name="connsiteX1-163" fmla="*/ 371475 w 3619500"/>
                <a:gd name="connsiteY1-164" fmla="*/ 5142 h 513411"/>
                <a:gd name="connsiteX2-165" fmla="*/ 1089025 w 3619500"/>
                <a:gd name="connsiteY2-166" fmla="*/ 506792 h 513411"/>
                <a:gd name="connsiteX3-167" fmla="*/ 1816100 w 3619500"/>
                <a:gd name="connsiteY3-168" fmla="*/ 8317 h 513411"/>
                <a:gd name="connsiteX4-169" fmla="*/ 2533650 w 3619500"/>
                <a:gd name="connsiteY4-170" fmla="*/ 513142 h 513411"/>
                <a:gd name="connsiteX5-171" fmla="*/ 3251200 w 3619500"/>
                <a:gd name="connsiteY5-172" fmla="*/ 5142 h 513411"/>
                <a:gd name="connsiteX6-173" fmla="*/ 3616325 w 3619500"/>
                <a:gd name="connsiteY6-174" fmla="*/ 259142 h 513411"/>
                <a:gd name="connsiteX7-175" fmla="*/ 3619500 w 3619500"/>
                <a:gd name="connsiteY7-176" fmla="*/ 255967 h 513411"/>
                <a:gd name="connsiteX0-177" fmla="*/ 0 w 3619500"/>
                <a:gd name="connsiteY0-178" fmla="*/ 262317 h 513411"/>
                <a:gd name="connsiteX1-179" fmla="*/ 371475 w 3619500"/>
                <a:gd name="connsiteY1-180" fmla="*/ 5142 h 513411"/>
                <a:gd name="connsiteX2-181" fmla="*/ 1089025 w 3619500"/>
                <a:gd name="connsiteY2-182" fmla="*/ 506792 h 513411"/>
                <a:gd name="connsiteX3-183" fmla="*/ 1816100 w 3619500"/>
                <a:gd name="connsiteY3-184" fmla="*/ 8317 h 513411"/>
                <a:gd name="connsiteX4-185" fmla="*/ 2533650 w 3619500"/>
                <a:gd name="connsiteY4-186" fmla="*/ 513142 h 513411"/>
                <a:gd name="connsiteX5-187" fmla="*/ 3251200 w 3619500"/>
                <a:gd name="connsiteY5-188" fmla="*/ 5142 h 513411"/>
                <a:gd name="connsiteX6-189" fmla="*/ 3616325 w 3619500"/>
                <a:gd name="connsiteY6-190" fmla="*/ 259142 h 513411"/>
                <a:gd name="connsiteX7-191" fmla="*/ 3619500 w 3619500"/>
                <a:gd name="connsiteY7-192" fmla="*/ 255967 h 513411"/>
                <a:gd name="connsiteX0-193" fmla="*/ 0 w 3619500"/>
                <a:gd name="connsiteY0-194" fmla="*/ 262317 h 513411"/>
                <a:gd name="connsiteX1-195" fmla="*/ 371475 w 3619500"/>
                <a:gd name="connsiteY1-196" fmla="*/ 5142 h 513411"/>
                <a:gd name="connsiteX2-197" fmla="*/ 1089025 w 3619500"/>
                <a:gd name="connsiteY2-198" fmla="*/ 506792 h 513411"/>
                <a:gd name="connsiteX3-199" fmla="*/ 1816100 w 3619500"/>
                <a:gd name="connsiteY3-200" fmla="*/ 8317 h 513411"/>
                <a:gd name="connsiteX4-201" fmla="*/ 2533650 w 3619500"/>
                <a:gd name="connsiteY4-202" fmla="*/ 513142 h 513411"/>
                <a:gd name="connsiteX5-203" fmla="*/ 3251200 w 3619500"/>
                <a:gd name="connsiteY5-204" fmla="*/ 5142 h 513411"/>
                <a:gd name="connsiteX6-205" fmla="*/ 3616325 w 3619500"/>
                <a:gd name="connsiteY6-206" fmla="*/ 259142 h 513411"/>
                <a:gd name="connsiteX7-207" fmla="*/ 3619500 w 3619500"/>
                <a:gd name="connsiteY7-208" fmla="*/ 255967 h 513411"/>
                <a:gd name="connsiteX0-209" fmla="*/ 0 w 3616325"/>
                <a:gd name="connsiteY0-210" fmla="*/ 262317 h 513411"/>
                <a:gd name="connsiteX1-211" fmla="*/ 371475 w 3616325"/>
                <a:gd name="connsiteY1-212" fmla="*/ 5142 h 513411"/>
                <a:gd name="connsiteX2-213" fmla="*/ 1089025 w 3616325"/>
                <a:gd name="connsiteY2-214" fmla="*/ 506792 h 513411"/>
                <a:gd name="connsiteX3-215" fmla="*/ 1816100 w 3616325"/>
                <a:gd name="connsiteY3-216" fmla="*/ 8317 h 513411"/>
                <a:gd name="connsiteX4-217" fmla="*/ 2533650 w 3616325"/>
                <a:gd name="connsiteY4-218" fmla="*/ 513142 h 513411"/>
                <a:gd name="connsiteX5-219" fmla="*/ 3251200 w 3616325"/>
                <a:gd name="connsiteY5-220" fmla="*/ 5142 h 513411"/>
                <a:gd name="connsiteX6-221" fmla="*/ 3616325 w 3616325"/>
                <a:gd name="connsiteY6-222" fmla="*/ 259142 h 513411"/>
                <a:gd name="connsiteX7-223" fmla="*/ 3600450 w 3616325"/>
                <a:gd name="connsiteY7-224" fmla="*/ 27367 h 513411"/>
                <a:gd name="connsiteX0-225" fmla="*/ 0 w 3616325"/>
                <a:gd name="connsiteY0-226" fmla="*/ 262317 h 513411"/>
                <a:gd name="connsiteX1-227" fmla="*/ 371475 w 3616325"/>
                <a:gd name="connsiteY1-228" fmla="*/ 5142 h 513411"/>
                <a:gd name="connsiteX2-229" fmla="*/ 1089025 w 3616325"/>
                <a:gd name="connsiteY2-230" fmla="*/ 506792 h 513411"/>
                <a:gd name="connsiteX3-231" fmla="*/ 1816100 w 3616325"/>
                <a:gd name="connsiteY3-232" fmla="*/ 8317 h 513411"/>
                <a:gd name="connsiteX4-233" fmla="*/ 2533650 w 3616325"/>
                <a:gd name="connsiteY4-234" fmla="*/ 513142 h 513411"/>
                <a:gd name="connsiteX5-235" fmla="*/ 3251200 w 3616325"/>
                <a:gd name="connsiteY5-236" fmla="*/ 5142 h 513411"/>
                <a:gd name="connsiteX6-237" fmla="*/ 3616325 w 3616325"/>
                <a:gd name="connsiteY6-238" fmla="*/ 259142 h 513411"/>
                <a:gd name="connsiteX0-239" fmla="*/ 0 w 3616325"/>
                <a:gd name="connsiteY0-240" fmla="*/ 262317 h 513411"/>
                <a:gd name="connsiteX1-241" fmla="*/ 371475 w 3616325"/>
                <a:gd name="connsiteY1-242" fmla="*/ 5142 h 513411"/>
                <a:gd name="connsiteX2-243" fmla="*/ 1089025 w 3616325"/>
                <a:gd name="connsiteY2-244" fmla="*/ 506792 h 513411"/>
                <a:gd name="connsiteX3-245" fmla="*/ 1816100 w 3616325"/>
                <a:gd name="connsiteY3-246" fmla="*/ 8317 h 513411"/>
                <a:gd name="connsiteX4-247" fmla="*/ 2533650 w 3616325"/>
                <a:gd name="connsiteY4-248" fmla="*/ 513142 h 513411"/>
                <a:gd name="connsiteX5-249" fmla="*/ 3251200 w 3616325"/>
                <a:gd name="connsiteY5-250" fmla="*/ 5142 h 513411"/>
                <a:gd name="connsiteX6-251" fmla="*/ 3616325 w 3616325"/>
                <a:gd name="connsiteY6-252" fmla="*/ 259142 h 513411"/>
                <a:gd name="connsiteX0-253" fmla="*/ 0 w 3616325"/>
                <a:gd name="connsiteY0-254" fmla="*/ 257205 h 508299"/>
                <a:gd name="connsiteX1-255" fmla="*/ 371475 w 3616325"/>
                <a:gd name="connsiteY1-256" fmla="*/ 30 h 508299"/>
                <a:gd name="connsiteX2-257" fmla="*/ 1089025 w 3616325"/>
                <a:gd name="connsiteY2-258" fmla="*/ 501680 h 508299"/>
                <a:gd name="connsiteX3-259" fmla="*/ 1816100 w 3616325"/>
                <a:gd name="connsiteY3-260" fmla="*/ 3205 h 508299"/>
                <a:gd name="connsiteX4-261" fmla="*/ 2533650 w 3616325"/>
                <a:gd name="connsiteY4-262" fmla="*/ 508030 h 508299"/>
                <a:gd name="connsiteX5-263" fmla="*/ 3251200 w 3616325"/>
                <a:gd name="connsiteY5-264" fmla="*/ 30 h 508299"/>
                <a:gd name="connsiteX6-265" fmla="*/ 3616325 w 3616325"/>
                <a:gd name="connsiteY6-266" fmla="*/ 254030 h 508299"/>
                <a:gd name="connsiteX0-267" fmla="*/ 0 w 3616325"/>
                <a:gd name="connsiteY0-268" fmla="*/ 257250 h 508344"/>
                <a:gd name="connsiteX1-269" fmla="*/ 371475 w 3616325"/>
                <a:gd name="connsiteY1-270" fmla="*/ 75 h 508344"/>
                <a:gd name="connsiteX2-271" fmla="*/ 1089025 w 3616325"/>
                <a:gd name="connsiteY2-272" fmla="*/ 501725 h 508344"/>
                <a:gd name="connsiteX3-273" fmla="*/ 1816100 w 3616325"/>
                <a:gd name="connsiteY3-274" fmla="*/ 3250 h 508344"/>
                <a:gd name="connsiteX4-275" fmla="*/ 2533650 w 3616325"/>
                <a:gd name="connsiteY4-276" fmla="*/ 508075 h 508344"/>
                <a:gd name="connsiteX5-277" fmla="*/ 3251200 w 3616325"/>
                <a:gd name="connsiteY5-278" fmla="*/ 75 h 508344"/>
                <a:gd name="connsiteX6-279" fmla="*/ 3616325 w 3616325"/>
                <a:gd name="connsiteY6-280" fmla="*/ 254075 h 508344"/>
                <a:gd name="connsiteX0-281" fmla="*/ 0 w 3616325"/>
                <a:gd name="connsiteY0-282" fmla="*/ 257216 h 508310"/>
                <a:gd name="connsiteX1-283" fmla="*/ 371475 w 3616325"/>
                <a:gd name="connsiteY1-284" fmla="*/ 41 h 508310"/>
                <a:gd name="connsiteX2-285" fmla="*/ 1089025 w 3616325"/>
                <a:gd name="connsiteY2-286" fmla="*/ 501691 h 508310"/>
                <a:gd name="connsiteX3-287" fmla="*/ 1816100 w 3616325"/>
                <a:gd name="connsiteY3-288" fmla="*/ 3216 h 508310"/>
                <a:gd name="connsiteX4-289" fmla="*/ 2533650 w 3616325"/>
                <a:gd name="connsiteY4-290" fmla="*/ 508041 h 508310"/>
                <a:gd name="connsiteX5-291" fmla="*/ 3251200 w 3616325"/>
                <a:gd name="connsiteY5-292" fmla="*/ 41 h 508310"/>
                <a:gd name="connsiteX6-293" fmla="*/ 3616325 w 3616325"/>
                <a:gd name="connsiteY6-294" fmla="*/ 254041 h 508310"/>
                <a:gd name="connsiteX0-295" fmla="*/ 0 w 3616325"/>
                <a:gd name="connsiteY0-296" fmla="*/ 257182 h 508276"/>
                <a:gd name="connsiteX1-297" fmla="*/ 371475 w 3616325"/>
                <a:gd name="connsiteY1-298" fmla="*/ 7 h 508276"/>
                <a:gd name="connsiteX2-299" fmla="*/ 1089025 w 3616325"/>
                <a:gd name="connsiteY2-300" fmla="*/ 501657 h 508276"/>
                <a:gd name="connsiteX3-301" fmla="*/ 1816100 w 3616325"/>
                <a:gd name="connsiteY3-302" fmla="*/ 3182 h 508276"/>
                <a:gd name="connsiteX4-303" fmla="*/ 2533650 w 3616325"/>
                <a:gd name="connsiteY4-304" fmla="*/ 508007 h 508276"/>
                <a:gd name="connsiteX5-305" fmla="*/ 3251200 w 3616325"/>
                <a:gd name="connsiteY5-306" fmla="*/ 7 h 508276"/>
                <a:gd name="connsiteX6-307" fmla="*/ 3616325 w 3616325"/>
                <a:gd name="connsiteY6-308" fmla="*/ 254007 h 508276"/>
                <a:gd name="connsiteX0-309" fmla="*/ 0 w 3616325"/>
                <a:gd name="connsiteY0-310" fmla="*/ 257182 h 508276"/>
                <a:gd name="connsiteX1-311" fmla="*/ 371475 w 3616325"/>
                <a:gd name="connsiteY1-312" fmla="*/ 7 h 508276"/>
                <a:gd name="connsiteX2-313" fmla="*/ 1089025 w 3616325"/>
                <a:gd name="connsiteY2-314" fmla="*/ 501657 h 508276"/>
                <a:gd name="connsiteX3-315" fmla="*/ 1816100 w 3616325"/>
                <a:gd name="connsiteY3-316" fmla="*/ 3182 h 508276"/>
                <a:gd name="connsiteX4-317" fmla="*/ 2533650 w 3616325"/>
                <a:gd name="connsiteY4-318" fmla="*/ 508007 h 508276"/>
                <a:gd name="connsiteX5-319" fmla="*/ 3251200 w 3616325"/>
                <a:gd name="connsiteY5-320" fmla="*/ 7 h 508276"/>
                <a:gd name="connsiteX6-321" fmla="*/ 3616325 w 3616325"/>
                <a:gd name="connsiteY6-322" fmla="*/ 254007 h 508276"/>
                <a:gd name="connsiteX0-323" fmla="*/ 0 w 3616325"/>
                <a:gd name="connsiteY0-324" fmla="*/ 257182 h 508276"/>
                <a:gd name="connsiteX1-325" fmla="*/ 371475 w 3616325"/>
                <a:gd name="connsiteY1-326" fmla="*/ 7 h 508276"/>
                <a:gd name="connsiteX2-327" fmla="*/ 1089025 w 3616325"/>
                <a:gd name="connsiteY2-328" fmla="*/ 501657 h 508276"/>
                <a:gd name="connsiteX3-329" fmla="*/ 1816100 w 3616325"/>
                <a:gd name="connsiteY3-330" fmla="*/ 3182 h 508276"/>
                <a:gd name="connsiteX4-331" fmla="*/ 2533650 w 3616325"/>
                <a:gd name="connsiteY4-332" fmla="*/ 508007 h 508276"/>
                <a:gd name="connsiteX5-333" fmla="*/ 3251200 w 3616325"/>
                <a:gd name="connsiteY5-334" fmla="*/ 7 h 508276"/>
                <a:gd name="connsiteX6-335" fmla="*/ 3616325 w 3616325"/>
                <a:gd name="connsiteY6-336" fmla="*/ 254007 h 508276"/>
                <a:gd name="connsiteX0-337" fmla="*/ 0 w 3616325"/>
                <a:gd name="connsiteY0-338" fmla="*/ 257228 h 508322"/>
                <a:gd name="connsiteX1-339" fmla="*/ 371475 w 3616325"/>
                <a:gd name="connsiteY1-340" fmla="*/ 53 h 508322"/>
                <a:gd name="connsiteX2-341" fmla="*/ 1089025 w 3616325"/>
                <a:gd name="connsiteY2-342" fmla="*/ 501703 h 508322"/>
                <a:gd name="connsiteX3-343" fmla="*/ 1816100 w 3616325"/>
                <a:gd name="connsiteY3-344" fmla="*/ 3228 h 508322"/>
                <a:gd name="connsiteX4-345" fmla="*/ 2533650 w 3616325"/>
                <a:gd name="connsiteY4-346" fmla="*/ 508053 h 508322"/>
                <a:gd name="connsiteX5-347" fmla="*/ 3251200 w 3616325"/>
                <a:gd name="connsiteY5-348" fmla="*/ 53 h 508322"/>
                <a:gd name="connsiteX6-349" fmla="*/ 3616325 w 3616325"/>
                <a:gd name="connsiteY6-350" fmla="*/ 254053 h 508322"/>
                <a:gd name="connsiteX0-351" fmla="*/ 0 w 3616325"/>
                <a:gd name="connsiteY0-352" fmla="*/ 257198 h 508292"/>
                <a:gd name="connsiteX1-353" fmla="*/ 371475 w 3616325"/>
                <a:gd name="connsiteY1-354" fmla="*/ 23 h 508292"/>
                <a:gd name="connsiteX2-355" fmla="*/ 1089025 w 3616325"/>
                <a:gd name="connsiteY2-356" fmla="*/ 501673 h 508292"/>
                <a:gd name="connsiteX3-357" fmla="*/ 1816100 w 3616325"/>
                <a:gd name="connsiteY3-358" fmla="*/ 3198 h 508292"/>
                <a:gd name="connsiteX4-359" fmla="*/ 2533650 w 3616325"/>
                <a:gd name="connsiteY4-360" fmla="*/ 508023 h 508292"/>
                <a:gd name="connsiteX5-361" fmla="*/ 3251200 w 3616325"/>
                <a:gd name="connsiteY5-362" fmla="*/ 23 h 508292"/>
                <a:gd name="connsiteX6-363" fmla="*/ 3616325 w 3616325"/>
                <a:gd name="connsiteY6-364" fmla="*/ 254023 h 508292"/>
                <a:gd name="connsiteX0-365" fmla="*/ 0 w 3616325"/>
                <a:gd name="connsiteY0-366" fmla="*/ 257198 h 508292"/>
                <a:gd name="connsiteX1-367" fmla="*/ 371475 w 3616325"/>
                <a:gd name="connsiteY1-368" fmla="*/ 23 h 508292"/>
                <a:gd name="connsiteX2-369" fmla="*/ 1089025 w 3616325"/>
                <a:gd name="connsiteY2-370" fmla="*/ 501673 h 508292"/>
                <a:gd name="connsiteX3-371" fmla="*/ 1816100 w 3616325"/>
                <a:gd name="connsiteY3-372" fmla="*/ 3198 h 508292"/>
                <a:gd name="connsiteX4-373" fmla="*/ 2533650 w 3616325"/>
                <a:gd name="connsiteY4-374" fmla="*/ 508023 h 508292"/>
                <a:gd name="connsiteX5-375" fmla="*/ 3251200 w 3616325"/>
                <a:gd name="connsiteY5-376" fmla="*/ 23 h 508292"/>
                <a:gd name="connsiteX6-377" fmla="*/ 3616325 w 3616325"/>
                <a:gd name="connsiteY6-378" fmla="*/ 254023 h 508292"/>
                <a:gd name="connsiteX0-379" fmla="*/ 0 w 3616325"/>
                <a:gd name="connsiteY0-380" fmla="*/ 257198 h 508292"/>
                <a:gd name="connsiteX1-381" fmla="*/ 371475 w 3616325"/>
                <a:gd name="connsiteY1-382" fmla="*/ 23 h 508292"/>
                <a:gd name="connsiteX2-383" fmla="*/ 1089025 w 3616325"/>
                <a:gd name="connsiteY2-384" fmla="*/ 501673 h 508292"/>
                <a:gd name="connsiteX3-385" fmla="*/ 1816100 w 3616325"/>
                <a:gd name="connsiteY3-386" fmla="*/ 3198 h 508292"/>
                <a:gd name="connsiteX4-387" fmla="*/ 2533650 w 3616325"/>
                <a:gd name="connsiteY4-388" fmla="*/ 508023 h 508292"/>
                <a:gd name="connsiteX5-389" fmla="*/ 3251200 w 3616325"/>
                <a:gd name="connsiteY5-390" fmla="*/ 23 h 508292"/>
                <a:gd name="connsiteX6-391" fmla="*/ 3616325 w 3616325"/>
                <a:gd name="connsiteY6-392" fmla="*/ 254023 h 508292"/>
                <a:gd name="connsiteX0-393" fmla="*/ 0 w 3616325"/>
                <a:gd name="connsiteY0-394" fmla="*/ 257198 h 508292"/>
                <a:gd name="connsiteX1-395" fmla="*/ 371475 w 3616325"/>
                <a:gd name="connsiteY1-396" fmla="*/ 23 h 508292"/>
                <a:gd name="connsiteX2-397" fmla="*/ 1089025 w 3616325"/>
                <a:gd name="connsiteY2-398" fmla="*/ 501673 h 508292"/>
                <a:gd name="connsiteX3-399" fmla="*/ 1816100 w 3616325"/>
                <a:gd name="connsiteY3-400" fmla="*/ 3198 h 508292"/>
                <a:gd name="connsiteX4-401" fmla="*/ 2533650 w 3616325"/>
                <a:gd name="connsiteY4-402" fmla="*/ 508023 h 508292"/>
                <a:gd name="connsiteX5-403" fmla="*/ 3251200 w 3616325"/>
                <a:gd name="connsiteY5-404" fmla="*/ 23 h 508292"/>
                <a:gd name="connsiteX6-405" fmla="*/ 3616325 w 3616325"/>
                <a:gd name="connsiteY6-406" fmla="*/ 254023 h 508292"/>
                <a:gd name="connsiteX0-407" fmla="*/ 0 w 3616325"/>
                <a:gd name="connsiteY0-408" fmla="*/ 257198 h 508292"/>
                <a:gd name="connsiteX1-409" fmla="*/ 371475 w 3616325"/>
                <a:gd name="connsiteY1-410" fmla="*/ 23 h 508292"/>
                <a:gd name="connsiteX2-411" fmla="*/ 1089025 w 3616325"/>
                <a:gd name="connsiteY2-412" fmla="*/ 501673 h 508292"/>
                <a:gd name="connsiteX3-413" fmla="*/ 1816100 w 3616325"/>
                <a:gd name="connsiteY3-414" fmla="*/ 3198 h 508292"/>
                <a:gd name="connsiteX4-415" fmla="*/ 2533650 w 3616325"/>
                <a:gd name="connsiteY4-416" fmla="*/ 508023 h 508292"/>
                <a:gd name="connsiteX5-417" fmla="*/ 3251200 w 3616325"/>
                <a:gd name="connsiteY5-418" fmla="*/ 23 h 508292"/>
                <a:gd name="connsiteX6-419" fmla="*/ 3616325 w 3616325"/>
                <a:gd name="connsiteY6-420" fmla="*/ 254023 h 508292"/>
                <a:gd name="connsiteX0-421" fmla="*/ 0 w 3616325"/>
                <a:gd name="connsiteY0-422" fmla="*/ 257198 h 508292"/>
                <a:gd name="connsiteX1-423" fmla="*/ 371475 w 3616325"/>
                <a:gd name="connsiteY1-424" fmla="*/ 23 h 508292"/>
                <a:gd name="connsiteX2-425" fmla="*/ 1089025 w 3616325"/>
                <a:gd name="connsiteY2-426" fmla="*/ 501673 h 508292"/>
                <a:gd name="connsiteX3-427" fmla="*/ 1816100 w 3616325"/>
                <a:gd name="connsiteY3-428" fmla="*/ 3198 h 508292"/>
                <a:gd name="connsiteX4-429" fmla="*/ 2533650 w 3616325"/>
                <a:gd name="connsiteY4-430" fmla="*/ 508023 h 508292"/>
                <a:gd name="connsiteX5-431" fmla="*/ 3251200 w 3616325"/>
                <a:gd name="connsiteY5-432" fmla="*/ 23 h 508292"/>
                <a:gd name="connsiteX6-433" fmla="*/ 3616325 w 3616325"/>
                <a:gd name="connsiteY6-434" fmla="*/ 254023 h 5082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616325" h="508292">
                  <a:moveTo>
                    <a:pt x="0" y="257198"/>
                  </a:moveTo>
                  <a:cubicBezTo>
                    <a:pt x="25400" y="231798"/>
                    <a:pt x="148696" y="-2623"/>
                    <a:pt x="371475" y="23"/>
                  </a:cubicBezTo>
                  <a:cubicBezTo>
                    <a:pt x="594254" y="2669"/>
                    <a:pt x="886354" y="507494"/>
                    <a:pt x="1089025" y="501673"/>
                  </a:cubicBezTo>
                  <a:cubicBezTo>
                    <a:pt x="1291696" y="495852"/>
                    <a:pt x="1575329" y="2140"/>
                    <a:pt x="1816100" y="3198"/>
                  </a:cubicBezTo>
                  <a:cubicBezTo>
                    <a:pt x="2056871" y="4256"/>
                    <a:pt x="2281767" y="521781"/>
                    <a:pt x="2533650" y="508023"/>
                  </a:cubicBezTo>
                  <a:cubicBezTo>
                    <a:pt x="2785533" y="494265"/>
                    <a:pt x="3015192" y="-2094"/>
                    <a:pt x="3251200" y="23"/>
                  </a:cubicBezTo>
                  <a:cubicBezTo>
                    <a:pt x="3487208" y="2140"/>
                    <a:pt x="3580796" y="197252"/>
                    <a:pt x="3616325" y="254023"/>
                  </a:cubicBezTo>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6280655" y="0"/>
            <a:ext cx="1694945" cy="1694945"/>
            <a:chOff x="6990601" y="0"/>
            <a:chExt cx="984999" cy="984999"/>
          </a:xfrm>
        </p:grpSpPr>
        <p:cxnSp>
          <p:nvCxnSpPr>
            <p:cNvPr id="23" name="直接连接符 22"/>
            <p:cNvCxnSpPr/>
            <p:nvPr/>
          </p:nvCxnSpPr>
          <p:spPr>
            <a:xfrm flipH="1">
              <a:off x="6990601" y="0"/>
              <a:ext cx="984999" cy="984999"/>
            </a:xfrm>
            <a:prstGeom prst="line">
              <a:avLst/>
            </a:prstGeom>
            <a:ln w="12700" cap="rnd">
              <a:solidFill>
                <a:schemeClr val="bg1">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7542384" y="0"/>
              <a:ext cx="286913" cy="286912"/>
            </a:xfrm>
            <a:prstGeom prst="line">
              <a:avLst/>
            </a:prstGeom>
            <a:ln w="12700" cap="rnd">
              <a:solidFill>
                <a:schemeClr val="bg1">
                  <a:alpha val="30000"/>
                </a:schemeClr>
              </a:solidFill>
              <a:round/>
            </a:ln>
          </p:spPr>
          <p:style>
            <a:lnRef idx="1">
              <a:schemeClr val="accent1"/>
            </a:lnRef>
            <a:fillRef idx="0">
              <a:schemeClr val="accent1"/>
            </a:fillRef>
            <a:effectRef idx="0">
              <a:schemeClr val="accent1"/>
            </a:effectRef>
            <a:fontRef idx="minor">
              <a:schemeClr val="tx1"/>
            </a:fontRef>
          </p:style>
        </p:cxnSp>
      </p:grpSp>
      <p:sp>
        <p:nvSpPr>
          <p:cNvPr id="32" name="自由: 形状 31"/>
          <p:cNvSpPr/>
          <p:nvPr/>
        </p:nvSpPr>
        <p:spPr>
          <a:xfrm>
            <a:off x="3987800" y="0"/>
            <a:ext cx="4216400" cy="4613422"/>
          </a:xfrm>
          <a:custGeom>
            <a:avLst/>
            <a:gdLst>
              <a:gd name="connsiteX0" fmla="*/ 0 w 4216400"/>
              <a:gd name="connsiteY0" fmla="*/ 0 h 4613422"/>
              <a:gd name="connsiteX1" fmla="*/ 52283 w 4216400"/>
              <a:gd name="connsiteY1" fmla="*/ 0 h 4613422"/>
              <a:gd name="connsiteX2" fmla="*/ 52283 w 4216400"/>
              <a:gd name="connsiteY2" fmla="*/ 4561139 h 4613422"/>
              <a:gd name="connsiteX3" fmla="*/ 4164117 w 4216400"/>
              <a:gd name="connsiteY3" fmla="*/ 4561139 h 4613422"/>
              <a:gd name="connsiteX4" fmla="*/ 4164117 w 4216400"/>
              <a:gd name="connsiteY4" fmla="*/ 0 h 4613422"/>
              <a:gd name="connsiteX5" fmla="*/ 4216400 w 4216400"/>
              <a:gd name="connsiteY5" fmla="*/ 0 h 4613422"/>
              <a:gd name="connsiteX6" fmla="*/ 4216400 w 4216400"/>
              <a:gd name="connsiteY6" fmla="*/ 4613422 h 4613422"/>
              <a:gd name="connsiteX7" fmla="*/ 0 w 4216400"/>
              <a:gd name="connsiteY7" fmla="*/ 4613422 h 461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6400" h="4613422">
                <a:moveTo>
                  <a:pt x="0" y="0"/>
                </a:moveTo>
                <a:lnTo>
                  <a:pt x="52283" y="0"/>
                </a:lnTo>
                <a:lnTo>
                  <a:pt x="52283" y="4561139"/>
                </a:lnTo>
                <a:lnTo>
                  <a:pt x="4164117" y="4561139"/>
                </a:lnTo>
                <a:lnTo>
                  <a:pt x="4164117" y="0"/>
                </a:lnTo>
                <a:lnTo>
                  <a:pt x="4216400" y="0"/>
                </a:lnTo>
                <a:lnTo>
                  <a:pt x="4216400" y="4613422"/>
                </a:lnTo>
                <a:lnTo>
                  <a:pt x="0" y="4613422"/>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3" name="组合 32"/>
          <p:cNvGrpSpPr/>
          <p:nvPr/>
        </p:nvGrpSpPr>
        <p:grpSpPr>
          <a:xfrm>
            <a:off x="2855292" y="4790413"/>
            <a:ext cx="1132508" cy="1132507"/>
            <a:chOff x="7317456" y="0"/>
            <a:chExt cx="658145" cy="658144"/>
          </a:xfrm>
        </p:grpSpPr>
        <p:cxnSp>
          <p:nvCxnSpPr>
            <p:cNvPr id="34" name="直接连接符 33"/>
            <p:cNvCxnSpPr/>
            <p:nvPr/>
          </p:nvCxnSpPr>
          <p:spPr>
            <a:xfrm flipH="1">
              <a:off x="7317456" y="0"/>
              <a:ext cx="658145" cy="658144"/>
            </a:xfrm>
            <a:prstGeom prst="line">
              <a:avLst/>
            </a:prstGeom>
            <a:ln w="12700" cap="rnd">
              <a:solidFill>
                <a:srgbClr val="C00000">
                  <a:alpha val="30000"/>
                </a:srgbClr>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7542384" y="0"/>
              <a:ext cx="286913" cy="286912"/>
            </a:xfrm>
            <a:prstGeom prst="line">
              <a:avLst/>
            </a:prstGeom>
            <a:ln w="12700" cap="rnd">
              <a:solidFill>
                <a:srgbClr val="C00000">
                  <a:alpha val="30000"/>
                </a:srgbClr>
              </a:solidFill>
              <a:round/>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8446765" y="1694945"/>
            <a:ext cx="1132508" cy="1132507"/>
            <a:chOff x="7274814" y="0"/>
            <a:chExt cx="658145" cy="658144"/>
          </a:xfrm>
        </p:grpSpPr>
        <p:cxnSp>
          <p:nvCxnSpPr>
            <p:cNvPr id="38" name="直接连接符 37"/>
            <p:cNvCxnSpPr/>
            <p:nvPr/>
          </p:nvCxnSpPr>
          <p:spPr>
            <a:xfrm flipH="1">
              <a:off x="7274814" y="0"/>
              <a:ext cx="658145" cy="658144"/>
            </a:xfrm>
            <a:prstGeom prst="line">
              <a:avLst/>
            </a:prstGeom>
            <a:ln w="12700" cap="rnd">
              <a:solidFill>
                <a:schemeClr val="bg1">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7274817" y="225690"/>
              <a:ext cx="286913" cy="286912"/>
            </a:xfrm>
            <a:prstGeom prst="line">
              <a:avLst/>
            </a:prstGeom>
            <a:ln w="12700" cap="rnd">
              <a:solidFill>
                <a:schemeClr val="bg1">
                  <a:alpha val="30000"/>
                </a:schemeClr>
              </a:solidFill>
              <a:round/>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4479925" y="1353185"/>
            <a:ext cx="459740" cy="2263775"/>
          </a:xfrm>
          <a:prstGeom prst="rect">
            <a:avLst/>
          </a:prstGeom>
        </p:spPr>
        <p:txBody>
          <a:bodyPr vert="eaVert" wrap="square">
            <a:spAutoFit/>
          </a:bodyPr>
          <a:lstStyle/>
          <a:p>
            <a:pPr algn="dist"/>
            <a:r>
              <a:rPr lang="en-US" altLang="zh-CN" b="1" dirty="0">
                <a:solidFill>
                  <a:schemeClr val="bg1"/>
                </a:solidFill>
              </a:rPr>
              <a:t>DESIGN &amp; CREATIVITY </a:t>
            </a:r>
            <a:endParaRPr lang="zh-CN" altLang="en-US" b="1" dirty="0">
              <a:solidFill>
                <a:schemeClr val="bg1"/>
              </a:solidFill>
            </a:endParaRPr>
          </a:p>
        </p:txBody>
      </p:sp>
    </p:spTree>
  </p:cSld>
  <p:clrMapOvr>
    <a:masterClrMapping/>
  </p:clrMapOvr>
  <p:transition advTm="6412">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par>
                                <p:cTn id="17" presetID="2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500"/>
                                        <p:tgtEl>
                                          <p:spTgt spid="33"/>
                                        </p:tgtEl>
                                      </p:cBhvr>
                                    </p:animEffect>
                                  </p:childTnLst>
                                </p:cTn>
                              </p:par>
                              <p:par>
                                <p:cTn id="24" presetID="22" presetClass="entr" presetSubtype="1"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up)">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up)">
                                      <p:cBhvr>
                                        <p:cTn id="4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6" grpId="0"/>
      <p:bldP spid="32" grpId="0" bldLvl="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42"/>
          <p:cNvSpPr>
            <a:spLocks noGrp="1"/>
          </p:cNvSpPr>
          <p:nvPr>
            <p:ph type="body" sz="quarter" idx="10"/>
          </p:nvPr>
        </p:nvSpPr>
        <p:spPr>
          <a:xfrm>
            <a:off x="227330" y="358775"/>
            <a:ext cx="3660775" cy="590550"/>
          </a:xfrm>
        </p:spPr>
        <p:txBody>
          <a:bodyPr/>
          <a:lstStyle/>
          <a:p>
            <a:r>
              <a:rPr lang="zh-CN" altLang="en-US" sz="2000" dirty="0">
                <a:latin typeface="微软雅黑" panose="020B0503020204020204" charset="-122"/>
                <a:ea typeface="微软雅黑" panose="020B0503020204020204" charset="-122"/>
              </a:rPr>
              <a:t>请在此处添加标题</a:t>
            </a:r>
          </a:p>
        </p:txBody>
      </p:sp>
      <p:sp>
        <p:nvSpPr>
          <p:cNvPr id="44" name="文本占位符 43"/>
          <p:cNvSpPr>
            <a:spLocks noGrp="1"/>
          </p:cNvSpPr>
          <p:nvPr/>
        </p:nvSpPr>
        <p:spPr>
          <a:xfrm>
            <a:off x="518746" y="710723"/>
            <a:ext cx="4664898" cy="238813"/>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1200" kern="1200" spc="100" baseline="0">
                <a:solidFill>
                  <a:srgbClr val="51B9D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Creativity / Innovation / Specialty / Exquisite</a:t>
            </a:r>
          </a:p>
        </p:txBody>
      </p:sp>
      <p:sp>
        <p:nvSpPr>
          <p:cNvPr id="17" name="Rectangle 16"/>
          <p:cNvSpPr/>
          <p:nvPr/>
        </p:nvSpPr>
        <p:spPr>
          <a:xfrm>
            <a:off x="1371746" y="4652274"/>
            <a:ext cx="2766771"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charset="-122"/>
              <a:ea typeface="微软雅黑" panose="020B0503020204020204" charset="-122"/>
            </a:endParaRPr>
          </a:p>
        </p:txBody>
      </p:sp>
      <p:sp>
        <p:nvSpPr>
          <p:cNvPr id="18" name="Rectangle 17"/>
          <p:cNvSpPr/>
          <p:nvPr/>
        </p:nvSpPr>
        <p:spPr>
          <a:xfrm>
            <a:off x="1371746" y="4652274"/>
            <a:ext cx="192024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charset="-122"/>
              <a:ea typeface="微软雅黑" panose="020B0503020204020204" charset="-122"/>
            </a:endParaRPr>
          </a:p>
        </p:txBody>
      </p:sp>
      <p:sp>
        <p:nvSpPr>
          <p:cNvPr id="19" name="TextBox 18"/>
          <p:cNvSpPr txBox="1"/>
          <p:nvPr/>
        </p:nvSpPr>
        <p:spPr>
          <a:xfrm>
            <a:off x="1322480" y="4386460"/>
            <a:ext cx="6976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400" b="1">
                <a:solidFill>
                  <a:srgbClr val="44546A"/>
                </a:solidFill>
                <a:latin typeface="+mn-ea"/>
              </a:defRPr>
            </a:lvl1pPr>
          </a:lstStyle>
          <a:p>
            <a:r>
              <a:rPr lang="en-US" sz="1200" b="0">
                <a:solidFill>
                  <a:schemeClr val="tx1">
                    <a:lumMod val="75000"/>
                    <a:lumOff val="25000"/>
                  </a:schemeClr>
                </a:solidFill>
                <a:latin typeface="微软雅黑" panose="020B0503020204020204" charset="-122"/>
                <a:ea typeface="微软雅黑" panose="020B0503020204020204" charset="-122"/>
              </a:rPr>
              <a:t>SALES</a:t>
            </a:r>
          </a:p>
        </p:txBody>
      </p:sp>
      <p:sp>
        <p:nvSpPr>
          <p:cNvPr id="20" name="TextBox 19"/>
          <p:cNvSpPr txBox="1"/>
          <p:nvPr/>
        </p:nvSpPr>
        <p:spPr>
          <a:xfrm>
            <a:off x="3068207" y="4386458"/>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400" b="1">
                <a:solidFill>
                  <a:srgbClr val="44546A"/>
                </a:solidFill>
                <a:latin typeface="+mn-ea"/>
              </a:defRPr>
            </a:lvl1pPr>
          </a:lstStyle>
          <a:p>
            <a:r>
              <a:rPr lang="en-US" sz="1200">
                <a:solidFill>
                  <a:schemeClr val="tx1">
                    <a:lumMod val="75000"/>
                    <a:lumOff val="25000"/>
                  </a:schemeClr>
                </a:solidFill>
                <a:latin typeface="微软雅黑" panose="020B0503020204020204" charset="-122"/>
                <a:ea typeface="微软雅黑" panose="020B0503020204020204" charset="-122"/>
              </a:rPr>
              <a:t>65%</a:t>
            </a:r>
          </a:p>
        </p:txBody>
      </p:sp>
      <p:sp>
        <p:nvSpPr>
          <p:cNvPr id="31" name="Rectangle 30"/>
          <p:cNvSpPr/>
          <p:nvPr/>
        </p:nvSpPr>
        <p:spPr>
          <a:xfrm>
            <a:off x="1371746" y="5103799"/>
            <a:ext cx="2766771"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charset="-122"/>
              <a:ea typeface="微软雅黑" panose="020B0503020204020204" charset="-122"/>
            </a:endParaRPr>
          </a:p>
        </p:txBody>
      </p:sp>
      <p:sp>
        <p:nvSpPr>
          <p:cNvPr id="32" name="Rectangle 31"/>
          <p:cNvSpPr/>
          <p:nvPr/>
        </p:nvSpPr>
        <p:spPr>
          <a:xfrm>
            <a:off x="1371746" y="5103799"/>
            <a:ext cx="146304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charset="-122"/>
              <a:ea typeface="微软雅黑" panose="020B0503020204020204" charset="-122"/>
            </a:endParaRPr>
          </a:p>
        </p:txBody>
      </p:sp>
      <p:sp>
        <p:nvSpPr>
          <p:cNvPr id="33" name="TextBox 32"/>
          <p:cNvSpPr txBox="1"/>
          <p:nvPr/>
        </p:nvSpPr>
        <p:spPr>
          <a:xfrm>
            <a:off x="1322480" y="4837985"/>
            <a:ext cx="10118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400" b="1">
                <a:solidFill>
                  <a:srgbClr val="44546A"/>
                </a:solidFill>
                <a:latin typeface="+mn-ea"/>
              </a:defRPr>
            </a:lvl1pPr>
          </a:lstStyle>
          <a:p>
            <a:r>
              <a:rPr lang="en-US" sz="1200" b="0">
                <a:solidFill>
                  <a:schemeClr val="tx1">
                    <a:lumMod val="75000"/>
                    <a:lumOff val="25000"/>
                  </a:schemeClr>
                </a:solidFill>
                <a:latin typeface="微软雅黑" panose="020B0503020204020204" charset="-122"/>
                <a:ea typeface="微软雅黑" panose="020B0503020204020204" charset="-122"/>
              </a:rPr>
              <a:t>BRANDING</a:t>
            </a:r>
          </a:p>
        </p:txBody>
      </p:sp>
      <p:sp>
        <p:nvSpPr>
          <p:cNvPr id="34" name="TextBox 33"/>
          <p:cNvSpPr txBox="1"/>
          <p:nvPr/>
        </p:nvSpPr>
        <p:spPr>
          <a:xfrm>
            <a:off x="2643662" y="4837983"/>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400" b="1">
                <a:solidFill>
                  <a:srgbClr val="44546A"/>
                </a:solidFill>
                <a:latin typeface="+mn-ea"/>
              </a:defRPr>
            </a:lvl1pPr>
          </a:lstStyle>
          <a:p>
            <a:r>
              <a:rPr lang="en-US" sz="1200">
                <a:solidFill>
                  <a:schemeClr val="tx1">
                    <a:lumMod val="75000"/>
                    <a:lumOff val="25000"/>
                  </a:schemeClr>
                </a:solidFill>
                <a:latin typeface="微软雅黑" panose="020B0503020204020204" charset="-122"/>
                <a:ea typeface="微软雅黑" panose="020B0503020204020204" charset="-122"/>
              </a:rPr>
              <a:t>45%</a:t>
            </a:r>
          </a:p>
        </p:txBody>
      </p:sp>
      <p:sp>
        <p:nvSpPr>
          <p:cNvPr id="36" name="Rectangle 35"/>
          <p:cNvSpPr/>
          <p:nvPr/>
        </p:nvSpPr>
        <p:spPr>
          <a:xfrm>
            <a:off x="1371746" y="5555322"/>
            <a:ext cx="2766771"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charset="-122"/>
              <a:ea typeface="微软雅黑" panose="020B0503020204020204" charset="-122"/>
            </a:endParaRPr>
          </a:p>
        </p:txBody>
      </p:sp>
      <p:sp>
        <p:nvSpPr>
          <p:cNvPr id="37" name="Rectangle 36"/>
          <p:cNvSpPr/>
          <p:nvPr/>
        </p:nvSpPr>
        <p:spPr>
          <a:xfrm>
            <a:off x="1371746" y="5555322"/>
            <a:ext cx="13716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charset="-122"/>
              <a:ea typeface="微软雅黑" panose="020B0503020204020204" charset="-122"/>
            </a:endParaRPr>
          </a:p>
        </p:txBody>
      </p:sp>
      <p:sp>
        <p:nvSpPr>
          <p:cNvPr id="38" name="TextBox 37"/>
          <p:cNvSpPr txBox="1"/>
          <p:nvPr/>
        </p:nvSpPr>
        <p:spPr>
          <a:xfrm>
            <a:off x="1322480" y="5289508"/>
            <a:ext cx="11160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400" b="1">
                <a:solidFill>
                  <a:srgbClr val="44546A"/>
                </a:solidFill>
                <a:latin typeface="+mn-ea"/>
              </a:defRPr>
            </a:lvl1pPr>
          </a:lstStyle>
          <a:p>
            <a:r>
              <a:rPr lang="en-US" sz="1200" b="0">
                <a:solidFill>
                  <a:schemeClr val="tx1">
                    <a:lumMod val="75000"/>
                    <a:lumOff val="25000"/>
                  </a:schemeClr>
                </a:solidFill>
                <a:latin typeface="微软雅黑" panose="020B0503020204020204" charset="-122"/>
                <a:ea typeface="微软雅黑" panose="020B0503020204020204" charset="-122"/>
              </a:rPr>
              <a:t>MARKETING</a:t>
            </a:r>
          </a:p>
        </p:txBody>
      </p:sp>
      <p:sp>
        <p:nvSpPr>
          <p:cNvPr id="39" name="TextBox 38"/>
          <p:cNvSpPr txBox="1"/>
          <p:nvPr/>
        </p:nvSpPr>
        <p:spPr>
          <a:xfrm>
            <a:off x="2545693" y="5289506"/>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400" b="1">
                <a:solidFill>
                  <a:srgbClr val="44546A"/>
                </a:solidFill>
                <a:latin typeface="+mn-ea"/>
              </a:defRPr>
            </a:lvl1pPr>
          </a:lstStyle>
          <a:p>
            <a:r>
              <a:rPr lang="en-US" sz="1200">
                <a:solidFill>
                  <a:schemeClr val="tx1">
                    <a:lumMod val="75000"/>
                    <a:lumOff val="25000"/>
                  </a:schemeClr>
                </a:solidFill>
                <a:latin typeface="微软雅黑" panose="020B0503020204020204" charset="-122"/>
                <a:ea typeface="微软雅黑" panose="020B0503020204020204" charset="-122"/>
              </a:rPr>
              <a:t>40%</a:t>
            </a:r>
          </a:p>
        </p:txBody>
      </p:sp>
      <p:sp>
        <p:nvSpPr>
          <p:cNvPr id="40" name="Rectangle 39"/>
          <p:cNvSpPr/>
          <p:nvPr/>
        </p:nvSpPr>
        <p:spPr>
          <a:xfrm>
            <a:off x="4721774" y="4652272"/>
            <a:ext cx="2766771"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charset="-122"/>
              <a:ea typeface="微软雅黑" panose="020B0503020204020204" charset="-122"/>
            </a:endParaRPr>
          </a:p>
        </p:txBody>
      </p:sp>
      <p:sp>
        <p:nvSpPr>
          <p:cNvPr id="41" name="Rectangle 40"/>
          <p:cNvSpPr/>
          <p:nvPr/>
        </p:nvSpPr>
        <p:spPr>
          <a:xfrm>
            <a:off x="4721774" y="4652272"/>
            <a:ext cx="237744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charset="-122"/>
              <a:ea typeface="微软雅黑" panose="020B0503020204020204" charset="-122"/>
            </a:endParaRPr>
          </a:p>
        </p:txBody>
      </p:sp>
      <p:sp>
        <p:nvSpPr>
          <p:cNvPr id="42" name="TextBox 41"/>
          <p:cNvSpPr txBox="1"/>
          <p:nvPr/>
        </p:nvSpPr>
        <p:spPr>
          <a:xfrm>
            <a:off x="4672508" y="4386458"/>
            <a:ext cx="6976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400" b="1">
                <a:solidFill>
                  <a:srgbClr val="44546A"/>
                </a:solidFill>
                <a:latin typeface="+mn-ea"/>
              </a:defRPr>
            </a:lvl1pPr>
          </a:lstStyle>
          <a:p>
            <a:r>
              <a:rPr lang="en-US" sz="1200" b="0">
                <a:solidFill>
                  <a:schemeClr val="tx1">
                    <a:lumMod val="75000"/>
                    <a:lumOff val="25000"/>
                  </a:schemeClr>
                </a:solidFill>
                <a:latin typeface="微软雅黑" panose="020B0503020204020204" charset="-122"/>
                <a:ea typeface="微软雅黑" panose="020B0503020204020204" charset="-122"/>
              </a:rPr>
              <a:t>SALES</a:t>
            </a:r>
          </a:p>
        </p:txBody>
      </p:sp>
      <p:sp>
        <p:nvSpPr>
          <p:cNvPr id="2" name="TextBox 42"/>
          <p:cNvSpPr txBox="1"/>
          <p:nvPr/>
        </p:nvSpPr>
        <p:spPr>
          <a:xfrm>
            <a:off x="6864551" y="4386456"/>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400" b="1">
                <a:solidFill>
                  <a:srgbClr val="44546A"/>
                </a:solidFill>
                <a:latin typeface="+mn-ea"/>
              </a:defRPr>
            </a:lvl1pPr>
          </a:lstStyle>
          <a:p>
            <a:r>
              <a:rPr lang="en-US" sz="1200">
                <a:solidFill>
                  <a:schemeClr val="tx1">
                    <a:lumMod val="75000"/>
                    <a:lumOff val="25000"/>
                  </a:schemeClr>
                </a:solidFill>
                <a:latin typeface="微软雅黑" panose="020B0503020204020204" charset="-122"/>
                <a:ea typeface="微软雅黑" panose="020B0503020204020204" charset="-122"/>
              </a:rPr>
              <a:t>90%</a:t>
            </a:r>
          </a:p>
        </p:txBody>
      </p:sp>
      <p:sp>
        <p:nvSpPr>
          <p:cNvPr id="3" name="Rectangle 43"/>
          <p:cNvSpPr/>
          <p:nvPr/>
        </p:nvSpPr>
        <p:spPr>
          <a:xfrm>
            <a:off x="4721774" y="5103797"/>
            <a:ext cx="2766771"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charset="-122"/>
              <a:ea typeface="微软雅黑" panose="020B0503020204020204" charset="-122"/>
            </a:endParaRPr>
          </a:p>
        </p:txBody>
      </p:sp>
      <p:sp>
        <p:nvSpPr>
          <p:cNvPr id="45" name="Rectangle 44"/>
          <p:cNvSpPr/>
          <p:nvPr/>
        </p:nvSpPr>
        <p:spPr>
          <a:xfrm>
            <a:off x="4721774" y="5103797"/>
            <a:ext cx="146304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charset="-122"/>
              <a:ea typeface="微软雅黑" panose="020B0503020204020204" charset="-122"/>
            </a:endParaRPr>
          </a:p>
        </p:txBody>
      </p:sp>
      <p:sp>
        <p:nvSpPr>
          <p:cNvPr id="46" name="TextBox 45"/>
          <p:cNvSpPr txBox="1"/>
          <p:nvPr/>
        </p:nvSpPr>
        <p:spPr>
          <a:xfrm>
            <a:off x="4672508" y="4837983"/>
            <a:ext cx="10118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400" b="1">
                <a:solidFill>
                  <a:srgbClr val="44546A"/>
                </a:solidFill>
                <a:latin typeface="+mn-ea"/>
              </a:defRPr>
            </a:lvl1pPr>
          </a:lstStyle>
          <a:p>
            <a:r>
              <a:rPr lang="en-US" sz="1200" b="0">
                <a:solidFill>
                  <a:schemeClr val="tx1">
                    <a:lumMod val="75000"/>
                    <a:lumOff val="25000"/>
                  </a:schemeClr>
                </a:solidFill>
                <a:latin typeface="微软雅黑" panose="020B0503020204020204" charset="-122"/>
                <a:ea typeface="微软雅黑" panose="020B0503020204020204" charset="-122"/>
              </a:rPr>
              <a:t>BRANDING</a:t>
            </a:r>
          </a:p>
        </p:txBody>
      </p:sp>
      <p:sp>
        <p:nvSpPr>
          <p:cNvPr id="47" name="TextBox 46"/>
          <p:cNvSpPr txBox="1"/>
          <p:nvPr/>
        </p:nvSpPr>
        <p:spPr>
          <a:xfrm>
            <a:off x="5993690" y="4837981"/>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400" b="1">
                <a:solidFill>
                  <a:srgbClr val="44546A"/>
                </a:solidFill>
                <a:latin typeface="+mn-ea"/>
              </a:defRPr>
            </a:lvl1pPr>
          </a:lstStyle>
          <a:p>
            <a:r>
              <a:rPr lang="en-US" sz="1200">
                <a:solidFill>
                  <a:schemeClr val="tx1">
                    <a:lumMod val="75000"/>
                    <a:lumOff val="25000"/>
                  </a:schemeClr>
                </a:solidFill>
                <a:latin typeface="微软雅黑" panose="020B0503020204020204" charset="-122"/>
                <a:ea typeface="微软雅黑" panose="020B0503020204020204" charset="-122"/>
              </a:rPr>
              <a:t>45%</a:t>
            </a:r>
          </a:p>
        </p:txBody>
      </p:sp>
      <p:sp>
        <p:nvSpPr>
          <p:cNvPr id="48" name="Rectangle 47"/>
          <p:cNvSpPr/>
          <p:nvPr/>
        </p:nvSpPr>
        <p:spPr>
          <a:xfrm>
            <a:off x="4721774" y="5555320"/>
            <a:ext cx="2766771"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charset="-122"/>
              <a:ea typeface="微软雅黑" panose="020B0503020204020204" charset="-122"/>
            </a:endParaRPr>
          </a:p>
        </p:txBody>
      </p:sp>
      <p:sp>
        <p:nvSpPr>
          <p:cNvPr id="49" name="Rectangle 48"/>
          <p:cNvSpPr/>
          <p:nvPr/>
        </p:nvSpPr>
        <p:spPr>
          <a:xfrm>
            <a:off x="4721774" y="5555320"/>
            <a:ext cx="210312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charset="-122"/>
              <a:ea typeface="微软雅黑" panose="020B0503020204020204" charset="-122"/>
            </a:endParaRPr>
          </a:p>
        </p:txBody>
      </p:sp>
      <p:sp>
        <p:nvSpPr>
          <p:cNvPr id="50" name="TextBox 49"/>
          <p:cNvSpPr txBox="1"/>
          <p:nvPr/>
        </p:nvSpPr>
        <p:spPr>
          <a:xfrm>
            <a:off x="4672508" y="5289506"/>
            <a:ext cx="11160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400" b="1">
                <a:solidFill>
                  <a:srgbClr val="44546A"/>
                </a:solidFill>
                <a:latin typeface="+mn-ea"/>
              </a:defRPr>
            </a:lvl1pPr>
          </a:lstStyle>
          <a:p>
            <a:r>
              <a:rPr lang="en-US" sz="1200" b="0">
                <a:solidFill>
                  <a:schemeClr val="tx1">
                    <a:lumMod val="75000"/>
                    <a:lumOff val="25000"/>
                  </a:schemeClr>
                </a:solidFill>
                <a:latin typeface="微软雅黑" panose="020B0503020204020204" charset="-122"/>
                <a:ea typeface="微软雅黑" panose="020B0503020204020204" charset="-122"/>
              </a:rPr>
              <a:t>MARKETING</a:t>
            </a:r>
          </a:p>
        </p:txBody>
      </p:sp>
      <p:sp>
        <p:nvSpPr>
          <p:cNvPr id="51" name="TextBox 50"/>
          <p:cNvSpPr txBox="1"/>
          <p:nvPr/>
        </p:nvSpPr>
        <p:spPr>
          <a:xfrm>
            <a:off x="6603297" y="5289504"/>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400" b="1">
                <a:solidFill>
                  <a:srgbClr val="44546A"/>
                </a:solidFill>
                <a:latin typeface="+mn-ea"/>
              </a:defRPr>
            </a:lvl1pPr>
          </a:lstStyle>
          <a:p>
            <a:r>
              <a:rPr lang="en-US" sz="1200">
                <a:solidFill>
                  <a:schemeClr val="tx1">
                    <a:lumMod val="75000"/>
                    <a:lumOff val="25000"/>
                  </a:schemeClr>
                </a:solidFill>
                <a:latin typeface="微软雅黑" panose="020B0503020204020204" charset="-122"/>
                <a:ea typeface="微软雅黑" panose="020B0503020204020204" charset="-122"/>
              </a:rPr>
              <a:t>80%</a:t>
            </a:r>
          </a:p>
        </p:txBody>
      </p:sp>
      <p:sp>
        <p:nvSpPr>
          <p:cNvPr id="52" name="Rectangle 51"/>
          <p:cNvSpPr/>
          <p:nvPr/>
        </p:nvSpPr>
        <p:spPr>
          <a:xfrm>
            <a:off x="8053482" y="4652270"/>
            <a:ext cx="2766771"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charset="-122"/>
              <a:ea typeface="微软雅黑" panose="020B0503020204020204" charset="-122"/>
            </a:endParaRPr>
          </a:p>
        </p:txBody>
      </p:sp>
      <p:sp>
        <p:nvSpPr>
          <p:cNvPr id="53" name="Rectangle 52"/>
          <p:cNvSpPr/>
          <p:nvPr/>
        </p:nvSpPr>
        <p:spPr>
          <a:xfrm>
            <a:off x="8053482" y="4652270"/>
            <a:ext cx="192024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charset="-122"/>
              <a:ea typeface="微软雅黑" panose="020B0503020204020204" charset="-122"/>
            </a:endParaRPr>
          </a:p>
        </p:txBody>
      </p:sp>
      <p:sp>
        <p:nvSpPr>
          <p:cNvPr id="54" name="TextBox 53"/>
          <p:cNvSpPr txBox="1"/>
          <p:nvPr/>
        </p:nvSpPr>
        <p:spPr>
          <a:xfrm>
            <a:off x="8004216" y="4386456"/>
            <a:ext cx="6976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400" b="1">
                <a:solidFill>
                  <a:srgbClr val="44546A"/>
                </a:solidFill>
                <a:latin typeface="+mn-ea"/>
              </a:defRPr>
            </a:lvl1pPr>
          </a:lstStyle>
          <a:p>
            <a:r>
              <a:rPr lang="en-US" sz="1200" b="0">
                <a:solidFill>
                  <a:schemeClr val="tx1">
                    <a:lumMod val="75000"/>
                    <a:lumOff val="25000"/>
                  </a:schemeClr>
                </a:solidFill>
                <a:latin typeface="微软雅黑" panose="020B0503020204020204" charset="-122"/>
                <a:ea typeface="微软雅黑" panose="020B0503020204020204" charset="-122"/>
              </a:rPr>
              <a:t>SALES</a:t>
            </a:r>
          </a:p>
        </p:txBody>
      </p:sp>
      <p:sp>
        <p:nvSpPr>
          <p:cNvPr id="55" name="TextBox 54"/>
          <p:cNvSpPr txBox="1"/>
          <p:nvPr/>
        </p:nvSpPr>
        <p:spPr>
          <a:xfrm>
            <a:off x="9749943" y="4386454"/>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400" b="1">
                <a:solidFill>
                  <a:srgbClr val="44546A"/>
                </a:solidFill>
                <a:latin typeface="+mn-ea"/>
              </a:defRPr>
            </a:lvl1pPr>
          </a:lstStyle>
          <a:p>
            <a:r>
              <a:rPr lang="en-US" sz="1200">
                <a:solidFill>
                  <a:schemeClr val="tx1">
                    <a:lumMod val="75000"/>
                    <a:lumOff val="25000"/>
                  </a:schemeClr>
                </a:solidFill>
                <a:latin typeface="微软雅黑" panose="020B0503020204020204" charset="-122"/>
                <a:ea typeface="微软雅黑" panose="020B0503020204020204" charset="-122"/>
              </a:rPr>
              <a:t>65%</a:t>
            </a:r>
          </a:p>
        </p:txBody>
      </p:sp>
      <p:sp>
        <p:nvSpPr>
          <p:cNvPr id="56" name="Rectangle 55"/>
          <p:cNvSpPr/>
          <p:nvPr/>
        </p:nvSpPr>
        <p:spPr>
          <a:xfrm>
            <a:off x="8053482" y="5103795"/>
            <a:ext cx="2766771"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charset="-122"/>
              <a:ea typeface="微软雅黑" panose="020B0503020204020204" charset="-122"/>
            </a:endParaRPr>
          </a:p>
        </p:txBody>
      </p:sp>
      <p:sp>
        <p:nvSpPr>
          <p:cNvPr id="57" name="Rectangle 56"/>
          <p:cNvSpPr/>
          <p:nvPr/>
        </p:nvSpPr>
        <p:spPr>
          <a:xfrm>
            <a:off x="8053482" y="5103795"/>
            <a:ext cx="146304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charset="-122"/>
              <a:ea typeface="微软雅黑" panose="020B0503020204020204" charset="-122"/>
            </a:endParaRPr>
          </a:p>
        </p:txBody>
      </p:sp>
      <p:sp>
        <p:nvSpPr>
          <p:cNvPr id="58" name="TextBox 57"/>
          <p:cNvSpPr txBox="1"/>
          <p:nvPr/>
        </p:nvSpPr>
        <p:spPr>
          <a:xfrm>
            <a:off x="8004216" y="4837981"/>
            <a:ext cx="10118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400" b="1">
                <a:solidFill>
                  <a:srgbClr val="44546A"/>
                </a:solidFill>
                <a:latin typeface="+mn-ea"/>
              </a:defRPr>
            </a:lvl1pPr>
          </a:lstStyle>
          <a:p>
            <a:r>
              <a:rPr lang="en-US" sz="1200" b="0">
                <a:solidFill>
                  <a:schemeClr val="tx1">
                    <a:lumMod val="75000"/>
                    <a:lumOff val="25000"/>
                  </a:schemeClr>
                </a:solidFill>
                <a:latin typeface="微软雅黑" panose="020B0503020204020204" charset="-122"/>
                <a:ea typeface="微软雅黑" panose="020B0503020204020204" charset="-122"/>
              </a:rPr>
              <a:t>BRANDING</a:t>
            </a:r>
          </a:p>
        </p:txBody>
      </p:sp>
      <p:sp>
        <p:nvSpPr>
          <p:cNvPr id="59" name="TextBox 58"/>
          <p:cNvSpPr txBox="1"/>
          <p:nvPr/>
        </p:nvSpPr>
        <p:spPr>
          <a:xfrm>
            <a:off x="9325398" y="4837979"/>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400" b="1">
                <a:solidFill>
                  <a:srgbClr val="44546A"/>
                </a:solidFill>
                <a:latin typeface="+mn-ea"/>
              </a:defRPr>
            </a:lvl1pPr>
          </a:lstStyle>
          <a:p>
            <a:r>
              <a:rPr lang="en-US" sz="1200">
                <a:solidFill>
                  <a:schemeClr val="tx1">
                    <a:lumMod val="75000"/>
                    <a:lumOff val="25000"/>
                  </a:schemeClr>
                </a:solidFill>
                <a:latin typeface="微软雅黑" panose="020B0503020204020204" charset="-122"/>
                <a:ea typeface="微软雅黑" panose="020B0503020204020204" charset="-122"/>
              </a:rPr>
              <a:t>45%</a:t>
            </a:r>
          </a:p>
        </p:txBody>
      </p:sp>
      <p:sp>
        <p:nvSpPr>
          <p:cNvPr id="60" name="Rectangle 59"/>
          <p:cNvSpPr/>
          <p:nvPr/>
        </p:nvSpPr>
        <p:spPr>
          <a:xfrm>
            <a:off x="8053482" y="5555318"/>
            <a:ext cx="2766771"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charset="-122"/>
              <a:ea typeface="微软雅黑" panose="020B0503020204020204" charset="-122"/>
            </a:endParaRPr>
          </a:p>
        </p:txBody>
      </p:sp>
      <p:sp>
        <p:nvSpPr>
          <p:cNvPr id="61" name="Rectangle 60"/>
          <p:cNvSpPr/>
          <p:nvPr/>
        </p:nvSpPr>
        <p:spPr>
          <a:xfrm>
            <a:off x="8053482" y="5555318"/>
            <a:ext cx="13716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charset="-122"/>
              <a:ea typeface="微软雅黑" panose="020B0503020204020204" charset="-122"/>
            </a:endParaRPr>
          </a:p>
        </p:txBody>
      </p:sp>
      <p:sp>
        <p:nvSpPr>
          <p:cNvPr id="62" name="TextBox 61"/>
          <p:cNvSpPr txBox="1"/>
          <p:nvPr/>
        </p:nvSpPr>
        <p:spPr>
          <a:xfrm>
            <a:off x="8004216" y="5289504"/>
            <a:ext cx="11160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400" b="1">
                <a:solidFill>
                  <a:srgbClr val="44546A"/>
                </a:solidFill>
                <a:latin typeface="+mn-ea"/>
              </a:defRPr>
            </a:lvl1pPr>
          </a:lstStyle>
          <a:p>
            <a:r>
              <a:rPr lang="en-US" sz="1200" b="0">
                <a:solidFill>
                  <a:schemeClr val="tx1">
                    <a:lumMod val="75000"/>
                    <a:lumOff val="25000"/>
                  </a:schemeClr>
                </a:solidFill>
                <a:latin typeface="微软雅黑" panose="020B0503020204020204" charset="-122"/>
                <a:ea typeface="微软雅黑" panose="020B0503020204020204" charset="-122"/>
              </a:rPr>
              <a:t>MARKETING</a:t>
            </a:r>
          </a:p>
        </p:txBody>
      </p:sp>
      <p:sp>
        <p:nvSpPr>
          <p:cNvPr id="63" name="TextBox 62"/>
          <p:cNvSpPr txBox="1"/>
          <p:nvPr/>
        </p:nvSpPr>
        <p:spPr>
          <a:xfrm>
            <a:off x="9227429" y="5289502"/>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400" b="1">
                <a:solidFill>
                  <a:srgbClr val="44546A"/>
                </a:solidFill>
                <a:latin typeface="+mn-ea"/>
              </a:defRPr>
            </a:lvl1pPr>
          </a:lstStyle>
          <a:p>
            <a:r>
              <a:rPr lang="en-US" sz="1200" dirty="0">
                <a:solidFill>
                  <a:schemeClr val="tx1">
                    <a:lumMod val="75000"/>
                    <a:lumOff val="25000"/>
                  </a:schemeClr>
                </a:solidFill>
                <a:latin typeface="微软雅黑" panose="020B0503020204020204" charset="-122"/>
                <a:ea typeface="微软雅黑" panose="020B0503020204020204" charset="-122"/>
              </a:rPr>
              <a:t>40%</a:t>
            </a:r>
          </a:p>
        </p:txBody>
      </p:sp>
      <p:pic>
        <p:nvPicPr>
          <p:cNvPr id="68" name="图片占位符 64" descr="C:\Users\Administrator\Desktop\爱国\001aa04b652e0cf95a3c03.jpg001aa04b652e0cf95a3c03"/>
          <p:cNvPicPr>
            <a:picLocks noChangeAspect="1"/>
          </p:cNvPicPr>
          <p:nvPr/>
        </p:nvPicPr>
        <p:blipFill>
          <a:blip r:embed="rId3" cstate="screen"/>
          <a:srcRect/>
          <a:stretch>
            <a:fillRect/>
          </a:stretch>
        </p:blipFill>
        <p:spPr>
          <a:xfrm>
            <a:off x="1370965" y="1390650"/>
            <a:ext cx="2767330" cy="1863725"/>
          </a:xfrm>
          <a:prstGeom prst="rect">
            <a:avLst/>
          </a:prstGeom>
          <a:solidFill>
            <a:schemeClr val="bg1">
              <a:lumMod val="85000"/>
            </a:schemeClr>
          </a:solidFill>
        </p:spPr>
      </p:pic>
      <p:pic>
        <p:nvPicPr>
          <p:cNvPr id="69" name="图片占位符 65" descr="C:\Users\Administrator\Desktop\爱国\64k58PICaYW.jpg64k58PICaYW"/>
          <p:cNvPicPr>
            <a:picLocks noChangeAspect="1"/>
          </p:cNvPicPr>
          <p:nvPr/>
        </p:nvPicPr>
        <p:blipFill>
          <a:blip r:embed="rId4" cstate="screen"/>
          <a:srcRect/>
          <a:stretch>
            <a:fillRect/>
          </a:stretch>
        </p:blipFill>
        <p:spPr>
          <a:xfrm>
            <a:off x="4721860" y="1390650"/>
            <a:ext cx="2766695" cy="1863725"/>
          </a:xfrm>
          <a:prstGeom prst="rect">
            <a:avLst/>
          </a:prstGeom>
          <a:solidFill>
            <a:schemeClr val="bg1">
              <a:lumMod val="85000"/>
            </a:schemeClr>
          </a:solidFill>
        </p:spPr>
      </p:pic>
      <p:pic>
        <p:nvPicPr>
          <p:cNvPr id="70" name="图片占位符 66" descr="C:\Users\Administrator\Desktop\爱国\QQ截图20170120001237.jpgQQ截图20170120001237"/>
          <p:cNvPicPr>
            <a:picLocks noChangeAspect="1"/>
          </p:cNvPicPr>
          <p:nvPr/>
        </p:nvPicPr>
        <p:blipFill>
          <a:blip r:embed="rId5" cstate="screen"/>
          <a:srcRect/>
          <a:stretch>
            <a:fillRect/>
          </a:stretch>
        </p:blipFill>
        <p:spPr>
          <a:xfrm>
            <a:off x="8072888" y="1390875"/>
            <a:ext cx="2727960" cy="1863728"/>
          </a:xfrm>
          <a:prstGeom prst="rect">
            <a:avLst/>
          </a:prstGeom>
          <a:solidFill>
            <a:schemeClr val="bg1">
              <a:lumMod val="85000"/>
            </a:schemeClr>
          </a:solidFill>
        </p:spPr>
      </p:pic>
      <p:sp>
        <p:nvSpPr>
          <p:cNvPr id="66" name="文本框 65"/>
          <p:cNvSpPr txBox="1"/>
          <p:nvPr/>
        </p:nvSpPr>
        <p:spPr>
          <a:xfrm>
            <a:off x="1280838" y="3373160"/>
            <a:ext cx="2948588" cy="812530"/>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anose="020B0503020204020204" charset="-122"/>
                <a:ea typeface="微软雅黑" panose="020B0503020204020204" charset="-122"/>
              </a:rPr>
              <a:t>拥有优秀的专业设计团队，严谨的逻辑思维、创意的图示化表达，带来精美、创意、动感、形象的全新</a:t>
            </a:r>
            <a:r>
              <a:rPr lang="en-US" altLang="zh-CN" sz="1200" dirty="0">
                <a:solidFill>
                  <a:schemeClr val="tx1">
                    <a:lumMod val="75000"/>
                    <a:lumOff val="25000"/>
                  </a:schemeClr>
                </a:solidFill>
                <a:latin typeface="微软雅黑" panose="020B0503020204020204" charset="-122"/>
                <a:ea typeface="微软雅黑" panose="020B0503020204020204" charset="-122"/>
              </a:rPr>
              <a:t>PPT</a:t>
            </a:r>
            <a:r>
              <a:rPr lang="zh-CN" altLang="en-US" sz="1200" dirty="0">
                <a:solidFill>
                  <a:schemeClr val="tx1">
                    <a:lumMod val="75000"/>
                    <a:lumOff val="25000"/>
                  </a:schemeClr>
                </a:solidFill>
                <a:latin typeface="微软雅黑" panose="020B0503020204020204" charset="-122"/>
                <a:ea typeface="微软雅黑" panose="020B0503020204020204" charset="-122"/>
              </a:rPr>
              <a:t>体验。</a:t>
            </a:r>
          </a:p>
        </p:txBody>
      </p:sp>
      <p:sp>
        <p:nvSpPr>
          <p:cNvPr id="67" name="文本框 66"/>
          <p:cNvSpPr txBox="1"/>
          <p:nvPr/>
        </p:nvSpPr>
        <p:spPr>
          <a:xfrm>
            <a:off x="4621706" y="3373160"/>
            <a:ext cx="2948588" cy="812530"/>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anose="020B0503020204020204" charset="-122"/>
                <a:ea typeface="微软雅黑" panose="020B0503020204020204" charset="-122"/>
              </a:rPr>
              <a:t>拥有优秀的专业设计团队，严谨的逻辑思维、创意的图示化表达，带来精美、创意、动感、形象的全新</a:t>
            </a:r>
            <a:r>
              <a:rPr lang="en-US" altLang="zh-CN" sz="1200" dirty="0">
                <a:solidFill>
                  <a:schemeClr val="tx1">
                    <a:lumMod val="75000"/>
                    <a:lumOff val="25000"/>
                  </a:schemeClr>
                </a:solidFill>
                <a:latin typeface="微软雅黑" panose="020B0503020204020204" charset="-122"/>
                <a:ea typeface="微软雅黑" panose="020B0503020204020204" charset="-122"/>
              </a:rPr>
              <a:t>PPT</a:t>
            </a:r>
            <a:r>
              <a:rPr lang="zh-CN" altLang="en-US" sz="1200" dirty="0">
                <a:solidFill>
                  <a:schemeClr val="tx1">
                    <a:lumMod val="75000"/>
                    <a:lumOff val="25000"/>
                  </a:schemeClr>
                </a:solidFill>
                <a:latin typeface="微软雅黑" panose="020B0503020204020204" charset="-122"/>
                <a:ea typeface="微软雅黑" panose="020B0503020204020204" charset="-122"/>
              </a:rPr>
              <a:t>体验。</a:t>
            </a:r>
          </a:p>
        </p:txBody>
      </p:sp>
      <p:sp>
        <p:nvSpPr>
          <p:cNvPr id="71" name="文本框 70"/>
          <p:cNvSpPr txBox="1"/>
          <p:nvPr/>
        </p:nvSpPr>
        <p:spPr>
          <a:xfrm>
            <a:off x="7962574" y="3373160"/>
            <a:ext cx="2948588" cy="812530"/>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anose="020B0503020204020204" charset="-122"/>
                <a:ea typeface="微软雅黑" panose="020B0503020204020204" charset="-122"/>
              </a:rPr>
              <a:t>拥有优秀的专业设计团队，严谨的逻辑思维、创意的图示化表达，带来精美、创意、动感、形象的全新</a:t>
            </a:r>
            <a:r>
              <a:rPr lang="en-US" altLang="zh-CN" sz="1200" dirty="0">
                <a:solidFill>
                  <a:schemeClr val="tx1">
                    <a:lumMod val="75000"/>
                    <a:lumOff val="25000"/>
                  </a:schemeClr>
                </a:solidFill>
                <a:latin typeface="微软雅黑" panose="020B0503020204020204" charset="-122"/>
                <a:ea typeface="微软雅黑" panose="020B0503020204020204" charset="-122"/>
              </a:rPr>
              <a:t>PPT</a:t>
            </a:r>
            <a:r>
              <a:rPr lang="zh-CN" altLang="en-US" sz="1200" dirty="0">
                <a:solidFill>
                  <a:schemeClr val="tx1">
                    <a:lumMod val="75000"/>
                    <a:lumOff val="25000"/>
                  </a:schemeClr>
                </a:solidFill>
                <a:latin typeface="微软雅黑" panose="020B0503020204020204" charset="-122"/>
                <a:ea typeface="微软雅黑" panose="020B0503020204020204" charset="-122"/>
              </a:rPr>
              <a:t>体验。</a:t>
            </a:r>
          </a:p>
        </p:txBody>
      </p:sp>
    </p:spTree>
  </p:cSld>
  <p:clrMapOvr>
    <a:masterClrMapping/>
  </p:clrMapOvr>
  <p:transition advTm="8097">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1000" fill="hold"/>
                                        <p:tgtEl>
                                          <p:spTgt spid="68"/>
                                        </p:tgtEl>
                                        <p:attrNameLst>
                                          <p:attrName>ppt_w</p:attrName>
                                        </p:attrNameLst>
                                      </p:cBhvr>
                                      <p:tavLst>
                                        <p:tav tm="0">
                                          <p:val>
                                            <p:fltVal val="0"/>
                                          </p:val>
                                        </p:tav>
                                        <p:tav tm="100000">
                                          <p:val>
                                            <p:strVal val="#ppt_w"/>
                                          </p:val>
                                        </p:tav>
                                      </p:tavLst>
                                    </p:anim>
                                    <p:anim calcmode="lin" valueType="num">
                                      <p:cBhvr>
                                        <p:cTn id="8" dur="1000" fill="hold"/>
                                        <p:tgtEl>
                                          <p:spTgt spid="68"/>
                                        </p:tgtEl>
                                        <p:attrNameLst>
                                          <p:attrName>ppt_h</p:attrName>
                                        </p:attrNameLst>
                                      </p:cBhvr>
                                      <p:tavLst>
                                        <p:tav tm="0">
                                          <p:val>
                                            <p:fltVal val="0"/>
                                          </p:val>
                                        </p:tav>
                                        <p:tav tm="100000">
                                          <p:val>
                                            <p:strVal val="#ppt_h"/>
                                          </p:val>
                                        </p:tav>
                                      </p:tavLst>
                                    </p:anim>
                                    <p:animEffect transition="in" filter="fade">
                                      <p:cBhvr>
                                        <p:cTn id="9" dur="1000"/>
                                        <p:tgtEl>
                                          <p:spTgt spid="68"/>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wipe(left)">
                                      <p:cBhvr>
                                        <p:cTn id="13" dur="750"/>
                                        <p:tgtEl>
                                          <p:spTgt spid="6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750"/>
                                        <p:tgtEl>
                                          <p:spTgt spid="1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750"/>
                                        <p:tgtEl>
                                          <p:spTgt spid="1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750"/>
                                        <p:tgtEl>
                                          <p:spTgt spid="20"/>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750"/>
                                        <p:tgtEl>
                                          <p:spTgt spid="3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750"/>
                                        <p:tgtEl>
                                          <p:spTgt spid="3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750"/>
                                        <p:tgtEl>
                                          <p:spTgt spid="3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750"/>
                                        <p:tgtEl>
                                          <p:spTgt spid="3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left)">
                                      <p:cBhvr>
                                        <p:cTn id="41" dur="750"/>
                                        <p:tgtEl>
                                          <p:spTgt spid="3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750"/>
                                        <p:tgtEl>
                                          <p:spTgt spid="3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750"/>
                                        <p:tgtEl>
                                          <p:spTgt spid="3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750"/>
                                        <p:tgtEl>
                                          <p:spTgt spid="39"/>
                                        </p:tgtEl>
                                      </p:cBhvr>
                                    </p:animEffect>
                                  </p:childTnLst>
                                </p:cTn>
                              </p:par>
                            </p:childTnLst>
                          </p:cTn>
                        </p:par>
                        <p:par>
                          <p:cTn id="51" fill="hold">
                            <p:stCondLst>
                              <p:cond delay="3000"/>
                            </p:stCondLst>
                            <p:childTnLst>
                              <p:par>
                                <p:cTn id="52" presetID="53" presetClass="entr" presetSubtype="16" fill="hold" nodeType="afterEffect">
                                  <p:stCondLst>
                                    <p:cond delay="0"/>
                                  </p:stCondLst>
                                  <p:childTnLst>
                                    <p:set>
                                      <p:cBhvr>
                                        <p:cTn id="53" dur="1" fill="hold">
                                          <p:stCondLst>
                                            <p:cond delay="0"/>
                                          </p:stCondLst>
                                        </p:cTn>
                                        <p:tgtEl>
                                          <p:spTgt spid="69"/>
                                        </p:tgtEl>
                                        <p:attrNameLst>
                                          <p:attrName>style.visibility</p:attrName>
                                        </p:attrNameLst>
                                      </p:cBhvr>
                                      <p:to>
                                        <p:strVal val="visible"/>
                                      </p:to>
                                    </p:set>
                                    <p:anim calcmode="lin" valueType="num">
                                      <p:cBhvr>
                                        <p:cTn id="54" dur="1000" fill="hold"/>
                                        <p:tgtEl>
                                          <p:spTgt spid="69"/>
                                        </p:tgtEl>
                                        <p:attrNameLst>
                                          <p:attrName>ppt_w</p:attrName>
                                        </p:attrNameLst>
                                      </p:cBhvr>
                                      <p:tavLst>
                                        <p:tav tm="0">
                                          <p:val>
                                            <p:fltVal val="0"/>
                                          </p:val>
                                        </p:tav>
                                        <p:tav tm="100000">
                                          <p:val>
                                            <p:strVal val="#ppt_w"/>
                                          </p:val>
                                        </p:tav>
                                      </p:tavLst>
                                    </p:anim>
                                    <p:anim calcmode="lin" valueType="num">
                                      <p:cBhvr>
                                        <p:cTn id="55" dur="1000" fill="hold"/>
                                        <p:tgtEl>
                                          <p:spTgt spid="69"/>
                                        </p:tgtEl>
                                        <p:attrNameLst>
                                          <p:attrName>ppt_h</p:attrName>
                                        </p:attrNameLst>
                                      </p:cBhvr>
                                      <p:tavLst>
                                        <p:tav tm="0">
                                          <p:val>
                                            <p:fltVal val="0"/>
                                          </p:val>
                                        </p:tav>
                                        <p:tav tm="100000">
                                          <p:val>
                                            <p:strVal val="#ppt_h"/>
                                          </p:val>
                                        </p:tav>
                                      </p:tavLst>
                                    </p:anim>
                                    <p:animEffect transition="in" filter="fade">
                                      <p:cBhvr>
                                        <p:cTn id="56" dur="1000"/>
                                        <p:tgtEl>
                                          <p:spTgt spid="69"/>
                                        </p:tgtEl>
                                      </p:cBhvr>
                                    </p:animEffect>
                                  </p:childTnLst>
                                </p:cTn>
                              </p:par>
                            </p:childTnLst>
                          </p:cTn>
                        </p:par>
                        <p:par>
                          <p:cTn id="57" fill="hold">
                            <p:stCondLst>
                              <p:cond delay="4000"/>
                            </p:stCondLst>
                            <p:childTnLst>
                              <p:par>
                                <p:cTn id="58" presetID="22" presetClass="entr" presetSubtype="8"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750"/>
                                        <p:tgtEl>
                                          <p:spTgt spid="67"/>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left)">
                                      <p:cBhvr>
                                        <p:cTn id="64" dur="750"/>
                                        <p:tgtEl>
                                          <p:spTgt spid="4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left)">
                                      <p:cBhvr>
                                        <p:cTn id="67" dur="750"/>
                                        <p:tgtEl>
                                          <p:spTgt spid="4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ipe(left)">
                                      <p:cBhvr>
                                        <p:cTn id="70" dur="750"/>
                                        <p:tgtEl>
                                          <p:spTgt spid="4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wipe(left)">
                                      <p:cBhvr>
                                        <p:cTn id="73" dur="750"/>
                                        <p:tgtEl>
                                          <p:spTgt spid="2"/>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750"/>
                                        <p:tgtEl>
                                          <p:spTgt spid="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left)">
                                      <p:cBhvr>
                                        <p:cTn id="82" dur="750"/>
                                        <p:tgtEl>
                                          <p:spTgt spid="46"/>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ipe(left)">
                                      <p:cBhvr>
                                        <p:cTn id="85" dur="750"/>
                                        <p:tgtEl>
                                          <p:spTgt spid="4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left)">
                                      <p:cBhvr>
                                        <p:cTn id="88" dur="750"/>
                                        <p:tgtEl>
                                          <p:spTgt spid="48"/>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wipe(left)">
                                      <p:cBhvr>
                                        <p:cTn id="91" dur="750"/>
                                        <p:tgtEl>
                                          <p:spTgt spid="49"/>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left)">
                                      <p:cBhvr>
                                        <p:cTn id="94" dur="750"/>
                                        <p:tgtEl>
                                          <p:spTgt spid="50"/>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wipe(left)">
                                      <p:cBhvr>
                                        <p:cTn id="97" dur="750"/>
                                        <p:tgtEl>
                                          <p:spTgt spid="51"/>
                                        </p:tgtEl>
                                      </p:cBhvr>
                                    </p:animEffect>
                                  </p:childTnLst>
                                </p:cTn>
                              </p:par>
                            </p:childTnLst>
                          </p:cTn>
                        </p:par>
                        <p:par>
                          <p:cTn id="98" fill="hold">
                            <p:stCondLst>
                              <p:cond delay="6000"/>
                            </p:stCondLst>
                            <p:childTnLst>
                              <p:par>
                                <p:cTn id="99" presetID="53" presetClass="entr" presetSubtype="16" fill="hold" nodeType="afterEffect">
                                  <p:stCondLst>
                                    <p:cond delay="0"/>
                                  </p:stCondLst>
                                  <p:childTnLst>
                                    <p:set>
                                      <p:cBhvr>
                                        <p:cTn id="100" dur="1" fill="hold">
                                          <p:stCondLst>
                                            <p:cond delay="0"/>
                                          </p:stCondLst>
                                        </p:cTn>
                                        <p:tgtEl>
                                          <p:spTgt spid="70"/>
                                        </p:tgtEl>
                                        <p:attrNameLst>
                                          <p:attrName>style.visibility</p:attrName>
                                        </p:attrNameLst>
                                      </p:cBhvr>
                                      <p:to>
                                        <p:strVal val="visible"/>
                                      </p:to>
                                    </p:set>
                                    <p:anim calcmode="lin" valueType="num">
                                      <p:cBhvr>
                                        <p:cTn id="101" dur="1000" fill="hold"/>
                                        <p:tgtEl>
                                          <p:spTgt spid="70"/>
                                        </p:tgtEl>
                                        <p:attrNameLst>
                                          <p:attrName>ppt_w</p:attrName>
                                        </p:attrNameLst>
                                      </p:cBhvr>
                                      <p:tavLst>
                                        <p:tav tm="0">
                                          <p:val>
                                            <p:fltVal val="0"/>
                                          </p:val>
                                        </p:tav>
                                        <p:tav tm="100000">
                                          <p:val>
                                            <p:strVal val="#ppt_w"/>
                                          </p:val>
                                        </p:tav>
                                      </p:tavLst>
                                    </p:anim>
                                    <p:anim calcmode="lin" valueType="num">
                                      <p:cBhvr>
                                        <p:cTn id="102" dur="1000" fill="hold"/>
                                        <p:tgtEl>
                                          <p:spTgt spid="70"/>
                                        </p:tgtEl>
                                        <p:attrNameLst>
                                          <p:attrName>ppt_h</p:attrName>
                                        </p:attrNameLst>
                                      </p:cBhvr>
                                      <p:tavLst>
                                        <p:tav tm="0">
                                          <p:val>
                                            <p:fltVal val="0"/>
                                          </p:val>
                                        </p:tav>
                                        <p:tav tm="100000">
                                          <p:val>
                                            <p:strVal val="#ppt_h"/>
                                          </p:val>
                                        </p:tav>
                                      </p:tavLst>
                                    </p:anim>
                                    <p:animEffect transition="in" filter="fade">
                                      <p:cBhvr>
                                        <p:cTn id="103" dur="1000"/>
                                        <p:tgtEl>
                                          <p:spTgt spid="70"/>
                                        </p:tgtEl>
                                      </p:cBhvr>
                                    </p:animEffect>
                                  </p:childTnLst>
                                </p:cTn>
                              </p:par>
                            </p:childTnLst>
                          </p:cTn>
                        </p:par>
                        <p:par>
                          <p:cTn id="104" fill="hold">
                            <p:stCondLst>
                              <p:cond delay="7000"/>
                            </p:stCondLst>
                            <p:childTnLst>
                              <p:par>
                                <p:cTn id="105" presetID="22" presetClass="entr" presetSubtype="8"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Effect transition="in" filter="wipe(left)">
                                      <p:cBhvr>
                                        <p:cTn id="107" dur="750"/>
                                        <p:tgtEl>
                                          <p:spTgt spid="71"/>
                                        </p:tgtEl>
                                      </p:cBhvr>
                                    </p:animEffect>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wipe(left)">
                                      <p:cBhvr>
                                        <p:cTn id="111" dur="750"/>
                                        <p:tgtEl>
                                          <p:spTgt spid="52"/>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wipe(left)">
                                      <p:cBhvr>
                                        <p:cTn id="114" dur="750"/>
                                        <p:tgtEl>
                                          <p:spTgt spid="53"/>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left)">
                                      <p:cBhvr>
                                        <p:cTn id="117" dur="750"/>
                                        <p:tgtEl>
                                          <p:spTgt spid="54"/>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55"/>
                                        </p:tgtEl>
                                        <p:attrNameLst>
                                          <p:attrName>style.visibility</p:attrName>
                                        </p:attrNameLst>
                                      </p:cBhvr>
                                      <p:to>
                                        <p:strVal val="visible"/>
                                      </p:to>
                                    </p:set>
                                    <p:animEffect transition="in" filter="wipe(left)">
                                      <p:cBhvr>
                                        <p:cTn id="120" dur="750"/>
                                        <p:tgtEl>
                                          <p:spTgt spid="55"/>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750"/>
                                        <p:tgtEl>
                                          <p:spTgt spid="56"/>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wipe(left)">
                                      <p:cBhvr>
                                        <p:cTn id="126" dur="750"/>
                                        <p:tgtEl>
                                          <p:spTgt spid="57"/>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58"/>
                                        </p:tgtEl>
                                        <p:attrNameLst>
                                          <p:attrName>style.visibility</p:attrName>
                                        </p:attrNameLst>
                                      </p:cBhvr>
                                      <p:to>
                                        <p:strVal val="visible"/>
                                      </p:to>
                                    </p:set>
                                    <p:animEffect transition="in" filter="wipe(left)">
                                      <p:cBhvr>
                                        <p:cTn id="129" dur="750"/>
                                        <p:tgtEl>
                                          <p:spTgt spid="58"/>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59"/>
                                        </p:tgtEl>
                                        <p:attrNameLst>
                                          <p:attrName>style.visibility</p:attrName>
                                        </p:attrNameLst>
                                      </p:cBhvr>
                                      <p:to>
                                        <p:strVal val="visible"/>
                                      </p:to>
                                    </p:set>
                                    <p:animEffect transition="in" filter="wipe(left)">
                                      <p:cBhvr>
                                        <p:cTn id="132" dur="750"/>
                                        <p:tgtEl>
                                          <p:spTgt spid="59"/>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60"/>
                                        </p:tgtEl>
                                        <p:attrNameLst>
                                          <p:attrName>style.visibility</p:attrName>
                                        </p:attrNameLst>
                                      </p:cBhvr>
                                      <p:to>
                                        <p:strVal val="visible"/>
                                      </p:to>
                                    </p:set>
                                    <p:animEffect transition="in" filter="wipe(left)">
                                      <p:cBhvr>
                                        <p:cTn id="135" dur="750"/>
                                        <p:tgtEl>
                                          <p:spTgt spid="60"/>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61"/>
                                        </p:tgtEl>
                                        <p:attrNameLst>
                                          <p:attrName>style.visibility</p:attrName>
                                        </p:attrNameLst>
                                      </p:cBhvr>
                                      <p:to>
                                        <p:strVal val="visible"/>
                                      </p:to>
                                    </p:set>
                                    <p:animEffect transition="in" filter="wipe(left)">
                                      <p:cBhvr>
                                        <p:cTn id="138" dur="750"/>
                                        <p:tgtEl>
                                          <p:spTgt spid="61"/>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62"/>
                                        </p:tgtEl>
                                        <p:attrNameLst>
                                          <p:attrName>style.visibility</p:attrName>
                                        </p:attrNameLst>
                                      </p:cBhvr>
                                      <p:to>
                                        <p:strVal val="visible"/>
                                      </p:to>
                                    </p:set>
                                    <p:animEffect transition="in" filter="wipe(left)">
                                      <p:cBhvr>
                                        <p:cTn id="141" dur="750"/>
                                        <p:tgtEl>
                                          <p:spTgt spid="62"/>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63"/>
                                        </p:tgtEl>
                                        <p:attrNameLst>
                                          <p:attrName>style.visibility</p:attrName>
                                        </p:attrNameLst>
                                      </p:cBhvr>
                                      <p:to>
                                        <p:strVal val="visible"/>
                                      </p:to>
                                    </p:set>
                                    <p:animEffect transition="in" filter="wipe(left)">
                                      <p:cBhvr>
                                        <p:cTn id="144"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p:bldP spid="20" grpId="0"/>
      <p:bldP spid="31" grpId="0" bldLvl="0" animBg="1"/>
      <p:bldP spid="32" grpId="0" bldLvl="0" animBg="1"/>
      <p:bldP spid="33" grpId="0"/>
      <p:bldP spid="34" grpId="0"/>
      <p:bldP spid="36" grpId="0" bldLvl="0" animBg="1"/>
      <p:bldP spid="37" grpId="0" bldLvl="0" animBg="1"/>
      <p:bldP spid="38" grpId="0" bldLvl="0" animBg="1"/>
      <p:bldP spid="39" grpId="0"/>
      <p:bldP spid="40" grpId="0" bldLvl="0" animBg="1"/>
      <p:bldP spid="41" grpId="0" bldLvl="0" animBg="1"/>
      <p:bldP spid="42" grpId="0"/>
      <p:bldP spid="2" grpId="0"/>
      <p:bldP spid="3" grpId="0" bldLvl="0" animBg="1"/>
      <p:bldP spid="45" grpId="0" bldLvl="0" animBg="1"/>
      <p:bldP spid="46" grpId="0"/>
      <p:bldP spid="47" grpId="0"/>
      <p:bldP spid="48" grpId="0" bldLvl="0" animBg="1"/>
      <p:bldP spid="49" grpId="0" bldLvl="0" animBg="1"/>
      <p:bldP spid="50" grpId="0"/>
      <p:bldP spid="51" grpId="0"/>
      <p:bldP spid="52" grpId="0" bldLvl="0" animBg="1"/>
      <p:bldP spid="53" grpId="0" bldLvl="0" animBg="1"/>
      <p:bldP spid="54" grpId="0"/>
      <p:bldP spid="55" grpId="0"/>
      <p:bldP spid="56" grpId="0" bldLvl="0" animBg="1"/>
      <p:bldP spid="57" grpId="0" bldLvl="0" animBg="1"/>
      <p:bldP spid="58" grpId="0"/>
      <p:bldP spid="59" grpId="0"/>
      <p:bldP spid="60" grpId="0" bldLvl="0" animBg="1"/>
      <p:bldP spid="61" grpId="0" bldLvl="0" animBg="1"/>
      <p:bldP spid="62" grpId="0"/>
      <p:bldP spid="63" grpId="0"/>
      <p:bldP spid="66" grpId="0"/>
      <p:bldP spid="67" grpId="0"/>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42"/>
          <p:cNvSpPr>
            <a:spLocks noGrp="1"/>
          </p:cNvSpPr>
          <p:nvPr>
            <p:ph type="body" sz="quarter" idx="10"/>
          </p:nvPr>
        </p:nvSpPr>
        <p:spPr>
          <a:xfrm>
            <a:off x="227330" y="358775"/>
            <a:ext cx="3660775" cy="590550"/>
          </a:xfrm>
        </p:spPr>
        <p:txBody>
          <a:bodyPr/>
          <a:lstStyle/>
          <a:p>
            <a:r>
              <a:rPr lang="zh-CN" altLang="en-US" sz="2000" dirty="0">
                <a:latin typeface="微软雅黑" panose="020B0503020204020204" charset="-122"/>
                <a:ea typeface="微软雅黑" panose="020B0503020204020204" charset="-122"/>
              </a:rPr>
              <a:t>请在此处添加标题</a:t>
            </a:r>
          </a:p>
        </p:txBody>
      </p:sp>
      <p:sp>
        <p:nvSpPr>
          <p:cNvPr id="44" name="文本占位符 43"/>
          <p:cNvSpPr>
            <a:spLocks noGrp="1"/>
          </p:cNvSpPr>
          <p:nvPr/>
        </p:nvSpPr>
        <p:spPr>
          <a:xfrm>
            <a:off x="518746" y="710723"/>
            <a:ext cx="4664898" cy="238813"/>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1200" kern="1200" spc="100" baseline="0">
                <a:solidFill>
                  <a:srgbClr val="51B9D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Creativity / Innovation / Specialty / Exquisite</a:t>
            </a:r>
          </a:p>
        </p:txBody>
      </p:sp>
      <p:sp>
        <p:nvSpPr>
          <p:cNvPr id="18" name="Oval 17"/>
          <p:cNvSpPr/>
          <p:nvPr/>
        </p:nvSpPr>
        <p:spPr>
          <a:xfrm>
            <a:off x="998408" y="1472254"/>
            <a:ext cx="3881600" cy="3881600"/>
          </a:xfrm>
          <a:prstGeom prst="ellipse">
            <a:avLst/>
          </a:prstGeom>
          <a:noFill/>
          <a:ln w="19050" cmpd="sng">
            <a:solidFill>
              <a:schemeClr val="bg1">
                <a:lumMod val="8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微软雅黑" panose="020B0503020204020204" charset="-122"/>
              <a:ea typeface="微软雅黑" panose="020B0503020204020204" charset="-122"/>
            </a:endParaRPr>
          </a:p>
        </p:txBody>
      </p:sp>
      <p:graphicFrame>
        <p:nvGraphicFramePr>
          <p:cNvPr id="7" name="图表 6"/>
          <p:cNvGraphicFramePr/>
          <p:nvPr/>
        </p:nvGraphicFramePr>
        <p:xfrm>
          <a:off x="1103991" y="1629695"/>
          <a:ext cx="3670434" cy="3566718"/>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p:cNvCxnSpPr/>
          <p:nvPr/>
        </p:nvCxnSpPr>
        <p:spPr>
          <a:xfrm>
            <a:off x="5737115" y="3947261"/>
            <a:ext cx="2376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591314" y="2976299"/>
            <a:ext cx="9492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defPPr>
              <a:defRPr lang="zh-CN"/>
            </a:defPPr>
            <a:lvl1pPr>
              <a:defRPr sz="1600" b="1">
                <a:solidFill>
                  <a:srgbClr val="51B9D6"/>
                </a:solidFill>
                <a:latin typeface="+mn-ea"/>
              </a:defRPr>
            </a:lvl1pPr>
          </a:lstStyle>
          <a:p>
            <a:r>
              <a:rPr lang="en-US" dirty="0">
                <a:solidFill>
                  <a:srgbClr val="C00000"/>
                </a:solidFill>
                <a:latin typeface="微软雅黑" panose="020B0503020204020204" charset="-122"/>
                <a:ea typeface="微软雅黑" panose="020B0503020204020204" charset="-122"/>
              </a:rPr>
              <a:t>1st </a:t>
            </a:r>
            <a:r>
              <a:rPr lang="zh-CN" altLang="en-US" dirty="0">
                <a:solidFill>
                  <a:srgbClr val="C00000"/>
                </a:solidFill>
                <a:latin typeface="微软雅黑" panose="020B0503020204020204" charset="-122"/>
                <a:ea typeface="微软雅黑" panose="020B0503020204020204" charset="-122"/>
              </a:rPr>
              <a:t>季度</a:t>
            </a:r>
          </a:p>
        </p:txBody>
      </p:sp>
      <p:cxnSp>
        <p:nvCxnSpPr>
          <p:cNvPr id="23" name="Straight Connector 22"/>
          <p:cNvCxnSpPr/>
          <p:nvPr/>
        </p:nvCxnSpPr>
        <p:spPr>
          <a:xfrm>
            <a:off x="5692914" y="3947261"/>
            <a:ext cx="406400" cy="0"/>
          </a:xfrm>
          <a:prstGeom prst="line">
            <a:avLst/>
          </a:prstGeom>
          <a:ln w="12700" cmpd="sng">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8683515" y="3947261"/>
            <a:ext cx="2376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537714" y="2976299"/>
            <a:ext cx="10743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defPPr>
              <a:defRPr lang="zh-CN"/>
            </a:defPPr>
            <a:lvl1pPr>
              <a:defRPr sz="1600" b="1">
                <a:solidFill>
                  <a:srgbClr val="51B9D6"/>
                </a:solidFill>
                <a:latin typeface="+mn-ea"/>
              </a:defRPr>
            </a:lvl1pPr>
          </a:lstStyle>
          <a:p>
            <a:r>
              <a:rPr lang="en-US" dirty="0">
                <a:solidFill>
                  <a:srgbClr val="C00000"/>
                </a:solidFill>
                <a:latin typeface="微软雅黑" panose="020B0503020204020204" charset="-122"/>
                <a:ea typeface="微软雅黑" panose="020B0503020204020204" charset="-122"/>
              </a:rPr>
              <a:t>2nd  </a:t>
            </a:r>
            <a:r>
              <a:rPr lang="zh-CN" altLang="en-US" dirty="0">
                <a:solidFill>
                  <a:srgbClr val="C00000"/>
                </a:solidFill>
                <a:latin typeface="微软雅黑" panose="020B0503020204020204" charset="-122"/>
                <a:ea typeface="微软雅黑" panose="020B0503020204020204" charset="-122"/>
              </a:rPr>
              <a:t>季度</a:t>
            </a:r>
          </a:p>
        </p:txBody>
      </p:sp>
      <p:cxnSp>
        <p:nvCxnSpPr>
          <p:cNvPr id="27" name="Straight Connector 26"/>
          <p:cNvCxnSpPr/>
          <p:nvPr/>
        </p:nvCxnSpPr>
        <p:spPr>
          <a:xfrm>
            <a:off x="8639314" y="3947261"/>
            <a:ext cx="406400" cy="0"/>
          </a:xfrm>
          <a:prstGeom prst="line">
            <a:avLst/>
          </a:prstGeom>
          <a:ln w="12700" cmpd="sng">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737115" y="5150785"/>
            <a:ext cx="2376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91314" y="4232568"/>
            <a:ext cx="10294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defPPr>
              <a:defRPr lang="zh-CN"/>
            </a:defPPr>
            <a:lvl1pPr>
              <a:defRPr sz="1600" b="1">
                <a:solidFill>
                  <a:srgbClr val="51B9D6"/>
                </a:solidFill>
                <a:latin typeface="+mn-ea"/>
              </a:defRPr>
            </a:lvl1pPr>
          </a:lstStyle>
          <a:p>
            <a:r>
              <a:rPr lang="en-US" dirty="0">
                <a:solidFill>
                  <a:srgbClr val="C00000"/>
                </a:solidFill>
                <a:latin typeface="微软雅黑" panose="020B0503020204020204" charset="-122"/>
                <a:ea typeface="微软雅黑" panose="020B0503020204020204" charset="-122"/>
              </a:rPr>
              <a:t>3rd  </a:t>
            </a:r>
            <a:r>
              <a:rPr lang="zh-CN" altLang="en-US" dirty="0">
                <a:solidFill>
                  <a:srgbClr val="C00000"/>
                </a:solidFill>
                <a:latin typeface="微软雅黑" panose="020B0503020204020204" charset="-122"/>
                <a:ea typeface="微软雅黑" panose="020B0503020204020204" charset="-122"/>
              </a:rPr>
              <a:t>季度</a:t>
            </a:r>
          </a:p>
        </p:txBody>
      </p:sp>
      <p:cxnSp>
        <p:nvCxnSpPr>
          <p:cNvPr id="31" name="Straight Connector 30"/>
          <p:cNvCxnSpPr/>
          <p:nvPr/>
        </p:nvCxnSpPr>
        <p:spPr>
          <a:xfrm>
            <a:off x="5692914" y="5150785"/>
            <a:ext cx="406400" cy="0"/>
          </a:xfrm>
          <a:prstGeom prst="line">
            <a:avLst/>
          </a:prstGeom>
          <a:ln w="12700" cmpd="sng">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683515" y="5150785"/>
            <a:ext cx="2376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537714" y="4232568"/>
            <a:ext cx="10182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defPPr>
              <a:defRPr lang="zh-CN"/>
            </a:defPPr>
            <a:lvl1pPr>
              <a:defRPr sz="1600" b="1">
                <a:solidFill>
                  <a:srgbClr val="51B9D6"/>
                </a:solidFill>
                <a:latin typeface="+mn-ea"/>
              </a:defRPr>
            </a:lvl1pPr>
          </a:lstStyle>
          <a:p>
            <a:r>
              <a:rPr lang="en-US" dirty="0">
                <a:solidFill>
                  <a:srgbClr val="C00000"/>
                </a:solidFill>
                <a:latin typeface="微软雅黑" panose="020B0503020204020204" charset="-122"/>
                <a:ea typeface="微软雅黑" panose="020B0503020204020204" charset="-122"/>
              </a:rPr>
              <a:t>4th  </a:t>
            </a:r>
            <a:r>
              <a:rPr lang="zh-CN" altLang="en-US" dirty="0">
                <a:solidFill>
                  <a:srgbClr val="C00000"/>
                </a:solidFill>
                <a:latin typeface="微软雅黑" panose="020B0503020204020204" charset="-122"/>
                <a:ea typeface="微软雅黑" panose="020B0503020204020204" charset="-122"/>
              </a:rPr>
              <a:t>季度</a:t>
            </a:r>
          </a:p>
        </p:txBody>
      </p:sp>
      <p:cxnSp>
        <p:nvCxnSpPr>
          <p:cNvPr id="47" name="Straight Connector 46"/>
          <p:cNvCxnSpPr/>
          <p:nvPr/>
        </p:nvCxnSpPr>
        <p:spPr>
          <a:xfrm>
            <a:off x="8639314" y="5150785"/>
            <a:ext cx="406400" cy="0"/>
          </a:xfrm>
          <a:prstGeom prst="line">
            <a:avLst/>
          </a:prstGeom>
          <a:ln w="12700" cmpd="sng">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6503571" y="1470346"/>
            <a:ext cx="305724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ctr">
              <a:defRPr sz="5400" b="1">
                <a:solidFill>
                  <a:srgbClr val="51B9D6"/>
                </a:solidFill>
                <a:latin typeface="+mn-ea"/>
              </a:defRPr>
            </a:lvl1pPr>
          </a:lstStyle>
          <a:p>
            <a:pPr algn="l"/>
            <a:r>
              <a:rPr lang="en-US" sz="2800" dirty="0">
                <a:solidFill>
                  <a:srgbClr val="C00000"/>
                </a:solidFill>
                <a:latin typeface="微软雅黑" panose="020B0503020204020204" charset="-122"/>
                <a:ea typeface="微软雅黑" panose="020B0503020204020204" charset="-122"/>
              </a:rPr>
              <a:t>98%</a:t>
            </a:r>
          </a:p>
          <a:p>
            <a:pPr algn="l"/>
            <a:r>
              <a:rPr lang="zh-CN" altLang="en-US" sz="2800" dirty="0">
                <a:solidFill>
                  <a:srgbClr val="C00000"/>
                </a:solidFill>
                <a:latin typeface="微软雅黑" panose="020B0503020204020204" charset="-122"/>
                <a:ea typeface="微软雅黑" panose="020B0503020204020204" charset="-122"/>
              </a:rPr>
              <a:t>年度销售数据分析</a:t>
            </a:r>
          </a:p>
        </p:txBody>
      </p:sp>
      <p:grpSp>
        <p:nvGrpSpPr>
          <p:cNvPr id="8" name="组合 7"/>
          <p:cNvGrpSpPr/>
          <p:nvPr/>
        </p:nvGrpSpPr>
        <p:grpSpPr>
          <a:xfrm>
            <a:off x="5693983" y="1576488"/>
            <a:ext cx="711200" cy="711200"/>
            <a:chOff x="5791200" y="2311400"/>
            <a:chExt cx="711200" cy="711200"/>
          </a:xfrm>
        </p:grpSpPr>
        <p:sp>
          <p:nvSpPr>
            <p:cNvPr id="49" name="Oval 48"/>
            <p:cNvSpPr/>
            <p:nvPr/>
          </p:nvSpPr>
          <p:spPr>
            <a:xfrm>
              <a:off x="5791200" y="2311400"/>
              <a:ext cx="711200" cy="711200"/>
            </a:xfrm>
            <a:prstGeom prst="ellipse">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latin typeface="微软雅黑" panose="020B0503020204020204" charset="-122"/>
                <a:ea typeface="微软雅黑" panose="020B0503020204020204" charset="-122"/>
              </a:endParaRPr>
            </a:p>
          </p:txBody>
        </p:sp>
        <p:cxnSp>
          <p:nvCxnSpPr>
            <p:cNvPr id="50" name="Straight Arrow Connector 49"/>
            <p:cNvCxnSpPr/>
            <p:nvPr/>
          </p:nvCxnSpPr>
          <p:spPr>
            <a:xfrm flipV="1">
              <a:off x="6146800" y="2499002"/>
              <a:ext cx="0" cy="335997"/>
            </a:xfrm>
            <a:prstGeom prst="straightConnector1">
              <a:avLst/>
            </a:prstGeom>
            <a:ln w="38100">
              <a:solidFill>
                <a:srgbClr val="C00000"/>
              </a:solidFill>
              <a:miter lim="800000"/>
              <a:headEnd type="none"/>
              <a:tailEnd type="arrow" w="lg" len="med"/>
            </a:ln>
            <a:effectLst/>
          </p:spPr>
          <p:style>
            <a:lnRef idx="2">
              <a:schemeClr val="accent1"/>
            </a:lnRef>
            <a:fillRef idx="0">
              <a:schemeClr val="accent1"/>
            </a:fillRef>
            <a:effectRef idx="1">
              <a:schemeClr val="accent1"/>
            </a:effectRef>
            <a:fontRef idx="minor">
              <a:schemeClr val="tx1"/>
            </a:fontRef>
          </p:style>
        </p:cxnSp>
      </p:grpSp>
      <p:sp>
        <p:nvSpPr>
          <p:cNvPr id="35" name="Rectangle 60"/>
          <p:cNvSpPr/>
          <p:nvPr/>
        </p:nvSpPr>
        <p:spPr>
          <a:xfrm>
            <a:off x="2054176" y="2703556"/>
            <a:ext cx="170688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sz="3000" b="1" dirty="0">
                <a:solidFill>
                  <a:srgbClr val="C00000"/>
                </a:solidFill>
                <a:latin typeface="微软雅黑" panose="020B0503020204020204" charset="-122"/>
                <a:ea typeface="微软雅黑" panose="020B0503020204020204" charset="-122"/>
              </a:rPr>
              <a:t>单击此处</a:t>
            </a:r>
          </a:p>
          <a:p>
            <a:pPr algn="ctr"/>
            <a:r>
              <a:rPr lang="en-US" sz="3000" b="1" dirty="0">
                <a:solidFill>
                  <a:srgbClr val="C00000"/>
                </a:solidFill>
                <a:latin typeface="微软雅黑" panose="020B0503020204020204" charset="-122"/>
                <a:ea typeface="微软雅黑" panose="020B0503020204020204" charset="-122"/>
              </a:rPr>
              <a:t>添加名称</a:t>
            </a:r>
          </a:p>
        </p:txBody>
      </p:sp>
      <p:sp>
        <p:nvSpPr>
          <p:cNvPr id="40" name="文本框 39"/>
          <p:cNvSpPr txBox="1"/>
          <p:nvPr/>
        </p:nvSpPr>
        <p:spPr>
          <a:xfrm>
            <a:off x="5591314" y="3319128"/>
            <a:ext cx="2629819" cy="492443"/>
          </a:xfrm>
          <a:prstGeom prst="rect">
            <a:avLst/>
          </a:prstGeom>
          <a:noFill/>
        </p:spPr>
        <p:txBody>
          <a:bodyPr wrap="square" rtlCol="0">
            <a:spAutoFit/>
          </a:bodyPr>
          <a:lstStyle/>
          <a:p>
            <a:pPr algn="just">
              <a:lnSpc>
                <a:spcPct val="130000"/>
              </a:lnSpc>
            </a:pPr>
            <a:r>
              <a:rPr lang="zh-CN" altLang="en-US" sz="1000" dirty="0">
                <a:solidFill>
                  <a:schemeClr val="tx1">
                    <a:lumMod val="75000"/>
                    <a:lumOff val="25000"/>
                  </a:schemeClr>
                </a:solidFill>
                <a:latin typeface="微软雅黑" panose="020B0503020204020204" charset="-122"/>
                <a:ea typeface="微软雅黑" panose="020B0503020204020204" charset="-122"/>
              </a:rPr>
              <a:t>严谨的逻辑思维、创意的图示化表达，带来精美、创意、动感、形象的全新</a:t>
            </a:r>
            <a:r>
              <a:rPr lang="en-US" altLang="zh-CN" sz="1000" dirty="0">
                <a:solidFill>
                  <a:schemeClr val="tx1">
                    <a:lumMod val="75000"/>
                    <a:lumOff val="25000"/>
                  </a:schemeClr>
                </a:solidFill>
                <a:latin typeface="微软雅黑" panose="020B0503020204020204" charset="-122"/>
                <a:ea typeface="微软雅黑" panose="020B0503020204020204" charset="-122"/>
              </a:rPr>
              <a:t>PPT</a:t>
            </a:r>
            <a:r>
              <a:rPr lang="zh-CN" altLang="en-US" sz="1000" dirty="0">
                <a:solidFill>
                  <a:schemeClr val="tx1">
                    <a:lumMod val="75000"/>
                    <a:lumOff val="25000"/>
                  </a:schemeClr>
                </a:solidFill>
                <a:latin typeface="微软雅黑" panose="020B0503020204020204" charset="-122"/>
                <a:ea typeface="微软雅黑" panose="020B0503020204020204" charset="-122"/>
              </a:rPr>
              <a:t>体验。</a:t>
            </a:r>
          </a:p>
        </p:txBody>
      </p:sp>
      <p:sp>
        <p:nvSpPr>
          <p:cNvPr id="41" name="文本框 40"/>
          <p:cNvSpPr txBox="1"/>
          <p:nvPr/>
        </p:nvSpPr>
        <p:spPr>
          <a:xfrm>
            <a:off x="8537714" y="3319128"/>
            <a:ext cx="2629819" cy="492443"/>
          </a:xfrm>
          <a:prstGeom prst="rect">
            <a:avLst/>
          </a:prstGeom>
          <a:noFill/>
        </p:spPr>
        <p:txBody>
          <a:bodyPr wrap="square" rtlCol="0">
            <a:spAutoFit/>
          </a:bodyPr>
          <a:lstStyle/>
          <a:p>
            <a:pPr algn="just">
              <a:lnSpc>
                <a:spcPct val="130000"/>
              </a:lnSpc>
            </a:pPr>
            <a:r>
              <a:rPr lang="zh-CN" altLang="en-US" sz="1000" dirty="0">
                <a:solidFill>
                  <a:schemeClr val="tx1">
                    <a:lumMod val="75000"/>
                    <a:lumOff val="25000"/>
                  </a:schemeClr>
                </a:solidFill>
                <a:latin typeface="微软雅黑" panose="020B0503020204020204" charset="-122"/>
                <a:ea typeface="微软雅黑" panose="020B0503020204020204" charset="-122"/>
              </a:rPr>
              <a:t>严谨的逻辑思维、创意的图示化表达，带来精美、创意、动感、形象的全新</a:t>
            </a:r>
            <a:r>
              <a:rPr lang="en-US" altLang="zh-CN" sz="1000" dirty="0">
                <a:solidFill>
                  <a:schemeClr val="tx1">
                    <a:lumMod val="75000"/>
                    <a:lumOff val="25000"/>
                  </a:schemeClr>
                </a:solidFill>
                <a:latin typeface="微软雅黑" panose="020B0503020204020204" charset="-122"/>
                <a:ea typeface="微软雅黑" panose="020B0503020204020204" charset="-122"/>
              </a:rPr>
              <a:t>PPT</a:t>
            </a:r>
            <a:r>
              <a:rPr lang="zh-CN" altLang="en-US" sz="1000" dirty="0">
                <a:solidFill>
                  <a:schemeClr val="tx1">
                    <a:lumMod val="75000"/>
                    <a:lumOff val="25000"/>
                  </a:schemeClr>
                </a:solidFill>
                <a:latin typeface="微软雅黑" panose="020B0503020204020204" charset="-122"/>
                <a:ea typeface="微软雅黑" panose="020B0503020204020204" charset="-122"/>
              </a:rPr>
              <a:t>体验。</a:t>
            </a:r>
          </a:p>
        </p:txBody>
      </p:sp>
      <p:sp>
        <p:nvSpPr>
          <p:cNvPr id="42" name="文本框 41"/>
          <p:cNvSpPr txBox="1"/>
          <p:nvPr/>
        </p:nvSpPr>
        <p:spPr>
          <a:xfrm>
            <a:off x="5591314" y="4569815"/>
            <a:ext cx="2629819" cy="492443"/>
          </a:xfrm>
          <a:prstGeom prst="rect">
            <a:avLst/>
          </a:prstGeom>
          <a:noFill/>
        </p:spPr>
        <p:txBody>
          <a:bodyPr wrap="square" rtlCol="0">
            <a:spAutoFit/>
          </a:bodyPr>
          <a:lstStyle/>
          <a:p>
            <a:pPr algn="just">
              <a:lnSpc>
                <a:spcPct val="130000"/>
              </a:lnSpc>
            </a:pPr>
            <a:r>
              <a:rPr lang="zh-CN" altLang="en-US" sz="1000" dirty="0">
                <a:solidFill>
                  <a:schemeClr val="tx1">
                    <a:lumMod val="75000"/>
                    <a:lumOff val="25000"/>
                  </a:schemeClr>
                </a:solidFill>
                <a:latin typeface="微软雅黑" panose="020B0503020204020204" charset="-122"/>
                <a:ea typeface="微软雅黑" panose="020B0503020204020204" charset="-122"/>
              </a:rPr>
              <a:t>严谨的逻辑思维、创意的图示化表达，带来精美、创意、动感、形象的全新</a:t>
            </a:r>
            <a:r>
              <a:rPr lang="en-US" altLang="zh-CN" sz="1000" dirty="0">
                <a:solidFill>
                  <a:schemeClr val="tx1">
                    <a:lumMod val="75000"/>
                    <a:lumOff val="25000"/>
                  </a:schemeClr>
                </a:solidFill>
                <a:latin typeface="微软雅黑" panose="020B0503020204020204" charset="-122"/>
                <a:ea typeface="微软雅黑" panose="020B0503020204020204" charset="-122"/>
              </a:rPr>
              <a:t>PPT</a:t>
            </a:r>
            <a:r>
              <a:rPr lang="zh-CN" altLang="en-US" sz="1000" dirty="0">
                <a:solidFill>
                  <a:schemeClr val="tx1">
                    <a:lumMod val="75000"/>
                    <a:lumOff val="25000"/>
                  </a:schemeClr>
                </a:solidFill>
                <a:latin typeface="微软雅黑" panose="020B0503020204020204" charset="-122"/>
                <a:ea typeface="微软雅黑" panose="020B0503020204020204" charset="-122"/>
              </a:rPr>
              <a:t>体验。</a:t>
            </a:r>
          </a:p>
        </p:txBody>
      </p:sp>
      <p:sp>
        <p:nvSpPr>
          <p:cNvPr id="2" name="文本框 1"/>
          <p:cNvSpPr txBox="1"/>
          <p:nvPr/>
        </p:nvSpPr>
        <p:spPr>
          <a:xfrm>
            <a:off x="8537714" y="4569815"/>
            <a:ext cx="2629819" cy="492443"/>
          </a:xfrm>
          <a:prstGeom prst="rect">
            <a:avLst/>
          </a:prstGeom>
          <a:noFill/>
        </p:spPr>
        <p:txBody>
          <a:bodyPr wrap="square" rtlCol="0">
            <a:spAutoFit/>
          </a:bodyPr>
          <a:lstStyle/>
          <a:p>
            <a:pPr algn="just">
              <a:lnSpc>
                <a:spcPct val="130000"/>
              </a:lnSpc>
            </a:pPr>
            <a:r>
              <a:rPr lang="zh-CN" altLang="en-US" sz="1000" dirty="0">
                <a:solidFill>
                  <a:schemeClr val="tx1">
                    <a:lumMod val="75000"/>
                    <a:lumOff val="25000"/>
                  </a:schemeClr>
                </a:solidFill>
                <a:latin typeface="微软雅黑" panose="020B0503020204020204" charset="-122"/>
                <a:ea typeface="微软雅黑" panose="020B0503020204020204" charset="-122"/>
              </a:rPr>
              <a:t>严谨的逻辑思维、创意的图示化表达，带来精美、创意、动感、形象的全新</a:t>
            </a:r>
            <a:r>
              <a:rPr lang="en-US" altLang="zh-CN" sz="1000" dirty="0">
                <a:solidFill>
                  <a:schemeClr val="tx1">
                    <a:lumMod val="75000"/>
                    <a:lumOff val="25000"/>
                  </a:schemeClr>
                </a:solidFill>
                <a:latin typeface="微软雅黑" panose="020B0503020204020204" charset="-122"/>
                <a:ea typeface="微软雅黑" panose="020B0503020204020204" charset="-122"/>
              </a:rPr>
              <a:t>PPT</a:t>
            </a:r>
            <a:r>
              <a:rPr lang="zh-CN" altLang="en-US" sz="1000" dirty="0">
                <a:solidFill>
                  <a:schemeClr val="tx1">
                    <a:lumMod val="75000"/>
                    <a:lumOff val="25000"/>
                  </a:schemeClr>
                </a:solidFill>
                <a:latin typeface="微软雅黑" panose="020B0503020204020204" charset="-122"/>
                <a:ea typeface="微软雅黑" panose="020B0503020204020204" charset="-122"/>
              </a:rPr>
              <a:t>体验。</a:t>
            </a:r>
          </a:p>
        </p:txBody>
      </p:sp>
    </p:spTree>
  </p:cSld>
  <p:clrMapOvr>
    <a:masterClrMapping/>
  </p:clrMapOvr>
  <p:transition advTm="8611">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500" fill="hold"/>
                                        <p:tgtEl>
                                          <p:spTgt spid="18"/>
                                        </p:tgtEl>
                                        <p:attrNameLst>
                                          <p:attrName>ppt_w</p:attrName>
                                        </p:attrNameLst>
                                      </p:cBhvr>
                                      <p:tavLst>
                                        <p:tav tm="0">
                                          <p:val>
                                            <p:fltVal val="0"/>
                                          </p:val>
                                        </p:tav>
                                        <p:tav tm="100000">
                                          <p:val>
                                            <p:strVal val="#ppt_w"/>
                                          </p:val>
                                        </p:tav>
                                      </p:tavLst>
                                    </p:anim>
                                    <p:anim calcmode="lin" valueType="num">
                                      <p:cBhvr>
                                        <p:cTn id="8" dur="1500" fill="hold"/>
                                        <p:tgtEl>
                                          <p:spTgt spid="18"/>
                                        </p:tgtEl>
                                        <p:attrNameLst>
                                          <p:attrName>ppt_h</p:attrName>
                                        </p:attrNameLst>
                                      </p:cBhvr>
                                      <p:tavLst>
                                        <p:tav tm="0">
                                          <p:val>
                                            <p:fltVal val="0"/>
                                          </p:val>
                                        </p:tav>
                                        <p:tav tm="100000">
                                          <p:val>
                                            <p:strVal val="#ppt_h"/>
                                          </p:val>
                                        </p:tav>
                                      </p:tavLst>
                                    </p:anim>
                                    <p:anim calcmode="lin" valueType="num">
                                      <p:cBhvr>
                                        <p:cTn id="9" dur="1500" fill="hold"/>
                                        <p:tgtEl>
                                          <p:spTgt spid="18"/>
                                        </p:tgtEl>
                                        <p:attrNameLst>
                                          <p:attrName>style.rotation</p:attrName>
                                        </p:attrNameLst>
                                      </p:cBhvr>
                                      <p:tavLst>
                                        <p:tav tm="0">
                                          <p:val>
                                            <p:fltVal val="360"/>
                                          </p:val>
                                        </p:tav>
                                        <p:tav tm="100000">
                                          <p:val>
                                            <p:fltVal val="0"/>
                                          </p:val>
                                        </p:tav>
                                      </p:tavLst>
                                    </p:anim>
                                    <p:animEffect transition="in" filter="fade">
                                      <p:cBhvr>
                                        <p:cTn id="10" dur="1500"/>
                                        <p:tgtEl>
                                          <p:spTgt spid="18"/>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500" fill="hold"/>
                                        <p:tgtEl>
                                          <p:spTgt spid="35"/>
                                        </p:tgtEl>
                                        <p:attrNameLst>
                                          <p:attrName>ppt_w</p:attrName>
                                        </p:attrNameLst>
                                      </p:cBhvr>
                                      <p:tavLst>
                                        <p:tav tm="0">
                                          <p:val>
                                            <p:fltVal val="0"/>
                                          </p:val>
                                        </p:tav>
                                        <p:tav tm="100000">
                                          <p:val>
                                            <p:strVal val="#ppt_w"/>
                                          </p:val>
                                        </p:tav>
                                      </p:tavLst>
                                    </p:anim>
                                    <p:anim calcmode="lin" valueType="num">
                                      <p:cBhvr>
                                        <p:cTn id="14" dur="1500" fill="hold"/>
                                        <p:tgtEl>
                                          <p:spTgt spid="35"/>
                                        </p:tgtEl>
                                        <p:attrNameLst>
                                          <p:attrName>ppt_h</p:attrName>
                                        </p:attrNameLst>
                                      </p:cBhvr>
                                      <p:tavLst>
                                        <p:tav tm="0">
                                          <p:val>
                                            <p:fltVal val="0"/>
                                          </p:val>
                                        </p:tav>
                                        <p:tav tm="100000">
                                          <p:val>
                                            <p:strVal val="#ppt_h"/>
                                          </p:val>
                                        </p:tav>
                                      </p:tavLst>
                                    </p:anim>
                                    <p:animEffect transition="in" filter="fade">
                                      <p:cBhvr>
                                        <p:cTn id="15" dur="1500"/>
                                        <p:tgtEl>
                                          <p:spTgt spid="3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left)">
                                      <p:cBhvr>
                                        <p:cTn id="24" dur="750"/>
                                        <p:tgtEl>
                                          <p:spTgt spid="48"/>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par>
                                <p:cTn id="31" presetID="22" presetClass="entr" presetSubtype="8"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1000"/>
                                        <p:tgtEl>
                                          <p:spTgt spid="40"/>
                                        </p:tgtEl>
                                      </p:cBhvr>
                                    </p:animEffect>
                                  </p:childTnLst>
                                </p:cTn>
                              </p:par>
                              <p:par>
                                <p:cTn id="34" presetID="22" presetClass="entr" presetSubtype="8"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1000"/>
                                        <p:tgtEl>
                                          <p:spTgt spid="20"/>
                                        </p:tgtEl>
                                      </p:cBhvr>
                                    </p:animEffect>
                                  </p:childTnLst>
                                </p:cTn>
                              </p:par>
                              <p:par>
                                <p:cTn id="37" presetID="22" presetClass="entr" presetSubtype="8"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1000"/>
                                        <p:tgtEl>
                                          <p:spTgt spid="23"/>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par>
                                <p:cTn id="46" presetID="22" presetClass="entr" presetSubtype="8"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1000"/>
                                        <p:tgtEl>
                                          <p:spTgt spid="41"/>
                                        </p:tgtEl>
                                      </p:cBhvr>
                                    </p:animEffect>
                                  </p:childTnLst>
                                </p:cTn>
                              </p:par>
                              <p:par>
                                <p:cTn id="49" presetID="22" presetClass="entr" presetSubtype="8"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1000"/>
                                        <p:tgtEl>
                                          <p:spTgt spid="24"/>
                                        </p:tgtEl>
                                      </p:cBhvr>
                                    </p:animEffect>
                                  </p:childTnLst>
                                </p:cTn>
                              </p:par>
                              <p:par>
                                <p:cTn id="52" presetID="22" presetClass="entr" presetSubtype="8"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1000"/>
                                        <p:tgtEl>
                                          <p:spTgt spid="27"/>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par>
                                <p:cTn id="61" presetID="22" presetClass="entr" presetSubtype="8"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left)">
                                      <p:cBhvr>
                                        <p:cTn id="63" dur="1000"/>
                                        <p:tgtEl>
                                          <p:spTgt spid="42"/>
                                        </p:tgtEl>
                                      </p:cBhvr>
                                    </p:animEffect>
                                  </p:childTnLst>
                                </p:cTn>
                              </p:par>
                              <p:par>
                                <p:cTn id="64" presetID="22" presetClass="entr" presetSubtype="8"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1000"/>
                                        <p:tgtEl>
                                          <p:spTgt spid="28"/>
                                        </p:tgtEl>
                                      </p:cBhvr>
                                    </p:animEffect>
                                  </p:childTnLst>
                                </p:cTn>
                              </p:par>
                              <p:par>
                                <p:cTn id="67" presetID="22" presetClass="entr" presetSubtype="8"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left)">
                                      <p:cBhvr>
                                        <p:cTn id="69" dur="1000"/>
                                        <p:tgtEl>
                                          <p:spTgt spid="31"/>
                                        </p:tgtEl>
                                      </p:cBhvr>
                                    </p:animEffect>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1000"/>
                                        <p:tgtEl>
                                          <p:spTgt spid="46"/>
                                        </p:tgtEl>
                                      </p:cBhvr>
                                    </p:animEffect>
                                    <p:anim calcmode="lin" valueType="num">
                                      <p:cBhvr>
                                        <p:cTn id="74" dur="1000" fill="hold"/>
                                        <p:tgtEl>
                                          <p:spTgt spid="46"/>
                                        </p:tgtEl>
                                        <p:attrNameLst>
                                          <p:attrName>ppt_x</p:attrName>
                                        </p:attrNameLst>
                                      </p:cBhvr>
                                      <p:tavLst>
                                        <p:tav tm="0">
                                          <p:val>
                                            <p:strVal val="#ppt_x"/>
                                          </p:val>
                                        </p:tav>
                                        <p:tav tm="100000">
                                          <p:val>
                                            <p:strVal val="#ppt_x"/>
                                          </p:val>
                                        </p:tav>
                                      </p:tavLst>
                                    </p:anim>
                                    <p:anim calcmode="lin" valueType="num">
                                      <p:cBhvr>
                                        <p:cTn id="75" dur="1000" fill="hold"/>
                                        <p:tgtEl>
                                          <p:spTgt spid="46"/>
                                        </p:tgtEl>
                                        <p:attrNameLst>
                                          <p:attrName>ppt_y</p:attrName>
                                        </p:attrNameLst>
                                      </p:cBhvr>
                                      <p:tavLst>
                                        <p:tav tm="0">
                                          <p:val>
                                            <p:strVal val="#ppt_y+.1"/>
                                          </p:val>
                                        </p:tav>
                                        <p:tav tm="100000">
                                          <p:val>
                                            <p:strVal val="#ppt_y"/>
                                          </p:val>
                                        </p:tav>
                                      </p:tavLst>
                                    </p:anim>
                                  </p:childTnLst>
                                </p:cTn>
                              </p:par>
                              <p:par>
                                <p:cTn id="76" presetID="22" presetClass="entr" presetSubtype="8" fill="hold" grpId="0" nodeType="with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wipe(left)">
                                      <p:cBhvr>
                                        <p:cTn id="78" dur="1000"/>
                                        <p:tgtEl>
                                          <p:spTgt spid="2"/>
                                        </p:tgtEl>
                                      </p:cBhvr>
                                    </p:animEffect>
                                  </p:childTnLst>
                                </p:cTn>
                              </p:par>
                              <p:par>
                                <p:cTn id="79" presetID="22" presetClass="entr" presetSubtype="8"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left)">
                                      <p:cBhvr>
                                        <p:cTn id="81" dur="1000"/>
                                        <p:tgtEl>
                                          <p:spTgt spid="32"/>
                                        </p:tgtEl>
                                      </p:cBhvr>
                                    </p:animEffect>
                                  </p:childTnLst>
                                </p:cTn>
                              </p:par>
                              <p:par>
                                <p:cTn id="82" presetID="22" presetClass="entr" presetSubtype="8" fill="hold" nodeType="with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Graphic spid="7" grpId="0">
        <p:bldAsOne/>
      </p:bldGraphic>
      <p:bldP spid="22" grpId="0"/>
      <p:bldP spid="26" grpId="0"/>
      <p:bldP spid="30" grpId="0"/>
      <p:bldP spid="46" grpId="0"/>
      <p:bldP spid="48" grpId="0"/>
      <p:bldP spid="35" grpId="0"/>
      <p:bldP spid="40" grpId="0"/>
      <p:bldP spid="41" grpId="0"/>
      <p:bldP spid="4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42"/>
          <p:cNvSpPr>
            <a:spLocks noGrp="1"/>
          </p:cNvSpPr>
          <p:nvPr>
            <p:ph type="body" sz="quarter" idx="10"/>
          </p:nvPr>
        </p:nvSpPr>
        <p:spPr>
          <a:xfrm>
            <a:off x="227330" y="358775"/>
            <a:ext cx="3660775" cy="590550"/>
          </a:xfrm>
        </p:spPr>
        <p:txBody>
          <a:bodyPr/>
          <a:lstStyle/>
          <a:p>
            <a:r>
              <a:rPr lang="zh-CN" altLang="en-US" sz="2000" dirty="0">
                <a:latin typeface="微软雅黑" panose="020B0503020204020204" charset="-122"/>
                <a:ea typeface="微软雅黑" panose="020B0503020204020204" charset="-122"/>
              </a:rPr>
              <a:t>请在此处添加标题</a:t>
            </a:r>
          </a:p>
        </p:txBody>
      </p:sp>
      <p:sp>
        <p:nvSpPr>
          <p:cNvPr id="44" name="文本占位符 43"/>
          <p:cNvSpPr>
            <a:spLocks noGrp="1"/>
          </p:cNvSpPr>
          <p:nvPr/>
        </p:nvSpPr>
        <p:spPr>
          <a:xfrm>
            <a:off x="518746" y="710723"/>
            <a:ext cx="4664898" cy="238813"/>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1200" kern="1200" spc="100" baseline="0">
                <a:solidFill>
                  <a:srgbClr val="51B9D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Creativity / Innovation / Specialty / Exquisite</a:t>
            </a:r>
          </a:p>
        </p:txBody>
      </p:sp>
      <p:sp>
        <p:nvSpPr>
          <p:cNvPr id="20484" name="矩形 23"/>
          <p:cNvSpPr>
            <a:spLocks noChangeArrowheads="1"/>
          </p:cNvSpPr>
          <p:nvPr/>
        </p:nvSpPr>
        <p:spPr bwMode="auto">
          <a:xfrm>
            <a:off x="0" y="1620310"/>
            <a:ext cx="12192000" cy="2833157"/>
          </a:xfrm>
          <a:prstGeom prst="rect">
            <a:avLst/>
          </a:prstGeom>
          <a:solidFill>
            <a:srgbClr val="C00000">
              <a:alpha val="80000"/>
            </a:srgbClr>
          </a:solidFill>
          <a:ln>
            <a:noFill/>
          </a:ln>
        </p:spPr>
        <p:txBody>
          <a:bodyPr anchor="ctr"/>
          <a:lstStyle/>
          <a:p>
            <a:endParaRPr lang="zh-CN" altLang="en-US">
              <a:latin typeface="微软雅黑" panose="020B0503020204020204" charset="-122"/>
              <a:ea typeface="微软雅黑" panose="020B0503020204020204" charset="-122"/>
            </a:endParaRPr>
          </a:p>
        </p:txBody>
      </p:sp>
      <p:sp>
        <p:nvSpPr>
          <p:cNvPr id="20485" name="Rectangle 6"/>
          <p:cNvSpPr>
            <a:spLocks noChangeArrowheads="1"/>
          </p:cNvSpPr>
          <p:nvPr/>
        </p:nvSpPr>
        <p:spPr bwMode="auto">
          <a:xfrm>
            <a:off x="885524" y="1915054"/>
            <a:ext cx="912812" cy="828675"/>
          </a:xfrm>
          <a:prstGeom prst="rect">
            <a:avLst/>
          </a:prstGeom>
          <a:solidFill>
            <a:schemeClr val="bg1"/>
          </a:solidFill>
          <a:ln>
            <a:noFill/>
          </a:ln>
        </p:spPr>
        <p:txBody>
          <a:bodyPr anchor="ctr"/>
          <a:lstStyle/>
          <a:p>
            <a:pPr algn="ctr"/>
            <a:r>
              <a:rPr lang="ms-MY" altLang="en-US" sz="36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01</a:t>
            </a:r>
          </a:p>
        </p:txBody>
      </p:sp>
      <p:sp>
        <p:nvSpPr>
          <p:cNvPr id="20486" name="Rectangle 9"/>
          <p:cNvSpPr>
            <a:spLocks noChangeArrowheads="1"/>
          </p:cNvSpPr>
          <p:nvPr/>
        </p:nvSpPr>
        <p:spPr bwMode="auto">
          <a:xfrm>
            <a:off x="4543123" y="1915055"/>
            <a:ext cx="911225" cy="828675"/>
          </a:xfrm>
          <a:prstGeom prst="rect">
            <a:avLst/>
          </a:prstGeom>
          <a:solidFill>
            <a:schemeClr val="bg1"/>
          </a:solidFill>
          <a:ln>
            <a:noFill/>
          </a:ln>
        </p:spPr>
        <p:txBody>
          <a:bodyPr anchor="ctr"/>
          <a:lstStyle/>
          <a:p>
            <a:pPr algn="ctr"/>
            <a:r>
              <a:rPr lang="ms-MY" altLang="en-US" sz="3600"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02</a:t>
            </a:r>
          </a:p>
        </p:txBody>
      </p:sp>
      <p:sp>
        <p:nvSpPr>
          <p:cNvPr id="20487" name="Rectangle 12"/>
          <p:cNvSpPr>
            <a:spLocks noChangeArrowheads="1"/>
          </p:cNvSpPr>
          <p:nvPr/>
        </p:nvSpPr>
        <p:spPr bwMode="auto">
          <a:xfrm>
            <a:off x="8199136" y="1915055"/>
            <a:ext cx="912813" cy="828675"/>
          </a:xfrm>
          <a:prstGeom prst="rect">
            <a:avLst/>
          </a:prstGeom>
          <a:solidFill>
            <a:schemeClr val="bg1"/>
          </a:solidFill>
          <a:ln>
            <a:noFill/>
          </a:ln>
        </p:spPr>
        <p:txBody>
          <a:bodyPr anchor="ctr"/>
          <a:lstStyle/>
          <a:p>
            <a:pPr algn="ctr"/>
            <a:r>
              <a:rPr lang="ms-MY" altLang="en-US" sz="36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03</a:t>
            </a:r>
          </a:p>
        </p:txBody>
      </p:sp>
      <p:sp>
        <p:nvSpPr>
          <p:cNvPr id="20488" name="Rectangle 15"/>
          <p:cNvSpPr>
            <a:spLocks noChangeArrowheads="1"/>
          </p:cNvSpPr>
          <p:nvPr/>
        </p:nvSpPr>
        <p:spPr bwMode="auto">
          <a:xfrm>
            <a:off x="885524" y="3172886"/>
            <a:ext cx="912812" cy="828675"/>
          </a:xfrm>
          <a:prstGeom prst="rect">
            <a:avLst/>
          </a:prstGeom>
          <a:solidFill>
            <a:schemeClr val="bg1"/>
          </a:solidFill>
          <a:ln>
            <a:noFill/>
          </a:ln>
        </p:spPr>
        <p:txBody>
          <a:bodyPr anchor="ctr"/>
          <a:lstStyle/>
          <a:p>
            <a:pPr algn="ctr"/>
            <a:r>
              <a:rPr lang="ms-MY" altLang="en-US" sz="36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04</a:t>
            </a:r>
          </a:p>
        </p:txBody>
      </p:sp>
      <p:sp>
        <p:nvSpPr>
          <p:cNvPr id="20489" name="Rectangle 18"/>
          <p:cNvSpPr>
            <a:spLocks noChangeArrowheads="1"/>
          </p:cNvSpPr>
          <p:nvPr/>
        </p:nvSpPr>
        <p:spPr bwMode="auto">
          <a:xfrm>
            <a:off x="4542330" y="3172886"/>
            <a:ext cx="912812" cy="828675"/>
          </a:xfrm>
          <a:prstGeom prst="rect">
            <a:avLst/>
          </a:prstGeom>
          <a:solidFill>
            <a:schemeClr val="bg1"/>
          </a:solidFill>
          <a:ln>
            <a:noFill/>
          </a:ln>
        </p:spPr>
        <p:txBody>
          <a:bodyPr anchor="ctr"/>
          <a:lstStyle/>
          <a:p>
            <a:pPr algn="ctr"/>
            <a:r>
              <a:rPr lang="ms-MY" altLang="en-US" sz="3600"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05</a:t>
            </a:r>
          </a:p>
        </p:txBody>
      </p:sp>
      <p:sp>
        <p:nvSpPr>
          <p:cNvPr id="20490" name="Rectangle 21"/>
          <p:cNvSpPr>
            <a:spLocks noChangeArrowheads="1"/>
          </p:cNvSpPr>
          <p:nvPr/>
        </p:nvSpPr>
        <p:spPr bwMode="auto">
          <a:xfrm>
            <a:off x="8199136" y="3172886"/>
            <a:ext cx="912813" cy="828675"/>
          </a:xfrm>
          <a:prstGeom prst="rect">
            <a:avLst/>
          </a:prstGeom>
          <a:solidFill>
            <a:schemeClr val="bg1"/>
          </a:solidFill>
          <a:ln>
            <a:noFill/>
          </a:ln>
        </p:spPr>
        <p:txBody>
          <a:bodyPr anchor="ctr"/>
          <a:lstStyle/>
          <a:p>
            <a:pPr algn="ctr"/>
            <a:r>
              <a:rPr lang="ms-MY" altLang="en-US" sz="3600"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06</a:t>
            </a:r>
          </a:p>
        </p:txBody>
      </p:sp>
      <p:sp>
        <p:nvSpPr>
          <p:cNvPr id="20491" name="TextBox 13"/>
          <p:cNvSpPr txBox="1">
            <a:spLocks noChangeArrowheads="1"/>
          </p:cNvSpPr>
          <p:nvPr/>
        </p:nvSpPr>
        <p:spPr bwMode="auto">
          <a:xfrm>
            <a:off x="1798335" y="1915055"/>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2000" b="1">
                <a:solidFill>
                  <a:srgbClr val="00A7AA"/>
                </a:solidFill>
                <a:latin typeface="+mn-ea"/>
              </a:defRPr>
            </a:lvl1pPr>
          </a:lstStyle>
          <a:p>
            <a:pPr algn="l"/>
            <a:r>
              <a:rPr lang="zh-CN" altLang="en-US" sz="1600" dirty="0">
                <a:solidFill>
                  <a:schemeClr val="bg1"/>
                </a:solidFill>
                <a:latin typeface="微软雅黑" panose="020B0503020204020204" charset="-122"/>
                <a:ea typeface="微软雅黑" panose="020B0503020204020204" charset="-122"/>
                <a:sym typeface="Arial" panose="020B0604020202020204" pitchFamily="34" charset="0"/>
              </a:rPr>
              <a:t>文化定义</a:t>
            </a:r>
          </a:p>
        </p:txBody>
      </p:sp>
      <p:sp>
        <p:nvSpPr>
          <p:cNvPr id="20493" name="TextBox 13"/>
          <p:cNvSpPr txBox="1">
            <a:spLocks noChangeArrowheads="1"/>
          </p:cNvSpPr>
          <p:nvPr/>
        </p:nvSpPr>
        <p:spPr bwMode="auto">
          <a:xfrm>
            <a:off x="5454348" y="1915055"/>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2000" b="1">
                <a:solidFill>
                  <a:srgbClr val="00A7AA"/>
                </a:solidFill>
                <a:latin typeface="+mn-ea"/>
              </a:defRPr>
            </a:lvl1pPr>
          </a:lstStyle>
          <a:p>
            <a:pPr algn="l"/>
            <a:r>
              <a:rPr lang="zh-CN" altLang="en-US" sz="1600" dirty="0">
                <a:solidFill>
                  <a:schemeClr val="bg1"/>
                </a:solidFill>
                <a:latin typeface="微软雅黑" panose="020B0503020204020204" charset="-122"/>
                <a:ea typeface="微软雅黑" panose="020B0503020204020204" charset="-122"/>
                <a:sym typeface="Arial" panose="020B0604020202020204" pitchFamily="34" charset="0"/>
              </a:rPr>
              <a:t>文化结构</a:t>
            </a:r>
          </a:p>
        </p:txBody>
      </p:sp>
      <p:sp>
        <p:nvSpPr>
          <p:cNvPr id="20495" name="TextBox 13"/>
          <p:cNvSpPr txBox="1">
            <a:spLocks noChangeArrowheads="1"/>
          </p:cNvSpPr>
          <p:nvPr/>
        </p:nvSpPr>
        <p:spPr bwMode="auto">
          <a:xfrm>
            <a:off x="9111949" y="1915055"/>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2000" b="1">
                <a:solidFill>
                  <a:srgbClr val="00A7AA"/>
                </a:solidFill>
                <a:latin typeface="+mn-ea"/>
              </a:defRPr>
            </a:lvl1pPr>
          </a:lstStyle>
          <a:p>
            <a:pPr algn="l"/>
            <a:r>
              <a:rPr lang="zh-CN" altLang="en-US" sz="1600" dirty="0">
                <a:solidFill>
                  <a:schemeClr val="bg1"/>
                </a:solidFill>
                <a:latin typeface="微软雅黑" panose="020B0503020204020204" charset="-122"/>
                <a:ea typeface="微软雅黑" panose="020B0503020204020204" charset="-122"/>
                <a:sym typeface="Arial" panose="020B0604020202020204" pitchFamily="34" charset="0"/>
              </a:rPr>
              <a:t>文化作用</a:t>
            </a:r>
          </a:p>
        </p:txBody>
      </p:sp>
      <p:sp>
        <p:nvSpPr>
          <p:cNvPr id="20497" name="TextBox 13"/>
          <p:cNvSpPr txBox="1">
            <a:spLocks noChangeArrowheads="1"/>
          </p:cNvSpPr>
          <p:nvPr/>
        </p:nvSpPr>
        <p:spPr bwMode="auto">
          <a:xfrm>
            <a:off x="1798335" y="3172886"/>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2000" b="1">
                <a:solidFill>
                  <a:srgbClr val="00A7AA"/>
                </a:solidFill>
                <a:latin typeface="+mn-ea"/>
              </a:defRPr>
            </a:lvl1pPr>
          </a:lstStyle>
          <a:p>
            <a:pPr algn="l"/>
            <a:r>
              <a:rPr lang="zh-CN" altLang="en-US" sz="1600" dirty="0">
                <a:solidFill>
                  <a:schemeClr val="bg1"/>
                </a:solidFill>
                <a:latin typeface="微软雅黑" panose="020B0503020204020204" charset="-122"/>
                <a:ea typeface="微软雅黑" panose="020B0503020204020204" charset="-122"/>
                <a:sym typeface="Arial" panose="020B0604020202020204" pitchFamily="34" charset="0"/>
              </a:rPr>
              <a:t>文化建设必要性</a:t>
            </a:r>
          </a:p>
        </p:txBody>
      </p:sp>
      <p:sp>
        <p:nvSpPr>
          <p:cNvPr id="20499" name="TextBox 13"/>
          <p:cNvSpPr txBox="1">
            <a:spLocks noChangeArrowheads="1"/>
          </p:cNvSpPr>
          <p:nvPr/>
        </p:nvSpPr>
        <p:spPr bwMode="auto">
          <a:xfrm>
            <a:off x="5454348" y="3172886"/>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2000" b="1">
                <a:solidFill>
                  <a:srgbClr val="00A7AA"/>
                </a:solidFill>
                <a:latin typeface="+mn-ea"/>
              </a:defRPr>
            </a:lvl1pPr>
          </a:lstStyle>
          <a:p>
            <a:pPr algn="l"/>
            <a:r>
              <a:rPr lang="zh-CN" altLang="en-US" sz="1600" dirty="0">
                <a:solidFill>
                  <a:schemeClr val="bg1"/>
                </a:solidFill>
                <a:latin typeface="微软雅黑" panose="020B0503020204020204" charset="-122"/>
                <a:ea typeface="微软雅黑" panose="020B0503020204020204" charset="-122"/>
                <a:sym typeface="Arial" panose="020B0604020202020204" pitchFamily="34" charset="0"/>
              </a:rPr>
              <a:t>文化现状</a:t>
            </a:r>
          </a:p>
        </p:txBody>
      </p:sp>
      <p:sp>
        <p:nvSpPr>
          <p:cNvPr id="20501" name="TextBox 13"/>
          <p:cNvSpPr txBox="1">
            <a:spLocks noChangeArrowheads="1"/>
          </p:cNvSpPr>
          <p:nvPr/>
        </p:nvSpPr>
        <p:spPr bwMode="auto">
          <a:xfrm>
            <a:off x="9116315" y="3172886"/>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sz="2000" b="1">
                <a:solidFill>
                  <a:srgbClr val="00A7AA"/>
                </a:solidFill>
                <a:latin typeface="+mn-ea"/>
              </a:defRPr>
            </a:lvl1pPr>
          </a:lstStyle>
          <a:p>
            <a:pPr algn="l"/>
            <a:r>
              <a:rPr lang="zh-CN" altLang="en-US" sz="1600" dirty="0">
                <a:solidFill>
                  <a:schemeClr val="bg1"/>
                </a:solidFill>
                <a:latin typeface="微软雅黑" panose="020B0503020204020204" charset="-122"/>
                <a:ea typeface="微软雅黑" panose="020B0503020204020204" charset="-122"/>
                <a:sym typeface="Arial" panose="020B0604020202020204" pitchFamily="34" charset="0"/>
              </a:rPr>
              <a:t>文化建设可行性</a:t>
            </a:r>
          </a:p>
        </p:txBody>
      </p:sp>
      <p:sp>
        <p:nvSpPr>
          <p:cNvPr id="25" name="文本框 24"/>
          <p:cNvSpPr txBox="1"/>
          <p:nvPr/>
        </p:nvSpPr>
        <p:spPr>
          <a:xfrm>
            <a:off x="885524" y="4692750"/>
            <a:ext cx="10420952" cy="1198880"/>
          </a:xfrm>
          <a:prstGeom prst="rect">
            <a:avLst/>
          </a:prstGeom>
          <a:noFill/>
        </p:spPr>
        <p:txBody>
          <a:bodyPr wrap="square" rtlCol="0">
            <a:spAutoFit/>
          </a:bodyPr>
          <a:lstStyle>
            <a:defPPr>
              <a:defRPr lang="zh-CN"/>
            </a:defPPr>
            <a:lvl1pPr algn="just">
              <a:lnSpc>
                <a:spcPct val="130000"/>
              </a:lnSpc>
              <a:defRPr sz="1600">
                <a:solidFill>
                  <a:schemeClr val="bg1"/>
                </a:solidFill>
              </a:defRPr>
            </a:lvl1pPr>
          </a:lstStyle>
          <a:p>
            <a:pPr algn="ctr">
              <a:lnSpc>
                <a:spcPct val="150000"/>
              </a:lnSpc>
            </a:pPr>
            <a:r>
              <a:rPr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26" name="文本框 25"/>
          <p:cNvSpPr txBox="1"/>
          <p:nvPr/>
        </p:nvSpPr>
        <p:spPr>
          <a:xfrm>
            <a:off x="1798335" y="2230859"/>
            <a:ext cx="2203325" cy="572464"/>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charset="-122"/>
                <a:ea typeface="微软雅黑" panose="020B0503020204020204" charset="-122"/>
              </a:rPr>
              <a:t>严谨的逻辑思维、创意的图示化表达，带来全新</a:t>
            </a:r>
            <a:r>
              <a:rPr lang="en-US" altLang="zh-CN" sz="1200" dirty="0">
                <a:solidFill>
                  <a:schemeClr val="bg1"/>
                </a:solidFill>
                <a:latin typeface="微软雅黑" panose="020B0503020204020204" charset="-122"/>
                <a:ea typeface="微软雅黑" panose="020B0503020204020204" charset="-122"/>
              </a:rPr>
              <a:t>PPT</a:t>
            </a:r>
            <a:r>
              <a:rPr lang="zh-CN" altLang="en-US" sz="1200" dirty="0">
                <a:solidFill>
                  <a:schemeClr val="bg1"/>
                </a:solidFill>
                <a:latin typeface="微软雅黑" panose="020B0503020204020204" charset="-122"/>
                <a:ea typeface="微软雅黑" panose="020B0503020204020204" charset="-122"/>
              </a:rPr>
              <a:t>体验。</a:t>
            </a:r>
          </a:p>
        </p:txBody>
      </p:sp>
      <p:sp>
        <p:nvSpPr>
          <p:cNvPr id="27" name="文本框 26"/>
          <p:cNvSpPr txBox="1"/>
          <p:nvPr/>
        </p:nvSpPr>
        <p:spPr>
          <a:xfrm>
            <a:off x="5451262" y="2230859"/>
            <a:ext cx="2203325" cy="572464"/>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charset="-122"/>
                <a:ea typeface="微软雅黑" panose="020B0503020204020204" charset="-122"/>
              </a:rPr>
              <a:t>严谨的逻辑思维、创意的图示化表达，带来全新</a:t>
            </a:r>
            <a:r>
              <a:rPr lang="en-US" altLang="zh-CN" sz="1200" dirty="0">
                <a:solidFill>
                  <a:schemeClr val="bg1"/>
                </a:solidFill>
                <a:latin typeface="微软雅黑" panose="020B0503020204020204" charset="-122"/>
                <a:ea typeface="微软雅黑" panose="020B0503020204020204" charset="-122"/>
              </a:rPr>
              <a:t>PPT</a:t>
            </a:r>
            <a:r>
              <a:rPr lang="zh-CN" altLang="en-US" sz="1200" dirty="0">
                <a:solidFill>
                  <a:schemeClr val="bg1"/>
                </a:solidFill>
                <a:latin typeface="微软雅黑" panose="020B0503020204020204" charset="-122"/>
                <a:ea typeface="微软雅黑" panose="020B0503020204020204" charset="-122"/>
              </a:rPr>
              <a:t>体验。</a:t>
            </a:r>
          </a:p>
        </p:txBody>
      </p:sp>
      <p:sp>
        <p:nvSpPr>
          <p:cNvPr id="28" name="文本框 27"/>
          <p:cNvSpPr txBox="1"/>
          <p:nvPr/>
        </p:nvSpPr>
        <p:spPr>
          <a:xfrm>
            <a:off x="9111949" y="2230859"/>
            <a:ext cx="2203325" cy="572464"/>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charset="-122"/>
                <a:ea typeface="微软雅黑" panose="020B0503020204020204" charset="-122"/>
              </a:rPr>
              <a:t>严谨的逻辑思维、创意的图示化表达，带来全新</a:t>
            </a:r>
            <a:r>
              <a:rPr lang="en-US" altLang="zh-CN" sz="1200" dirty="0">
                <a:solidFill>
                  <a:schemeClr val="bg1"/>
                </a:solidFill>
                <a:latin typeface="微软雅黑" panose="020B0503020204020204" charset="-122"/>
                <a:ea typeface="微软雅黑" panose="020B0503020204020204" charset="-122"/>
              </a:rPr>
              <a:t>PPT</a:t>
            </a:r>
            <a:r>
              <a:rPr lang="zh-CN" altLang="en-US" sz="1200" dirty="0">
                <a:solidFill>
                  <a:schemeClr val="bg1"/>
                </a:solidFill>
                <a:latin typeface="微软雅黑" panose="020B0503020204020204" charset="-122"/>
                <a:ea typeface="微软雅黑" panose="020B0503020204020204" charset="-122"/>
              </a:rPr>
              <a:t>体验。</a:t>
            </a:r>
          </a:p>
        </p:txBody>
      </p:sp>
      <p:sp>
        <p:nvSpPr>
          <p:cNvPr id="29" name="文本框 28"/>
          <p:cNvSpPr txBox="1"/>
          <p:nvPr/>
        </p:nvSpPr>
        <p:spPr>
          <a:xfrm>
            <a:off x="1798335" y="3470677"/>
            <a:ext cx="2203325" cy="572464"/>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charset="-122"/>
                <a:ea typeface="微软雅黑" panose="020B0503020204020204" charset="-122"/>
              </a:rPr>
              <a:t>严谨的逻辑思维、创意的图示化表达，带来全新</a:t>
            </a:r>
            <a:r>
              <a:rPr lang="en-US" altLang="zh-CN" sz="1200" dirty="0">
                <a:solidFill>
                  <a:schemeClr val="bg1"/>
                </a:solidFill>
                <a:latin typeface="微软雅黑" panose="020B0503020204020204" charset="-122"/>
                <a:ea typeface="微软雅黑" panose="020B0503020204020204" charset="-122"/>
              </a:rPr>
              <a:t>PPT</a:t>
            </a:r>
            <a:r>
              <a:rPr lang="zh-CN" altLang="en-US" sz="1200" dirty="0">
                <a:solidFill>
                  <a:schemeClr val="bg1"/>
                </a:solidFill>
                <a:latin typeface="微软雅黑" panose="020B0503020204020204" charset="-122"/>
                <a:ea typeface="微软雅黑" panose="020B0503020204020204" charset="-122"/>
              </a:rPr>
              <a:t>体验。</a:t>
            </a:r>
          </a:p>
        </p:txBody>
      </p:sp>
      <p:sp>
        <p:nvSpPr>
          <p:cNvPr id="30" name="文本框 29"/>
          <p:cNvSpPr txBox="1"/>
          <p:nvPr/>
        </p:nvSpPr>
        <p:spPr>
          <a:xfrm>
            <a:off x="5451262" y="3470677"/>
            <a:ext cx="2203325" cy="572464"/>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charset="-122"/>
                <a:ea typeface="微软雅黑" panose="020B0503020204020204" charset="-122"/>
              </a:rPr>
              <a:t>严谨的逻辑思维、创意的图示化表达，带来全新</a:t>
            </a:r>
            <a:r>
              <a:rPr lang="en-US" altLang="zh-CN" sz="1200" dirty="0">
                <a:solidFill>
                  <a:schemeClr val="bg1"/>
                </a:solidFill>
                <a:latin typeface="微软雅黑" panose="020B0503020204020204" charset="-122"/>
                <a:ea typeface="微软雅黑" panose="020B0503020204020204" charset="-122"/>
              </a:rPr>
              <a:t>PPT</a:t>
            </a:r>
            <a:r>
              <a:rPr lang="zh-CN" altLang="en-US" sz="1200" dirty="0">
                <a:solidFill>
                  <a:schemeClr val="bg1"/>
                </a:solidFill>
                <a:latin typeface="微软雅黑" panose="020B0503020204020204" charset="-122"/>
                <a:ea typeface="微软雅黑" panose="020B0503020204020204" charset="-122"/>
              </a:rPr>
              <a:t>体验。</a:t>
            </a:r>
          </a:p>
        </p:txBody>
      </p:sp>
      <p:sp>
        <p:nvSpPr>
          <p:cNvPr id="31" name="文本框 30"/>
          <p:cNvSpPr txBox="1"/>
          <p:nvPr/>
        </p:nvSpPr>
        <p:spPr>
          <a:xfrm>
            <a:off x="9111949" y="3470677"/>
            <a:ext cx="2203325" cy="572464"/>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charset="-122"/>
                <a:ea typeface="微软雅黑" panose="020B0503020204020204" charset="-122"/>
              </a:rPr>
              <a:t>严谨的逻辑思维、创意的图示化表达，带来全新</a:t>
            </a:r>
            <a:r>
              <a:rPr lang="en-US" altLang="zh-CN" sz="1200" dirty="0">
                <a:solidFill>
                  <a:schemeClr val="bg1"/>
                </a:solidFill>
                <a:latin typeface="微软雅黑" panose="020B0503020204020204" charset="-122"/>
                <a:ea typeface="微软雅黑" panose="020B0503020204020204" charset="-122"/>
              </a:rPr>
              <a:t>PPT</a:t>
            </a:r>
            <a:r>
              <a:rPr lang="zh-CN" altLang="en-US" sz="1200" dirty="0">
                <a:solidFill>
                  <a:schemeClr val="bg1"/>
                </a:solidFill>
                <a:latin typeface="微软雅黑" panose="020B0503020204020204" charset="-122"/>
                <a:ea typeface="微软雅黑" panose="020B0503020204020204" charset="-122"/>
              </a:rPr>
              <a:t>体验。</a:t>
            </a:r>
          </a:p>
        </p:txBody>
      </p:sp>
    </p:spTree>
  </p:cSld>
  <p:clrMapOvr>
    <a:masterClrMapping/>
  </p:clrMapOvr>
  <p:transition advTm="5429">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1000" fill="hold"/>
                                        <p:tgtEl>
                                          <p:spTgt spid="20484"/>
                                        </p:tgtEl>
                                        <p:attrNameLst>
                                          <p:attrName>ppt_w</p:attrName>
                                        </p:attrNameLst>
                                      </p:cBhvr>
                                      <p:tavLst>
                                        <p:tav tm="0">
                                          <p:val>
                                            <p:fltVal val="0"/>
                                          </p:val>
                                        </p:tav>
                                        <p:tav tm="100000">
                                          <p:val>
                                            <p:strVal val="#ppt_w"/>
                                          </p:val>
                                        </p:tav>
                                      </p:tavLst>
                                    </p:anim>
                                    <p:anim calcmode="lin" valueType="num">
                                      <p:cBhvr>
                                        <p:cTn id="8" dur="1000" fill="hold"/>
                                        <p:tgtEl>
                                          <p:spTgt spid="20484"/>
                                        </p:tgtEl>
                                        <p:attrNameLst>
                                          <p:attrName>ppt_h</p:attrName>
                                        </p:attrNameLst>
                                      </p:cBhvr>
                                      <p:tavLst>
                                        <p:tav tm="0">
                                          <p:val>
                                            <p:fltVal val="0"/>
                                          </p:val>
                                        </p:tav>
                                        <p:tav tm="100000">
                                          <p:val>
                                            <p:strVal val="#ppt_h"/>
                                          </p:val>
                                        </p:tav>
                                      </p:tavLst>
                                    </p:anim>
                                    <p:animEffect transition="in" filter="fade">
                                      <p:cBhvr>
                                        <p:cTn id="9" dur="1000"/>
                                        <p:tgtEl>
                                          <p:spTgt spid="20484"/>
                                        </p:tgtEl>
                                      </p:cBhvr>
                                    </p:animEffect>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20485"/>
                                        </p:tgtEl>
                                        <p:attrNameLst>
                                          <p:attrName>style.visibility</p:attrName>
                                        </p:attrNameLst>
                                      </p:cBhvr>
                                      <p:to>
                                        <p:strVal val="visible"/>
                                      </p:to>
                                    </p:set>
                                    <p:anim calcmode="lin" valueType="num">
                                      <p:cBhvr>
                                        <p:cTn id="13" dur="1000" fill="hold"/>
                                        <p:tgtEl>
                                          <p:spTgt spid="20485"/>
                                        </p:tgtEl>
                                        <p:attrNameLst>
                                          <p:attrName>ppt_w</p:attrName>
                                        </p:attrNameLst>
                                      </p:cBhvr>
                                      <p:tavLst>
                                        <p:tav tm="0">
                                          <p:val>
                                            <p:fltVal val="0"/>
                                          </p:val>
                                        </p:tav>
                                        <p:tav tm="100000">
                                          <p:val>
                                            <p:strVal val="#ppt_w"/>
                                          </p:val>
                                        </p:tav>
                                      </p:tavLst>
                                    </p:anim>
                                    <p:anim calcmode="lin" valueType="num">
                                      <p:cBhvr>
                                        <p:cTn id="14" dur="1000" fill="hold"/>
                                        <p:tgtEl>
                                          <p:spTgt spid="20485"/>
                                        </p:tgtEl>
                                        <p:attrNameLst>
                                          <p:attrName>ppt_h</p:attrName>
                                        </p:attrNameLst>
                                      </p:cBhvr>
                                      <p:tavLst>
                                        <p:tav tm="0">
                                          <p:val>
                                            <p:fltVal val="0"/>
                                          </p:val>
                                        </p:tav>
                                        <p:tav tm="100000">
                                          <p:val>
                                            <p:strVal val="#ppt_h"/>
                                          </p:val>
                                        </p:tav>
                                      </p:tavLst>
                                    </p:anim>
                                    <p:anim calcmode="lin" valueType="num">
                                      <p:cBhvr>
                                        <p:cTn id="15" dur="1000" fill="hold"/>
                                        <p:tgtEl>
                                          <p:spTgt spid="20485"/>
                                        </p:tgtEl>
                                        <p:attrNameLst>
                                          <p:attrName>style.rotation</p:attrName>
                                        </p:attrNameLst>
                                      </p:cBhvr>
                                      <p:tavLst>
                                        <p:tav tm="0">
                                          <p:val>
                                            <p:fltVal val="360"/>
                                          </p:val>
                                        </p:tav>
                                        <p:tav tm="100000">
                                          <p:val>
                                            <p:fltVal val="0"/>
                                          </p:val>
                                        </p:tav>
                                      </p:tavLst>
                                    </p:anim>
                                    <p:animEffect transition="in" filter="fade">
                                      <p:cBhvr>
                                        <p:cTn id="16" dur="1000"/>
                                        <p:tgtEl>
                                          <p:spTgt spid="20485"/>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0486"/>
                                        </p:tgtEl>
                                        <p:attrNameLst>
                                          <p:attrName>style.visibility</p:attrName>
                                        </p:attrNameLst>
                                      </p:cBhvr>
                                      <p:to>
                                        <p:strVal val="visible"/>
                                      </p:to>
                                    </p:set>
                                    <p:anim calcmode="lin" valueType="num">
                                      <p:cBhvr>
                                        <p:cTn id="19" dur="1000" fill="hold"/>
                                        <p:tgtEl>
                                          <p:spTgt spid="20486"/>
                                        </p:tgtEl>
                                        <p:attrNameLst>
                                          <p:attrName>ppt_w</p:attrName>
                                        </p:attrNameLst>
                                      </p:cBhvr>
                                      <p:tavLst>
                                        <p:tav tm="0">
                                          <p:val>
                                            <p:fltVal val="0"/>
                                          </p:val>
                                        </p:tav>
                                        <p:tav tm="100000">
                                          <p:val>
                                            <p:strVal val="#ppt_w"/>
                                          </p:val>
                                        </p:tav>
                                      </p:tavLst>
                                    </p:anim>
                                    <p:anim calcmode="lin" valueType="num">
                                      <p:cBhvr>
                                        <p:cTn id="20" dur="1000" fill="hold"/>
                                        <p:tgtEl>
                                          <p:spTgt spid="20486"/>
                                        </p:tgtEl>
                                        <p:attrNameLst>
                                          <p:attrName>ppt_h</p:attrName>
                                        </p:attrNameLst>
                                      </p:cBhvr>
                                      <p:tavLst>
                                        <p:tav tm="0">
                                          <p:val>
                                            <p:fltVal val="0"/>
                                          </p:val>
                                        </p:tav>
                                        <p:tav tm="100000">
                                          <p:val>
                                            <p:strVal val="#ppt_h"/>
                                          </p:val>
                                        </p:tav>
                                      </p:tavLst>
                                    </p:anim>
                                    <p:anim calcmode="lin" valueType="num">
                                      <p:cBhvr>
                                        <p:cTn id="21" dur="1000" fill="hold"/>
                                        <p:tgtEl>
                                          <p:spTgt spid="20486"/>
                                        </p:tgtEl>
                                        <p:attrNameLst>
                                          <p:attrName>style.rotation</p:attrName>
                                        </p:attrNameLst>
                                      </p:cBhvr>
                                      <p:tavLst>
                                        <p:tav tm="0">
                                          <p:val>
                                            <p:fltVal val="360"/>
                                          </p:val>
                                        </p:tav>
                                        <p:tav tm="100000">
                                          <p:val>
                                            <p:fltVal val="0"/>
                                          </p:val>
                                        </p:tav>
                                      </p:tavLst>
                                    </p:anim>
                                    <p:animEffect transition="in" filter="fade">
                                      <p:cBhvr>
                                        <p:cTn id="22" dur="1000"/>
                                        <p:tgtEl>
                                          <p:spTgt spid="20486"/>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20487"/>
                                        </p:tgtEl>
                                        <p:attrNameLst>
                                          <p:attrName>style.visibility</p:attrName>
                                        </p:attrNameLst>
                                      </p:cBhvr>
                                      <p:to>
                                        <p:strVal val="visible"/>
                                      </p:to>
                                    </p:set>
                                    <p:anim calcmode="lin" valueType="num">
                                      <p:cBhvr>
                                        <p:cTn id="25" dur="1000" fill="hold"/>
                                        <p:tgtEl>
                                          <p:spTgt spid="20487"/>
                                        </p:tgtEl>
                                        <p:attrNameLst>
                                          <p:attrName>ppt_w</p:attrName>
                                        </p:attrNameLst>
                                      </p:cBhvr>
                                      <p:tavLst>
                                        <p:tav tm="0">
                                          <p:val>
                                            <p:fltVal val="0"/>
                                          </p:val>
                                        </p:tav>
                                        <p:tav tm="100000">
                                          <p:val>
                                            <p:strVal val="#ppt_w"/>
                                          </p:val>
                                        </p:tav>
                                      </p:tavLst>
                                    </p:anim>
                                    <p:anim calcmode="lin" valueType="num">
                                      <p:cBhvr>
                                        <p:cTn id="26" dur="1000" fill="hold"/>
                                        <p:tgtEl>
                                          <p:spTgt spid="20487"/>
                                        </p:tgtEl>
                                        <p:attrNameLst>
                                          <p:attrName>ppt_h</p:attrName>
                                        </p:attrNameLst>
                                      </p:cBhvr>
                                      <p:tavLst>
                                        <p:tav tm="0">
                                          <p:val>
                                            <p:fltVal val="0"/>
                                          </p:val>
                                        </p:tav>
                                        <p:tav tm="100000">
                                          <p:val>
                                            <p:strVal val="#ppt_h"/>
                                          </p:val>
                                        </p:tav>
                                      </p:tavLst>
                                    </p:anim>
                                    <p:anim calcmode="lin" valueType="num">
                                      <p:cBhvr>
                                        <p:cTn id="27" dur="1000" fill="hold"/>
                                        <p:tgtEl>
                                          <p:spTgt spid="20487"/>
                                        </p:tgtEl>
                                        <p:attrNameLst>
                                          <p:attrName>style.rotation</p:attrName>
                                        </p:attrNameLst>
                                      </p:cBhvr>
                                      <p:tavLst>
                                        <p:tav tm="0">
                                          <p:val>
                                            <p:fltVal val="360"/>
                                          </p:val>
                                        </p:tav>
                                        <p:tav tm="100000">
                                          <p:val>
                                            <p:fltVal val="0"/>
                                          </p:val>
                                        </p:tav>
                                      </p:tavLst>
                                    </p:anim>
                                    <p:animEffect transition="in" filter="fade">
                                      <p:cBhvr>
                                        <p:cTn id="28" dur="1000"/>
                                        <p:tgtEl>
                                          <p:spTgt spid="20487"/>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0488"/>
                                        </p:tgtEl>
                                        <p:attrNameLst>
                                          <p:attrName>style.visibility</p:attrName>
                                        </p:attrNameLst>
                                      </p:cBhvr>
                                      <p:to>
                                        <p:strVal val="visible"/>
                                      </p:to>
                                    </p:set>
                                    <p:anim calcmode="lin" valueType="num">
                                      <p:cBhvr>
                                        <p:cTn id="31" dur="1000" fill="hold"/>
                                        <p:tgtEl>
                                          <p:spTgt spid="20488"/>
                                        </p:tgtEl>
                                        <p:attrNameLst>
                                          <p:attrName>ppt_w</p:attrName>
                                        </p:attrNameLst>
                                      </p:cBhvr>
                                      <p:tavLst>
                                        <p:tav tm="0">
                                          <p:val>
                                            <p:fltVal val="0"/>
                                          </p:val>
                                        </p:tav>
                                        <p:tav tm="100000">
                                          <p:val>
                                            <p:strVal val="#ppt_w"/>
                                          </p:val>
                                        </p:tav>
                                      </p:tavLst>
                                    </p:anim>
                                    <p:anim calcmode="lin" valueType="num">
                                      <p:cBhvr>
                                        <p:cTn id="32" dur="1000" fill="hold"/>
                                        <p:tgtEl>
                                          <p:spTgt spid="20488"/>
                                        </p:tgtEl>
                                        <p:attrNameLst>
                                          <p:attrName>ppt_h</p:attrName>
                                        </p:attrNameLst>
                                      </p:cBhvr>
                                      <p:tavLst>
                                        <p:tav tm="0">
                                          <p:val>
                                            <p:fltVal val="0"/>
                                          </p:val>
                                        </p:tav>
                                        <p:tav tm="100000">
                                          <p:val>
                                            <p:strVal val="#ppt_h"/>
                                          </p:val>
                                        </p:tav>
                                      </p:tavLst>
                                    </p:anim>
                                    <p:anim calcmode="lin" valueType="num">
                                      <p:cBhvr>
                                        <p:cTn id="33" dur="1000" fill="hold"/>
                                        <p:tgtEl>
                                          <p:spTgt spid="20488"/>
                                        </p:tgtEl>
                                        <p:attrNameLst>
                                          <p:attrName>style.rotation</p:attrName>
                                        </p:attrNameLst>
                                      </p:cBhvr>
                                      <p:tavLst>
                                        <p:tav tm="0">
                                          <p:val>
                                            <p:fltVal val="360"/>
                                          </p:val>
                                        </p:tav>
                                        <p:tav tm="100000">
                                          <p:val>
                                            <p:fltVal val="0"/>
                                          </p:val>
                                        </p:tav>
                                      </p:tavLst>
                                    </p:anim>
                                    <p:animEffect transition="in" filter="fade">
                                      <p:cBhvr>
                                        <p:cTn id="34" dur="1000"/>
                                        <p:tgtEl>
                                          <p:spTgt spid="20488"/>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20489"/>
                                        </p:tgtEl>
                                        <p:attrNameLst>
                                          <p:attrName>style.visibility</p:attrName>
                                        </p:attrNameLst>
                                      </p:cBhvr>
                                      <p:to>
                                        <p:strVal val="visible"/>
                                      </p:to>
                                    </p:set>
                                    <p:anim calcmode="lin" valueType="num">
                                      <p:cBhvr>
                                        <p:cTn id="37" dur="1000" fill="hold"/>
                                        <p:tgtEl>
                                          <p:spTgt spid="20489"/>
                                        </p:tgtEl>
                                        <p:attrNameLst>
                                          <p:attrName>ppt_w</p:attrName>
                                        </p:attrNameLst>
                                      </p:cBhvr>
                                      <p:tavLst>
                                        <p:tav tm="0">
                                          <p:val>
                                            <p:fltVal val="0"/>
                                          </p:val>
                                        </p:tav>
                                        <p:tav tm="100000">
                                          <p:val>
                                            <p:strVal val="#ppt_w"/>
                                          </p:val>
                                        </p:tav>
                                      </p:tavLst>
                                    </p:anim>
                                    <p:anim calcmode="lin" valueType="num">
                                      <p:cBhvr>
                                        <p:cTn id="38" dur="1000" fill="hold"/>
                                        <p:tgtEl>
                                          <p:spTgt spid="20489"/>
                                        </p:tgtEl>
                                        <p:attrNameLst>
                                          <p:attrName>ppt_h</p:attrName>
                                        </p:attrNameLst>
                                      </p:cBhvr>
                                      <p:tavLst>
                                        <p:tav tm="0">
                                          <p:val>
                                            <p:fltVal val="0"/>
                                          </p:val>
                                        </p:tav>
                                        <p:tav tm="100000">
                                          <p:val>
                                            <p:strVal val="#ppt_h"/>
                                          </p:val>
                                        </p:tav>
                                      </p:tavLst>
                                    </p:anim>
                                    <p:anim calcmode="lin" valueType="num">
                                      <p:cBhvr>
                                        <p:cTn id="39" dur="1000" fill="hold"/>
                                        <p:tgtEl>
                                          <p:spTgt spid="20489"/>
                                        </p:tgtEl>
                                        <p:attrNameLst>
                                          <p:attrName>style.rotation</p:attrName>
                                        </p:attrNameLst>
                                      </p:cBhvr>
                                      <p:tavLst>
                                        <p:tav tm="0">
                                          <p:val>
                                            <p:fltVal val="360"/>
                                          </p:val>
                                        </p:tav>
                                        <p:tav tm="100000">
                                          <p:val>
                                            <p:fltVal val="0"/>
                                          </p:val>
                                        </p:tav>
                                      </p:tavLst>
                                    </p:anim>
                                    <p:animEffect transition="in" filter="fade">
                                      <p:cBhvr>
                                        <p:cTn id="40" dur="1000"/>
                                        <p:tgtEl>
                                          <p:spTgt spid="20489"/>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0490"/>
                                        </p:tgtEl>
                                        <p:attrNameLst>
                                          <p:attrName>style.visibility</p:attrName>
                                        </p:attrNameLst>
                                      </p:cBhvr>
                                      <p:to>
                                        <p:strVal val="visible"/>
                                      </p:to>
                                    </p:set>
                                    <p:anim calcmode="lin" valueType="num">
                                      <p:cBhvr>
                                        <p:cTn id="43" dur="1000" fill="hold"/>
                                        <p:tgtEl>
                                          <p:spTgt spid="20490"/>
                                        </p:tgtEl>
                                        <p:attrNameLst>
                                          <p:attrName>ppt_w</p:attrName>
                                        </p:attrNameLst>
                                      </p:cBhvr>
                                      <p:tavLst>
                                        <p:tav tm="0">
                                          <p:val>
                                            <p:fltVal val="0"/>
                                          </p:val>
                                        </p:tav>
                                        <p:tav tm="100000">
                                          <p:val>
                                            <p:strVal val="#ppt_w"/>
                                          </p:val>
                                        </p:tav>
                                      </p:tavLst>
                                    </p:anim>
                                    <p:anim calcmode="lin" valueType="num">
                                      <p:cBhvr>
                                        <p:cTn id="44" dur="1000" fill="hold"/>
                                        <p:tgtEl>
                                          <p:spTgt spid="20490"/>
                                        </p:tgtEl>
                                        <p:attrNameLst>
                                          <p:attrName>ppt_h</p:attrName>
                                        </p:attrNameLst>
                                      </p:cBhvr>
                                      <p:tavLst>
                                        <p:tav tm="0">
                                          <p:val>
                                            <p:fltVal val="0"/>
                                          </p:val>
                                        </p:tav>
                                        <p:tav tm="100000">
                                          <p:val>
                                            <p:strVal val="#ppt_h"/>
                                          </p:val>
                                        </p:tav>
                                      </p:tavLst>
                                    </p:anim>
                                    <p:anim calcmode="lin" valueType="num">
                                      <p:cBhvr>
                                        <p:cTn id="45" dur="1000" fill="hold"/>
                                        <p:tgtEl>
                                          <p:spTgt spid="20490"/>
                                        </p:tgtEl>
                                        <p:attrNameLst>
                                          <p:attrName>style.rotation</p:attrName>
                                        </p:attrNameLst>
                                      </p:cBhvr>
                                      <p:tavLst>
                                        <p:tav tm="0">
                                          <p:val>
                                            <p:fltVal val="360"/>
                                          </p:val>
                                        </p:tav>
                                        <p:tav tm="100000">
                                          <p:val>
                                            <p:fltVal val="0"/>
                                          </p:val>
                                        </p:tav>
                                      </p:tavLst>
                                    </p:anim>
                                    <p:animEffect transition="in" filter="fade">
                                      <p:cBhvr>
                                        <p:cTn id="46" dur="1000"/>
                                        <p:tgtEl>
                                          <p:spTgt spid="20490"/>
                                        </p:tgtEl>
                                      </p:cBhvr>
                                    </p:animEffect>
                                  </p:childTnLst>
                                </p:cTn>
                              </p:par>
                            </p:childTnLst>
                          </p:cTn>
                        </p:par>
                        <p:par>
                          <p:cTn id="47" fill="hold">
                            <p:stCondLst>
                              <p:cond delay="2000"/>
                            </p:stCondLst>
                            <p:childTnLst>
                              <p:par>
                                <p:cTn id="48" presetID="12" presetClass="entr" presetSubtype="8" fill="hold" grpId="0" nodeType="afterEffect">
                                  <p:stCondLst>
                                    <p:cond delay="0"/>
                                  </p:stCondLst>
                                  <p:childTnLst>
                                    <p:set>
                                      <p:cBhvr>
                                        <p:cTn id="49" dur="1" fill="hold">
                                          <p:stCondLst>
                                            <p:cond delay="0"/>
                                          </p:stCondLst>
                                        </p:cTn>
                                        <p:tgtEl>
                                          <p:spTgt spid="20491"/>
                                        </p:tgtEl>
                                        <p:attrNameLst>
                                          <p:attrName>style.visibility</p:attrName>
                                        </p:attrNameLst>
                                      </p:cBhvr>
                                      <p:to>
                                        <p:strVal val="visible"/>
                                      </p:to>
                                    </p:set>
                                    <p:anim calcmode="lin" valueType="num">
                                      <p:cBhvr additive="base">
                                        <p:cTn id="50" dur="1000"/>
                                        <p:tgtEl>
                                          <p:spTgt spid="20491"/>
                                        </p:tgtEl>
                                        <p:attrNameLst>
                                          <p:attrName>ppt_x</p:attrName>
                                        </p:attrNameLst>
                                      </p:cBhvr>
                                      <p:tavLst>
                                        <p:tav tm="0">
                                          <p:val>
                                            <p:strVal val="#ppt_x-#ppt_w*1.125000"/>
                                          </p:val>
                                        </p:tav>
                                        <p:tav tm="100000">
                                          <p:val>
                                            <p:strVal val="#ppt_x"/>
                                          </p:val>
                                        </p:tav>
                                      </p:tavLst>
                                    </p:anim>
                                    <p:animEffect transition="in" filter="wipe(right)">
                                      <p:cBhvr>
                                        <p:cTn id="51" dur="1000"/>
                                        <p:tgtEl>
                                          <p:spTgt spid="20491"/>
                                        </p:tgtEl>
                                      </p:cBhvr>
                                    </p:animEffect>
                                  </p:childTnLst>
                                </p:cTn>
                              </p:par>
                              <p:par>
                                <p:cTn id="52" presetID="12" presetClass="entr" presetSubtype="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1000"/>
                                        <p:tgtEl>
                                          <p:spTgt spid="26"/>
                                        </p:tgtEl>
                                        <p:attrNameLst>
                                          <p:attrName>ppt_x</p:attrName>
                                        </p:attrNameLst>
                                      </p:cBhvr>
                                      <p:tavLst>
                                        <p:tav tm="0">
                                          <p:val>
                                            <p:strVal val="#ppt_x-#ppt_w*1.125000"/>
                                          </p:val>
                                        </p:tav>
                                        <p:tav tm="100000">
                                          <p:val>
                                            <p:strVal val="#ppt_x"/>
                                          </p:val>
                                        </p:tav>
                                      </p:tavLst>
                                    </p:anim>
                                    <p:animEffect transition="in" filter="wipe(right)">
                                      <p:cBhvr>
                                        <p:cTn id="55" dur="1000"/>
                                        <p:tgtEl>
                                          <p:spTgt spid="26"/>
                                        </p:tgtEl>
                                      </p:cBhvr>
                                    </p:animEffect>
                                  </p:childTnLst>
                                </p:cTn>
                              </p:par>
                              <p:par>
                                <p:cTn id="56" presetID="12" presetClass="entr" presetSubtype="8" fill="hold" grpId="0" nodeType="withEffect">
                                  <p:stCondLst>
                                    <p:cond delay="0"/>
                                  </p:stCondLst>
                                  <p:childTnLst>
                                    <p:set>
                                      <p:cBhvr>
                                        <p:cTn id="57" dur="1" fill="hold">
                                          <p:stCondLst>
                                            <p:cond delay="0"/>
                                          </p:stCondLst>
                                        </p:cTn>
                                        <p:tgtEl>
                                          <p:spTgt spid="20493"/>
                                        </p:tgtEl>
                                        <p:attrNameLst>
                                          <p:attrName>style.visibility</p:attrName>
                                        </p:attrNameLst>
                                      </p:cBhvr>
                                      <p:to>
                                        <p:strVal val="visible"/>
                                      </p:to>
                                    </p:set>
                                    <p:anim calcmode="lin" valueType="num">
                                      <p:cBhvr additive="base">
                                        <p:cTn id="58" dur="1000"/>
                                        <p:tgtEl>
                                          <p:spTgt spid="20493"/>
                                        </p:tgtEl>
                                        <p:attrNameLst>
                                          <p:attrName>ppt_x</p:attrName>
                                        </p:attrNameLst>
                                      </p:cBhvr>
                                      <p:tavLst>
                                        <p:tav tm="0">
                                          <p:val>
                                            <p:strVal val="#ppt_x-#ppt_w*1.125000"/>
                                          </p:val>
                                        </p:tav>
                                        <p:tav tm="100000">
                                          <p:val>
                                            <p:strVal val="#ppt_x"/>
                                          </p:val>
                                        </p:tav>
                                      </p:tavLst>
                                    </p:anim>
                                    <p:animEffect transition="in" filter="wipe(right)">
                                      <p:cBhvr>
                                        <p:cTn id="59" dur="1000"/>
                                        <p:tgtEl>
                                          <p:spTgt spid="20493"/>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1000"/>
                                        <p:tgtEl>
                                          <p:spTgt spid="27"/>
                                        </p:tgtEl>
                                        <p:attrNameLst>
                                          <p:attrName>ppt_x</p:attrName>
                                        </p:attrNameLst>
                                      </p:cBhvr>
                                      <p:tavLst>
                                        <p:tav tm="0">
                                          <p:val>
                                            <p:strVal val="#ppt_x-#ppt_w*1.125000"/>
                                          </p:val>
                                        </p:tav>
                                        <p:tav tm="100000">
                                          <p:val>
                                            <p:strVal val="#ppt_x"/>
                                          </p:val>
                                        </p:tav>
                                      </p:tavLst>
                                    </p:anim>
                                    <p:animEffect transition="in" filter="wipe(right)">
                                      <p:cBhvr>
                                        <p:cTn id="63" dur="1000"/>
                                        <p:tgtEl>
                                          <p:spTgt spid="27"/>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20495"/>
                                        </p:tgtEl>
                                        <p:attrNameLst>
                                          <p:attrName>style.visibility</p:attrName>
                                        </p:attrNameLst>
                                      </p:cBhvr>
                                      <p:to>
                                        <p:strVal val="visible"/>
                                      </p:to>
                                    </p:set>
                                    <p:anim calcmode="lin" valueType="num">
                                      <p:cBhvr additive="base">
                                        <p:cTn id="66" dur="1000"/>
                                        <p:tgtEl>
                                          <p:spTgt spid="20495"/>
                                        </p:tgtEl>
                                        <p:attrNameLst>
                                          <p:attrName>ppt_x</p:attrName>
                                        </p:attrNameLst>
                                      </p:cBhvr>
                                      <p:tavLst>
                                        <p:tav tm="0">
                                          <p:val>
                                            <p:strVal val="#ppt_x-#ppt_w*1.125000"/>
                                          </p:val>
                                        </p:tav>
                                        <p:tav tm="100000">
                                          <p:val>
                                            <p:strVal val="#ppt_x"/>
                                          </p:val>
                                        </p:tav>
                                      </p:tavLst>
                                    </p:anim>
                                    <p:animEffect transition="in" filter="wipe(right)">
                                      <p:cBhvr>
                                        <p:cTn id="67" dur="1000"/>
                                        <p:tgtEl>
                                          <p:spTgt spid="20495"/>
                                        </p:tgtEl>
                                      </p:cBhvr>
                                    </p:animEffect>
                                  </p:childTnLst>
                                </p:cTn>
                              </p:par>
                              <p:par>
                                <p:cTn id="68" presetID="12" presetClass="entr" presetSubtype="8"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1000"/>
                                        <p:tgtEl>
                                          <p:spTgt spid="28"/>
                                        </p:tgtEl>
                                        <p:attrNameLst>
                                          <p:attrName>ppt_x</p:attrName>
                                        </p:attrNameLst>
                                      </p:cBhvr>
                                      <p:tavLst>
                                        <p:tav tm="0">
                                          <p:val>
                                            <p:strVal val="#ppt_x-#ppt_w*1.125000"/>
                                          </p:val>
                                        </p:tav>
                                        <p:tav tm="100000">
                                          <p:val>
                                            <p:strVal val="#ppt_x"/>
                                          </p:val>
                                        </p:tav>
                                      </p:tavLst>
                                    </p:anim>
                                    <p:animEffect transition="in" filter="wipe(right)">
                                      <p:cBhvr>
                                        <p:cTn id="71" dur="10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0497"/>
                                        </p:tgtEl>
                                        <p:attrNameLst>
                                          <p:attrName>style.visibility</p:attrName>
                                        </p:attrNameLst>
                                      </p:cBhvr>
                                      <p:to>
                                        <p:strVal val="visible"/>
                                      </p:to>
                                    </p:set>
                                    <p:anim calcmode="lin" valueType="num">
                                      <p:cBhvr additive="base">
                                        <p:cTn id="74" dur="1000"/>
                                        <p:tgtEl>
                                          <p:spTgt spid="20497"/>
                                        </p:tgtEl>
                                        <p:attrNameLst>
                                          <p:attrName>ppt_x</p:attrName>
                                        </p:attrNameLst>
                                      </p:cBhvr>
                                      <p:tavLst>
                                        <p:tav tm="0">
                                          <p:val>
                                            <p:strVal val="#ppt_x-#ppt_w*1.125000"/>
                                          </p:val>
                                        </p:tav>
                                        <p:tav tm="100000">
                                          <p:val>
                                            <p:strVal val="#ppt_x"/>
                                          </p:val>
                                        </p:tav>
                                      </p:tavLst>
                                    </p:anim>
                                    <p:animEffect transition="in" filter="wipe(right)">
                                      <p:cBhvr>
                                        <p:cTn id="75" dur="1000"/>
                                        <p:tgtEl>
                                          <p:spTgt spid="20497"/>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additive="base">
                                        <p:cTn id="78" dur="1000"/>
                                        <p:tgtEl>
                                          <p:spTgt spid="29"/>
                                        </p:tgtEl>
                                        <p:attrNameLst>
                                          <p:attrName>ppt_x</p:attrName>
                                        </p:attrNameLst>
                                      </p:cBhvr>
                                      <p:tavLst>
                                        <p:tav tm="0">
                                          <p:val>
                                            <p:strVal val="#ppt_x-#ppt_w*1.125000"/>
                                          </p:val>
                                        </p:tav>
                                        <p:tav tm="100000">
                                          <p:val>
                                            <p:strVal val="#ppt_x"/>
                                          </p:val>
                                        </p:tav>
                                      </p:tavLst>
                                    </p:anim>
                                    <p:animEffect transition="in" filter="wipe(right)">
                                      <p:cBhvr>
                                        <p:cTn id="79" dur="1000"/>
                                        <p:tgtEl>
                                          <p:spTgt spid="29"/>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20499"/>
                                        </p:tgtEl>
                                        <p:attrNameLst>
                                          <p:attrName>style.visibility</p:attrName>
                                        </p:attrNameLst>
                                      </p:cBhvr>
                                      <p:to>
                                        <p:strVal val="visible"/>
                                      </p:to>
                                    </p:set>
                                    <p:anim calcmode="lin" valueType="num">
                                      <p:cBhvr additive="base">
                                        <p:cTn id="82" dur="1000"/>
                                        <p:tgtEl>
                                          <p:spTgt spid="20499"/>
                                        </p:tgtEl>
                                        <p:attrNameLst>
                                          <p:attrName>ppt_x</p:attrName>
                                        </p:attrNameLst>
                                      </p:cBhvr>
                                      <p:tavLst>
                                        <p:tav tm="0">
                                          <p:val>
                                            <p:strVal val="#ppt_x-#ppt_w*1.125000"/>
                                          </p:val>
                                        </p:tav>
                                        <p:tav tm="100000">
                                          <p:val>
                                            <p:strVal val="#ppt_x"/>
                                          </p:val>
                                        </p:tav>
                                      </p:tavLst>
                                    </p:anim>
                                    <p:animEffect transition="in" filter="wipe(right)">
                                      <p:cBhvr>
                                        <p:cTn id="83" dur="1000"/>
                                        <p:tgtEl>
                                          <p:spTgt spid="20499"/>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additive="base">
                                        <p:cTn id="86" dur="1000"/>
                                        <p:tgtEl>
                                          <p:spTgt spid="30"/>
                                        </p:tgtEl>
                                        <p:attrNameLst>
                                          <p:attrName>ppt_x</p:attrName>
                                        </p:attrNameLst>
                                      </p:cBhvr>
                                      <p:tavLst>
                                        <p:tav tm="0">
                                          <p:val>
                                            <p:strVal val="#ppt_x-#ppt_w*1.125000"/>
                                          </p:val>
                                        </p:tav>
                                        <p:tav tm="100000">
                                          <p:val>
                                            <p:strVal val="#ppt_x"/>
                                          </p:val>
                                        </p:tav>
                                      </p:tavLst>
                                    </p:anim>
                                    <p:animEffect transition="in" filter="wipe(right)">
                                      <p:cBhvr>
                                        <p:cTn id="87" dur="1000"/>
                                        <p:tgtEl>
                                          <p:spTgt spid="30"/>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20501"/>
                                        </p:tgtEl>
                                        <p:attrNameLst>
                                          <p:attrName>style.visibility</p:attrName>
                                        </p:attrNameLst>
                                      </p:cBhvr>
                                      <p:to>
                                        <p:strVal val="visible"/>
                                      </p:to>
                                    </p:set>
                                    <p:anim calcmode="lin" valueType="num">
                                      <p:cBhvr additive="base">
                                        <p:cTn id="90" dur="1000"/>
                                        <p:tgtEl>
                                          <p:spTgt spid="20501"/>
                                        </p:tgtEl>
                                        <p:attrNameLst>
                                          <p:attrName>ppt_x</p:attrName>
                                        </p:attrNameLst>
                                      </p:cBhvr>
                                      <p:tavLst>
                                        <p:tav tm="0">
                                          <p:val>
                                            <p:strVal val="#ppt_x-#ppt_w*1.125000"/>
                                          </p:val>
                                        </p:tav>
                                        <p:tav tm="100000">
                                          <p:val>
                                            <p:strVal val="#ppt_x"/>
                                          </p:val>
                                        </p:tav>
                                      </p:tavLst>
                                    </p:anim>
                                    <p:animEffect transition="in" filter="wipe(right)">
                                      <p:cBhvr>
                                        <p:cTn id="91" dur="1000"/>
                                        <p:tgtEl>
                                          <p:spTgt spid="20501"/>
                                        </p:tgtEl>
                                      </p:cBhvr>
                                    </p:animEffect>
                                  </p:childTnLst>
                                </p:cTn>
                              </p:par>
                              <p:par>
                                <p:cTn id="92" presetID="12" presetClass="entr" presetSubtype="8"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additive="base">
                                        <p:cTn id="94" dur="1000"/>
                                        <p:tgtEl>
                                          <p:spTgt spid="31"/>
                                        </p:tgtEl>
                                        <p:attrNameLst>
                                          <p:attrName>ppt_x</p:attrName>
                                        </p:attrNameLst>
                                      </p:cBhvr>
                                      <p:tavLst>
                                        <p:tav tm="0">
                                          <p:val>
                                            <p:strVal val="#ppt_x-#ppt_w*1.125000"/>
                                          </p:val>
                                        </p:tav>
                                        <p:tav tm="100000">
                                          <p:val>
                                            <p:strVal val="#ppt_x"/>
                                          </p:val>
                                        </p:tav>
                                      </p:tavLst>
                                    </p:anim>
                                    <p:animEffect transition="in" filter="wipe(right)">
                                      <p:cBhvr>
                                        <p:cTn id="95" dur="1000"/>
                                        <p:tgtEl>
                                          <p:spTgt spid="31"/>
                                        </p:tgtEl>
                                      </p:cBhvr>
                                    </p:animEffect>
                                  </p:childTnLst>
                                </p:cTn>
                              </p:par>
                            </p:childTnLst>
                          </p:cTn>
                        </p:par>
                        <p:par>
                          <p:cTn id="96" fill="hold">
                            <p:stCondLst>
                              <p:cond delay="3000"/>
                            </p:stCondLst>
                            <p:childTnLst>
                              <p:par>
                                <p:cTn id="97" presetID="47" presetClass="entr" presetSubtype="0" fill="hold" grpId="0"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1000"/>
                                        <p:tgtEl>
                                          <p:spTgt spid="25"/>
                                        </p:tgtEl>
                                      </p:cBhvr>
                                    </p:animEffect>
                                    <p:anim calcmode="lin" valueType="num">
                                      <p:cBhvr>
                                        <p:cTn id="100" dur="1000" fill="hold"/>
                                        <p:tgtEl>
                                          <p:spTgt spid="25"/>
                                        </p:tgtEl>
                                        <p:attrNameLst>
                                          <p:attrName>ppt_x</p:attrName>
                                        </p:attrNameLst>
                                      </p:cBhvr>
                                      <p:tavLst>
                                        <p:tav tm="0">
                                          <p:val>
                                            <p:strVal val="#ppt_x"/>
                                          </p:val>
                                        </p:tav>
                                        <p:tav tm="100000">
                                          <p:val>
                                            <p:strVal val="#ppt_x"/>
                                          </p:val>
                                        </p:tav>
                                      </p:tavLst>
                                    </p:anim>
                                    <p:anim calcmode="lin" valueType="num">
                                      <p:cBhvr>
                                        <p:cTn id="10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ldLvl="0" animBg="1"/>
      <p:bldP spid="20485" grpId="0" bldLvl="0" animBg="1"/>
      <p:bldP spid="20486" grpId="0" bldLvl="0" animBg="1"/>
      <p:bldP spid="20487" grpId="0" bldLvl="0" animBg="1"/>
      <p:bldP spid="20488" grpId="0" bldLvl="0" animBg="1"/>
      <p:bldP spid="20489" grpId="0" bldLvl="0" animBg="1"/>
      <p:bldP spid="20490" grpId="0" bldLvl="0" animBg="1"/>
      <p:bldP spid="20491" grpId="0"/>
      <p:bldP spid="20493" grpId="0"/>
      <p:bldP spid="20495" grpId="0"/>
      <p:bldP spid="20497" grpId="0"/>
      <p:bldP spid="20499" grpId="0"/>
      <p:bldP spid="20501" grpId="0"/>
      <p:bldP spid="25" grpId="0"/>
      <p:bldP spid="26" grpId="0"/>
      <p:bldP spid="27" grpId="0"/>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42"/>
          <p:cNvSpPr>
            <a:spLocks noGrp="1"/>
          </p:cNvSpPr>
          <p:nvPr>
            <p:ph type="body" sz="quarter" idx="10"/>
          </p:nvPr>
        </p:nvSpPr>
        <p:spPr>
          <a:xfrm>
            <a:off x="227330" y="358775"/>
            <a:ext cx="3660775" cy="590550"/>
          </a:xfrm>
        </p:spPr>
        <p:txBody>
          <a:bodyPr/>
          <a:lstStyle/>
          <a:p>
            <a:r>
              <a:rPr lang="zh-CN" altLang="en-US" sz="2000" dirty="0">
                <a:latin typeface="微软雅黑" panose="020B0503020204020204" charset="-122"/>
                <a:ea typeface="微软雅黑" panose="020B0503020204020204" charset="-122"/>
              </a:rPr>
              <a:t>请在此处添加标题</a:t>
            </a:r>
          </a:p>
        </p:txBody>
      </p:sp>
      <p:sp>
        <p:nvSpPr>
          <p:cNvPr id="44" name="文本占位符 43"/>
          <p:cNvSpPr>
            <a:spLocks noGrp="1"/>
          </p:cNvSpPr>
          <p:nvPr/>
        </p:nvSpPr>
        <p:spPr>
          <a:xfrm>
            <a:off x="518746" y="710723"/>
            <a:ext cx="4664898" cy="238813"/>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1200" kern="1200" spc="100" baseline="0">
                <a:solidFill>
                  <a:srgbClr val="51B9D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Creativity / Innovation / Specialty / Exquisite</a:t>
            </a:r>
          </a:p>
        </p:txBody>
      </p:sp>
      <p:pic>
        <p:nvPicPr>
          <p:cNvPr id="24" name="图片 23" descr="C:\Users\Administrator\Desktop\爱国\QQ截图20170501215906.jpgQQ截图20170501215906"/>
          <p:cNvPicPr>
            <a:picLocks noChangeAspect="1"/>
          </p:cNvPicPr>
          <p:nvPr/>
        </p:nvPicPr>
        <p:blipFill rotWithShape="1">
          <a:blip r:embed="rId3"/>
          <a:srcRect/>
          <a:stretch>
            <a:fillRect/>
          </a:stretch>
        </p:blipFill>
        <p:spPr>
          <a:xfrm>
            <a:off x="1905" y="1346835"/>
            <a:ext cx="12190095" cy="2150745"/>
          </a:xfrm>
          <a:prstGeom prst="rect">
            <a:avLst/>
          </a:prstGeom>
        </p:spPr>
      </p:pic>
      <p:sp>
        <p:nvSpPr>
          <p:cNvPr id="17411" name="矩形 44"/>
          <p:cNvSpPr>
            <a:spLocks noChangeArrowheads="1"/>
          </p:cNvSpPr>
          <p:nvPr/>
        </p:nvSpPr>
        <p:spPr bwMode="auto">
          <a:xfrm>
            <a:off x="1588" y="3497596"/>
            <a:ext cx="12192000" cy="134937"/>
          </a:xfrm>
          <a:prstGeom prst="rect">
            <a:avLst/>
          </a:prstGeom>
          <a:solidFill>
            <a:schemeClr val="tx1">
              <a:lumMod val="75000"/>
              <a:lumOff val="25000"/>
            </a:schemeClr>
          </a:solidFill>
          <a:ln>
            <a:noFill/>
          </a:ln>
        </p:spPr>
        <p:txBody>
          <a:bodyPr anchor="ctr"/>
          <a:lstStyle/>
          <a:p>
            <a:pPr algn="ctr" eaLnBrk="1" hangingPunct="1"/>
            <a:endParaRPr lang="zh-CN" altLang="en-US">
              <a:solidFill>
                <a:srgbClr val="FFFFFF"/>
              </a:solidFill>
              <a:latin typeface="微软雅黑" panose="020B0503020204020204" charset="-122"/>
              <a:ea typeface="微软雅黑" panose="020B0503020204020204" charset="-122"/>
            </a:endParaRPr>
          </a:p>
        </p:txBody>
      </p:sp>
      <p:sp>
        <p:nvSpPr>
          <p:cNvPr id="17426" name="矩形 43"/>
          <p:cNvSpPr>
            <a:spLocks noChangeArrowheads="1"/>
          </p:cNvSpPr>
          <p:nvPr/>
        </p:nvSpPr>
        <p:spPr bwMode="auto">
          <a:xfrm>
            <a:off x="0" y="3338293"/>
            <a:ext cx="12192000" cy="188912"/>
          </a:xfrm>
          <a:prstGeom prst="rect">
            <a:avLst/>
          </a:prstGeom>
          <a:solidFill>
            <a:srgbClr val="C00000"/>
          </a:solidFill>
          <a:ln>
            <a:noFill/>
          </a:ln>
        </p:spPr>
        <p:txBody>
          <a:bodyPr anchor="ctr"/>
          <a:lstStyle/>
          <a:p>
            <a:pPr algn="ctr" eaLnBrk="1" hangingPunct="1"/>
            <a:endParaRPr lang="zh-CN" altLang="en-US">
              <a:solidFill>
                <a:srgbClr val="FFFFFF"/>
              </a:solidFill>
              <a:latin typeface="微软雅黑" panose="020B0503020204020204" charset="-122"/>
              <a:ea typeface="微软雅黑" panose="020B0503020204020204" charset="-122"/>
            </a:endParaRPr>
          </a:p>
        </p:txBody>
      </p:sp>
      <p:cxnSp>
        <p:nvCxnSpPr>
          <p:cNvPr id="17412" name="Straight Connector 36"/>
          <p:cNvCxnSpPr>
            <a:cxnSpLocks noChangeShapeType="1"/>
          </p:cNvCxnSpPr>
          <p:nvPr/>
        </p:nvCxnSpPr>
        <p:spPr bwMode="auto">
          <a:xfrm>
            <a:off x="4434609" y="3632533"/>
            <a:ext cx="0" cy="1980000"/>
          </a:xfrm>
          <a:prstGeom prst="line">
            <a:avLst/>
          </a:prstGeom>
          <a:noFill/>
          <a:ln w="12700">
            <a:solidFill>
              <a:schemeClr val="bg1">
                <a:lumMod val="85000"/>
              </a:schemeClr>
            </a:solidFill>
            <a:round/>
          </a:ln>
          <a:extLst>
            <a:ext uri="{909E8E84-426E-40DD-AFC4-6F175D3DCCD1}">
              <a14:hiddenFill xmlns:a14="http://schemas.microsoft.com/office/drawing/2010/main">
                <a:noFill/>
              </a14:hiddenFill>
            </a:ext>
          </a:extLst>
        </p:spPr>
      </p:cxnSp>
      <p:cxnSp>
        <p:nvCxnSpPr>
          <p:cNvPr id="17413" name="Straight Connector 42"/>
          <p:cNvCxnSpPr>
            <a:cxnSpLocks noChangeShapeType="1"/>
          </p:cNvCxnSpPr>
          <p:nvPr/>
        </p:nvCxnSpPr>
        <p:spPr bwMode="auto">
          <a:xfrm>
            <a:off x="7759821" y="3632533"/>
            <a:ext cx="0" cy="1980000"/>
          </a:xfrm>
          <a:prstGeom prst="line">
            <a:avLst/>
          </a:prstGeom>
          <a:noFill/>
          <a:ln w="12700">
            <a:solidFill>
              <a:schemeClr val="bg1">
                <a:lumMod val="85000"/>
              </a:schemeClr>
            </a:solidFill>
            <a:round/>
          </a:ln>
          <a:extLst>
            <a:ext uri="{909E8E84-426E-40DD-AFC4-6F175D3DCCD1}">
              <a14:hiddenFill xmlns:a14="http://schemas.microsoft.com/office/drawing/2010/main">
                <a:noFill/>
              </a14:hiddenFill>
            </a:ext>
          </a:extLst>
        </p:spPr>
      </p:cxnSp>
      <p:grpSp>
        <p:nvGrpSpPr>
          <p:cNvPr id="5" name="组合 4"/>
          <p:cNvGrpSpPr/>
          <p:nvPr/>
        </p:nvGrpSpPr>
        <p:grpSpPr>
          <a:xfrm>
            <a:off x="2252360" y="3011952"/>
            <a:ext cx="1038072" cy="1036856"/>
            <a:chOff x="2252360" y="3537097"/>
            <a:chExt cx="1038072" cy="1036856"/>
          </a:xfrm>
        </p:grpSpPr>
        <p:sp>
          <p:nvSpPr>
            <p:cNvPr id="17414" name="Oval 6"/>
            <p:cNvSpPr>
              <a:spLocks noChangeArrowheads="1"/>
            </p:cNvSpPr>
            <p:nvPr/>
          </p:nvSpPr>
          <p:spPr bwMode="auto">
            <a:xfrm>
              <a:off x="2252360" y="3537097"/>
              <a:ext cx="1038072" cy="1036856"/>
            </a:xfrm>
            <a:prstGeom prst="ellipse">
              <a:avLst/>
            </a:prstGeom>
            <a:solidFill>
              <a:srgbClr val="C00000"/>
            </a:solidFill>
            <a:ln>
              <a:noFill/>
            </a:ln>
          </p:spPr>
          <p:txBody>
            <a:bodyPr anchor="ctr"/>
            <a:lstStyle/>
            <a:p>
              <a:pPr algn="ctr" eaLnBrk="1" hangingPunct="1"/>
              <a:endParaRPr lang="en-US" altLang="zh-CN" sz="2800" b="1">
                <a:solidFill>
                  <a:srgbClr val="FFFFFF"/>
                </a:solidFill>
                <a:latin typeface="微软雅黑" panose="020B0503020204020204" charset="-122"/>
                <a:ea typeface="微软雅黑" panose="020B0503020204020204" charset="-122"/>
                <a:sym typeface="Arial" panose="020B0604020202020204" pitchFamily="34" charset="0"/>
              </a:endParaRPr>
            </a:p>
          </p:txBody>
        </p:sp>
        <p:sp>
          <p:nvSpPr>
            <p:cNvPr id="46" name="Shape 292"/>
            <p:cNvSpPr/>
            <p:nvPr/>
          </p:nvSpPr>
          <p:spPr>
            <a:xfrm>
              <a:off x="2553539" y="3812717"/>
              <a:ext cx="435714" cy="485616"/>
            </a:xfrm>
            <a:custGeom>
              <a:avLst/>
              <a:gdLst/>
              <a:ahLst/>
              <a:cxnLst>
                <a:cxn ang="0">
                  <a:pos x="wd2" y="hd2"/>
                </a:cxn>
                <a:cxn ang="5400000">
                  <a:pos x="wd2" y="hd2"/>
                </a:cxn>
                <a:cxn ang="10800000">
                  <a:pos x="wd2" y="hd2"/>
                </a:cxn>
                <a:cxn ang="16200000">
                  <a:pos x="wd2" y="hd2"/>
                </a:cxn>
              </a:cxnLst>
              <a:rect l="0" t="0" r="r" b="b"/>
              <a:pathLst>
                <a:path w="21600" h="21600" extrusionOk="0">
                  <a:moveTo>
                    <a:pt x="18125" y="16253"/>
                  </a:moveTo>
                  <a:lnTo>
                    <a:pt x="3710" y="16253"/>
                  </a:lnTo>
                  <a:lnTo>
                    <a:pt x="3710" y="13979"/>
                  </a:lnTo>
                  <a:lnTo>
                    <a:pt x="18125" y="13979"/>
                  </a:lnTo>
                  <a:lnTo>
                    <a:pt x="18125" y="16253"/>
                  </a:lnTo>
                  <a:close/>
                  <a:moveTo>
                    <a:pt x="18125" y="11916"/>
                  </a:moveTo>
                  <a:lnTo>
                    <a:pt x="3710" y="11916"/>
                  </a:lnTo>
                  <a:lnTo>
                    <a:pt x="3710" y="9684"/>
                  </a:lnTo>
                  <a:lnTo>
                    <a:pt x="18125" y="9684"/>
                  </a:lnTo>
                  <a:lnTo>
                    <a:pt x="18125" y="11916"/>
                  </a:lnTo>
                  <a:close/>
                  <a:moveTo>
                    <a:pt x="18125" y="7621"/>
                  </a:moveTo>
                  <a:lnTo>
                    <a:pt x="3710" y="7621"/>
                  </a:lnTo>
                  <a:lnTo>
                    <a:pt x="3710" y="5558"/>
                  </a:lnTo>
                  <a:lnTo>
                    <a:pt x="18125" y="5558"/>
                  </a:lnTo>
                  <a:lnTo>
                    <a:pt x="18125" y="7621"/>
                  </a:lnTo>
                  <a:close/>
                  <a:moveTo>
                    <a:pt x="0" y="21600"/>
                  </a:moveTo>
                  <a:lnTo>
                    <a:pt x="1831" y="19958"/>
                  </a:lnTo>
                  <a:lnTo>
                    <a:pt x="3710" y="21600"/>
                  </a:lnTo>
                  <a:lnTo>
                    <a:pt x="5541" y="19958"/>
                  </a:lnTo>
                  <a:lnTo>
                    <a:pt x="7372" y="21600"/>
                  </a:lnTo>
                  <a:lnTo>
                    <a:pt x="9203" y="19958"/>
                  </a:lnTo>
                  <a:lnTo>
                    <a:pt x="10800" y="21600"/>
                  </a:lnTo>
                  <a:lnTo>
                    <a:pt x="12631" y="19958"/>
                  </a:lnTo>
                  <a:lnTo>
                    <a:pt x="14463" y="21600"/>
                  </a:lnTo>
                  <a:lnTo>
                    <a:pt x="16294" y="19958"/>
                  </a:lnTo>
                  <a:lnTo>
                    <a:pt x="18125" y="21600"/>
                  </a:lnTo>
                  <a:lnTo>
                    <a:pt x="19957" y="19958"/>
                  </a:lnTo>
                  <a:lnTo>
                    <a:pt x="21600" y="21600"/>
                  </a:lnTo>
                  <a:lnTo>
                    <a:pt x="21600" y="0"/>
                  </a:lnTo>
                  <a:lnTo>
                    <a:pt x="19957" y="1642"/>
                  </a:lnTo>
                  <a:lnTo>
                    <a:pt x="18125" y="0"/>
                  </a:lnTo>
                  <a:lnTo>
                    <a:pt x="16294" y="1642"/>
                  </a:lnTo>
                  <a:lnTo>
                    <a:pt x="14463" y="0"/>
                  </a:lnTo>
                  <a:lnTo>
                    <a:pt x="12631" y="1642"/>
                  </a:lnTo>
                  <a:lnTo>
                    <a:pt x="10800" y="0"/>
                  </a:lnTo>
                  <a:lnTo>
                    <a:pt x="9203" y="1642"/>
                  </a:lnTo>
                  <a:lnTo>
                    <a:pt x="7372" y="0"/>
                  </a:lnTo>
                  <a:lnTo>
                    <a:pt x="5541" y="1642"/>
                  </a:lnTo>
                  <a:lnTo>
                    <a:pt x="3710" y="0"/>
                  </a:lnTo>
                  <a:lnTo>
                    <a:pt x="1831" y="1642"/>
                  </a:lnTo>
                  <a:lnTo>
                    <a:pt x="0" y="0"/>
                  </a:lnTo>
                  <a:lnTo>
                    <a:pt x="0" y="216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latin typeface="微软雅黑" panose="020B0503020204020204" charset="-122"/>
                <a:ea typeface="微软雅黑" panose="020B0503020204020204" charset="-122"/>
              </a:endParaRPr>
            </a:p>
          </p:txBody>
        </p:sp>
      </p:grpSp>
      <p:grpSp>
        <p:nvGrpSpPr>
          <p:cNvPr id="6" name="组合 5"/>
          <p:cNvGrpSpPr/>
          <p:nvPr/>
        </p:nvGrpSpPr>
        <p:grpSpPr>
          <a:xfrm>
            <a:off x="5578786" y="3010738"/>
            <a:ext cx="1036858" cy="1039284"/>
            <a:chOff x="5578786" y="3535883"/>
            <a:chExt cx="1036858" cy="1039284"/>
          </a:xfrm>
        </p:grpSpPr>
        <p:sp>
          <p:nvSpPr>
            <p:cNvPr id="17415" name="Oval 23"/>
            <p:cNvSpPr>
              <a:spLocks noChangeArrowheads="1"/>
            </p:cNvSpPr>
            <p:nvPr/>
          </p:nvSpPr>
          <p:spPr bwMode="auto">
            <a:xfrm>
              <a:off x="5578786" y="3535883"/>
              <a:ext cx="1036858" cy="1039284"/>
            </a:xfrm>
            <a:prstGeom prst="ellipse">
              <a:avLst/>
            </a:prstGeom>
            <a:solidFill>
              <a:schemeClr val="tx1">
                <a:lumMod val="75000"/>
                <a:lumOff val="25000"/>
              </a:schemeClr>
            </a:solidFill>
            <a:ln>
              <a:noFill/>
            </a:ln>
          </p:spPr>
          <p:txBody>
            <a:bodyPr lIns="76200" tIns="609442" rIns="76201" bIns="609441"/>
            <a:lstStyle/>
            <a:p>
              <a:pPr defTabSz="533400" eaLnBrk="1" hangingPunct="1">
                <a:lnSpc>
                  <a:spcPct val="90000"/>
                </a:lnSpc>
                <a:spcAft>
                  <a:spcPct val="35000"/>
                </a:spcAft>
              </a:pPr>
              <a:endParaRPr lang="en-US" altLang="zh-CN">
                <a:solidFill>
                  <a:srgbClr val="FFFFFF"/>
                </a:solidFill>
                <a:latin typeface="微软雅黑" panose="020B0503020204020204" charset="-122"/>
                <a:ea typeface="微软雅黑" panose="020B0503020204020204" charset="-122"/>
                <a:sym typeface="Arial" panose="020B0604020202020204" pitchFamily="34" charset="0"/>
              </a:endParaRPr>
            </a:p>
          </p:txBody>
        </p:sp>
        <p:sp>
          <p:nvSpPr>
            <p:cNvPr id="47" name="Shape 296"/>
            <p:cNvSpPr/>
            <p:nvPr/>
          </p:nvSpPr>
          <p:spPr>
            <a:xfrm>
              <a:off x="5828357" y="3784307"/>
              <a:ext cx="537716" cy="542436"/>
            </a:xfrm>
            <a:custGeom>
              <a:avLst/>
              <a:gdLst/>
              <a:ahLst/>
              <a:cxnLst>
                <a:cxn ang="0">
                  <a:pos x="wd2" y="hd2"/>
                </a:cxn>
                <a:cxn ang="5400000">
                  <a:pos x="wd2" y="hd2"/>
                </a:cxn>
                <a:cxn ang="10800000">
                  <a:pos x="wd2" y="hd2"/>
                </a:cxn>
                <a:cxn ang="16200000">
                  <a:pos x="wd2" y="hd2"/>
                </a:cxn>
              </a:cxnLst>
              <a:rect l="0" t="0" r="r" b="b"/>
              <a:pathLst>
                <a:path w="21600" h="21600" extrusionOk="0">
                  <a:moveTo>
                    <a:pt x="21600" y="4286"/>
                  </a:moveTo>
                  <a:lnTo>
                    <a:pt x="16675" y="0"/>
                  </a:lnTo>
                  <a:lnTo>
                    <a:pt x="15206" y="1629"/>
                  </a:lnTo>
                  <a:lnTo>
                    <a:pt x="20174" y="5700"/>
                  </a:lnTo>
                  <a:lnTo>
                    <a:pt x="21600" y="4286"/>
                  </a:lnTo>
                  <a:close/>
                  <a:moveTo>
                    <a:pt x="6394" y="1629"/>
                  </a:moveTo>
                  <a:lnTo>
                    <a:pt x="4925" y="214"/>
                  </a:lnTo>
                  <a:lnTo>
                    <a:pt x="0" y="4286"/>
                  </a:lnTo>
                  <a:lnTo>
                    <a:pt x="1469" y="5700"/>
                  </a:lnTo>
                  <a:lnTo>
                    <a:pt x="6394" y="1629"/>
                  </a:lnTo>
                  <a:close/>
                  <a:moveTo>
                    <a:pt x="11318" y="6729"/>
                  </a:moveTo>
                  <a:lnTo>
                    <a:pt x="9677" y="6729"/>
                  </a:lnTo>
                  <a:lnTo>
                    <a:pt x="9677" y="13071"/>
                  </a:lnTo>
                  <a:lnTo>
                    <a:pt x="14818" y="16114"/>
                  </a:lnTo>
                  <a:lnTo>
                    <a:pt x="15638" y="14871"/>
                  </a:lnTo>
                  <a:lnTo>
                    <a:pt x="11318" y="12257"/>
                  </a:lnTo>
                  <a:lnTo>
                    <a:pt x="11318" y="6729"/>
                  </a:lnTo>
                  <a:close/>
                  <a:moveTo>
                    <a:pt x="10714" y="2443"/>
                  </a:moveTo>
                  <a:cubicBezTo>
                    <a:pt x="5357" y="2443"/>
                    <a:pt x="1037" y="6729"/>
                    <a:pt x="1037" y="12043"/>
                  </a:cubicBezTo>
                  <a:cubicBezTo>
                    <a:pt x="1037" y="17357"/>
                    <a:pt x="5270" y="21600"/>
                    <a:pt x="10714" y="21600"/>
                  </a:cubicBezTo>
                  <a:cubicBezTo>
                    <a:pt x="16157" y="21600"/>
                    <a:pt x="20347" y="17357"/>
                    <a:pt x="20347" y="12043"/>
                  </a:cubicBezTo>
                  <a:cubicBezTo>
                    <a:pt x="20347" y="6729"/>
                    <a:pt x="16243" y="2443"/>
                    <a:pt x="10714" y="2443"/>
                  </a:cubicBezTo>
                  <a:close/>
                  <a:moveTo>
                    <a:pt x="10714" y="19371"/>
                  </a:moveTo>
                  <a:cubicBezTo>
                    <a:pt x="6610" y="19371"/>
                    <a:pt x="3283" y="16200"/>
                    <a:pt x="3283" y="12043"/>
                  </a:cubicBezTo>
                  <a:cubicBezTo>
                    <a:pt x="3283" y="7843"/>
                    <a:pt x="6480" y="4500"/>
                    <a:pt x="10714" y="4500"/>
                  </a:cubicBezTo>
                  <a:cubicBezTo>
                    <a:pt x="14904" y="4500"/>
                    <a:pt x="18317" y="7843"/>
                    <a:pt x="18317" y="12043"/>
                  </a:cubicBezTo>
                  <a:cubicBezTo>
                    <a:pt x="18317" y="16200"/>
                    <a:pt x="15034" y="19371"/>
                    <a:pt x="10714" y="19371"/>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latin typeface="微软雅黑" panose="020B0503020204020204" charset="-122"/>
                <a:ea typeface="微软雅黑" panose="020B0503020204020204" charset="-122"/>
              </a:endParaRPr>
            </a:p>
          </p:txBody>
        </p:sp>
      </p:grpSp>
      <p:grpSp>
        <p:nvGrpSpPr>
          <p:cNvPr id="7" name="组合 6"/>
          <p:cNvGrpSpPr/>
          <p:nvPr/>
        </p:nvGrpSpPr>
        <p:grpSpPr>
          <a:xfrm>
            <a:off x="8903998" y="3010738"/>
            <a:ext cx="1036858" cy="1039284"/>
            <a:chOff x="8903998" y="3535883"/>
            <a:chExt cx="1036858" cy="1039284"/>
          </a:xfrm>
        </p:grpSpPr>
        <p:sp>
          <p:nvSpPr>
            <p:cNvPr id="17416" name="Oval 39"/>
            <p:cNvSpPr>
              <a:spLocks noChangeArrowheads="1"/>
            </p:cNvSpPr>
            <p:nvPr/>
          </p:nvSpPr>
          <p:spPr bwMode="auto">
            <a:xfrm>
              <a:off x="8903998" y="3535883"/>
              <a:ext cx="1036858" cy="1039284"/>
            </a:xfrm>
            <a:prstGeom prst="ellipse">
              <a:avLst/>
            </a:prstGeom>
            <a:solidFill>
              <a:srgbClr val="C00000"/>
            </a:solidFill>
            <a:ln>
              <a:noFill/>
            </a:ln>
          </p:spPr>
          <p:txBody>
            <a:bodyPr anchor="ctr"/>
            <a:lstStyle/>
            <a:p>
              <a:pPr algn="ctr" eaLnBrk="1" hangingPunct="1"/>
              <a:endParaRPr lang="en-US" altLang="zh-CN" sz="2800" b="1">
                <a:solidFill>
                  <a:srgbClr val="FFFFFF"/>
                </a:solidFill>
                <a:latin typeface="微软雅黑" panose="020B0503020204020204" charset="-122"/>
                <a:ea typeface="微软雅黑" panose="020B0503020204020204" charset="-122"/>
                <a:sym typeface="Arial" panose="020B0604020202020204" pitchFamily="34" charset="0"/>
              </a:endParaRPr>
            </a:p>
          </p:txBody>
        </p:sp>
        <p:sp>
          <p:nvSpPr>
            <p:cNvPr id="48" name="Freeform 55"/>
            <p:cNvSpPr>
              <a:spLocks noChangeAspect="1" noEditPoints="1"/>
            </p:cNvSpPr>
            <p:nvPr/>
          </p:nvSpPr>
          <p:spPr bwMode="auto">
            <a:xfrm>
              <a:off x="9182187" y="3803341"/>
              <a:ext cx="480480" cy="504369"/>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a:lstStyle/>
            <a:p>
              <a:pPr defTabSz="913765">
                <a:defRPr/>
              </a:pPr>
              <a:endParaRPr lang="en-US">
                <a:latin typeface="微软雅黑" panose="020B0503020204020204" charset="-122"/>
                <a:ea typeface="微软雅黑" panose="020B0503020204020204" charset="-122"/>
              </a:endParaRPr>
            </a:p>
          </p:txBody>
        </p:sp>
      </p:grpSp>
      <p:sp>
        <p:nvSpPr>
          <p:cNvPr id="49" name="文本框 48"/>
          <p:cNvSpPr txBox="1"/>
          <p:nvPr/>
        </p:nvSpPr>
        <p:spPr>
          <a:xfrm>
            <a:off x="1607007" y="4565090"/>
            <a:ext cx="2329994" cy="1060450"/>
          </a:xfrm>
          <a:prstGeom prst="rect">
            <a:avLst/>
          </a:prstGeom>
          <a:noFill/>
        </p:spPr>
        <p:txBody>
          <a:bodyPr wrap="square" rtlCol="0">
            <a:spAutoFit/>
          </a:bodyPr>
          <a:lstStyle/>
          <a:p>
            <a:pPr algn="just">
              <a:lnSpc>
                <a:spcPct val="150000"/>
              </a:lnSpc>
            </a:pPr>
            <a:r>
              <a:rPr sz="14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50" name="Rectangle 36"/>
          <p:cNvSpPr>
            <a:spLocks noChangeArrowheads="1"/>
          </p:cNvSpPr>
          <p:nvPr/>
        </p:nvSpPr>
        <p:spPr bwMode="auto">
          <a:xfrm>
            <a:off x="2037862" y="4164980"/>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zh-CN" altLang="en-US" sz="2000" b="1" dirty="0">
                <a:solidFill>
                  <a:srgbClr val="C00000"/>
                </a:solidFill>
                <a:latin typeface="微软雅黑" panose="020B0503020204020204" charset="-122"/>
                <a:ea typeface="微软雅黑" panose="020B0503020204020204" charset="-122"/>
                <a:sym typeface="Arial" panose="020B0604020202020204" pitchFamily="34" charset="0"/>
              </a:rPr>
              <a:t>请添加标题</a:t>
            </a:r>
          </a:p>
        </p:txBody>
      </p:sp>
      <p:sp>
        <p:nvSpPr>
          <p:cNvPr id="51" name="文本框 50"/>
          <p:cNvSpPr txBox="1"/>
          <p:nvPr/>
        </p:nvSpPr>
        <p:spPr>
          <a:xfrm>
            <a:off x="4932218" y="4565090"/>
            <a:ext cx="2329994" cy="1060450"/>
          </a:xfrm>
          <a:prstGeom prst="rect">
            <a:avLst/>
          </a:prstGeom>
          <a:noFill/>
        </p:spPr>
        <p:txBody>
          <a:bodyPr wrap="square" rtlCol="0">
            <a:spAutoFit/>
          </a:bodyPr>
          <a:lstStyle/>
          <a:p>
            <a:pPr algn="just">
              <a:lnSpc>
                <a:spcPct val="150000"/>
              </a:lnSpc>
            </a:pPr>
            <a:r>
              <a:rPr sz="14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52" name="Rectangle 36"/>
          <p:cNvSpPr>
            <a:spLocks noChangeArrowheads="1"/>
          </p:cNvSpPr>
          <p:nvPr/>
        </p:nvSpPr>
        <p:spPr bwMode="auto">
          <a:xfrm>
            <a:off x="5363073" y="4164980"/>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请添加标题</a:t>
            </a:r>
          </a:p>
        </p:txBody>
      </p:sp>
      <p:sp>
        <p:nvSpPr>
          <p:cNvPr id="53" name="文本框 52"/>
          <p:cNvSpPr txBox="1"/>
          <p:nvPr/>
        </p:nvSpPr>
        <p:spPr>
          <a:xfrm>
            <a:off x="8257429" y="4565090"/>
            <a:ext cx="2329994" cy="1060450"/>
          </a:xfrm>
          <a:prstGeom prst="rect">
            <a:avLst/>
          </a:prstGeom>
          <a:noFill/>
        </p:spPr>
        <p:txBody>
          <a:bodyPr wrap="square" rtlCol="0">
            <a:spAutoFit/>
          </a:bodyPr>
          <a:lstStyle/>
          <a:p>
            <a:pPr algn="just">
              <a:lnSpc>
                <a:spcPct val="150000"/>
              </a:lnSpc>
            </a:pPr>
            <a:r>
              <a:rPr sz="14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54" name="Rectangle 36"/>
          <p:cNvSpPr>
            <a:spLocks noChangeArrowheads="1"/>
          </p:cNvSpPr>
          <p:nvPr/>
        </p:nvSpPr>
        <p:spPr bwMode="auto">
          <a:xfrm>
            <a:off x="8688284" y="4164980"/>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zh-CN" altLang="en-US" sz="2000" b="1" dirty="0">
                <a:solidFill>
                  <a:srgbClr val="C00000"/>
                </a:solidFill>
                <a:latin typeface="微软雅黑" panose="020B0503020204020204" charset="-122"/>
                <a:ea typeface="微软雅黑" panose="020B0503020204020204" charset="-122"/>
                <a:sym typeface="Arial" panose="020B0604020202020204" pitchFamily="34" charset="0"/>
              </a:rPr>
              <a:t>请添加标题</a:t>
            </a:r>
          </a:p>
        </p:txBody>
      </p:sp>
    </p:spTree>
  </p:cSld>
  <p:clrMapOvr>
    <a:masterClrMapping/>
  </p:clrMapOvr>
  <p:transition advTm="5241">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16" presetClass="entr" presetSubtype="37" fill="hold" grpId="0" nodeType="withEffect">
                                  <p:stCondLst>
                                    <p:cond delay="500"/>
                                  </p:stCondLst>
                                  <p:childTnLst>
                                    <p:set>
                                      <p:cBhvr>
                                        <p:cTn id="11" dur="1" fill="hold">
                                          <p:stCondLst>
                                            <p:cond delay="0"/>
                                          </p:stCondLst>
                                        </p:cTn>
                                        <p:tgtEl>
                                          <p:spTgt spid="17426"/>
                                        </p:tgtEl>
                                        <p:attrNameLst>
                                          <p:attrName>style.visibility</p:attrName>
                                        </p:attrNameLst>
                                      </p:cBhvr>
                                      <p:to>
                                        <p:strVal val="visible"/>
                                      </p:to>
                                    </p:set>
                                    <p:animEffect transition="in" filter="barn(outVertical)">
                                      <p:cBhvr>
                                        <p:cTn id="12" dur="1000"/>
                                        <p:tgtEl>
                                          <p:spTgt spid="17426"/>
                                        </p:tgtEl>
                                      </p:cBhvr>
                                    </p:animEffect>
                                  </p:childTnLst>
                                </p:cTn>
                              </p:par>
                              <p:par>
                                <p:cTn id="13" presetID="16" presetClass="entr" presetSubtype="37" fill="hold" grpId="0" nodeType="withEffect">
                                  <p:stCondLst>
                                    <p:cond delay="500"/>
                                  </p:stCondLst>
                                  <p:childTnLst>
                                    <p:set>
                                      <p:cBhvr>
                                        <p:cTn id="14" dur="1" fill="hold">
                                          <p:stCondLst>
                                            <p:cond delay="0"/>
                                          </p:stCondLst>
                                        </p:cTn>
                                        <p:tgtEl>
                                          <p:spTgt spid="17411"/>
                                        </p:tgtEl>
                                        <p:attrNameLst>
                                          <p:attrName>style.visibility</p:attrName>
                                        </p:attrNameLst>
                                      </p:cBhvr>
                                      <p:to>
                                        <p:strVal val="visible"/>
                                      </p:to>
                                    </p:set>
                                    <p:animEffect transition="in" filter="barn(outVertical)">
                                      <p:cBhvr>
                                        <p:cTn id="15" dur="1000"/>
                                        <p:tgtEl>
                                          <p:spTgt spid="174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750" fill="hold"/>
                                        <p:tgtEl>
                                          <p:spTgt spid="5"/>
                                        </p:tgtEl>
                                        <p:attrNameLst>
                                          <p:attrName>ppt_w</p:attrName>
                                        </p:attrNameLst>
                                      </p:cBhvr>
                                      <p:tavLst>
                                        <p:tav tm="0">
                                          <p:val>
                                            <p:fltVal val="0"/>
                                          </p:val>
                                        </p:tav>
                                        <p:tav tm="100000">
                                          <p:val>
                                            <p:strVal val="#ppt_w"/>
                                          </p:val>
                                        </p:tav>
                                      </p:tavLst>
                                    </p:anim>
                                    <p:anim calcmode="lin" valueType="num">
                                      <p:cBhvr>
                                        <p:cTn id="20" dur="750" fill="hold"/>
                                        <p:tgtEl>
                                          <p:spTgt spid="5"/>
                                        </p:tgtEl>
                                        <p:attrNameLst>
                                          <p:attrName>ppt_h</p:attrName>
                                        </p:attrNameLst>
                                      </p:cBhvr>
                                      <p:tavLst>
                                        <p:tav tm="0">
                                          <p:val>
                                            <p:fltVal val="0"/>
                                          </p:val>
                                        </p:tav>
                                        <p:tav tm="100000">
                                          <p:val>
                                            <p:strVal val="#ppt_h"/>
                                          </p:val>
                                        </p:tav>
                                      </p:tavLst>
                                    </p:anim>
                                    <p:animEffect transition="in" filter="fade">
                                      <p:cBhvr>
                                        <p:cTn id="21" dur="750"/>
                                        <p:tgtEl>
                                          <p:spTgt spid="5"/>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750"/>
                                        <p:tgtEl>
                                          <p:spTgt spid="50"/>
                                        </p:tgtEl>
                                      </p:cBhvr>
                                    </p:animEffect>
                                    <p:anim calcmode="lin" valueType="num">
                                      <p:cBhvr>
                                        <p:cTn id="25" dur="750" fill="hold"/>
                                        <p:tgtEl>
                                          <p:spTgt spid="50"/>
                                        </p:tgtEl>
                                        <p:attrNameLst>
                                          <p:attrName>ppt_x</p:attrName>
                                        </p:attrNameLst>
                                      </p:cBhvr>
                                      <p:tavLst>
                                        <p:tav tm="0">
                                          <p:val>
                                            <p:strVal val="#ppt_x"/>
                                          </p:val>
                                        </p:tav>
                                        <p:tav tm="100000">
                                          <p:val>
                                            <p:strVal val="#ppt_x"/>
                                          </p:val>
                                        </p:tav>
                                      </p:tavLst>
                                    </p:anim>
                                    <p:anim calcmode="lin" valueType="num">
                                      <p:cBhvr>
                                        <p:cTn id="26" dur="750" fill="hold"/>
                                        <p:tgtEl>
                                          <p:spTgt spid="5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750"/>
                                        <p:tgtEl>
                                          <p:spTgt spid="49"/>
                                        </p:tgtEl>
                                      </p:cBhvr>
                                    </p:animEffect>
                                    <p:anim calcmode="lin" valueType="num">
                                      <p:cBhvr>
                                        <p:cTn id="30" dur="750" fill="hold"/>
                                        <p:tgtEl>
                                          <p:spTgt spid="49"/>
                                        </p:tgtEl>
                                        <p:attrNameLst>
                                          <p:attrName>ppt_x</p:attrName>
                                        </p:attrNameLst>
                                      </p:cBhvr>
                                      <p:tavLst>
                                        <p:tav tm="0">
                                          <p:val>
                                            <p:strVal val="#ppt_x"/>
                                          </p:val>
                                        </p:tav>
                                        <p:tav tm="100000">
                                          <p:val>
                                            <p:strVal val="#ppt_x"/>
                                          </p:val>
                                        </p:tav>
                                      </p:tavLst>
                                    </p:anim>
                                    <p:anim calcmode="lin" valueType="num">
                                      <p:cBhvr>
                                        <p:cTn id="31" dur="750" fill="hold"/>
                                        <p:tgtEl>
                                          <p:spTgt spid="49"/>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17412"/>
                                        </p:tgtEl>
                                        <p:attrNameLst>
                                          <p:attrName>style.visibility</p:attrName>
                                        </p:attrNameLst>
                                      </p:cBhvr>
                                      <p:to>
                                        <p:strVal val="visible"/>
                                      </p:to>
                                    </p:set>
                                    <p:animEffect transition="in" filter="wipe(up)">
                                      <p:cBhvr>
                                        <p:cTn id="35" dur="500"/>
                                        <p:tgtEl>
                                          <p:spTgt spid="17412"/>
                                        </p:tgtEl>
                                      </p:cBhvr>
                                    </p:animEffect>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750" fill="hold"/>
                                        <p:tgtEl>
                                          <p:spTgt spid="6"/>
                                        </p:tgtEl>
                                        <p:attrNameLst>
                                          <p:attrName>ppt_w</p:attrName>
                                        </p:attrNameLst>
                                      </p:cBhvr>
                                      <p:tavLst>
                                        <p:tav tm="0">
                                          <p:val>
                                            <p:fltVal val="0"/>
                                          </p:val>
                                        </p:tav>
                                        <p:tav tm="100000">
                                          <p:val>
                                            <p:strVal val="#ppt_w"/>
                                          </p:val>
                                        </p:tav>
                                      </p:tavLst>
                                    </p:anim>
                                    <p:anim calcmode="lin" valueType="num">
                                      <p:cBhvr>
                                        <p:cTn id="40" dur="750" fill="hold"/>
                                        <p:tgtEl>
                                          <p:spTgt spid="6"/>
                                        </p:tgtEl>
                                        <p:attrNameLst>
                                          <p:attrName>ppt_h</p:attrName>
                                        </p:attrNameLst>
                                      </p:cBhvr>
                                      <p:tavLst>
                                        <p:tav tm="0">
                                          <p:val>
                                            <p:fltVal val="0"/>
                                          </p:val>
                                        </p:tav>
                                        <p:tav tm="100000">
                                          <p:val>
                                            <p:strVal val="#ppt_h"/>
                                          </p:val>
                                        </p:tav>
                                      </p:tavLst>
                                    </p:anim>
                                    <p:animEffect transition="in" filter="fade">
                                      <p:cBhvr>
                                        <p:cTn id="41" dur="750"/>
                                        <p:tgtEl>
                                          <p:spTgt spid="6"/>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750"/>
                                        <p:tgtEl>
                                          <p:spTgt spid="52"/>
                                        </p:tgtEl>
                                      </p:cBhvr>
                                    </p:animEffect>
                                    <p:anim calcmode="lin" valueType="num">
                                      <p:cBhvr>
                                        <p:cTn id="45" dur="750" fill="hold"/>
                                        <p:tgtEl>
                                          <p:spTgt spid="52"/>
                                        </p:tgtEl>
                                        <p:attrNameLst>
                                          <p:attrName>ppt_x</p:attrName>
                                        </p:attrNameLst>
                                      </p:cBhvr>
                                      <p:tavLst>
                                        <p:tav tm="0">
                                          <p:val>
                                            <p:strVal val="#ppt_x"/>
                                          </p:val>
                                        </p:tav>
                                        <p:tav tm="100000">
                                          <p:val>
                                            <p:strVal val="#ppt_x"/>
                                          </p:val>
                                        </p:tav>
                                      </p:tavLst>
                                    </p:anim>
                                    <p:anim calcmode="lin" valueType="num">
                                      <p:cBhvr>
                                        <p:cTn id="46" dur="750" fill="hold"/>
                                        <p:tgtEl>
                                          <p:spTgt spid="52"/>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750"/>
                                        <p:tgtEl>
                                          <p:spTgt spid="51"/>
                                        </p:tgtEl>
                                      </p:cBhvr>
                                    </p:animEffect>
                                    <p:anim calcmode="lin" valueType="num">
                                      <p:cBhvr>
                                        <p:cTn id="50" dur="750" fill="hold"/>
                                        <p:tgtEl>
                                          <p:spTgt spid="51"/>
                                        </p:tgtEl>
                                        <p:attrNameLst>
                                          <p:attrName>ppt_x</p:attrName>
                                        </p:attrNameLst>
                                      </p:cBhvr>
                                      <p:tavLst>
                                        <p:tav tm="0">
                                          <p:val>
                                            <p:strVal val="#ppt_x"/>
                                          </p:val>
                                        </p:tav>
                                        <p:tav tm="100000">
                                          <p:val>
                                            <p:strVal val="#ppt_x"/>
                                          </p:val>
                                        </p:tav>
                                      </p:tavLst>
                                    </p:anim>
                                    <p:anim calcmode="lin" valueType="num">
                                      <p:cBhvr>
                                        <p:cTn id="51" dur="750" fill="hold"/>
                                        <p:tgtEl>
                                          <p:spTgt spid="51"/>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1" fill="hold" nodeType="afterEffect">
                                  <p:stCondLst>
                                    <p:cond delay="0"/>
                                  </p:stCondLst>
                                  <p:childTnLst>
                                    <p:set>
                                      <p:cBhvr>
                                        <p:cTn id="54" dur="1" fill="hold">
                                          <p:stCondLst>
                                            <p:cond delay="0"/>
                                          </p:stCondLst>
                                        </p:cTn>
                                        <p:tgtEl>
                                          <p:spTgt spid="17413"/>
                                        </p:tgtEl>
                                        <p:attrNameLst>
                                          <p:attrName>style.visibility</p:attrName>
                                        </p:attrNameLst>
                                      </p:cBhvr>
                                      <p:to>
                                        <p:strVal val="visible"/>
                                      </p:to>
                                    </p:set>
                                    <p:animEffect transition="in" filter="wipe(up)">
                                      <p:cBhvr>
                                        <p:cTn id="55" dur="500"/>
                                        <p:tgtEl>
                                          <p:spTgt spid="17413"/>
                                        </p:tgtEl>
                                      </p:cBhvr>
                                    </p:animEffect>
                                  </p:childTnLst>
                                </p:cTn>
                              </p:par>
                            </p:childTnLst>
                          </p:cTn>
                        </p:par>
                        <p:par>
                          <p:cTn id="56" fill="hold">
                            <p:stCondLst>
                              <p:cond delay="4000"/>
                            </p:stCondLst>
                            <p:childTnLst>
                              <p:par>
                                <p:cTn id="57" presetID="53" presetClass="entr" presetSubtype="16"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750" fill="hold"/>
                                        <p:tgtEl>
                                          <p:spTgt spid="7"/>
                                        </p:tgtEl>
                                        <p:attrNameLst>
                                          <p:attrName>ppt_w</p:attrName>
                                        </p:attrNameLst>
                                      </p:cBhvr>
                                      <p:tavLst>
                                        <p:tav tm="0">
                                          <p:val>
                                            <p:fltVal val="0"/>
                                          </p:val>
                                        </p:tav>
                                        <p:tav tm="100000">
                                          <p:val>
                                            <p:strVal val="#ppt_w"/>
                                          </p:val>
                                        </p:tav>
                                      </p:tavLst>
                                    </p:anim>
                                    <p:anim calcmode="lin" valueType="num">
                                      <p:cBhvr>
                                        <p:cTn id="60" dur="750" fill="hold"/>
                                        <p:tgtEl>
                                          <p:spTgt spid="7"/>
                                        </p:tgtEl>
                                        <p:attrNameLst>
                                          <p:attrName>ppt_h</p:attrName>
                                        </p:attrNameLst>
                                      </p:cBhvr>
                                      <p:tavLst>
                                        <p:tav tm="0">
                                          <p:val>
                                            <p:fltVal val="0"/>
                                          </p:val>
                                        </p:tav>
                                        <p:tav tm="100000">
                                          <p:val>
                                            <p:strVal val="#ppt_h"/>
                                          </p:val>
                                        </p:tav>
                                      </p:tavLst>
                                    </p:anim>
                                    <p:animEffect transition="in" filter="fade">
                                      <p:cBhvr>
                                        <p:cTn id="61" dur="750"/>
                                        <p:tgtEl>
                                          <p:spTgt spid="7"/>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750"/>
                                        <p:tgtEl>
                                          <p:spTgt spid="54"/>
                                        </p:tgtEl>
                                      </p:cBhvr>
                                    </p:animEffect>
                                    <p:anim calcmode="lin" valueType="num">
                                      <p:cBhvr>
                                        <p:cTn id="65" dur="750" fill="hold"/>
                                        <p:tgtEl>
                                          <p:spTgt spid="54"/>
                                        </p:tgtEl>
                                        <p:attrNameLst>
                                          <p:attrName>ppt_x</p:attrName>
                                        </p:attrNameLst>
                                      </p:cBhvr>
                                      <p:tavLst>
                                        <p:tav tm="0">
                                          <p:val>
                                            <p:strVal val="#ppt_x"/>
                                          </p:val>
                                        </p:tav>
                                        <p:tav tm="100000">
                                          <p:val>
                                            <p:strVal val="#ppt_x"/>
                                          </p:val>
                                        </p:tav>
                                      </p:tavLst>
                                    </p:anim>
                                    <p:anim calcmode="lin" valueType="num">
                                      <p:cBhvr>
                                        <p:cTn id="66" dur="750" fill="hold"/>
                                        <p:tgtEl>
                                          <p:spTgt spid="54"/>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fade">
                                      <p:cBhvr>
                                        <p:cTn id="69" dur="750"/>
                                        <p:tgtEl>
                                          <p:spTgt spid="53"/>
                                        </p:tgtEl>
                                      </p:cBhvr>
                                    </p:animEffect>
                                    <p:anim calcmode="lin" valueType="num">
                                      <p:cBhvr>
                                        <p:cTn id="70" dur="750" fill="hold"/>
                                        <p:tgtEl>
                                          <p:spTgt spid="53"/>
                                        </p:tgtEl>
                                        <p:attrNameLst>
                                          <p:attrName>ppt_x</p:attrName>
                                        </p:attrNameLst>
                                      </p:cBhvr>
                                      <p:tavLst>
                                        <p:tav tm="0">
                                          <p:val>
                                            <p:strVal val="#ppt_x"/>
                                          </p:val>
                                        </p:tav>
                                        <p:tav tm="100000">
                                          <p:val>
                                            <p:strVal val="#ppt_x"/>
                                          </p:val>
                                        </p:tav>
                                      </p:tavLst>
                                    </p:anim>
                                    <p:anim calcmode="lin" valueType="num">
                                      <p:cBhvr>
                                        <p:cTn id="71" dur="75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ldLvl="0" animBg="1"/>
      <p:bldP spid="17426" grpId="0" bldLvl="0" animBg="1"/>
      <p:bldP spid="49" grpId="0"/>
      <p:bldP spid="50" grpId="0"/>
      <p:bldP spid="51" grpId="0"/>
      <p:bldP spid="52" grpId="0"/>
      <p:bldP spid="53"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42"/>
          <p:cNvSpPr>
            <a:spLocks noGrp="1"/>
          </p:cNvSpPr>
          <p:nvPr>
            <p:ph type="body" sz="quarter" idx="10"/>
          </p:nvPr>
        </p:nvSpPr>
        <p:spPr>
          <a:xfrm>
            <a:off x="227330" y="358775"/>
            <a:ext cx="3660775" cy="590550"/>
          </a:xfrm>
        </p:spPr>
        <p:txBody>
          <a:bodyPr/>
          <a:lstStyle/>
          <a:p>
            <a:r>
              <a:rPr lang="zh-CN" altLang="en-US" sz="2000" dirty="0">
                <a:latin typeface="微软雅黑" panose="020B0503020204020204" charset="-122"/>
                <a:ea typeface="微软雅黑" panose="020B0503020204020204" charset="-122"/>
              </a:rPr>
              <a:t>请在此处添加标题</a:t>
            </a:r>
          </a:p>
        </p:txBody>
      </p:sp>
      <p:sp>
        <p:nvSpPr>
          <p:cNvPr id="44" name="文本占位符 43"/>
          <p:cNvSpPr>
            <a:spLocks noGrp="1"/>
          </p:cNvSpPr>
          <p:nvPr/>
        </p:nvSpPr>
        <p:spPr>
          <a:xfrm>
            <a:off x="518746" y="710723"/>
            <a:ext cx="4664898" cy="238813"/>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1200" kern="1200" spc="100" baseline="0">
                <a:solidFill>
                  <a:srgbClr val="51B9D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Creativity / Innovation / Specialty / Exquisite</a:t>
            </a:r>
          </a:p>
        </p:txBody>
      </p:sp>
      <p:grpSp>
        <p:nvGrpSpPr>
          <p:cNvPr id="56" name="Group 55"/>
          <p:cNvGrpSpPr/>
          <p:nvPr/>
        </p:nvGrpSpPr>
        <p:grpSpPr>
          <a:xfrm>
            <a:off x="1105006" y="3770323"/>
            <a:ext cx="1894202" cy="1640768"/>
            <a:chOff x="7684022" y="2465249"/>
            <a:chExt cx="2752725" cy="2384426"/>
          </a:xfrm>
          <a:solidFill>
            <a:srgbClr val="C00000"/>
          </a:solidFill>
        </p:grpSpPr>
        <p:sp>
          <p:nvSpPr>
            <p:cNvPr id="57" name="Freeform 14"/>
            <p:cNvSpPr/>
            <p:nvPr/>
          </p:nvSpPr>
          <p:spPr bwMode="auto">
            <a:xfrm>
              <a:off x="8142810" y="2728774"/>
              <a:ext cx="1833563" cy="2120900"/>
            </a:xfrm>
            <a:custGeom>
              <a:avLst/>
              <a:gdLst>
                <a:gd name="T0" fmla="*/ 577 w 1155"/>
                <a:gd name="T1" fmla="*/ 0 h 1336"/>
                <a:gd name="T2" fmla="*/ 0 w 1155"/>
                <a:gd name="T3" fmla="*/ 335 h 1336"/>
                <a:gd name="T4" fmla="*/ 0 w 1155"/>
                <a:gd name="T5" fmla="*/ 1004 h 1336"/>
                <a:gd name="T6" fmla="*/ 577 w 1155"/>
                <a:gd name="T7" fmla="*/ 1336 h 1336"/>
                <a:gd name="T8" fmla="*/ 1155 w 1155"/>
                <a:gd name="T9" fmla="*/ 1004 h 1336"/>
                <a:gd name="T10" fmla="*/ 1155 w 1155"/>
                <a:gd name="T11" fmla="*/ 335 h 1336"/>
                <a:gd name="T12" fmla="*/ 577 w 115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155" h="1336">
                  <a:moveTo>
                    <a:pt x="577" y="0"/>
                  </a:moveTo>
                  <a:lnTo>
                    <a:pt x="0" y="335"/>
                  </a:lnTo>
                  <a:lnTo>
                    <a:pt x="0" y="1004"/>
                  </a:lnTo>
                  <a:lnTo>
                    <a:pt x="577" y="1336"/>
                  </a:lnTo>
                  <a:lnTo>
                    <a:pt x="1155" y="1004"/>
                  </a:lnTo>
                  <a:lnTo>
                    <a:pt x="1155" y="335"/>
                  </a:lnTo>
                  <a:lnTo>
                    <a:pt x="577" y="0"/>
                  </a:lnTo>
                  <a:close/>
                </a:path>
              </a:pathLst>
            </a:custGeom>
            <a:grpFill/>
            <a:ln>
              <a:solidFill>
                <a:schemeClr val="bg1"/>
              </a:solidFill>
            </a:ln>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58" name="Freeform 15"/>
            <p:cNvSpPr/>
            <p:nvPr/>
          </p:nvSpPr>
          <p:spPr bwMode="auto">
            <a:xfrm>
              <a:off x="8142810" y="2728774"/>
              <a:ext cx="1833563" cy="1058863"/>
            </a:xfrm>
            <a:custGeom>
              <a:avLst/>
              <a:gdLst>
                <a:gd name="T0" fmla="*/ 1155 w 1155"/>
                <a:gd name="T1" fmla="*/ 335 h 667"/>
                <a:gd name="T2" fmla="*/ 1155 w 1155"/>
                <a:gd name="T3" fmla="*/ 335 h 667"/>
                <a:gd name="T4" fmla="*/ 1155 w 1155"/>
                <a:gd name="T5" fmla="*/ 335 h 667"/>
                <a:gd name="T6" fmla="*/ 577 w 1155"/>
                <a:gd name="T7" fmla="*/ 0 h 667"/>
                <a:gd name="T8" fmla="*/ 3 w 1155"/>
                <a:gd name="T9" fmla="*/ 335 h 667"/>
                <a:gd name="T10" fmla="*/ 0 w 1155"/>
                <a:gd name="T11" fmla="*/ 335 h 667"/>
                <a:gd name="T12" fmla="*/ 0 w 1155"/>
                <a:gd name="T13" fmla="*/ 335 h 667"/>
                <a:gd name="T14" fmla="*/ 0 w 1155"/>
                <a:gd name="T15" fmla="*/ 335 h 667"/>
                <a:gd name="T16" fmla="*/ 3 w 1155"/>
                <a:gd name="T17" fmla="*/ 335 h 667"/>
                <a:gd name="T18" fmla="*/ 577 w 1155"/>
                <a:gd name="T19" fmla="*/ 667 h 667"/>
                <a:gd name="T20" fmla="*/ 1155 w 1155"/>
                <a:gd name="T21" fmla="*/ 335 h 667"/>
                <a:gd name="T22" fmla="*/ 1155 w 1155"/>
                <a:gd name="T23" fmla="*/ 335 h 667"/>
                <a:gd name="T24" fmla="*/ 1155 w 1155"/>
                <a:gd name="T25" fmla="*/ 335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5" h="667">
                  <a:moveTo>
                    <a:pt x="1155" y="335"/>
                  </a:moveTo>
                  <a:lnTo>
                    <a:pt x="1155" y="335"/>
                  </a:lnTo>
                  <a:lnTo>
                    <a:pt x="1155" y="335"/>
                  </a:lnTo>
                  <a:lnTo>
                    <a:pt x="577" y="0"/>
                  </a:lnTo>
                  <a:lnTo>
                    <a:pt x="3" y="335"/>
                  </a:lnTo>
                  <a:lnTo>
                    <a:pt x="0" y="335"/>
                  </a:lnTo>
                  <a:lnTo>
                    <a:pt x="0" y="335"/>
                  </a:lnTo>
                  <a:lnTo>
                    <a:pt x="0" y="335"/>
                  </a:lnTo>
                  <a:lnTo>
                    <a:pt x="3" y="335"/>
                  </a:lnTo>
                  <a:lnTo>
                    <a:pt x="577" y="667"/>
                  </a:lnTo>
                  <a:lnTo>
                    <a:pt x="1155" y="335"/>
                  </a:lnTo>
                  <a:lnTo>
                    <a:pt x="1155" y="335"/>
                  </a:lnTo>
                  <a:lnTo>
                    <a:pt x="1155" y="335"/>
                  </a:lnTo>
                  <a:close/>
                </a:path>
              </a:pathLst>
            </a:custGeom>
            <a:grpFill/>
            <a:ln>
              <a:solidFill>
                <a:schemeClr val="bg1"/>
              </a:solidFill>
            </a:ln>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59" name="Freeform 16"/>
            <p:cNvSpPr/>
            <p:nvPr/>
          </p:nvSpPr>
          <p:spPr bwMode="auto">
            <a:xfrm>
              <a:off x="8142810" y="3260587"/>
              <a:ext cx="919163" cy="1589088"/>
            </a:xfrm>
            <a:custGeom>
              <a:avLst/>
              <a:gdLst>
                <a:gd name="T0" fmla="*/ 3 w 579"/>
                <a:gd name="T1" fmla="*/ 0 h 1001"/>
                <a:gd name="T2" fmla="*/ 0 w 579"/>
                <a:gd name="T3" fmla="*/ 0 h 1001"/>
                <a:gd name="T4" fmla="*/ 0 w 579"/>
                <a:gd name="T5" fmla="*/ 669 h 1001"/>
                <a:gd name="T6" fmla="*/ 577 w 579"/>
                <a:gd name="T7" fmla="*/ 1001 h 1001"/>
                <a:gd name="T8" fmla="*/ 579 w 579"/>
                <a:gd name="T9" fmla="*/ 1001 h 1001"/>
                <a:gd name="T10" fmla="*/ 579 w 579"/>
                <a:gd name="T11" fmla="*/ 332 h 1001"/>
                <a:gd name="T12" fmla="*/ 577 w 579"/>
                <a:gd name="T13" fmla="*/ 332 h 1001"/>
                <a:gd name="T14" fmla="*/ 3 w 579"/>
                <a:gd name="T15" fmla="*/ 0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1001">
                  <a:moveTo>
                    <a:pt x="3" y="0"/>
                  </a:moveTo>
                  <a:lnTo>
                    <a:pt x="0" y="0"/>
                  </a:lnTo>
                  <a:lnTo>
                    <a:pt x="0" y="669"/>
                  </a:lnTo>
                  <a:lnTo>
                    <a:pt x="577" y="1001"/>
                  </a:lnTo>
                  <a:lnTo>
                    <a:pt x="579" y="1001"/>
                  </a:lnTo>
                  <a:lnTo>
                    <a:pt x="579" y="332"/>
                  </a:lnTo>
                  <a:lnTo>
                    <a:pt x="577" y="332"/>
                  </a:lnTo>
                  <a:lnTo>
                    <a:pt x="3" y="0"/>
                  </a:lnTo>
                  <a:close/>
                </a:path>
              </a:pathLst>
            </a:custGeom>
            <a:grpFill/>
            <a:ln>
              <a:solidFill>
                <a:schemeClr val="bg1"/>
              </a:solidFill>
            </a:ln>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60" name="Freeform 17"/>
            <p:cNvSpPr/>
            <p:nvPr/>
          </p:nvSpPr>
          <p:spPr bwMode="auto">
            <a:xfrm>
              <a:off x="8142810" y="2728775"/>
              <a:ext cx="919163" cy="1058863"/>
            </a:xfrm>
            <a:custGeom>
              <a:avLst/>
              <a:gdLst>
                <a:gd name="T0" fmla="*/ 579 w 579"/>
                <a:gd name="T1" fmla="*/ 3 h 667"/>
                <a:gd name="T2" fmla="*/ 577 w 579"/>
                <a:gd name="T3" fmla="*/ 0 h 667"/>
                <a:gd name="T4" fmla="*/ 3 w 579"/>
                <a:gd name="T5" fmla="*/ 335 h 667"/>
                <a:gd name="T6" fmla="*/ 0 w 579"/>
                <a:gd name="T7" fmla="*/ 335 h 667"/>
                <a:gd name="T8" fmla="*/ 0 w 579"/>
                <a:gd name="T9" fmla="*/ 335 h 667"/>
                <a:gd name="T10" fmla="*/ 0 w 579"/>
                <a:gd name="T11" fmla="*/ 335 h 667"/>
                <a:gd name="T12" fmla="*/ 3 w 579"/>
                <a:gd name="T13" fmla="*/ 335 h 667"/>
                <a:gd name="T14" fmla="*/ 577 w 579"/>
                <a:gd name="T15" fmla="*/ 667 h 667"/>
                <a:gd name="T16" fmla="*/ 579 w 579"/>
                <a:gd name="T17" fmla="*/ 667 h 667"/>
                <a:gd name="T18" fmla="*/ 579 w 579"/>
                <a:gd name="T19"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667">
                  <a:moveTo>
                    <a:pt x="579" y="3"/>
                  </a:moveTo>
                  <a:lnTo>
                    <a:pt x="577" y="0"/>
                  </a:lnTo>
                  <a:lnTo>
                    <a:pt x="3" y="335"/>
                  </a:lnTo>
                  <a:lnTo>
                    <a:pt x="0" y="335"/>
                  </a:lnTo>
                  <a:lnTo>
                    <a:pt x="0" y="335"/>
                  </a:lnTo>
                  <a:lnTo>
                    <a:pt x="0" y="335"/>
                  </a:lnTo>
                  <a:lnTo>
                    <a:pt x="3" y="335"/>
                  </a:lnTo>
                  <a:lnTo>
                    <a:pt x="577" y="667"/>
                  </a:lnTo>
                  <a:lnTo>
                    <a:pt x="579" y="667"/>
                  </a:lnTo>
                  <a:lnTo>
                    <a:pt x="579" y="3"/>
                  </a:lnTo>
                  <a:close/>
                </a:path>
              </a:pathLst>
            </a:custGeom>
            <a:grpFill/>
            <a:ln>
              <a:solidFill>
                <a:schemeClr val="bg1"/>
              </a:solidFill>
            </a:ln>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61" name="Freeform 18"/>
            <p:cNvSpPr/>
            <p:nvPr/>
          </p:nvSpPr>
          <p:spPr bwMode="auto">
            <a:xfrm>
              <a:off x="7684022" y="2465249"/>
              <a:ext cx="1374775" cy="795338"/>
            </a:xfrm>
            <a:custGeom>
              <a:avLst/>
              <a:gdLst>
                <a:gd name="T0" fmla="*/ 0 w 866"/>
                <a:gd name="T1" fmla="*/ 335 h 501"/>
                <a:gd name="T2" fmla="*/ 289 w 866"/>
                <a:gd name="T3" fmla="*/ 501 h 501"/>
                <a:gd name="T4" fmla="*/ 866 w 866"/>
                <a:gd name="T5" fmla="*/ 166 h 501"/>
                <a:gd name="T6" fmla="*/ 579 w 866"/>
                <a:gd name="T7" fmla="*/ 0 h 501"/>
                <a:gd name="T8" fmla="*/ 0 w 866"/>
                <a:gd name="T9" fmla="*/ 335 h 501"/>
              </a:gdLst>
              <a:ahLst/>
              <a:cxnLst>
                <a:cxn ang="0">
                  <a:pos x="T0" y="T1"/>
                </a:cxn>
                <a:cxn ang="0">
                  <a:pos x="T2" y="T3"/>
                </a:cxn>
                <a:cxn ang="0">
                  <a:pos x="T4" y="T5"/>
                </a:cxn>
                <a:cxn ang="0">
                  <a:pos x="T6" y="T7"/>
                </a:cxn>
                <a:cxn ang="0">
                  <a:pos x="T8" y="T9"/>
                </a:cxn>
              </a:cxnLst>
              <a:rect l="0" t="0" r="r" b="b"/>
              <a:pathLst>
                <a:path w="866" h="501">
                  <a:moveTo>
                    <a:pt x="0" y="335"/>
                  </a:moveTo>
                  <a:lnTo>
                    <a:pt x="289" y="501"/>
                  </a:lnTo>
                  <a:lnTo>
                    <a:pt x="866" y="166"/>
                  </a:lnTo>
                  <a:lnTo>
                    <a:pt x="579" y="0"/>
                  </a:lnTo>
                  <a:lnTo>
                    <a:pt x="0" y="335"/>
                  </a:lnTo>
                  <a:close/>
                </a:path>
              </a:pathLst>
            </a:custGeom>
            <a:grpFill/>
            <a:ln>
              <a:solidFill>
                <a:schemeClr val="bg1"/>
              </a:solidFill>
            </a:ln>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62" name="Freeform 19"/>
            <p:cNvSpPr/>
            <p:nvPr/>
          </p:nvSpPr>
          <p:spPr bwMode="auto">
            <a:xfrm>
              <a:off x="9061972" y="2465249"/>
              <a:ext cx="1374775" cy="795338"/>
            </a:xfrm>
            <a:custGeom>
              <a:avLst/>
              <a:gdLst>
                <a:gd name="T0" fmla="*/ 866 w 866"/>
                <a:gd name="T1" fmla="*/ 335 h 501"/>
                <a:gd name="T2" fmla="*/ 576 w 866"/>
                <a:gd name="T3" fmla="*/ 501 h 501"/>
                <a:gd name="T4" fmla="*/ 0 w 866"/>
                <a:gd name="T5" fmla="*/ 169 h 501"/>
                <a:gd name="T6" fmla="*/ 287 w 866"/>
                <a:gd name="T7" fmla="*/ 0 h 501"/>
                <a:gd name="T8" fmla="*/ 866 w 866"/>
                <a:gd name="T9" fmla="*/ 335 h 501"/>
              </a:gdLst>
              <a:ahLst/>
              <a:cxnLst>
                <a:cxn ang="0">
                  <a:pos x="T0" y="T1"/>
                </a:cxn>
                <a:cxn ang="0">
                  <a:pos x="T2" y="T3"/>
                </a:cxn>
                <a:cxn ang="0">
                  <a:pos x="T4" y="T5"/>
                </a:cxn>
                <a:cxn ang="0">
                  <a:pos x="T6" y="T7"/>
                </a:cxn>
                <a:cxn ang="0">
                  <a:pos x="T8" y="T9"/>
                </a:cxn>
              </a:cxnLst>
              <a:rect l="0" t="0" r="r" b="b"/>
              <a:pathLst>
                <a:path w="866" h="501">
                  <a:moveTo>
                    <a:pt x="866" y="335"/>
                  </a:moveTo>
                  <a:lnTo>
                    <a:pt x="576" y="501"/>
                  </a:lnTo>
                  <a:lnTo>
                    <a:pt x="0" y="169"/>
                  </a:lnTo>
                  <a:lnTo>
                    <a:pt x="287" y="0"/>
                  </a:lnTo>
                  <a:lnTo>
                    <a:pt x="866" y="335"/>
                  </a:lnTo>
                  <a:close/>
                </a:path>
              </a:pathLst>
            </a:custGeom>
            <a:grpFill/>
            <a:ln>
              <a:solidFill>
                <a:schemeClr val="bg1"/>
              </a:solidFill>
            </a:ln>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63" name="Freeform 20"/>
            <p:cNvSpPr/>
            <p:nvPr/>
          </p:nvSpPr>
          <p:spPr bwMode="auto">
            <a:xfrm>
              <a:off x="7684022" y="3260587"/>
              <a:ext cx="1377950" cy="795338"/>
            </a:xfrm>
            <a:custGeom>
              <a:avLst/>
              <a:gdLst>
                <a:gd name="T0" fmla="*/ 0 w 868"/>
                <a:gd name="T1" fmla="*/ 166 h 501"/>
                <a:gd name="T2" fmla="*/ 289 w 868"/>
                <a:gd name="T3" fmla="*/ 0 h 501"/>
                <a:gd name="T4" fmla="*/ 868 w 868"/>
                <a:gd name="T5" fmla="*/ 332 h 501"/>
                <a:gd name="T6" fmla="*/ 579 w 868"/>
                <a:gd name="T7" fmla="*/ 501 h 501"/>
                <a:gd name="T8" fmla="*/ 0 w 868"/>
                <a:gd name="T9" fmla="*/ 166 h 501"/>
              </a:gdLst>
              <a:ahLst/>
              <a:cxnLst>
                <a:cxn ang="0">
                  <a:pos x="T0" y="T1"/>
                </a:cxn>
                <a:cxn ang="0">
                  <a:pos x="T2" y="T3"/>
                </a:cxn>
                <a:cxn ang="0">
                  <a:pos x="T4" y="T5"/>
                </a:cxn>
                <a:cxn ang="0">
                  <a:pos x="T6" y="T7"/>
                </a:cxn>
                <a:cxn ang="0">
                  <a:pos x="T8" y="T9"/>
                </a:cxn>
              </a:cxnLst>
              <a:rect l="0" t="0" r="r" b="b"/>
              <a:pathLst>
                <a:path w="868" h="501">
                  <a:moveTo>
                    <a:pt x="0" y="166"/>
                  </a:moveTo>
                  <a:lnTo>
                    <a:pt x="289" y="0"/>
                  </a:lnTo>
                  <a:lnTo>
                    <a:pt x="868" y="332"/>
                  </a:lnTo>
                  <a:lnTo>
                    <a:pt x="579" y="501"/>
                  </a:lnTo>
                  <a:lnTo>
                    <a:pt x="0" y="166"/>
                  </a:lnTo>
                  <a:close/>
                </a:path>
              </a:pathLst>
            </a:custGeom>
            <a:grpFill/>
            <a:ln>
              <a:solidFill>
                <a:schemeClr val="bg1"/>
              </a:solidFill>
            </a:ln>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64" name="Freeform 21"/>
            <p:cNvSpPr/>
            <p:nvPr/>
          </p:nvSpPr>
          <p:spPr bwMode="auto">
            <a:xfrm>
              <a:off x="9061972" y="3260587"/>
              <a:ext cx="1374775" cy="795338"/>
            </a:xfrm>
            <a:custGeom>
              <a:avLst/>
              <a:gdLst>
                <a:gd name="T0" fmla="*/ 866 w 866"/>
                <a:gd name="T1" fmla="*/ 166 h 501"/>
                <a:gd name="T2" fmla="*/ 576 w 866"/>
                <a:gd name="T3" fmla="*/ 0 h 501"/>
                <a:gd name="T4" fmla="*/ 0 w 866"/>
                <a:gd name="T5" fmla="*/ 332 h 501"/>
                <a:gd name="T6" fmla="*/ 287 w 866"/>
                <a:gd name="T7" fmla="*/ 501 h 501"/>
                <a:gd name="T8" fmla="*/ 866 w 866"/>
                <a:gd name="T9" fmla="*/ 166 h 501"/>
              </a:gdLst>
              <a:ahLst/>
              <a:cxnLst>
                <a:cxn ang="0">
                  <a:pos x="T0" y="T1"/>
                </a:cxn>
                <a:cxn ang="0">
                  <a:pos x="T2" y="T3"/>
                </a:cxn>
                <a:cxn ang="0">
                  <a:pos x="T4" y="T5"/>
                </a:cxn>
                <a:cxn ang="0">
                  <a:pos x="T6" y="T7"/>
                </a:cxn>
                <a:cxn ang="0">
                  <a:pos x="T8" y="T9"/>
                </a:cxn>
              </a:cxnLst>
              <a:rect l="0" t="0" r="r" b="b"/>
              <a:pathLst>
                <a:path w="866" h="501">
                  <a:moveTo>
                    <a:pt x="866" y="166"/>
                  </a:moveTo>
                  <a:lnTo>
                    <a:pt x="576" y="0"/>
                  </a:lnTo>
                  <a:lnTo>
                    <a:pt x="0" y="332"/>
                  </a:lnTo>
                  <a:lnTo>
                    <a:pt x="287" y="501"/>
                  </a:lnTo>
                  <a:lnTo>
                    <a:pt x="866" y="166"/>
                  </a:lnTo>
                  <a:close/>
                </a:path>
              </a:pathLst>
            </a:custGeom>
            <a:grpFill/>
            <a:ln>
              <a:solidFill>
                <a:schemeClr val="bg1"/>
              </a:solidFill>
            </a:ln>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grpSp>
      <p:sp>
        <p:nvSpPr>
          <p:cNvPr id="100" name="TextBox 99"/>
          <p:cNvSpPr txBox="1"/>
          <p:nvPr/>
        </p:nvSpPr>
        <p:spPr>
          <a:xfrm>
            <a:off x="6584561" y="1444376"/>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defPPr>
              <a:defRPr lang="zh-CN"/>
            </a:defPPr>
            <a:lvl1pPr>
              <a:defRPr b="1">
                <a:solidFill>
                  <a:srgbClr val="51B9D6"/>
                </a:solidFill>
                <a:latin typeface="+mn-ea"/>
              </a:defRPr>
            </a:lvl1pPr>
          </a:lstStyle>
          <a:p>
            <a:r>
              <a:rPr lang="zh-CN" altLang="en-US" dirty="0">
                <a:solidFill>
                  <a:srgbClr val="C00000"/>
                </a:solidFill>
                <a:latin typeface="微软雅黑" panose="020B0503020204020204" charset="-122"/>
                <a:ea typeface="微软雅黑" panose="020B0503020204020204" charset="-122"/>
              </a:rPr>
              <a:t>数据分析</a:t>
            </a:r>
          </a:p>
        </p:txBody>
      </p:sp>
      <p:sp>
        <p:nvSpPr>
          <p:cNvPr id="102" name="TextBox 101"/>
          <p:cNvSpPr txBox="1"/>
          <p:nvPr/>
        </p:nvSpPr>
        <p:spPr>
          <a:xfrm>
            <a:off x="6551434" y="1793897"/>
            <a:ext cx="131478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defPPr>
              <a:defRPr lang="zh-CN"/>
            </a:defPPr>
            <a:lvl1pPr>
              <a:defRPr b="1">
                <a:solidFill>
                  <a:srgbClr val="51B9D6"/>
                </a:solidFill>
                <a:latin typeface="+mn-ea"/>
              </a:defRPr>
            </a:lvl1pPr>
          </a:lstStyle>
          <a:p>
            <a:r>
              <a:rPr lang="id-ID" sz="4400" dirty="0">
                <a:solidFill>
                  <a:schemeClr val="tx1">
                    <a:lumMod val="75000"/>
                    <a:lumOff val="25000"/>
                  </a:schemeClr>
                </a:solidFill>
                <a:latin typeface="微软雅黑" panose="020B0503020204020204" charset="-122"/>
                <a:ea typeface="微软雅黑" panose="020B0503020204020204" charset="-122"/>
              </a:rPr>
              <a:t>58%</a:t>
            </a:r>
          </a:p>
        </p:txBody>
      </p:sp>
      <p:cxnSp>
        <p:nvCxnSpPr>
          <p:cNvPr id="103" name="Straight Connector 102"/>
          <p:cNvCxnSpPr/>
          <p:nvPr/>
        </p:nvCxnSpPr>
        <p:spPr>
          <a:xfrm>
            <a:off x="6641533" y="2917001"/>
            <a:ext cx="4494160" cy="0"/>
          </a:xfrm>
          <a:prstGeom prst="line">
            <a:avLst/>
          </a:prstGeom>
          <a:ln w="12700" cap="rnd">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106793" y="1393787"/>
            <a:ext cx="0" cy="4070979"/>
          </a:xfrm>
          <a:prstGeom prst="line">
            <a:avLst/>
          </a:prstGeom>
          <a:ln w="12700" cap="rnd">
            <a:solidFill>
              <a:srgbClr val="C00000"/>
            </a:solidFill>
            <a:prstDash val="dash"/>
            <a:round/>
          </a:ln>
        </p:spPr>
        <p:style>
          <a:lnRef idx="1">
            <a:schemeClr val="accent1"/>
          </a:lnRef>
          <a:fillRef idx="0">
            <a:schemeClr val="accent1"/>
          </a:fillRef>
          <a:effectRef idx="0">
            <a:schemeClr val="accent1"/>
          </a:effectRef>
          <a:fontRef idx="minor">
            <a:schemeClr val="tx1"/>
          </a:fontRef>
        </p:style>
      </p:cxnSp>
      <p:grpSp>
        <p:nvGrpSpPr>
          <p:cNvPr id="121" name="Group 120"/>
          <p:cNvGrpSpPr/>
          <p:nvPr/>
        </p:nvGrpSpPr>
        <p:grpSpPr>
          <a:xfrm>
            <a:off x="3538062" y="3770323"/>
            <a:ext cx="1894202" cy="1640768"/>
            <a:chOff x="7684022" y="2465249"/>
            <a:chExt cx="2752725" cy="2384426"/>
          </a:xfrm>
          <a:solidFill>
            <a:srgbClr val="C00000"/>
          </a:solidFill>
        </p:grpSpPr>
        <p:sp>
          <p:nvSpPr>
            <p:cNvPr id="122" name="Freeform 14"/>
            <p:cNvSpPr/>
            <p:nvPr/>
          </p:nvSpPr>
          <p:spPr bwMode="auto">
            <a:xfrm>
              <a:off x="8142810" y="2728774"/>
              <a:ext cx="1833563" cy="2120900"/>
            </a:xfrm>
            <a:custGeom>
              <a:avLst/>
              <a:gdLst>
                <a:gd name="T0" fmla="*/ 577 w 1155"/>
                <a:gd name="T1" fmla="*/ 0 h 1336"/>
                <a:gd name="T2" fmla="*/ 0 w 1155"/>
                <a:gd name="T3" fmla="*/ 335 h 1336"/>
                <a:gd name="T4" fmla="*/ 0 w 1155"/>
                <a:gd name="T5" fmla="*/ 1004 h 1336"/>
                <a:gd name="T6" fmla="*/ 577 w 1155"/>
                <a:gd name="T7" fmla="*/ 1336 h 1336"/>
                <a:gd name="T8" fmla="*/ 1155 w 1155"/>
                <a:gd name="T9" fmla="*/ 1004 h 1336"/>
                <a:gd name="T10" fmla="*/ 1155 w 1155"/>
                <a:gd name="T11" fmla="*/ 335 h 1336"/>
                <a:gd name="T12" fmla="*/ 577 w 115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155" h="1336">
                  <a:moveTo>
                    <a:pt x="577" y="0"/>
                  </a:moveTo>
                  <a:lnTo>
                    <a:pt x="0" y="335"/>
                  </a:lnTo>
                  <a:lnTo>
                    <a:pt x="0" y="1004"/>
                  </a:lnTo>
                  <a:lnTo>
                    <a:pt x="577" y="1336"/>
                  </a:lnTo>
                  <a:lnTo>
                    <a:pt x="1155" y="1004"/>
                  </a:lnTo>
                  <a:lnTo>
                    <a:pt x="1155" y="335"/>
                  </a:lnTo>
                  <a:lnTo>
                    <a:pt x="577" y="0"/>
                  </a:lnTo>
                  <a:close/>
                </a:path>
              </a:pathLst>
            </a:custGeom>
            <a:grpFill/>
            <a:ln>
              <a:solidFill>
                <a:schemeClr val="bg1"/>
              </a:solidFill>
            </a:ln>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123" name="Freeform 15"/>
            <p:cNvSpPr/>
            <p:nvPr/>
          </p:nvSpPr>
          <p:spPr bwMode="auto">
            <a:xfrm>
              <a:off x="8142810" y="2728774"/>
              <a:ext cx="1833563" cy="1058863"/>
            </a:xfrm>
            <a:custGeom>
              <a:avLst/>
              <a:gdLst>
                <a:gd name="T0" fmla="*/ 1155 w 1155"/>
                <a:gd name="T1" fmla="*/ 335 h 667"/>
                <a:gd name="T2" fmla="*/ 1155 w 1155"/>
                <a:gd name="T3" fmla="*/ 335 h 667"/>
                <a:gd name="T4" fmla="*/ 1155 w 1155"/>
                <a:gd name="T5" fmla="*/ 335 h 667"/>
                <a:gd name="T6" fmla="*/ 577 w 1155"/>
                <a:gd name="T7" fmla="*/ 0 h 667"/>
                <a:gd name="T8" fmla="*/ 3 w 1155"/>
                <a:gd name="T9" fmla="*/ 335 h 667"/>
                <a:gd name="T10" fmla="*/ 0 w 1155"/>
                <a:gd name="T11" fmla="*/ 335 h 667"/>
                <a:gd name="T12" fmla="*/ 0 w 1155"/>
                <a:gd name="T13" fmla="*/ 335 h 667"/>
                <a:gd name="T14" fmla="*/ 0 w 1155"/>
                <a:gd name="T15" fmla="*/ 335 h 667"/>
                <a:gd name="T16" fmla="*/ 3 w 1155"/>
                <a:gd name="T17" fmla="*/ 335 h 667"/>
                <a:gd name="T18" fmla="*/ 577 w 1155"/>
                <a:gd name="T19" fmla="*/ 667 h 667"/>
                <a:gd name="T20" fmla="*/ 1155 w 1155"/>
                <a:gd name="T21" fmla="*/ 335 h 667"/>
                <a:gd name="T22" fmla="*/ 1155 w 1155"/>
                <a:gd name="T23" fmla="*/ 335 h 667"/>
                <a:gd name="T24" fmla="*/ 1155 w 1155"/>
                <a:gd name="T25" fmla="*/ 335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5" h="667">
                  <a:moveTo>
                    <a:pt x="1155" y="335"/>
                  </a:moveTo>
                  <a:lnTo>
                    <a:pt x="1155" y="335"/>
                  </a:lnTo>
                  <a:lnTo>
                    <a:pt x="1155" y="335"/>
                  </a:lnTo>
                  <a:lnTo>
                    <a:pt x="577" y="0"/>
                  </a:lnTo>
                  <a:lnTo>
                    <a:pt x="3" y="335"/>
                  </a:lnTo>
                  <a:lnTo>
                    <a:pt x="0" y="335"/>
                  </a:lnTo>
                  <a:lnTo>
                    <a:pt x="0" y="335"/>
                  </a:lnTo>
                  <a:lnTo>
                    <a:pt x="0" y="335"/>
                  </a:lnTo>
                  <a:lnTo>
                    <a:pt x="3" y="335"/>
                  </a:lnTo>
                  <a:lnTo>
                    <a:pt x="577" y="667"/>
                  </a:lnTo>
                  <a:lnTo>
                    <a:pt x="1155" y="335"/>
                  </a:lnTo>
                  <a:lnTo>
                    <a:pt x="1155" y="335"/>
                  </a:lnTo>
                  <a:lnTo>
                    <a:pt x="1155" y="335"/>
                  </a:lnTo>
                  <a:close/>
                </a:path>
              </a:pathLst>
            </a:custGeom>
            <a:grpFill/>
            <a:ln>
              <a:solidFill>
                <a:schemeClr val="bg1"/>
              </a:solidFill>
            </a:ln>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124" name="Freeform 16"/>
            <p:cNvSpPr/>
            <p:nvPr/>
          </p:nvSpPr>
          <p:spPr bwMode="auto">
            <a:xfrm>
              <a:off x="8142810" y="3260587"/>
              <a:ext cx="919163" cy="1589088"/>
            </a:xfrm>
            <a:custGeom>
              <a:avLst/>
              <a:gdLst>
                <a:gd name="T0" fmla="*/ 3 w 579"/>
                <a:gd name="T1" fmla="*/ 0 h 1001"/>
                <a:gd name="T2" fmla="*/ 0 w 579"/>
                <a:gd name="T3" fmla="*/ 0 h 1001"/>
                <a:gd name="T4" fmla="*/ 0 w 579"/>
                <a:gd name="T5" fmla="*/ 669 h 1001"/>
                <a:gd name="T6" fmla="*/ 577 w 579"/>
                <a:gd name="T7" fmla="*/ 1001 h 1001"/>
                <a:gd name="T8" fmla="*/ 579 w 579"/>
                <a:gd name="T9" fmla="*/ 1001 h 1001"/>
                <a:gd name="T10" fmla="*/ 579 w 579"/>
                <a:gd name="T11" fmla="*/ 332 h 1001"/>
                <a:gd name="T12" fmla="*/ 577 w 579"/>
                <a:gd name="T13" fmla="*/ 332 h 1001"/>
                <a:gd name="T14" fmla="*/ 3 w 579"/>
                <a:gd name="T15" fmla="*/ 0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1001">
                  <a:moveTo>
                    <a:pt x="3" y="0"/>
                  </a:moveTo>
                  <a:lnTo>
                    <a:pt x="0" y="0"/>
                  </a:lnTo>
                  <a:lnTo>
                    <a:pt x="0" y="669"/>
                  </a:lnTo>
                  <a:lnTo>
                    <a:pt x="577" y="1001"/>
                  </a:lnTo>
                  <a:lnTo>
                    <a:pt x="579" y="1001"/>
                  </a:lnTo>
                  <a:lnTo>
                    <a:pt x="579" y="332"/>
                  </a:lnTo>
                  <a:lnTo>
                    <a:pt x="577" y="332"/>
                  </a:lnTo>
                  <a:lnTo>
                    <a:pt x="3" y="0"/>
                  </a:lnTo>
                  <a:close/>
                </a:path>
              </a:pathLst>
            </a:custGeom>
            <a:grpFill/>
            <a:ln>
              <a:solidFill>
                <a:schemeClr val="bg1"/>
              </a:solidFill>
            </a:ln>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125" name="Freeform 17"/>
            <p:cNvSpPr/>
            <p:nvPr/>
          </p:nvSpPr>
          <p:spPr bwMode="auto">
            <a:xfrm>
              <a:off x="8142810" y="2728774"/>
              <a:ext cx="919163" cy="1058863"/>
            </a:xfrm>
            <a:custGeom>
              <a:avLst/>
              <a:gdLst>
                <a:gd name="T0" fmla="*/ 579 w 579"/>
                <a:gd name="T1" fmla="*/ 3 h 667"/>
                <a:gd name="T2" fmla="*/ 577 w 579"/>
                <a:gd name="T3" fmla="*/ 0 h 667"/>
                <a:gd name="T4" fmla="*/ 3 w 579"/>
                <a:gd name="T5" fmla="*/ 335 h 667"/>
                <a:gd name="T6" fmla="*/ 0 w 579"/>
                <a:gd name="T7" fmla="*/ 335 h 667"/>
                <a:gd name="T8" fmla="*/ 0 w 579"/>
                <a:gd name="T9" fmla="*/ 335 h 667"/>
                <a:gd name="T10" fmla="*/ 0 w 579"/>
                <a:gd name="T11" fmla="*/ 335 h 667"/>
                <a:gd name="T12" fmla="*/ 3 w 579"/>
                <a:gd name="T13" fmla="*/ 335 h 667"/>
                <a:gd name="T14" fmla="*/ 577 w 579"/>
                <a:gd name="T15" fmla="*/ 667 h 667"/>
                <a:gd name="T16" fmla="*/ 579 w 579"/>
                <a:gd name="T17" fmla="*/ 667 h 667"/>
                <a:gd name="T18" fmla="*/ 579 w 579"/>
                <a:gd name="T19"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667">
                  <a:moveTo>
                    <a:pt x="579" y="3"/>
                  </a:moveTo>
                  <a:lnTo>
                    <a:pt x="577" y="0"/>
                  </a:lnTo>
                  <a:lnTo>
                    <a:pt x="3" y="335"/>
                  </a:lnTo>
                  <a:lnTo>
                    <a:pt x="0" y="335"/>
                  </a:lnTo>
                  <a:lnTo>
                    <a:pt x="0" y="335"/>
                  </a:lnTo>
                  <a:lnTo>
                    <a:pt x="0" y="335"/>
                  </a:lnTo>
                  <a:lnTo>
                    <a:pt x="3" y="335"/>
                  </a:lnTo>
                  <a:lnTo>
                    <a:pt x="577" y="667"/>
                  </a:lnTo>
                  <a:lnTo>
                    <a:pt x="579" y="667"/>
                  </a:lnTo>
                  <a:lnTo>
                    <a:pt x="579" y="3"/>
                  </a:lnTo>
                  <a:close/>
                </a:path>
              </a:pathLst>
            </a:custGeom>
            <a:grpFill/>
            <a:ln>
              <a:solidFill>
                <a:schemeClr val="bg1"/>
              </a:solidFill>
            </a:ln>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126" name="Freeform 18"/>
            <p:cNvSpPr/>
            <p:nvPr/>
          </p:nvSpPr>
          <p:spPr bwMode="auto">
            <a:xfrm>
              <a:off x="7684022" y="2465249"/>
              <a:ext cx="1374775" cy="795338"/>
            </a:xfrm>
            <a:custGeom>
              <a:avLst/>
              <a:gdLst>
                <a:gd name="T0" fmla="*/ 0 w 866"/>
                <a:gd name="T1" fmla="*/ 335 h 501"/>
                <a:gd name="T2" fmla="*/ 289 w 866"/>
                <a:gd name="T3" fmla="*/ 501 h 501"/>
                <a:gd name="T4" fmla="*/ 866 w 866"/>
                <a:gd name="T5" fmla="*/ 166 h 501"/>
                <a:gd name="T6" fmla="*/ 579 w 866"/>
                <a:gd name="T7" fmla="*/ 0 h 501"/>
                <a:gd name="T8" fmla="*/ 0 w 866"/>
                <a:gd name="T9" fmla="*/ 335 h 501"/>
              </a:gdLst>
              <a:ahLst/>
              <a:cxnLst>
                <a:cxn ang="0">
                  <a:pos x="T0" y="T1"/>
                </a:cxn>
                <a:cxn ang="0">
                  <a:pos x="T2" y="T3"/>
                </a:cxn>
                <a:cxn ang="0">
                  <a:pos x="T4" y="T5"/>
                </a:cxn>
                <a:cxn ang="0">
                  <a:pos x="T6" y="T7"/>
                </a:cxn>
                <a:cxn ang="0">
                  <a:pos x="T8" y="T9"/>
                </a:cxn>
              </a:cxnLst>
              <a:rect l="0" t="0" r="r" b="b"/>
              <a:pathLst>
                <a:path w="866" h="501">
                  <a:moveTo>
                    <a:pt x="0" y="335"/>
                  </a:moveTo>
                  <a:lnTo>
                    <a:pt x="289" y="501"/>
                  </a:lnTo>
                  <a:lnTo>
                    <a:pt x="866" y="166"/>
                  </a:lnTo>
                  <a:lnTo>
                    <a:pt x="579" y="0"/>
                  </a:lnTo>
                  <a:lnTo>
                    <a:pt x="0" y="335"/>
                  </a:lnTo>
                  <a:close/>
                </a:path>
              </a:pathLst>
            </a:custGeom>
            <a:grpFill/>
            <a:ln>
              <a:solidFill>
                <a:schemeClr val="bg1"/>
              </a:solidFill>
            </a:ln>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127" name="Freeform 19"/>
            <p:cNvSpPr/>
            <p:nvPr/>
          </p:nvSpPr>
          <p:spPr bwMode="auto">
            <a:xfrm>
              <a:off x="9061972" y="2465249"/>
              <a:ext cx="1374775" cy="795338"/>
            </a:xfrm>
            <a:custGeom>
              <a:avLst/>
              <a:gdLst>
                <a:gd name="T0" fmla="*/ 866 w 866"/>
                <a:gd name="T1" fmla="*/ 335 h 501"/>
                <a:gd name="T2" fmla="*/ 576 w 866"/>
                <a:gd name="T3" fmla="*/ 501 h 501"/>
                <a:gd name="T4" fmla="*/ 0 w 866"/>
                <a:gd name="T5" fmla="*/ 169 h 501"/>
                <a:gd name="T6" fmla="*/ 287 w 866"/>
                <a:gd name="T7" fmla="*/ 0 h 501"/>
                <a:gd name="T8" fmla="*/ 866 w 866"/>
                <a:gd name="T9" fmla="*/ 335 h 501"/>
              </a:gdLst>
              <a:ahLst/>
              <a:cxnLst>
                <a:cxn ang="0">
                  <a:pos x="T0" y="T1"/>
                </a:cxn>
                <a:cxn ang="0">
                  <a:pos x="T2" y="T3"/>
                </a:cxn>
                <a:cxn ang="0">
                  <a:pos x="T4" y="T5"/>
                </a:cxn>
                <a:cxn ang="0">
                  <a:pos x="T6" y="T7"/>
                </a:cxn>
                <a:cxn ang="0">
                  <a:pos x="T8" y="T9"/>
                </a:cxn>
              </a:cxnLst>
              <a:rect l="0" t="0" r="r" b="b"/>
              <a:pathLst>
                <a:path w="866" h="501">
                  <a:moveTo>
                    <a:pt x="866" y="335"/>
                  </a:moveTo>
                  <a:lnTo>
                    <a:pt x="576" y="501"/>
                  </a:lnTo>
                  <a:lnTo>
                    <a:pt x="0" y="169"/>
                  </a:lnTo>
                  <a:lnTo>
                    <a:pt x="287" y="0"/>
                  </a:lnTo>
                  <a:lnTo>
                    <a:pt x="866" y="335"/>
                  </a:lnTo>
                  <a:close/>
                </a:path>
              </a:pathLst>
            </a:custGeom>
            <a:grpFill/>
            <a:ln>
              <a:solidFill>
                <a:schemeClr val="bg1"/>
              </a:solidFill>
            </a:ln>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128" name="Freeform 20"/>
            <p:cNvSpPr/>
            <p:nvPr/>
          </p:nvSpPr>
          <p:spPr bwMode="auto">
            <a:xfrm>
              <a:off x="7684022" y="3260587"/>
              <a:ext cx="1377950" cy="795338"/>
            </a:xfrm>
            <a:custGeom>
              <a:avLst/>
              <a:gdLst>
                <a:gd name="T0" fmla="*/ 0 w 868"/>
                <a:gd name="T1" fmla="*/ 166 h 501"/>
                <a:gd name="T2" fmla="*/ 289 w 868"/>
                <a:gd name="T3" fmla="*/ 0 h 501"/>
                <a:gd name="T4" fmla="*/ 868 w 868"/>
                <a:gd name="T5" fmla="*/ 332 h 501"/>
                <a:gd name="T6" fmla="*/ 579 w 868"/>
                <a:gd name="T7" fmla="*/ 501 h 501"/>
                <a:gd name="T8" fmla="*/ 0 w 868"/>
                <a:gd name="T9" fmla="*/ 166 h 501"/>
              </a:gdLst>
              <a:ahLst/>
              <a:cxnLst>
                <a:cxn ang="0">
                  <a:pos x="T0" y="T1"/>
                </a:cxn>
                <a:cxn ang="0">
                  <a:pos x="T2" y="T3"/>
                </a:cxn>
                <a:cxn ang="0">
                  <a:pos x="T4" y="T5"/>
                </a:cxn>
                <a:cxn ang="0">
                  <a:pos x="T6" y="T7"/>
                </a:cxn>
                <a:cxn ang="0">
                  <a:pos x="T8" y="T9"/>
                </a:cxn>
              </a:cxnLst>
              <a:rect l="0" t="0" r="r" b="b"/>
              <a:pathLst>
                <a:path w="868" h="501">
                  <a:moveTo>
                    <a:pt x="0" y="166"/>
                  </a:moveTo>
                  <a:lnTo>
                    <a:pt x="289" y="0"/>
                  </a:lnTo>
                  <a:lnTo>
                    <a:pt x="868" y="332"/>
                  </a:lnTo>
                  <a:lnTo>
                    <a:pt x="579" y="501"/>
                  </a:lnTo>
                  <a:lnTo>
                    <a:pt x="0" y="166"/>
                  </a:lnTo>
                  <a:close/>
                </a:path>
              </a:pathLst>
            </a:custGeom>
            <a:grpFill/>
            <a:ln>
              <a:solidFill>
                <a:schemeClr val="bg1"/>
              </a:solidFill>
            </a:ln>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129" name="Freeform 21"/>
            <p:cNvSpPr/>
            <p:nvPr/>
          </p:nvSpPr>
          <p:spPr bwMode="auto">
            <a:xfrm>
              <a:off x="9061972" y="3260587"/>
              <a:ext cx="1374775" cy="795338"/>
            </a:xfrm>
            <a:custGeom>
              <a:avLst/>
              <a:gdLst>
                <a:gd name="T0" fmla="*/ 866 w 866"/>
                <a:gd name="T1" fmla="*/ 166 h 501"/>
                <a:gd name="T2" fmla="*/ 576 w 866"/>
                <a:gd name="T3" fmla="*/ 0 h 501"/>
                <a:gd name="T4" fmla="*/ 0 w 866"/>
                <a:gd name="T5" fmla="*/ 332 h 501"/>
                <a:gd name="T6" fmla="*/ 287 w 866"/>
                <a:gd name="T7" fmla="*/ 501 h 501"/>
                <a:gd name="T8" fmla="*/ 866 w 866"/>
                <a:gd name="T9" fmla="*/ 166 h 501"/>
              </a:gdLst>
              <a:ahLst/>
              <a:cxnLst>
                <a:cxn ang="0">
                  <a:pos x="T0" y="T1"/>
                </a:cxn>
                <a:cxn ang="0">
                  <a:pos x="T2" y="T3"/>
                </a:cxn>
                <a:cxn ang="0">
                  <a:pos x="T4" y="T5"/>
                </a:cxn>
                <a:cxn ang="0">
                  <a:pos x="T6" y="T7"/>
                </a:cxn>
                <a:cxn ang="0">
                  <a:pos x="T8" y="T9"/>
                </a:cxn>
              </a:cxnLst>
              <a:rect l="0" t="0" r="r" b="b"/>
              <a:pathLst>
                <a:path w="866" h="501">
                  <a:moveTo>
                    <a:pt x="866" y="166"/>
                  </a:moveTo>
                  <a:lnTo>
                    <a:pt x="576" y="0"/>
                  </a:lnTo>
                  <a:lnTo>
                    <a:pt x="0" y="332"/>
                  </a:lnTo>
                  <a:lnTo>
                    <a:pt x="287" y="501"/>
                  </a:lnTo>
                  <a:lnTo>
                    <a:pt x="866" y="166"/>
                  </a:lnTo>
                  <a:close/>
                </a:path>
              </a:pathLst>
            </a:custGeom>
            <a:grpFill/>
            <a:ln>
              <a:solidFill>
                <a:schemeClr val="bg1"/>
              </a:solidFill>
            </a:ln>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grpSp>
      <p:sp>
        <p:nvSpPr>
          <p:cNvPr id="150" name="自由: 形状 149"/>
          <p:cNvSpPr/>
          <p:nvPr/>
        </p:nvSpPr>
        <p:spPr bwMode="auto">
          <a:xfrm>
            <a:off x="1751457" y="2917146"/>
            <a:ext cx="601300" cy="562764"/>
          </a:xfrm>
          <a:custGeom>
            <a:avLst/>
            <a:gdLst>
              <a:gd name="connsiteX0" fmla="*/ 92690 w 626441"/>
              <a:gd name="connsiteY0" fmla="*/ 501846 h 586294"/>
              <a:gd name="connsiteX1" fmla="*/ 534443 w 626441"/>
              <a:gd name="connsiteY1" fmla="*/ 501846 h 586294"/>
              <a:gd name="connsiteX2" fmla="*/ 542685 w 626441"/>
              <a:gd name="connsiteY2" fmla="*/ 510125 h 586294"/>
              <a:gd name="connsiteX3" fmla="*/ 542685 w 626441"/>
              <a:gd name="connsiteY3" fmla="*/ 578015 h 586294"/>
              <a:gd name="connsiteX4" fmla="*/ 534443 w 626441"/>
              <a:gd name="connsiteY4" fmla="*/ 586294 h 586294"/>
              <a:gd name="connsiteX5" fmla="*/ 92690 w 626441"/>
              <a:gd name="connsiteY5" fmla="*/ 586294 h 586294"/>
              <a:gd name="connsiteX6" fmla="*/ 84448 w 626441"/>
              <a:gd name="connsiteY6" fmla="*/ 578015 h 586294"/>
              <a:gd name="connsiteX7" fmla="*/ 84448 w 626441"/>
              <a:gd name="connsiteY7" fmla="*/ 510125 h 586294"/>
              <a:gd name="connsiteX8" fmla="*/ 92690 w 626441"/>
              <a:gd name="connsiteY8" fmla="*/ 501846 h 586294"/>
              <a:gd name="connsiteX9" fmla="*/ 62644 w 626441"/>
              <a:gd name="connsiteY9" fmla="*/ 0 h 586294"/>
              <a:gd name="connsiteX10" fmla="*/ 125288 w 626441"/>
              <a:gd name="connsiteY10" fmla="*/ 62695 h 586294"/>
              <a:gd name="connsiteX11" fmla="*/ 98912 w 626441"/>
              <a:gd name="connsiteY11" fmla="*/ 113841 h 586294"/>
              <a:gd name="connsiteX12" fmla="*/ 209363 w 626441"/>
              <a:gd name="connsiteY12" fmla="*/ 334924 h 586294"/>
              <a:gd name="connsiteX13" fmla="*/ 281899 w 626441"/>
              <a:gd name="connsiteY13" fmla="*/ 117141 h 586294"/>
              <a:gd name="connsiteX14" fmla="*/ 250576 w 626441"/>
              <a:gd name="connsiteY14" fmla="*/ 62695 h 586294"/>
              <a:gd name="connsiteX15" fmla="*/ 313221 w 626441"/>
              <a:gd name="connsiteY15" fmla="*/ 0 h 586294"/>
              <a:gd name="connsiteX16" fmla="*/ 375865 w 626441"/>
              <a:gd name="connsiteY16" fmla="*/ 62695 h 586294"/>
              <a:gd name="connsiteX17" fmla="*/ 344543 w 626441"/>
              <a:gd name="connsiteY17" fmla="*/ 117141 h 586294"/>
              <a:gd name="connsiteX18" fmla="*/ 417078 w 626441"/>
              <a:gd name="connsiteY18" fmla="*/ 334924 h 586294"/>
              <a:gd name="connsiteX19" fmla="*/ 527529 w 626441"/>
              <a:gd name="connsiteY19" fmla="*/ 113841 h 586294"/>
              <a:gd name="connsiteX20" fmla="*/ 501153 w 626441"/>
              <a:gd name="connsiteY20" fmla="*/ 62695 h 586294"/>
              <a:gd name="connsiteX21" fmla="*/ 563797 w 626441"/>
              <a:gd name="connsiteY21" fmla="*/ 0 h 586294"/>
              <a:gd name="connsiteX22" fmla="*/ 626441 w 626441"/>
              <a:gd name="connsiteY22" fmla="*/ 62695 h 586294"/>
              <a:gd name="connsiteX23" fmla="*/ 580282 w 626441"/>
              <a:gd name="connsiteY23" fmla="*/ 122091 h 586294"/>
              <a:gd name="connsiteX24" fmla="*/ 542366 w 626441"/>
              <a:gd name="connsiteY24" fmla="*/ 460314 h 586294"/>
              <a:gd name="connsiteX25" fmla="*/ 84075 w 626441"/>
              <a:gd name="connsiteY25" fmla="*/ 460314 h 586294"/>
              <a:gd name="connsiteX26" fmla="*/ 46159 w 626441"/>
              <a:gd name="connsiteY26" fmla="*/ 122091 h 586294"/>
              <a:gd name="connsiteX27" fmla="*/ 0 w 626441"/>
              <a:gd name="connsiteY27" fmla="*/ 62695 h 586294"/>
              <a:gd name="connsiteX28" fmla="*/ 62644 w 626441"/>
              <a:gd name="connsiteY28" fmla="*/ 0 h 58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6441" h="586294">
                <a:moveTo>
                  <a:pt x="92690" y="501846"/>
                </a:moveTo>
                <a:cubicBezTo>
                  <a:pt x="92690" y="501846"/>
                  <a:pt x="92690" y="501846"/>
                  <a:pt x="534443" y="501846"/>
                </a:cubicBezTo>
                <a:cubicBezTo>
                  <a:pt x="539388" y="501846"/>
                  <a:pt x="542685" y="505158"/>
                  <a:pt x="542685" y="510125"/>
                </a:cubicBezTo>
                <a:cubicBezTo>
                  <a:pt x="542685" y="510125"/>
                  <a:pt x="542685" y="510125"/>
                  <a:pt x="542685" y="578015"/>
                </a:cubicBezTo>
                <a:cubicBezTo>
                  <a:pt x="542685" y="581327"/>
                  <a:pt x="539388" y="586294"/>
                  <a:pt x="534443" y="586294"/>
                </a:cubicBezTo>
                <a:cubicBezTo>
                  <a:pt x="534443" y="586294"/>
                  <a:pt x="534443" y="586294"/>
                  <a:pt x="92690" y="586294"/>
                </a:cubicBezTo>
                <a:cubicBezTo>
                  <a:pt x="87745" y="586294"/>
                  <a:pt x="84448" y="581327"/>
                  <a:pt x="84448" y="578015"/>
                </a:cubicBezTo>
                <a:cubicBezTo>
                  <a:pt x="84448" y="578015"/>
                  <a:pt x="84448" y="578015"/>
                  <a:pt x="84448" y="510125"/>
                </a:cubicBezTo>
                <a:cubicBezTo>
                  <a:pt x="84448" y="505158"/>
                  <a:pt x="87745" y="501846"/>
                  <a:pt x="92690" y="501846"/>
                </a:cubicBezTo>
                <a:close/>
                <a:moveTo>
                  <a:pt x="62644" y="0"/>
                </a:moveTo>
                <a:cubicBezTo>
                  <a:pt x="97263" y="0"/>
                  <a:pt x="125288" y="28048"/>
                  <a:pt x="125288" y="62695"/>
                </a:cubicBezTo>
                <a:cubicBezTo>
                  <a:pt x="125288" y="84144"/>
                  <a:pt x="115397" y="102292"/>
                  <a:pt x="98912" y="113841"/>
                </a:cubicBezTo>
                <a:cubicBezTo>
                  <a:pt x="98912" y="113841"/>
                  <a:pt x="98912" y="113841"/>
                  <a:pt x="209363" y="334924"/>
                </a:cubicBezTo>
                <a:cubicBezTo>
                  <a:pt x="209363" y="334924"/>
                  <a:pt x="209363" y="334924"/>
                  <a:pt x="281899" y="117141"/>
                </a:cubicBezTo>
                <a:cubicBezTo>
                  <a:pt x="263765" y="105592"/>
                  <a:pt x="250576" y="85793"/>
                  <a:pt x="250576" y="62695"/>
                </a:cubicBezTo>
                <a:cubicBezTo>
                  <a:pt x="250576" y="28048"/>
                  <a:pt x="278601" y="0"/>
                  <a:pt x="313221" y="0"/>
                </a:cubicBezTo>
                <a:cubicBezTo>
                  <a:pt x="347840" y="0"/>
                  <a:pt x="375865" y="28048"/>
                  <a:pt x="375865" y="62695"/>
                </a:cubicBezTo>
                <a:cubicBezTo>
                  <a:pt x="375865" y="85793"/>
                  <a:pt x="362677" y="105592"/>
                  <a:pt x="344543" y="117141"/>
                </a:cubicBezTo>
                <a:cubicBezTo>
                  <a:pt x="344543" y="117141"/>
                  <a:pt x="344543" y="117141"/>
                  <a:pt x="417078" y="334924"/>
                </a:cubicBezTo>
                <a:cubicBezTo>
                  <a:pt x="417078" y="334924"/>
                  <a:pt x="417078" y="334924"/>
                  <a:pt x="527529" y="113841"/>
                </a:cubicBezTo>
                <a:cubicBezTo>
                  <a:pt x="511044" y="102292"/>
                  <a:pt x="501153" y="84144"/>
                  <a:pt x="501153" y="62695"/>
                </a:cubicBezTo>
                <a:cubicBezTo>
                  <a:pt x="501153" y="28048"/>
                  <a:pt x="529178" y="0"/>
                  <a:pt x="563797" y="0"/>
                </a:cubicBezTo>
                <a:cubicBezTo>
                  <a:pt x="598416" y="0"/>
                  <a:pt x="626441" y="28048"/>
                  <a:pt x="626441" y="62695"/>
                </a:cubicBezTo>
                <a:cubicBezTo>
                  <a:pt x="626441" y="90743"/>
                  <a:pt x="606659" y="115491"/>
                  <a:pt x="580282" y="122091"/>
                </a:cubicBezTo>
                <a:cubicBezTo>
                  <a:pt x="580282" y="122091"/>
                  <a:pt x="580282" y="122091"/>
                  <a:pt x="542366" y="460314"/>
                </a:cubicBezTo>
                <a:cubicBezTo>
                  <a:pt x="542366" y="460314"/>
                  <a:pt x="542366" y="460314"/>
                  <a:pt x="84075" y="460314"/>
                </a:cubicBezTo>
                <a:cubicBezTo>
                  <a:pt x="84075" y="460314"/>
                  <a:pt x="84075" y="460314"/>
                  <a:pt x="46159" y="122091"/>
                </a:cubicBezTo>
                <a:cubicBezTo>
                  <a:pt x="19782" y="115491"/>
                  <a:pt x="0" y="90743"/>
                  <a:pt x="0" y="62695"/>
                </a:cubicBezTo>
                <a:cubicBezTo>
                  <a:pt x="0" y="28048"/>
                  <a:pt x="28025" y="0"/>
                  <a:pt x="62644"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id-ID">
              <a:latin typeface="微软雅黑" panose="020B0503020204020204" charset="-122"/>
              <a:ea typeface="微软雅黑" panose="020B0503020204020204" charset="-122"/>
            </a:endParaRPr>
          </a:p>
        </p:txBody>
      </p:sp>
      <p:cxnSp>
        <p:nvCxnSpPr>
          <p:cNvPr id="134" name="Straight Connector 133"/>
          <p:cNvCxnSpPr/>
          <p:nvPr/>
        </p:nvCxnSpPr>
        <p:spPr>
          <a:xfrm>
            <a:off x="2052107" y="3551707"/>
            <a:ext cx="0" cy="720000"/>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4485163" y="3551707"/>
            <a:ext cx="0" cy="720000"/>
          </a:xfrm>
          <a:prstGeom prst="line">
            <a:avLst/>
          </a:prstGeom>
          <a:ln w="12700">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6" name="Freeform 36"/>
          <p:cNvSpPr/>
          <p:nvPr/>
        </p:nvSpPr>
        <p:spPr bwMode="auto">
          <a:xfrm>
            <a:off x="4167055" y="2899922"/>
            <a:ext cx="636217" cy="579988"/>
          </a:xfrm>
          <a:custGeom>
            <a:avLst/>
            <a:gdLst>
              <a:gd name="T0" fmla="*/ 189 w 255"/>
              <a:gd name="T1" fmla="*/ 10 h 233"/>
              <a:gd name="T2" fmla="*/ 104 w 255"/>
              <a:gd name="T3" fmla="*/ 16 h 233"/>
              <a:gd name="T4" fmla="*/ 18 w 255"/>
              <a:gd name="T5" fmla="*/ 30 h 233"/>
              <a:gd name="T6" fmla="*/ 6 w 255"/>
              <a:gd name="T7" fmla="*/ 30 h 233"/>
              <a:gd name="T8" fmla="*/ 3 w 255"/>
              <a:gd name="T9" fmla="*/ 46 h 233"/>
              <a:gd name="T10" fmla="*/ 115 w 255"/>
              <a:gd name="T11" fmla="*/ 228 h 233"/>
              <a:gd name="T12" fmla="*/ 124 w 255"/>
              <a:gd name="T13" fmla="*/ 233 h 233"/>
              <a:gd name="T14" fmla="*/ 130 w 255"/>
              <a:gd name="T15" fmla="*/ 231 h 233"/>
              <a:gd name="T16" fmla="*/ 134 w 255"/>
              <a:gd name="T17" fmla="*/ 216 h 233"/>
              <a:gd name="T18" fmla="*/ 84 w 255"/>
              <a:gd name="T19" fmla="*/ 135 h 233"/>
              <a:gd name="T20" fmla="*/ 170 w 255"/>
              <a:gd name="T21" fmla="*/ 121 h 233"/>
              <a:gd name="T22" fmla="*/ 255 w 255"/>
              <a:gd name="T23" fmla="*/ 115 h 233"/>
              <a:gd name="T24" fmla="*/ 189 w 255"/>
              <a:gd name="T25" fmla="*/ 1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33">
                <a:moveTo>
                  <a:pt x="189" y="10"/>
                </a:moveTo>
                <a:cubicBezTo>
                  <a:pt x="189" y="10"/>
                  <a:pt x="146" y="31"/>
                  <a:pt x="104" y="16"/>
                </a:cubicBezTo>
                <a:cubicBezTo>
                  <a:pt x="58" y="0"/>
                  <a:pt x="37" y="6"/>
                  <a:pt x="18" y="30"/>
                </a:cubicBezTo>
                <a:cubicBezTo>
                  <a:pt x="14" y="28"/>
                  <a:pt x="10" y="28"/>
                  <a:pt x="6" y="30"/>
                </a:cubicBezTo>
                <a:cubicBezTo>
                  <a:pt x="1" y="33"/>
                  <a:pt x="0" y="40"/>
                  <a:pt x="3" y="46"/>
                </a:cubicBezTo>
                <a:cubicBezTo>
                  <a:pt x="115" y="228"/>
                  <a:pt x="115" y="228"/>
                  <a:pt x="115" y="228"/>
                </a:cubicBezTo>
                <a:cubicBezTo>
                  <a:pt x="117" y="231"/>
                  <a:pt x="121" y="233"/>
                  <a:pt x="124" y="233"/>
                </a:cubicBezTo>
                <a:cubicBezTo>
                  <a:pt x="126" y="233"/>
                  <a:pt x="128" y="232"/>
                  <a:pt x="130" y="231"/>
                </a:cubicBezTo>
                <a:cubicBezTo>
                  <a:pt x="135" y="228"/>
                  <a:pt x="137" y="221"/>
                  <a:pt x="134" y="216"/>
                </a:cubicBezTo>
                <a:cubicBezTo>
                  <a:pt x="84" y="135"/>
                  <a:pt x="84" y="135"/>
                  <a:pt x="84" y="135"/>
                </a:cubicBezTo>
                <a:cubicBezTo>
                  <a:pt x="104" y="111"/>
                  <a:pt x="124" y="105"/>
                  <a:pt x="170" y="121"/>
                </a:cubicBezTo>
                <a:cubicBezTo>
                  <a:pt x="213" y="135"/>
                  <a:pt x="255" y="115"/>
                  <a:pt x="255" y="115"/>
                </a:cubicBezTo>
                <a:lnTo>
                  <a:pt x="189" y="10"/>
                </a:lnTo>
                <a:close/>
              </a:path>
            </a:pathLst>
          </a:custGeom>
          <a:solidFill>
            <a:srgbClr val="C00000"/>
          </a:solidFill>
          <a:ln>
            <a:noFill/>
          </a:ln>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151" name="文本框 150"/>
          <p:cNvSpPr txBox="1"/>
          <p:nvPr/>
        </p:nvSpPr>
        <p:spPr>
          <a:xfrm>
            <a:off x="1013930" y="1813708"/>
            <a:ext cx="4433969" cy="929640"/>
          </a:xfrm>
          <a:prstGeom prst="rect">
            <a:avLst/>
          </a:prstGeom>
          <a:noFill/>
        </p:spPr>
        <p:txBody>
          <a:bodyPr wrap="square" rtlCol="0">
            <a:spAutoFit/>
          </a:bodyPr>
          <a:lstStyle/>
          <a:p>
            <a:pPr algn="just">
              <a:lnSpc>
                <a:spcPct val="130000"/>
              </a:lnSpc>
            </a:pPr>
            <a:r>
              <a:rPr sz="14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您的内容打在这里，或者通过复制您的文本后，在此框中选择粘贴。您的内容打在这里，或者通过复制您的文本后，在此框中选择粘贴。</a:t>
            </a:r>
          </a:p>
        </p:txBody>
      </p:sp>
      <p:sp>
        <p:nvSpPr>
          <p:cNvPr id="152" name="Rectangle 36"/>
          <p:cNvSpPr>
            <a:spLocks noChangeArrowheads="1"/>
          </p:cNvSpPr>
          <p:nvPr/>
        </p:nvSpPr>
        <p:spPr bwMode="auto">
          <a:xfrm>
            <a:off x="1013929" y="1444376"/>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r>
              <a:rPr lang="zh-CN" altLang="en-US" b="1" dirty="0">
                <a:solidFill>
                  <a:srgbClr val="C00000"/>
                </a:solidFill>
                <a:latin typeface="微软雅黑" panose="020B0503020204020204" charset="-122"/>
                <a:ea typeface="微软雅黑" panose="020B0503020204020204" charset="-122"/>
                <a:sym typeface="Arial" panose="020B0604020202020204" pitchFamily="34" charset="0"/>
              </a:rPr>
              <a:t>请添加标题</a:t>
            </a:r>
          </a:p>
        </p:txBody>
      </p:sp>
      <p:sp>
        <p:nvSpPr>
          <p:cNvPr id="153" name="文本框 152"/>
          <p:cNvSpPr txBox="1"/>
          <p:nvPr/>
        </p:nvSpPr>
        <p:spPr>
          <a:xfrm>
            <a:off x="7916381" y="1892385"/>
            <a:ext cx="3218677" cy="570865"/>
          </a:xfrm>
          <a:prstGeom prst="rect">
            <a:avLst/>
          </a:prstGeom>
          <a:noFill/>
        </p:spPr>
        <p:txBody>
          <a:bodyPr wrap="square" rtlCol="0">
            <a:spAutoFit/>
          </a:bodyPr>
          <a:lstStyle/>
          <a:p>
            <a:pPr algn="just">
              <a:lnSpc>
                <a:spcPct val="130000"/>
              </a:lnSpc>
            </a:pPr>
            <a:r>
              <a:rPr sz="12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154" name="文本框 153"/>
          <p:cNvSpPr txBox="1"/>
          <p:nvPr/>
        </p:nvSpPr>
        <p:spPr>
          <a:xfrm>
            <a:off x="6551433" y="3760604"/>
            <a:ext cx="2053551" cy="1060450"/>
          </a:xfrm>
          <a:prstGeom prst="rect">
            <a:avLst/>
          </a:prstGeom>
          <a:noFill/>
        </p:spPr>
        <p:txBody>
          <a:bodyPr wrap="square" rtlCol="0">
            <a:spAutoFit/>
          </a:bodyPr>
          <a:lstStyle/>
          <a:p>
            <a:pPr algn="just">
              <a:lnSpc>
                <a:spcPct val="150000"/>
              </a:lnSpc>
            </a:pPr>
            <a:r>
              <a:rPr sz="14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graphicFrame>
        <p:nvGraphicFramePr>
          <p:cNvPr id="11" name="图表 10"/>
          <p:cNvGraphicFramePr/>
          <p:nvPr/>
        </p:nvGraphicFramePr>
        <p:xfrm>
          <a:off x="8922619" y="3608772"/>
          <a:ext cx="2312947" cy="18640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Tm="10623">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left)">
                                      <p:cBhvr>
                                        <p:cTn id="7" dur="1000"/>
                                        <p:tgtEl>
                                          <p:spTgt spid="15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wipe(left)">
                                      <p:cBhvr>
                                        <p:cTn id="10" dur="1000"/>
                                        <p:tgtEl>
                                          <p:spTgt spid="151"/>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56"/>
                                        </p:tgtEl>
                                        <p:attrNameLst>
                                          <p:attrName>style.visibility</p:attrName>
                                        </p:attrNameLst>
                                      </p:cBhvr>
                                      <p:to>
                                        <p:strVal val="visible"/>
                                      </p:to>
                                    </p:set>
                                    <p:anim calcmode="lin" valueType="num">
                                      <p:cBhvr>
                                        <p:cTn id="14" dur="750" fill="hold"/>
                                        <p:tgtEl>
                                          <p:spTgt spid="56"/>
                                        </p:tgtEl>
                                        <p:attrNameLst>
                                          <p:attrName>ppt_w</p:attrName>
                                        </p:attrNameLst>
                                      </p:cBhvr>
                                      <p:tavLst>
                                        <p:tav tm="0">
                                          <p:val>
                                            <p:fltVal val="0"/>
                                          </p:val>
                                        </p:tav>
                                        <p:tav tm="100000">
                                          <p:val>
                                            <p:strVal val="#ppt_w"/>
                                          </p:val>
                                        </p:tav>
                                      </p:tavLst>
                                    </p:anim>
                                    <p:anim calcmode="lin" valueType="num">
                                      <p:cBhvr>
                                        <p:cTn id="15" dur="750" fill="hold"/>
                                        <p:tgtEl>
                                          <p:spTgt spid="56"/>
                                        </p:tgtEl>
                                        <p:attrNameLst>
                                          <p:attrName>ppt_h</p:attrName>
                                        </p:attrNameLst>
                                      </p:cBhvr>
                                      <p:tavLst>
                                        <p:tav tm="0">
                                          <p:val>
                                            <p:fltVal val="0"/>
                                          </p:val>
                                        </p:tav>
                                        <p:tav tm="100000">
                                          <p:val>
                                            <p:strVal val="#ppt_h"/>
                                          </p:val>
                                        </p:tav>
                                      </p:tavLst>
                                    </p:anim>
                                    <p:animEffect transition="in" filter="fade">
                                      <p:cBhvr>
                                        <p:cTn id="16" dur="750"/>
                                        <p:tgtEl>
                                          <p:spTgt spid="56"/>
                                        </p:tgtEl>
                                      </p:cBhvr>
                                    </p:animEffect>
                                  </p:childTnLst>
                                </p:cTn>
                              </p:par>
                              <p:par>
                                <p:cTn id="17" presetID="53" presetClass="entr" presetSubtype="16" fill="hold" nodeType="withEffect">
                                  <p:stCondLst>
                                    <p:cond delay="0"/>
                                  </p:stCondLst>
                                  <p:childTnLst>
                                    <p:set>
                                      <p:cBhvr>
                                        <p:cTn id="18" dur="1" fill="hold">
                                          <p:stCondLst>
                                            <p:cond delay="0"/>
                                          </p:stCondLst>
                                        </p:cTn>
                                        <p:tgtEl>
                                          <p:spTgt spid="121"/>
                                        </p:tgtEl>
                                        <p:attrNameLst>
                                          <p:attrName>style.visibility</p:attrName>
                                        </p:attrNameLst>
                                      </p:cBhvr>
                                      <p:to>
                                        <p:strVal val="visible"/>
                                      </p:to>
                                    </p:set>
                                    <p:anim calcmode="lin" valueType="num">
                                      <p:cBhvr>
                                        <p:cTn id="19" dur="750" fill="hold"/>
                                        <p:tgtEl>
                                          <p:spTgt spid="121"/>
                                        </p:tgtEl>
                                        <p:attrNameLst>
                                          <p:attrName>ppt_w</p:attrName>
                                        </p:attrNameLst>
                                      </p:cBhvr>
                                      <p:tavLst>
                                        <p:tav tm="0">
                                          <p:val>
                                            <p:fltVal val="0"/>
                                          </p:val>
                                        </p:tav>
                                        <p:tav tm="100000">
                                          <p:val>
                                            <p:strVal val="#ppt_w"/>
                                          </p:val>
                                        </p:tav>
                                      </p:tavLst>
                                    </p:anim>
                                    <p:anim calcmode="lin" valueType="num">
                                      <p:cBhvr>
                                        <p:cTn id="20" dur="750" fill="hold"/>
                                        <p:tgtEl>
                                          <p:spTgt spid="121"/>
                                        </p:tgtEl>
                                        <p:attrNameLst>
                                          <p:attrName>ppt_h</p:attrName>
                                        </p:attrNameLst>
                                      </p:cBhvr>
                                      <p:tavLst>
                                        <p:tav tm="0">
                                          <p:val>
                                            <p:fltVal val="0"/>
                                          </p:val>
                                        </p:tav>
                                        <p:tav tm="100000">
                                          <p:val>
                                            <p:strVal val="#ppt_h"/>
                                          </p:val>
                                        </p:tav>
                                      </p:tavLst>
                                    </p:anim>
                                    <p:animEffect transition="in" filter="fade">
                                      <p:cBhvr>
                                        <p:cTn id="21" dur="750"/>
                                        <p:tgtEl>
                                          <p:spTgt spid="121"/>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134"/>
                                        </p:tgtEl>
                                        <p:attrNameLst>
                                          <p:attrName>style.visibility</p:attrName>
                                        </p:attrNameLst>
                                      </p:cBhvr>
                                      <p:to>
                                        <p:strVal val="visible"/>
                                      </p:to>
                                    </p:set>
                                    <p:animEffect transition="in" filter="wipe(down)">
                                      <p:cBhvr>
                                        <p:cTn id="25" dur="500"/>
                                        <p:tgtEl>
                                          <p:spTgt spid="134"/>
                                        </p:tgtEl>
                                      </p:cBhvr>
                                    </p:animEffect>
                                  </p:childTnLst>
                                </p:cTn>
                              </p:par>
                              <p:par>
                                <p:cTn id="26" presetID="22" presetClass="entr" presetSubtype="4" fill="hold" nodeType="with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wipe(down)">
                                      <p:cBhvr>
                                        <p:cTn id="28" dur="500"/>
                                        <p:tgtEl>
                                          <p:spTgt spid="13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36"/>
                                        </p:tgtEl>
                                        <p:attrNameLst>
                                          <p:attrName>style.visibility</p:attrName>
                                        </p:attrNameLst>
                                      </p:cBhvr>
                                      <p:to>
                                        <p:strVal val="visible"/>
                                      </p:to>
                                    </p:set>
                                    <p:animEffect transition="in" filter="fade">
                                      <p:cBhvr>
                                        <p:cTn id="32" dur="500"/>
                                        <p:tgtEl>
                                          <p:spTgt spid="13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0"/>
                                        </p:tgtEl>
                                        <p:attrNameLst>
                                          <p:attrName>style.visibility</p:attrName>
                                        </p:attrNameLst>
                                      </p:cBhvr>
                                      <p:to>
                                        <p:strVal val="visible"/>
                                      </p:to>
                                    </p:set>
                                    <p:animEffect transition="in" filter="fade">
                                      <p:cBhvr>
                                        <p:cTn id="35" dur="500"/>
                                        <p:tgtEl>
                                          <p:spTgt spid="150"/>
                                        </p:tgtEl>
                                      </p:cBhvr>
                                    </p:animEffect>
                                  </p:childTnLst>
                                </p:cTn>
                              </p:par>
                            </p:childTnLst>
                          </p:cTn>
                        </p:par>
                        <p:par>
                          <p:cTn id="36" fill="hold">
                            <p:stCondLst>
                              <p:cond delay="3000"/>
                            </p:stCondLst>
                            <p:childTnLst>
                              <p:par>
                                <p:cTn id="37" presetID="16" presetClass="entr" presetSubtype="42" fill="hold" nodeType="afterEffect">
                                  <p:stCondLst>
                                    <p:cond delay="0"/>
                                  </p:stCondLst>
                                  <p:childTnLst>
                                    <p:set>
                                      <p:cBhvr>
                                        <p:cTn id="38" dur="1" fill="hold">
                                          <p:stCondLst>
                                            <p:cond delay="0"/>
                                          </p:stCondLst>
                                        </p:cTn>
                                        <p:tgtEl>
                                          <p:spTgt spid="120"/>
                                        </p:tgtEl>
                                        <p:attrNameLst>
                                          <p:attrName>style.visibility</p:attrName>
                                        </p:attrNameLst>
                                      </p:cBhvr>
                                      <p:to>
                                        <p:strVal val="visible"/>
                                      </p:to>
                                    </p:set>
                                    <p:animEffect transition="in" filter="barn(outHorizontal)">
                                      <p:cBhvr>
                                        <p:cTn id="39" dur="750"/>
                                        <p:tgtEl>
                                          <p:spTgt spid="120"/>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00"/>
                                        </p:tgtEl>
                                        <p:attrNameLst>
                                          <p:attrName>style.visibility</p:attrName>
                                        </p:attrNameLst>
                                      </p:cBhvr>
                                      <p:to>
                                        <p:strVal val="visible"/>
                                      </p:to>
                                    </p:set>
                                    <p:animEffect transition="in" filter="fade">
                                      <p:cBhvr>
                                        <p:cTn id="43" dur="750"/>
                                        <p:tgtEl>
                                          <p:spTgt spid="10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p:cTn id="47" dur="750" fill="hold"/>
                                        <p:tgtEl>
                                          <p:spTgt spid="102"/>
                                        </p:tgtEl>
                                        <p:attrNameLst>
                                          <p:attrName>ppt_w</p:attrName>
                                        </p:attrNameLst>
                                      </p:cBhvr>
                                      <p:tavLst>
                                        <p:tav tm="0">
                                          <p:val>
                                            <p:fltVal val="0"/>
                                          </p:val>
                                        </p:tav>
                                        <p:tav tm="100000">
                                          <p:val>
                                            <p:strVal val="#ppt_w"/>
                                          </p:val>
                                        </p:tav>
                                      </p:tavLst>
                                    </p:anim>
                                    <p:anim calcmode="lin" valueType="num">
                                      <p:cBhvr>
                                        <p:cTn id="48" dur="750" fill="hold"/>
                                        <p:tgtEl>
                                          <p:spTgt spid="102"/>
                                        </p:tgtEl>
                                        <p:attrNameLst>
                                          <p:attrName>ppt_h</p:attrName>
                                        </p:attrNameLst>
                                      </p:cBhvr>
                                      <p:tavLst>
                                        <p:tav tm="0">
                                          <p:val>
                                            <p:fltVal val="0"/>
                                          </p:val>
                                        </p:tav>
                                        <p:tav tm="100000">
                                          <p:val>
                                            <p:strVal val="#ppt_h"/>
                                          </p:val>
                                        </p:tav>
                                      </p:tavLst>
                                    </p:anim>
                                    <p:animEffect transition="in" filter="fade">
                                      <p:cBhvr>
                                        <p:cTn id="49" dur="750"/>
                                        <p:tgtEl>
                                          <p:spTgt spid="102"/>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153"/>
                                        </p:tgtEl>
                                        <p:attrNameLst>
                                          <p:attrName>style.visibility</p:attrName>
                                        </p:attrNameLst>
                                      </p:cBhvr>
                                      <p:to>
                                        <p:strVal val="visible"/>
                                      </p:to>
                                    </p:set>
                                    <p:animEffect transition="in" filter="wipe(left)">
                                      <p:cBhvr>
                                        <p:cTn id="53" dur="1000"/>
                                        <p:tgtEl>
                                          <p:spTgt spid="15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wipe(left)">
                                      <p:cBhvr>
                                        <p:cTn id="58" dur="750"/>
                                        <p:tgtEl>
                                          <p:spTgt spid="103"/>
                                        </p:tgtEl>
                                      </p:cBhvr>
                                    </p:animEffect>
                                  </p:childTnLst>
                                </p:cTn>
                              </p:par>
                            </p:childTnLst>
                          </p:cTn>
                        </p:par>
                        <p:par>
                          <p:cTn id="59" fill="hold">
                            <p:stCondLst>
                              <p:cond delay="1000"/>
                            </p:stCondLst>
                            <p:childTnLst>
                              <p:par>
                                <p:cTn id="60" presetID="42" presetClass="entr" presetSubtype="0" fill="hold" grpId="0" nodeType="afterEffect">
                                  <p:stCondLst>
                                    <p:cond delay="0"/>
                                  </p:stCondLst>
                                  <p:childTnLst>
                                    <p:set>
                                      <p:cBhvr>
                                        <p:cTn id="61" dur="1" fill="hold">
                                          <p:stCondLst>
                                            <p:cond delay="0"/>
                                          </p:stCondLst>
                                        </p:cTn>
                                        <p:tgtEl>
                                          <p:spTgt spid="154"/>
                                        </p:tgtEl>
                                        <p:attrNameLst>
                                          <p:attrName>style.visibility</p:attrName>
                                        </p:attrNameLst>
                                      </p:cBhvr>
                                      <p:to>
                                        <p:strVal val="visible"/>
                                      </p:to>
                                    </p:set>
                                    <p:animEffect transition="in" filter="fade">
                                      <p:cBhvr>
                                        <p:cTn id="62" dur="1000"/>
                                        <p:tgtEl>
                                          <p:spTgt spid="154"/>
                                        </p:tgtEl>
                                      </p:cBhvr>
                                    </p:animEffect>
                                    <p:anim calcmode="lin" valueType="num">
                                      <p:cBhvr>
                                        <p:cTn id="63" dur="1000" fill="hold"/>
                                        <p:tgtEl>
                                          <p:spTgt spid="154"/>
                                        </p:tgtEl>
                                        <p:attrNameLst>
                                          <p:attrName>ppt_x</p:attrName>
                                        </p:attrNameLst>
                                      </p:cBhvr>
                                      <p:tavLst>
                                        <p:tav tm="0">
                                          <p:val>
                                            <p:strVal val="#ppt_x"/>
                                          </p:val>
                                        </p:tav>
                                        <p:tav tm="100000">
                                          <p:val>
                                            <p:strVal val="#ppt_x"/>
                                          </p:val>
                                        </p:tav>
                                      </p:tavLst>
                                    </p:anim>
                                    <p:anim calcmode="lin" valueType="num">
                                      <p:cBhvr>
                                        <p:cTn id="64" dur="1000" fill="hold"/>
                                        <p:tgtEl>
                                          <p:spTgt spid="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2" grpId="0"/>
      <p:bldP spid="150" grpId="0" bldLvl="0" animBg="1"/>
      <p:bldP spid="136" grpId="0" bldLvl="0" animBg="1"/>
      <p:bldP spid="151" grpId="0"/>
      <p:bldP spid="152" grpId="0"/>
      <p:bldP spid="153" grpId="0"/>
      <p:bldP spid="154" grpId="0"/>
      <p:bldGraphic spid="11"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438863" y="3362468"/>
            <a:ext cx="5314276" cy="769441"/>
          </a:xfrm>
          <a:prstGeom prst="rect">
            <a:avLst/>
          </a:prstGeom>
          <a:noFill/>
        </p:spPr>
        <p:txBody>
          <a:bodyPr wrap="none" rtlCol="0">
            <a:spAutoFit/>
          </a:bodyPr>
          <a:lstStyle/>
          <a:p>
            <a:pPr algn="ctr"/>
            <a:r>
              <a:rPr lang="zh-CN" altLang="en-US" sz="4400" b="1" spc="600" dirty="0">
                <a:solidFill>
                  <a:srgbClr val="C00000"/>
                </a:solidFill>
                <a:latin typeface="+mn-ea"/>
              </a:rPr>
              <a:t>请在此处添加标题</a:t>
            </a:r>
          </a:p>
        </p:txBody>
      </p:sp>
      <p:sp>
        <p:nvSpPr>
          <p:cNvPr id="10" name="矩形 9"/>
          <p:cNvSpPr/>
          <p:nvPr/>
        </p:nvSpPr>
        <p:spPr>
          <a:xfrm>
            <a:off x="5630333" y="2063488"/>
            <a:ext cx="931334" cy="93351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pc="300" dirty="0"/>
              <a:t>3</a:t>
            </a:r>
          </a:p>
        </p:txBody>
      </p:sp>
      <p:sp>
        <p:nvSpPr>
          <p:cNvPr id="11" name="文本框 10"/>
          <p:cNvSpPr txBox="1"/>
          <p:nvPr/>
        </p:nvSpPr>
        <p:spPr>
          <a:xfrm>
            <a:off x="3490961" y="4075505"/>
            <a:ext cx="5210081" cy="369332"/>
          </a:xfrm>
          <a:prstGeom prst="rect">
            <a:avLst/>
          </a:prstGeom>
          <a:noFill/>
        </p:spPr>
        <p:txBody>
          <a:bodyPr wrap="none" rtlCol="0">
            <a:spAutoFit/>
          </a:bodyPr>
          <a:lstStyle/>
          <a:p>
            <a:pPr algn="ctr"/>
            <a:r>
              <a:rPr lang="en-US" altLang="zh-CN" spc="300" dirty="0">
                <a:solidFill>
                  <a:schemeClr val="tx1">
                    <a:lumMod val="75000"/>
                    <a:lumOff val="25000"/>
                  </a:schemeClr>
                </a:solidFill>
                <a:latin typeface="+mn-ea"/>
              </a:rPr>
              <a:t>DESIGN &amp; CREATIVITY SPACE STUDIO</a:t>
            </a:r>
          </a:p>
        </p:txBody>
      </p:sp>
      <p:sp>
        <p:nvSpPr>
          <p:cNvPr id="12" name="文本框 11"/>
          <p:cNvSpPr txBox="1"/>
          <p:nvPr/>
        </p:nvSpPr>
        <p:spPr>
          <a:xfrm>
            <a:off x="6461554" y="2011046"/>
            <a:ext cx="400110" cy="1123064"/>
          </a:xfrm>
          <a:prstGeom prst="rect">
            <a:avLst/>
          </a:prstGeom>
          <a:noFill/>
        </p:spPr>
        <p:txBody>
          <a:bodyPr vert="eaVert" wrap="none" rtlCol="0">
            <a:spAutoFit/>
          </a:bodyPr>
          <a:lstStyle/>
          <a:p>
            <a:r>
              <a:rPr lang="en-US" altLang="zh-CN" sz="1400" b="1" spc="300" dirty="0">
                <a:solidFill>
                  <a:srgbClr val="C00000">
                    <a:alpha val="50000"/>
                  </a:srgbClr>
                </a:solidFill>
              </a:rPr>
              <a:t>HOLIDAY</a:t>
            </a:r>
          </a:p>
        </p:txBody>
      </p:sp>
      <p:pic>
        <p:nvPicPr>
          <p:cNvPr id="13" name="图片 12" descr="E:\素材\国庆\0ef9aeddf055293c45a61270f09f7806.png0ef9aeddf055293c45a61270f09f7806"/>
          <p:cNvPicPr>
            <a:picLocks noChangeAspect="1"/>
          </p:cNvPicPr>
          <p:nvPr/>
        </p:nvPicPr>
        <p:blipFill>
          <a:blip r:embed="rId3" cstate="screen"/>
          <a:srcRect/>
          <a:stretch>
            <a:fillRect/>
          </a:stretch>
        </p:blipFill>
        <p:spPr>
          <a:xfrm>
            <a:off x="5132705" y="1564640"/>
            <a:ext cx="994410" cy="944880"/>
          </a:xfrm>
          <a:prstGeom prst="rect">
            <a:avLst/>
          </a:prstGeom>
        </p:spPr>
      </p:pic>
      <p:grpSp>
        <p:nvGrpSpPr>
          <p:cNvPr id="14" name="组合 13"/>
          <p:cNvGrpSpPr/>
          <p:nvPr/>
        </p:nvGrpSpPr>
        <p:grpSpPr>
          <a:xfrm>
            <a:off x="3750734" y="3060678"/>
            <a:ext cx="4798698" cy="146863"/>
            <a:chOff x="1268730" y="4202584"/>
            <a:chExt cx="4568190" cy="249754"/>
          </a:xfrm>
        </p:grpSpPr>
        <p:sp>
          <p:nvSpPr>
            <p:cNvPr id="15" name="任意多边形 51"/>
            <p:cNvSpPr/>
            <p:nvPr/>
          </p:nvSpPr>
          <p:spPr>
            <a:xfrm>
              <a:off x="1268730" y="4202584"/>
              <a:ext cx="4568190" cy="152407"/>
            </a:xfrm>
            <a:custGeom>
              <a:avLst/>
              <a:gdLst>
                <a:gd name="connsiteX0" fmla="*/ 0 w 4349750"/>
                <a:gd name="connsiteY0" fmla="*/ 25400 h 139700"/>
                <a:gd name="connsiteX1" fmla="*/ 927100 w 4349750"/>
                <a:gd name="connsiteY1" fmla="*/ 82550 h 139700"/>
                <a:gd name="connsiteX2" fmla="*/ 2108200 w 4349750"/>
                <a:gd name="connsiteY2" fmla="*/ 25400 h 139700"/>
                <a:gd name="connsiteX3" fmla="*/ 3384550 w 4349750"/>
                <a:gd name="connsiteY3" fmla="*/ 139700 h 139700"/>
                <a:gd name="connsiteX4" fmla="*/ 4349750 w 4349750"/>
                <a:gd name="connsiteY4" fmla="*/ 0 h 139700"/>
                <a:gd name="connsiteX0-1" fmla="*/ 0 w 4349750"/>
                <a:gd name="connsiteY0-2" fmla="*/ 25400 h 139700"/>
                <a:gd name="connsiteX1-3" fmla="*/ 927100 w 4349750"/>
                <a:gd name="connsiteY1-4" fmla="*/ 82550 h 139700"/>
                <a:gd name="connsiteX2-5" fmla="*/ 2108200 w 4349750"/>
                <a:gd name="connsiteY2-6" fmla="*/ 25400 h 139700"/>
                <a:gd name="connsiteX3-7" fmla="*/ 3384550 w 4349750"/>
                <a:gd name="connsiteY3-8" fmla="*/ 139700 h 139700"/>
                <a:gd name="connsiteX4-9" fmla="*/ 4349750 w 4349750"/>
                <a:gd name="connsiteY4-10" fmla="*/ 0 h 139700"/>
                <a:gd name="connsiteX0-11" fmla="*/ 0 w 4349750"/>
                <a:gd name="connsiteY0-12" fmla="*/ 25400 h 139700"/>
                <a:gd name="connsiteX1-13" fmla="*/ 927100 w 4349750"/>
                <a:gd name="connsiteY1-14" fmla="*/ 82550 h 139700"/>
                <a:gd name="connsiteX2-15" fmla="*/ 2108200 w 4349750"/>
                <a:gd name="connsiteY2-16" fmla="*/ 25400 h 139700"/>
                <a:gd name="connsiteX3-17" fmla="*/ 3384550 w 4349750"/>
                <a:gd name="connsiteY3-18" fmla="*/ 139700 h 139700"/>
                <a:gd name="connsiteX4-19" fmla="*/ 4349750 w 4349750"/>
                <a:gd name="connsiteY4-20" fmla="*/ 0 h 139700"/>
                <a:gd name="connsiteX0-21" fmla="*/ 0 w 4349750"/>
                <a:gd name="connsiteY0-22" fmla="*/ 25400 h 139700"/>
                <a:gd name="connsiteX1-23" fmla="*/ 927100 w 4349750"/>
                <a:gd name="connsiteY1-24" fmla="*/ 82550 h 139700"/>
                <a:gd name="connsiteX2-25" fmla="*/ 2108200 w 4349750"/>
                <a:gd name="connsiteY2-26" fmla="*/ 25400 h 139700"/>
                <a:gd name="connsiteX3-27" fmla="*/ 3384550 w 4349750"/>
                <a:gd name="connsiteY3-28" fmla="*/ 139700 h 139700"/>
                <a:gd name="connsiteX4-29" fmla="*/ 4349750 w 4349750"/>
                <a:gd name="connsiteY4-30" fmla="*/ 0 h 139700"/>
                <a:gd name="connsiteX0-31" fmla="*/ 0 w 4349750"/>
                <a:gd name="connsiteY0-32" fmla="*/ 25400 h 139700"/>
                <a:gd name="connsiteX1-33" fmla="*/ 927100 w 4349750"/>
                <a:gd name="connsiteY1-34" fmla="*/ 82550 h 139700"/>
                <a:gd name="connsiteX2-35" fmla="*/ 2108200 w 4349750"/>
                <a:gd name="connsiteY2-36" fmla="*/ 25400 h 139700"/>
                <a:gd name="connsiteX3-37" fmla="*/ 3384550 w 4349750"/>
                <a:gd name="connsiteY3-38" fmla="*/ 139700 h 139700"/>
                <a:gd name="connsiteX4-39" fmla="*/ 4349750 w 4349750"/>
                <a:gd name="connsiteY4-40" fmla="*/ 0 h 139700"/>
                <a:gd name="connsiteX0-41" fmla="*/ 0 w 4349750"/>
                <a:gd name="connsiteY0-42" fmla="*/ 25400 h 139700"/>
                <a:gd name="connsiteX1-43" fmla="*/ 927100 w 4349750"/>
                <a:gd name="connsiteY1-44" fmla="*/ 82550 h 139700"/>
                <a:gd name="connsiteX2-45" fmla="*/ 2108200 w 4349750"/>
                <a:gd name="connsiteY2-46" fmla="*/ 25400 h 139700"/>
                <a:gd name="connsiteX3-47" fmla="*/ 3384550 w 4349750"/>
                <a:gd name="connsiteY3-48" fmla="*/ 139700 h 139700"/>
                <a:gd name="connsiteX4-49" fmla="*/ 4349750 w 4349750"/>
                <a:gd name="connsiteY4-50" fmla="*/ 0 h 139700"/>
                <a:gd name="connsiteX0-51" fmla="*/ 0 w 4349750"/>
                <a:gd name="connsiteY0-52" fmla="*/ 25400 h 139700"/>
                <a:gd name="connsiteX1-53" fmla="*/ 927100 w 4349750"/>
                <a:gd name="connsiteY1-54" fmla="*/ 82550 h 139700"/>
                <a:gd name="connsiteX2-55" fmla="*/ 2108200 w 4349750"/>
                <a:gd name="connsiteY2-56" fmla="*/ 25400 h 139700"/>
                <a:gd name="connsiteX3-57" fmla="*/ 3384550 w 4349750"/>
                <a:gd name="connsiteY3-58" fmla="*/ 139700 h 139700"/>
                <a:gd name="connsiteX4-59" fmla="*/ 4349750 w 4349750"/>
                <a:gd name="connsiteY4-60" fmla="*/ 0 h 139700"/>
                <a:gd name="connsiteX0-61" fmla="*/ 0 w 4349750"/>
                <a:gd name="connsiteY0-62" fmla="*/ 25400 h 146546"/>
                <a:gd name="connsiteX1-63" fmla="*/ 927100 w 4349750"/>
                <a:gd name="connsiteY1-64" fmla="*/ 82550 h 146546"/>
                <a:gd name="connsiteX2-65" fmla="*/ 2108200 w 4349750"/>
                <a:gd name="connsiteY2-66" fmla="*/ 25400 h 146546"/>
                <a:gd name="connsiteX3-67" fmla="*/ 3384550 w 4349750"/>
                <a:gd name="connsiteY3-68" fmla="*/ 139700 h 146546"/>
                <a:gd name="connsiteX4-69" fmla="*/ 4349750 w 4349750"/>
                <a:gd name="connsiteY4-70" fmla="*/ 0 h 146546"/>
                <a:gd name="connsiteX0-71" fmla="*/ 0 w 4349750"/>
                <a:gd name="connsiteY0-72" fmla="*/ 25400 h 146546"/>
                <a:gd name="connsiteX1-73" fmla="*/ 927100 w 4349750"/>
                <a:gd name="connsiteY1-74" fmla="*/ 82550 h 146546"/>
                <a:gd name="connsiteX2-75" fmla="*/ 2108200 w 4349750"/>
                <a:gd name="connsiteY2-76" fmla="*/ 25400 h 146546"/>
                <a:gd name="connsiteX3-77" fmla="*/ 3384550 w 4349750"/>
                <a:gd name="connsiteY3-78" fmla="*/ 139700 h 146546"/>
                <a:gd name="connsiteX4-79" fmla="*/ 4349750 w 4349750"/>
                <a:gd name="connsiteY4-80" fmla="*/ 0 h 146546"/>
                <a:gd name="connsiteX0-81" fmla="*/ 0 w 4349750"/>
                <a:gd name="connsiteY0-82" fmla="*/ 25400 h 146546"/>
                <a:gd name="connsiteX1-83" fmla="*/ 927100 w 4349750"/>
                <a:gd name="connsiteY1-84" fmla="*/ 82550 h 146546"/>
                <a:gd name="connsiteX2-85" fmla="*/ 2108200 w 4349750"/>
                <a:gd name="connsiteY2-86" fmla="*/ 25400 h 146546"/>
                <a:gd name="connsiteX3-87" fmla="*/ 3384550 w 4349750"/>
                <a:gd name="connsiteY3-88" fmla="*/ 139700 h 146546"/>
                <a:gd name="connsiteX4-89" fmla="*/ 4349750 w 4349750"/>
                <a:gd name="connsiteY4-90" fmla="*/ 0 h 146546"/>
                <a:gd name="connsiteX0-91" fmla="*/ 0 w 4349750"/>
                <a:gd name="connsiteY0-92" fmla="*/ 25400 h 143725"/>
                <a:gd name="connsiteX1-93" fmla="*/ 927100 w 4349750"/>
                <a:gd name="connsiteY1-94" fmla="*/ 82550 h 143725"/>
                <a:gd name="connsiteX2-95" fmla="*/ 2108200 w 4349750"/>
                <a:gd name="connsiteY2-96" fmla="*/ 25400 h 143725"/>
                <a:gd name="connsiteX3-97" fmla="*/ 3384550 w 4349750"/>
                <a:gd name="connsiteY3-98" fmla="*/ 139700 h 143725"/>
                <a:gd name="connsiteX4-99" fmla="*/ 4349750 w 4349750"/>
                <a:gd name="connsiteY4-100" fmla="*/ 0 h 143725"/>
                <a:gd name="connsiteX0-101" fmla="*/ 0 w 4349750"/>
                <a:gd name="connsiteY0-102" fmla="*/ 25400 h 142912"/>
                <a:gd name="connsiteX1-103" fmla="*/ 927100 w 4349750"/>
                <a:gd name="connsiteY1-104" fmla="*/ 82550 h 142912"/>
                <a:gd name="connsiteX2-105" fmla="*/ 2108200 w 4349750"/>
                <a:gd name="connsiteY2-106" fmla="*/ 25400 h 142912"/>
                <a:gd name="connsiteX3-107" fmla="*/ 3384550 w 4349750"/>
                <a:gd name="connsiteY3-108" fmla="*/ 139700 h 142912"/>
                <a:gd name="connsiteX4-109" fmla="*/ 4349750 w 4349750"/>
                <a:gd name="connsiteY4-110" fmla="*/ 0 h 142912"/>
                <a:gd name="connsiteX0-111" fmla="*/ 0 w 4349750"/>
                <a:gd name="connsiteY0-112" fmla="*/ 25400 h 139816"/>
                <a:gd name="connsiteX1-113" fmla="*/ 927100 w 4349750"/>
                <a:gd name="connsiteY1-114" fmla="*/ 82550 h 139816"/>
                <a:gd name="connsiteX2-115" fmla="*/ 2159000 w 4349750"/>
                <a:gd name="connsiteY2-116" fmla="*/ 25400 h 139816"/>
                <a:gd name="connsiteX3-117" fmla="*/ 3384550 w 4349750"/>
                <a:gd name="connsiteY3-118" fmla="*/ 139700 h 139816"/>
                <a:gd name="connsiteX4-119" fmla="*/ 4349750 w 4349750"/>
                <a:gd name="connsiteY4-120" fmla="*/ 0 h 139816"/>
                <a:gd name="connsiteX0-121" fmla="*/ 0 w 4349750"/>
                <a:gd name="connsiteY0-122" fmla="*/ 25400 h 133476"/>
                <a:gd name="connsiteX1-123" fmla="*/ 927100 w 4349750"/>
                <a:gd name="connsiteY1-124" fmla="*/ 82550 h 133476"/>
                <a:gd name="connsiteX2-125" fmla="*/ 2159000 w 4349750"/>
                <a:gd name="connsiteY2-126" fmla="*/ 25400 h 133476"/>
                <a:gd name="connsiteX3-127" fmla="*/ 3403600 w 4349750"/>
                <a:gd name="connsiteY3-128" fmla="*/ 133350 h 133476"/>
                <a:gd name="connsiteX4-129" fmla="*/ 4349750 w 4349750"/>
                <a:gd name="connsiteY4-130" fmla="*/ 0 h 133476"/>
                <a:gd name="connsiteX0-131" fmla="*/ 0 w 4349750"/>
                <a:gd name="connsiteY0-132" fmla="*/ 25400 h 133470"/>
                <a:gd name="connsiteX1-133" fmla="*/ 933450 w 4349750"/>
                <a:gd name="connsiteY1-134" fmla="*/ 114300 h 133470"/>
                <a:gd name="connsiteX2-135" fmla="*/ 2159000 w 4349750"/>
                <a:gd name="connsiteY2-136" fmla="*/ 25400 h 133470"/>
                <a:gd name="connsiteX3-137" fmla="*/ 3403600 w 4349750"/>
                <a:gd name="connsiteY3-138" fmla="*/ 133350 h 133470"/>
                <a:gd name="connsiteX4-139" fmla="*/ 4349750 w 4349750"/>
                <a:gd name="connsiteY4-140" fmla="*/ 0 h 133470"/>
                <a:gd name="connsiteX0-141" fmla="*/ 0 w 4349750"/>
                <a:gd name="connsiteY0-142" fmla="*/ 25400 h 146627"/>
                <a:gd name="connsiteX1-143" fmla="*/ 933450 w 4349750"/>
                <a:gd name="connsiteY1-144" fmla="*/ 114300 h 146627"/>
                <a:gd name="connsiteX2-145" fmla="*/ 2159000 w 4349750"/>
                <a:gd name="connsiteY2-146" fmla="*/ 139700 h 146627"/>
                <a:gd name="connsiteX3-147" fmla="*/ 3403600 w 4349750"/>
                <a:gd name="connsiteY3-148" fmla="*/ 133350 h 146627"/>
                <a:gd name="connsiteX4-149" fmla="*/ 4349750 w 4349750"/>
                <a:gd name="connsiteY4-150" fmla="*/ 0 h 146627"/>
                <a:gd name="connsiteX0-151" fmla="*/ 0 w 4349750"/>
                <a:gd name="connsiteY0-152" fmla="*/ 65563 h 189463"/>
                <a:gd name="connsiteX1-153" fmla="*/ 933450 w 4349750"/>
                <a:gd name="connsiteY1-154" fmla="*/ 154463 h 189463"/>
                <a:gd name="connsiteX2-155" fmla="*/ 2159000 w 4349750"/>
                <a:gd name="connsiteY2-156" fmla="*/ 179863 h 189463"/>
                <a:gd name="connsiteX3-157" fmla="*/ 2945786 w 4349750"/>
                <a:gd name="connsiteY3-158" fmla="*/ 4 h 189463"/>
                <a:gd name="connsiteX4-159" fmla="*/ 3403600 w 4349750"/>
                <a:gd name="connsiteY4-160" fmla="*/ 173513 h 189463"/>
                <a:gd name="connsiteX5" fmla="*/ 4349750 w 4349750"/>
                <a:gd name="connsiteY5" fmla="*/ 40163 h 189463"/>
                <a:gd name="connsiteX0-161" fmla="*/ 0 w 4349750"/>
                <a:gd name="connsiteY0-162" fmla="*/ 65563 h 202352"/>
                <a:gd name="connsiteX1-163" fmla="*/ 933450 w 4349750"/>
                <a:gd name="connsiteY1-164" fmla="*/ 154463 h 202352"/>
                <a:gd name="connsiteX2-165" fmla="*/ 2159000 w 4349750"/>
                <a:gd name="connsiteY2-166" fmla="*/ 179863 h 202352"/>
                <a:gd name="connsiteX3-167" fmla="*/ 2945786 w 4349750"/>
                <a:gd name="connsiteY3-168" fmla="*/ 4 h 202352"/>
                <a:gd name="connsiteX4-169" fmla="*/ 3639408 w 4349750"/>
                <a:gd name="connsiteY4-170" fmla="*/ 202088 h 202352"/>
                <a:gd name="connsiteX5-171" fmla="*/ 4349750 w 4349750"/>
                <a:gd name="connsiteY5-172" fmla="*/ 40163 h 202352"/>
                <a:gd name="connsiteX0-173" fmla="*/ 0 w 4349750"/>
                <a:gd name="connsiteY0-174" fmla="*/ 122777 h 259566"/>
                <a:gd name="connsiteX1-175" fmla="*/ 933450 w 4349750"/>
                <a:gd name="connsiteY1-176" fmla="*/ 211677 h 259566"/>
                <a:gd name="connsiteX2-177" fmla="*/ 1485590 w 4349750"/>
                <a:gd name="connsiteY2-178" fmla="*/ 67 h 259566"/>
                <a:gd name="connsiteX3-179" fmla="*/ 2159000 w 4349750"/>
                <a:gd name="connsiteY3-180" fmla="*/ 237077 h 259566"/>
                <a:gd name="connsiteX4-181" fmla="*/ 2945786 w 4349750"/>
                <a:gd name="connsiteY4-182" fmla="*/ 57218 h 259566"/>
                <a:gd name="connsiteX5-183" fmla="*/ 3639408 w 4349750"/>
                <a:gd name="connsiteY5-184" fmla="*/ 259302 h 259566"/>
                <a:gd name="connsiteX6" fmla="*/ 4349750 w 4349750"/>
                <a:gd name="connsiteY6" fmla="*/ 97377 h 259566"/>
                <a:gd name="connsiteX0-185" fmla="*/ 0 w 4349750"/>
                <a:gd name="connsiteY0-186" fmla="*/ 122775 h 259564"/>
                <a:gd name="connsiteX1-187" fmla="*/ 806477 w 4349750"/>
                <a:gd name="connsiteY1-188" fmla="*/ 221200 h 259564"/>
                <a:gd name="connsiteX2-189" fmla="*/ 1485590 w 4349750"/>
                <a:gd name="connsiteY2-190" fmla="*/ 65 h 259564"/>
                <a:gd name="connsiteX3-191" fmla="*/ 2159000 w 4349750"/>
                <a:gd name="connsiteY3-192" fmla="*/ 237075 h 259564"/>
                <a:gd name="connsiteX4-193" fmla="*/ 2945786 w 4349750"/>
                <a:gd name="connsiteY4-194" fmla="*/ 57216 h 259564"/>
                <a:gd name="connsiteX5-195" fmla="*/ 3639408 w 4349750"/>
                <a:gd name="connsiteY5-196" fmla="*/ 259300 h 259564"/>
                <a:gd name="connsiteX6-197" fmla="*/ 4349750 w 4349750"/>
                <a:gd name="connsiteY6-198" fmla="*/ 97375 h 259564"/>
                <a:gd name="connsiteX0-199" fmla="*/ 0 w 4349750"/>
                <a:gd name="connsiteY0-200" fmla="*/ 65564 h 202353"/>
                <a:gd name="connsiteX1-201" fmla="*/ 806477 w 4349750"/>
                <a:gd name="connsiteY1-202" fmla="*/ 163989 h 202353"/>
                <a:gd name="connsiteX2-203" fmla="*/ 1494660 w 4349750"/>
                <a:gd name="connsiteY2-204" fmla="*/ 47629 h 202353"/>
                <a:gd name="connsiteX3-205" fmla="*/ 2159000 w 4349750"/>
                <a:gd name="connsiteY3-206" fmla="*/ 179864 h 202353"/>
                <a:gd name="connsiteX4-207" fmla="*/ 2945786 w 4349750"/>
                <a:gd name="connsiteY4-208" fmla="*/ 5 h 202353"/>
                <a:gd name="connsiteX5-209" fmla="*/ 3639408 w 4349750"/>
                <a:gd name="connsiteY5-210" fmla="*/ 202089 h 202353"/>
                <a:gd name="connsiteX6-211" fmla="*/ 4349750 w 4349750"/>
                <a:gd name="connsiteY6-212" fmla="*/ 40164 h 202353"/>
                <a:gd name="connsiteX0-213" fmla="*/ 0 w 4349750"/>
                <a:gd name="connsiteY0-214" fmla="*/ 65564 h 192850"/>
                <a:gd name="connsiteX1-215" fmla="*/ 806477 w 4349750"/>
                <a:gd name="connsiteY1-216" fmla="*/ 163989 h 192850"/>
                <a:gd name="connsiteX2-217" fmla="*/ 1494660 w 4349750"/>
                <a:gd name="connsiteY2-218" fmla="*/ 47629 h 192850"/>
                <a:gd name="connsiteX3-219" fmla="*/ 2159000 w 4349750"/>
                <a:gd name="connsiteY3-220" fmla="*/ 179864 h 192850"/>
                <a:gd name="connsiteX4-221" fmla="*/ 2945786 w 4349750"/>
                <a:gd name="connsiteY4-222" fmla="*/ 5 h 192850"/>
                <a:gd name="connsiteX5-223" fmla="*/ 3666616 w 4349750"/>
                <a:gd name="connsiteY5-224" fmla="*/ 192564 h 192850"/>
                <a:gd name="connsiteX6-225" fmla="*/ 4349750 w 4349750"/>
                <a:gd name="connsiteY6-226" fmla="*/ 40164 h 192850"/>
                <a:gd name="connsiteX0-227" fmla="*/ 0 w 4349750"/>
                <a:gd name="connsiteY0-228" fmla="*/ 25400 h 152407"/>
                <a:gd name="connsiteX1-229" fmla="*/ 806477 w 4349750"/>
                <a:gd name="connsiteY1-230" fmla="*/ 123825 h 152407"/>
                <a:gd name="connsiteX2-231" fmla="*/ 1494660 w 4349750"/>
                <a:gd name="connsiteY2-232" fmla="*/ 7465 h 152407"/>
                <a:gd name="connsiteX3-233" fmla="*/ 2159000 w 4349750"/>
                <a:gd name="connsiteY3-234" fmla="*/ 139700 h 152407"/>
                <a:gd name="connsiteX4-235" fmla="*/ 2927647 w 4349750"/>
                <a:gd name="connsiteY4-236" fmla="*/ 7466 h 152407"/>
                <a:gd name="connsiteX5-237" fmla="*/ 3666616 w 4349750"/>
                <a:gd name="connsiteY5-238" fmla="*/ 152400 h 152407"/>
                <a:gd name="connsiteX6-239" fmla="*/ 4349750 w 4349750"/>
                <a:gd name="connsiteY6-240" fmla="*/ 0 h 152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71" y="connsiteY5-172"/>
                </a:cxn>
                <a:cxn ang="0">
                  <a:pos x="connsiteX6-197" y="connsiteY6-198"/>
                </a:cxn>
              </a:cxnLst>
              <a:rect l="l" t="t" r="r" b="b"/>
              <a:pathLst>
                <a:path w="4349750" h="152407">
                  <a:moveTo>
                    <a:pt x="0" y="25400"/>
                  </a:moveTo>
                  <a:cubicBezTo>
                    <a:pt x="309033" y="44450"/>
                    <a:pt x="557367" y="126814"/>
                    <a:pt x="806477" y="123825"/>
                  </a:cubicBezTo>
                  <a:cubicBezTo>
                    <a:pt x="1055587" y="120836"/>
                    <a:pt x="1290402" y="3232"/>
                    <a:pt x="1494660" y="7465"/>
                  </a:cubicBezTo>
                  <a:cubicBezTo>
                    <a:pt x="1698918" y="11698"/>
                    <a:pt x="1920169" y="139700"/>
                    <a:pt x="2159000" y="139700"/>
                  </a:cubicBezTo>
                  <a:cubicBezTo>
                    <a:pt x="2397831" y="139700"/>
                    <a:pt x="2720214" y="8524"/>
                    <a:pt x="2927647" y="7466"/>
                  </a:cubicBezTo>
                  <a:cubicBezTo>
                    <a:pt x="3135080" y="6408"/>
                    <a:pt x="3429599" y="153644"/>
                    <a:pt x="3666616" y="152400"/>
                  </a:cubicBezTo>
                  <a:cubicBezTo>
                    <a:pt x="3903633" y="151156"/>
                    <a:pt x="4028017" y="46567"/>
                    <a:pt x="4349750" y="0"/>
                  </a:cubicBezTo>
                </a:path>
              </a:pathLst>
            </a:custGeom>
            <a:noFill/>
            <a:ln w="6350">
              <a:gradFill>
                <a:gsLst>
                  <a:gs pos="0">
                    <a:srgbClr val="FFCDCD"/>
                  </a:gs>
                  <a:gs pos="90000">
                    <a:srgbClr val="C00000"/>
                  </a:gs>
                  <a:gs pos="10000">
                    <a:srgbClr val="C00000"/>
                  </a:gs>
                  <a:gs pos="100000">
                    <a:srgbClr val="C0000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52"/>
            <p:cNvSpPr/>
            <p:nvPr/>
          </p:nvSpPr>
          <p:spPr>
            <a:xfrm>
              <a:off x="1268730" y="4299931"/>
              <a:ext cx="4568190" cy="152407"/>
            </a:xfrm>
            <a:custGeom>
              <a:avLst/>
              <a:gdLst>
                <a:gd name="connsiteX0" fmla="*/ 0 w 4349750"/>
                <a:gd name="connsiteY0" fmla="*/ 25400 h 139700"/>
                <a:gd name="connsiteX1" fmla="*/ 927100 w 4349750"/>
                <a:gd name="connsiteY1" fmla="*/ 82550 h 139700"/>
                <a:gd name="connsiteX2" fmla="*/ 2108200 w 4349750"/>
                <a:gd name="connsiteY2" fmla="*/ 25400 h 139700"/>
                <a:gd name="connsiteX3" fmla="*/ 3384550 w 4349750"/>
                <a:gd name="connsiteY3" fmla="*/ 139700 h 139700"/>
                <a:gd name="connsiteX4" fmla="*/ 4349750 w 4349750"/>
                <a:gd name="connsiteY4" fmla="*/ 0 h 139700"/>
                <a:gd name="connsiteX0-1" fmla="*/ 0 w 4349750"/>
                <a:gd name="connsiteY0-2" fmla="*/ 25400 h 139700"/>
                <a:gd name="connsiteX1-3" fmla="*/ 927100 w 4349750"/>
                <a:gd name="connsiteY1-4" fmla="*/ 82550 h 139700"/>
                <a:gd name="connsiteX2-5" fmla="*/ 2108200 w 4349750"/>
                <a:gd name="connsiteY2-6" fmla="*/ 25400 h 139700"/>
                <a:gd name="connsiteX3-7" fmla="*/ 3384550 w 4349750"/>
                <a:gd name="connsiteY3-8" fmla="*/ 139700 h 139700"/>
                <a:gd name="connsiteX4-9" fmla="*/ 4349750 w 4349750"/>
                <a:gd name="connsiteY4-10" fmla="*/ 0 h 139700"/>
                <a:gd name="connsiteX0-11" fmla="*/ 0 w 4349750"/>
                <a:gd name="connsiteY0-12" fmla="*/ 25400 h 139700"/>
                <a:gd name="connsiteX1-13" fmla="*/ 927100 w 4349750"/>
                <a:gd name="connsiteY1-14" fmla="*/ 82550 h 139700"/>
                <a:gd name="connsiteX2-15" fmla="*/ 2108200 w 4349750"/>
                <a:gd name="connsiteY2-16" fmla="*/ 25400 h 139700"/>
                <a:gd name="connsiteX3-17" fmla="*/ 3384550 w 4349750"/>
                <a:gd name="connsiteY3-18" fmla="*/ 139700 h 139700"/>
                <a:gd name="connsiteX4-19" fmla="*/ 4349750 w 4349750"/>
                <a:gd name="connsiteY4-20" fmla="*/ 0 h 139700"/>
                <a:gd name="connsiteX0-21" fmla="*/ 0 w 4349750"/>
                <a:gd name="connsiteY0-22" fmla="*/ 25400 h 139700"/>
                <a:gd name="connsiteX1-23" fmla="*/ 927100 w 4349750"/>
                <a:gd name="connsiteY1-24" fmla="*/ 82550 h 139700"/>
                <a:gd name="connsiteX2-25" fmla="*/ 2108200 w 4349750"/>
                <a:gd name="connsiteY2-26" fmla="*/ 25400 h 139700"/>
                <a:gd name="connsiteX3-27" fmla="*/ 3384550 w 4349750"/>
                <a:gd name="connsiteY3-28" fmla="*/ 139700 h 139700"/>
                <a:gd name="connsiteX4-29" fmla="*/ 4349750 w 4349750"/>
                <a:gd name="connsiteY4-30" fmla="*/ 0 h 139700"/>
                <a:gd name="connsiteX0-31" fmla="*/ 0 w 4349750"/>
                <a:gd name="connsiteY0-32" fmla="*/ 25400 h 139700"/>
                <a:gd name="connsiteX1-33" fmla="*/ 927100 w 4349750"/>
                <a:gd name="connsiteY1-34" fmla="*/ 82550 h 139700"/>
                <a:gd name="connsiteX2-35" fmla="*/ 2108200 w 4349750"/>
                <a:gd name="connsiteY2-36" fmla="*/ 25400 h 139700"/>
                <a:gd name="connsiteX3-37" fmla="*/ 3384550 w 4349750"/>
                <a:gd name="connsiteY3-38" fmla="*/ 139700 h 139700"/>
                <a:gd name="connsiteX4-39" fmla="*/ 4349750 w 4349750"/>
                <a:gd name="connsiteY4-40" fmla="*/ 0 h 139700"/>
                <a:gd name="connsiteX0-41" fmla="*/ 0 w 4349750"/>
                <a:gd name="connsiteY0-42" fmla="*/ 25400 h 139700"/>
                <a:gd name="connsiteX1-43" fmla="*/ 927100 w 4349750"/>
                <a:gd name="connsiteY1-44" fmla="*/ 82550 h 139700"/>
                <a:gd name="connsiteX2-45" fmla="*/ 2108200 w 4349750"/>
                <a:gd name="connsiteY2-46" fmla="*/ 25400 h 139700"/>
                <a:gd name="connsiteX3-47" fmla="*/ 3384550 w 4349750"/>
                <a:gd name="connsiteY3-48" fmla="*/ 139700 h 139700"/>
                <a:gd name="connsiteX4-49" fmla="*/ 4349750 w 4349750"/>
                <a:gd name="connsiteY4-50" fmla="*/ 0 h 139700"/>
                <a:gd name="connsiteX0-51" fmla="*/ 0 w 4349750"/>
                <a:gd name="connsiteY0-52" fmla="*/ 25400 h 139700"/>
                <a:gd name="connsiteX1-53" fmla="*/ 927100 w 4349750"/>
                <a:gd name="connsiteY1-54" fmla="*/ 82550 h 139700"/>
                <a:gd name="connsiteX2-55" fmla="*/ 2108200 w 4349750"/>
                <a:gd name="connsiteY2-56" fmla="*/ 25400 h 139700"/>
                <a:gd name="connsiteX3-57" fmla="*/ 3384550 w 4349750"/>
                <a:gd name="connsiteY3-58" fmla="*/ 139700 h 139700"/>
                <a:gd name="connsiteX4-59" fmla="*/ 4349750 w 4349750"/>
                <a:gd name="connsiteY4-60" fmla="*/ 0 h 139700"/>
                <a:gd name="connsiteX0-61" fmla="*/ 0 w 4349750"/>
                <a:gd name="connsiteY0-62" fmla="*/ 25400 h 146546"/>
                <a:gd name="connsiteX1-63" fmla="*/ 927100 w 4349750"/>
                <a:gd name="connsiteY1-64" fmla="*/ 82550 h 146546"/>
                <a:gd name="connsiteX2-65" fmla="*/ 2108200 w 4349750"/>
                <a:gd name="connsiteY2-66" fmla="*/ 25400 h 146546"/>
                <a:gd name="connsiteX3-67" fmla="*/ 3384550 w 4349750"/>
                <a:gd name="connsiteY3-68" fmla="*/ 139700 h 146546"/>
                <a:gd name="connsiteX4-69" fmla="*/ 4349750 w 4349750"/>
                <a:gd name="connsiteY4-70" fmla="*/ 0 h 146546"/>
                <a:gd name="connsiteX0-71" fmla="*/ 0 w 4349750"/>
                <a:gd name="connsiteY0-72" fmla="*/ 25400 h 146546"/>
                <a:gd name="connsiteX1-73" fmla="*/ 927100 w 4349750"/>
                <a:gd name="connsiteY1-74" fmla="*/ 82550 h 146546"/>
                <a:gd name="connsiteX2-75" fmla="*/ 2108200 w 4349750"/>
                <a:gd name="connsiteY2-76" fmla="*/ 25400 h 146546"/>
                <a:gd name="connsiteX3-77" fmla="*/ 3384550 w 4349750"/>
                <a:gd name="connsiteY3-78" fmla="*/ 139700 h 146546"/>
                <a:gd name="connsiteX4-79" fmla="*/ 4349750 w 4349750"/>
                <a:gd name="connsiteY4-80" fmla="*/ 0 h 146546"/>
                <a:gd name="connsiteX0-81" fmla="*/ 0 w 4349750"/>
                <a:gd name="connsiteY0-82" fmla="*/ 25400 h 146546"/>
                <a:gd name="connsiteX1-83" fmla="*/ 927100 w 4349750"/>
                <a:gd name="connsiteY1-84" fmla="*/ 82550 h 146546"/>
                <a:gd name="connsiteX2-85" fmla="*/ 2108200 w 4349750"/>
                <a:gd name="connsiteY2-86" fmla="*/ 25400 h 146546"/>
                <a:gd name="connsiteX3-87" fmla="*/ 3384550 w 4349750"/>
                <a:gd name="connsiteY3-88" fmla="*/ 139700 h 146546"/>
                <a:gd name="connsiteX4-89" fmla="*/ 4349750 w 4349750"/>
                <a:gd name="connsiteY4-90" fmla="*/ 0 h 146546"/>
                <a:gd name="connsiteX0-91" fmla="*/ 0 w 4349750"/>
                <a:gd name="connsiteY0-92" fmla="*/ 25400 h 143725"/>
                <a:gd name="connsiteX1-93" fmla="*/ 927100 w 4349750"/>
                <a:gd name="connsiteY1-94" fmla="*/ 82550 h 143725"/>
                <a:gd name="connsiteX2-95" fmla="*/ 2108200 w 4349750"/>
                <a:gd name="connsiteY2-96" fmla="*/ 25400 h 143725"/>
                <a:gd name="connsiteX3-97" fmla="*/ 3384550 w 4349750"/>
                <a:gd name="connsiteY3-98" fmla="*/ 139700 h 143725"/>
                <a:gd name="connsiteX4-99" fmla="*/ 4349750 w 4349750"/>
                <a:gd name="connsiteY4-100" fmla="*/ 0 h 143725"/>
                <a:gd name="connsiteX0-101" fmla="*/ 0 w 4349750"/>
                <a:gd name="connsiteY0-102" fmla="*/ 25400 h 142912"/>
                <a:gd name="connsiteX1-103" fmla="*/ 927100 w 4349750"/>
                <a:gd name="connsiteY1-104" fmla="*/ 82550 h 142912"/>
                <a:gd name="connsiteX2-105" fmla="*/ 2108200 w 4349750"/>
                <a:gd name="connsiteY2-106" fmla="*/ 25400 h 142912"/>
                <a:gd name="connsiteX3-107" fmla="*/ 3384550 w 4349750"/>
                <a:gd name="connsiteY3-108" fmla="*/ 139700 h 142912"/>
                <a:gd name="connsiteX4-109" fmla="*/ 4349750 w 4349750"/>
                <a:gd name="connsiteY4-110" fmla="*/ 0 h 142912"/>
                <a:gd name="connsiteX0-111" fmla="*/ 0 w 4349750"/>
                <a:gd name="connsiteY0-112" fmla="*/ 25400 h 139816"/>
                <a:gd name="connsiteX1-113" fmla="*/ 927100 w 4349750"/>
                <a:gd name="connsiteY1-114" fmla="*/ 82550 h 139816"/>
                <a:gd name="connsiteX2-115" fmla="*/ 2159000 w 4349750"/>
                <a:gd name="connsiteY2-116" fmla="*/ 25400 h 139816"/>
                <a:gd name="connsiteX3-117" fmla="*/ 3384550 w 4349750"/>
                <a:gd name="connsiteY3-118" fmla="*/ 139700 h 139816"/>
                <a:gd name="connsiteX4-119" fmla="*/ 4349750 w 4349750"/>
                <a:gd name="connsiteY4-120" fmla="*/ 0 h 139816"/>
                <a:gd name="connsiteX0-121" fmla="*/ 0 w 4349750"/>
                <a:gd name="connsiteY0-122" fmla="*/ 25400 h 133476"/>
                <a:gd name="connsiteX1-123" fmla="*/ 927100 w 4349750"/>
                <a:gd name="connsiteY1-124" fmla="*/ 82550 h 133476"/>
                <a:gd name="connsiteX2-125" fmla="*/ 2159000 w 4349750"/>
                <a:gd name="connsiteY2-126" fmla="*/ 25400 h 133476"/>
                <a:gd name="connsiteX3-127" fmla="*/ 3403600 w 4349750"/>
                <a:gd name="connsiteY3-128" fmla="*/ 133350 h 133476"/>
                <a:gd name="connsiteX4-129" fmla="*/ 4349750 w 4349750"/>
                <a:gd name="connsiteY4-130" fmla="*/ 0 h 133476"/>
                <a:gd name="connsiteX0-131" fmla="*/ 0 w 4349750"/>
                <a:gd name="connsiteY0-132" fmla="*/ 25400 h 133470"/>
                <a:gd name="connsiteX1-133" fmla="*/ 933450 w 4349750"/>
                <a:gd name="connsiteY1-134" fmla="*/ 114300 h 133470"/>
                <a:gd name="connsiteX2-135" fmla="*/ 2159000 w 4349750"/>
                <a:gd name="connsiteY2-136" fmla="*/ 25400 h 133470"/>
                <a:gd name="connsiteX3-137" fmla="*/ 3403600 w 4349750"/>
                <a:gd name="connsiteY3-138" fmla="*/ 133350 h 133470"/>
                <a:gd name="connsiteX4-139" fmla="*/ 4349750 w 4349750"/>
                <a:gd name="connsiteY4-140" fmla="*/ 0 h 133470"/>
                <a:gd name="connsiteX0-141" fmla="*/ 0 w 4349750"/>
                <a:gd name="connsiteY0-142" fmla="*/ 25400 h 146627"/>
                <a:gd name="connsiteX1-143" fmla="*/ 933450 w 4349750"/>
                <a:gd name="connsiteY1-144" fmla="*/ 114300 h 146627"/>
                <a:gd name="connsiteX2-145" fmla="*/ 2159000 w 4349750"/>
                <a:gd name="connsiteY2-146" fmla="*/ 139700 h 146627"/>
                <a:gd name="connsiteX3-147" fmla="*/ 3403600 w 4349750"/>
                <a:gd name="connsiteY3-148" fmla="*/ 133350 h 146627"/>
                <a:gd name="connsiteX4-149" fmla="*/ 4349750 w 4349750"/>
                <a:gd name="connsiteY4-150" fmla="*/ 0 h 146627"/>
                <a:gd name="connsiteX0-151" fmla="*/ 0 w 4349750"/>
                <a:gd name="connsiteY0-152" fmla="*/ 65563 h 189463"/>
                <a:gd name="connsiteX1-153" fmla="*/ 933450 w 4349750"/>
                <a:gd name="connsiteY1-154" fmla="*/ 154463 h 189463"/>
                <a:gd name="connsiteX2-155" fmla="*/ 2159000 w 4349750"/>
                <a:gd name="connsiteY2-156" fmla="*/ 179863 h 189463"/>
                <a:gd name="connsiteX3-157" fmla="*/ 2945786 w 4349750"/>
                <a:gd name="connsiteY3-158" fmla="*/ 4 h 189463"/>
                <a:gd name="connsiteX4-159" fmla="*/ 3403600 w 4349750"/>
                <a:gd name="connsiteY4-160" fmla="*/ 173513 h 189463"/>
                <a:gd name="connsiteX5" fmla="*/ 4349750 w 4349750"/>
                <a:gd name="connsiteY5" fmla="*/ 40163 h 189463"/>
                <a:gd name="connsiteX0-161" fmla="*/ 0 w 4349750"/>
                <a:gd name="connsiteY0-162" fmla="*/ 65563 h 202352"/>
                <a:gd name="connsiteX1-163" fmla="*/ 933450 w 4349750"/>
                <a:gd name="connsiteY1-164" fmla="*/ 154463 h 202352"/>
                <a:gd name="connsiteX2-165" fmla="*/ 2159000 w 4349750"/>
                <a:gd name="connsiteY2-166" fmla="*/ 179863 h 202352"/>
                <a:gd name="connsiteX3-167" fmla="*/ 2945786 w 4349750"/>
                <a:gd name="connsiteY3-168" fmla="*/ 4 h 202352"/>
                <a:gd name="connsiteX4-169" fmla="*/ 3639408 w 4349750"/>
                <a:gd name="connsiteY4-170" fmla="*/ 202088 h 202352"/>
                <a:gd name="connsiteX5-171" fmla="*/ 4349750 w 4349750"/>
                <a:gd name="connsiteY5-172" fmla="*/ 40163 h 202352"/>
                <a:gd name="connsiteX0-173" fmla="*/ 0 w 4349750"/>
                <a:gd name="connsiteY0-174" fmla="*/ 122777 h 259566"/>
                <a:gd name="connsiteX1-175" fmla="*/ 933450 w 4349750"/>
                <a:gd name="connsiteY1-176" fmla="*/ 211677 h 259566"/>
                <a:gd name="connsiteX2-177" fmla="*/ 1485590 w 4349750"/>
                <a:gd name="connsiteY2-178" fmla="*/ 67 h 259566"/>
                <a:gd name="connsiteX3-179" fmla="*/ 2159000 w 4349750"/>
                <a:gd name="connsiteY3-180" fmla="*/ 237077 h 259566"/>
                <a:gd name="connsiteX4-181" fmla="*/ 2945786 w 4349750"/>
                <a:gd name="connsiteY4-182" fmla="*/ 57218 h 259566"/>
                <a:gd name="connsiteX5-183" fmla="*/ 3639408 w 4349750"/>
                <a:gd name="connsiteY5-184" fmla="*/ 259302 h 259566"/>
                <a:gd name="connsiteX6" fmla="*/ 4349750 w 4349750"/>
                <a:gd name="connsiteY6" fmla="*/ 97377 h 259566"/>
                <a:gd name="connsiteX0-185" fmla="*/ 0 w 4349750"/>
                <a:gd name="connsiteY0-186" fmla="*/ 122775 h 259564"/>
                <a:gd name="connsiteX1-187" fmla="*/ 806477 w 4349750"/>
                <a:gd name="connsiteY1-188" fmla="*/ 221200 h 259564"/>
                <a:gd name="connsiteX2-189" fmla="*/ 1485590 w 4349750"/>
                <a:gd name="connsiteY2-190" fmla="*/ 65 h 259564"/>
                <a:gd name="connsiteX3-191" fmla="*/ 2159000 w 4349750"/>
                <a:gd name="connsiteY3-192" fmla="*/ 237075 h 259564"/>
                <a:gd name="connsiteX4-193" fmla="*/ 2945786 w 4349750"/>
                <a:gd name="connsiteY4-194" fmla="*/ 57216 h 259564"/>
                <a:gd name="connsiteX5-195" fmla="*/ 3639408 w 4349750"/>
                <a:gd name="connsiteY5-196" fmla="*/ 259300 h 259564"/>
                <a:gd name="connsiteX6-197" fmla="*/ 4349750 w 4349750"/>
                <a:gd name="connsiteY6-198" fmla="*/ 97375 h 259564"/>
                <a:gd name="connsiteX0-199" fmla="*/ 0 w 4349750"/>
                <a:gd name="connsiteY0-200" fmla="*/ 65564 h 202353"/>
                <a:gd name="connsiteX1-201" fmla="*/ 806477 w 4349750"/>
                <a:gd name="connsiteY1-202" fmla="*/ 163989 h 202353"/>
                <a:gd name="connsiteX2-203" fmla="*/ 1494660 w 4349750"/>
                <a:gd name="connsiteY2-204" fmla="*/ 47629 h 202353"/>
                <a:gd name="connsiteX3-205" fmla="*/ 2159000 w 4349750"/>
                <a:gd name="connsiteY3-206" fmla="*/ 179864 h 202353"/>
                <a:gd name="connsiteX4-207" fmla="*/ 2945786 w 4349750"/>
                <a:gd name="connsiteY4-208" fmla="*/ 5 h 202353"/>
                <a:gd name="connsiteX5-209" fmla="*/ 3639408 w 4349750"/>
                <a:gd name="connsiteY5-210" fmla="*/ 202089 h 202353"/>
                <a:gd name="connsiteX6-211" fmla="*/ 4349750 w 4349750"/>
                <a:gd name="connsiteY6-212" fmla="*/ 40164 h 202353"/>
                <a:gd name="connsiteX0-213" fmla="*/ 0 w 4349750"/>
                <a:gd name="connsiteY0-214" fmla="*/ 65564 h 192850"/>
                <a:gd name="connsiteX1-215" fmla="*/ 806477 w 4349750"/>
                <a:gd name="connsiteY1-216" fmla="*/ 163989 h 192850"/>
                <a:gd name="connsiteX2-217" fmla="*/ 1494660 w 4349750"/>
                <a:gd name="connsiteY2-218" fmla="*/ 47629 h 192850"/>
                <a:gd name="connsiteX3-219" fmla="*/ 2159000 w 4349750"/>
                <a:gd name="connsiteY3-220" fmla="*/ 179864 h 192850"/>
                <a:gd name="connsiteX4-221" fmla="*/ 2945786 w 4349750"/>
                <a:gd name="connsiteY4-222" fmla="*/ 5 h 192850"/>
                <a:gd name="connsiteX5-223" fmla="*/ 3666616 w 4349750"/>
                <a:gd name="connsiteY5-224" fmla="*/ 192564 h 192850"/>
                <a:gd name="connsiteX6-225" fmla="*/ 4349750 w 4349750"/>
                <a:gd name="connsiteY6-226" fmla="*/ 40164 h 192850"/>
                <a:gd name="connsiteX0-227" fmla="*/ 0 w 4349750"/>
                <a:gd name="connsiteY0-228" fmla="*/ 25400 h 152407"/>
                <a:gd name="connsiteX1-229" fmla="*/ 806477 w 4349750"/>
                <a:gd name="connsiteY1-230" fmla="*/ 123825 h 152407"/>
                <a:gd name="connsiteX2-231" fmla="*/ 1494660 w 4349750"/>
                <a:gd name="connsiteY2-232" fmla="*/ 7465 h 152407"/>
                <a:gd name="connsiteX3-233" fmla="*/ 2159000 w 4349750"/>
                <a:gd name="connsiteY3-234" fmla="*/ 139700 h 152407"/>
                <a:gd name="connsiteX4-235" fmla="*/ 2927647 w 4349750"/>
                <a:gd name="connsiteY4-236" fmla="*/ 7466 h 152407"/>
                <a:gd name="connsiteX5-237" fmla="*/ 3666616 w 4349750"/>
                <a:gd name="connsiteY5-238" fmla="*/ 152400 h 152407"/>
                <a:gd name="connsiteX6-239" fmla="*/ 4349750 w 4349750"/>
                <a:gd name="connsiteY6-240" fmla="*/ 0 h 152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71" y="connsiteY5-172"/>
                </a:cxn>
                <a:cxn ang="0">
                  <a:pos x="connsiteX6-197" y="connsiteY6-198"/>
                </a:cxn>
              </a:cxnLst>
              <a:rect l="l" t="t" r="r" b="b"/>
              <a:pathLst>
                <a:path w="4349750" h="152407">
                  <a:moveTo>
                    <a:pt x="0" y="25400"/>
                  </a:moveTo>
                  <a:cubicBezTo>
                    <a:pt x="309033" y="44450"/>
                    <a:pt x="557367" y="126814"/>
                    <a:pt x="806477" y="123825"/>
                  </a:cubicBezTo>
                  <a:cubicBezTo>
                    <a:pt x="1055587" y="120836"/>
                    <a:pt x="1290402" y="3232"/>
                    <a:pt x="1494660" y="7465"/>
                  </a:cubicBezTo>
                  <a:cubicBezTo>
                    <a:pt x="1698918" y="11698"/>
                    <a:pt x="1920169" y="139700"/>
                    <a:pt x="2159000" y="139700"/>
                  </a:cubicBezTo>
                  <a:cubicBezTo>
                    <a:pt x="2397831" y="139700"/>
                    <a:pt x="2720214" y="8524"/>
                    <a:pt x="2927647" y="7466"/>
                  </a:cubicBezTo>
                  <a:cubicBezTo>
                    <a:pt x="3135080" y="6408"/>
                    <a:pt x="3429599" y="153644"/>
                    <a:pt x="3666616" y="152400"/>
                  </a:cubicBezTo>
                  <a:cubicBezTo>
                    <a:pt x="3903633" y="151156"/>
                    <a:pt x="4028017" y="46567"/>
                    <a:pt x="4349750" y="0"/>
                  </a:cubicBezTo>
                </a:path>
              </a:pathLst>
            </a:custGeom>
            <a:noFill/>
            <a:ln w="6350">
              <a:gradFill>
                <a:gsLst>
                  <a:gs pos="0">
                    <a:srgbClr val="FFCDCD"/>
                  </a:gs>
                  <a:gs pos="90000">
                    <a:srgbClr val="C00000"/>
                  </a:gs>
                  <a:gs pos="10000">
                    <a:srgbClr val="C00000"/>
                  </a:gs>
                  <a:gs pos="100000">
                    <a:srgbClr val="C0000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Tm="5242">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p:tgtEl>
                                          <p:spTgt spid="13"/>
                                        </p:tgtEl>
                                        <p:attrNameLst>
                                          <p:attrName>ppt_y</p:attrName>
                                        </p:attrNameLst>
                                      </p:cBhvr>
                                      <p:tavLst>
                                        <p:tav tm="0">
                                          <p:val>
                                            <p:strVal val="#ppt_y+#ppt_h*1.125000"/>
                                          </p:val>
                                        </p:tav>
                                        <p:tav tm="100000">
                                          <p:val>
                                            <p:strVal val="#ppt_y"/>
                                          </p:val>
                                        </p:tav>
                                      </p:tavLst>
                                    </p:anim>
                                    <p:animEffect transition="in" filter="wipe(up)">
                                      <p:cBhvr>
                                        <p:cTn id="14" dur="1000"/>
                                        <p:tgtEl>
                                          <p:spTgt spid="13"/>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p:tgtEl>
                                          <p:spTgt spid="12"/>
                                        </p:tgtEl>
                                        <p:attrNameLst>
                                          <p:attrName>ppt_x</p:attrName>
                                        </p:attrNameLst>
                                      </p:cBhvr>
                                      <p:tavLst>
                                        <p:tav tm="0">
                                          <p:val>
                                            <p:strVal val="#ppt_x-#ppt_w*1.125000"/>
                                          </p:val>
                                        </p:tav>
                                        <p:tav tm="100000">
                                          <p:val>
                                            <p:strVal val="#ppt_x"/>
                                          </p:val>
                                        </p:tav>
                                      </p:tavLst>
                                    </p:anim>
                                    <p:animEffect transition="in" filter="wipe(right)">
                                      <p:cBhvr>
                                        <p:cTn id="18" dur="1000"/>
                                        <p:tgtEl>
                                          <p:spTgt spid="12"/>
                                        </p:tgtEl>
                                      </p:cBhvr>
                                    </p:animEffect>
                                  </p:childTnLst>
                                </p:cTn>
                              </p:par>
                            </p:childTnLst>
                          </p:cTn>
                        </p:par>
                        <p:par>
                          <p:cTn id="19" fill="hold">
                            <p:stCondLst>
                              <p:cond delay="2000"/>
                            </p:stCondLst>
                            <p:childTnLst>
                              <p:par>
                                <p:cTn id="20" presetID="16" presetClass="entr" presetSubtype="37"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outVertical)">
                                      <p:cBhvr>
                                        <p:cTn id="22" dur="750"/>
                                        <p:tgtEl>
                                          <p:spTgt spid="14"/>
                                        </p:tgtEl>
                                      </p:cBhvr>
                                    </p:animEffect>
                                  </p:childTnLst>
                                </p:cTn>
                              </p:par>
                            </p:childTnLst>
                          </p:cTn>
                        </p:par>
                        <p:par>
                          <p:cTn id="23" fill="hold">
                            <p:stCondLst>
                              <p:cond delay="3000"/>
                            </p:stCondLst>
                            <p:childTnLst>
                              <p:par>
                                <p:cTn id="24" presetID="53" presetClass="entr" presetSubtype="16" fill="hold" grpId="0" nodeType="afterEffect">
                                  <p:stCondLst>
                                    <p:cond delay="0"/>
                                  </p:stCondLst>
                                  <p:iterate type="lt">
                                    <p:tmPct val="20000"/>
                                  </p:iterate>
                                  <p:childTnLst>
                                    <p:set>
                                      <p:cBhvr>
                                        <p:cTn id="25" dur="1" fill="hold">
                                          <p:stCondLst>
                                            <p:cond delay="0"/>
                                          </p:stCondLst>
                                        </p:cTn>
                                        <p:tgtEl>
                                          <p:spTgt spid="9"/>
                                        </p:tgtEl>
                                        <p:attrNameLst>
                                          <p:attrName>style.visibility</p:attrName>
                                        </p:attrNameLst>
                                      </p:cBhvr>
                                      <p:to>
                                        <p:strVal val="visible"/>
                                      </p:to>
                                    </p:set>
                                    <p:anim calcmode="lin" valueType="num">
                                      <p:cBhvr>
                                        <p:cTn id="26" dur="750" fill="hold"/>
                                        <p:tgtEl>
                                          <p:spTgt spid="9"/>
                                        </p:tgtEl>
                                        <p:attrNameLst>
                                          <p:attrName>ppt_w</p:attrName>
                                        </p:attrNameLst>
                                      </p:cBhvr>
                                      <p:tavLst>
                                        <p:tav tm="0">
                                          <p:val>
                                            <p:fltVal val="0"/>
                                          </p:val>
                                        </p:tav>
                                        <p:tav tm="100000">
                                          <p:val>
                                            <p:strVal val="#ppt_w"/>
                                          </p:val>
                                        </p:tav>
                                      </p:tavLst>
                                    </p:anim>
                                    <p:anim calcmode="lin" valueType="num">
                                      <p:cBhvr>
                                        <p:cTn id="27" dur="750" fill="hold"/>
                                        <p:tgtEl>
                                          <p:spTgt spid="9"/>
                                        </p:tgtEl>
                                        <p:attrNameLst>
                                          <p:attrName>ppt_h</p:attrName>
                                        </p:attrNameLst>
                                      </p:cBhvr>
                                      <p:tavLst>
                                        <p:tav tm="0">
                                          <p:val>
                                            <p:fltVal val="0"/>
                                          </p:val>
                                        </p:tav>
                                        <p:tav tm="100000">
                                          <p:val>
                                            <p:strVal val="#ppt_h"/>
                                          </p:val>
                                        </p:tav>
                                      </p:tavLst>
                                    </p:anim>
                                    <p:animEffect transition="in" filter="fade">
                                      <p:cBhvr>
                                        <p:cTn id="28" dur="750"/>
                                        <p:tgtEl>
                                          <p:spTgt spid="9"/>
                                        </p:tgtEl>
                                      </p:cBhvr>
                                    </p:animEffect>
                                  </p:childTnLst>
                                </p:cTn>
                              </p:par>
                              <p:par>
                                <p:cTn id="29" presetID="53" presetClass="entr" presetSubtype="16" fill="hold" grpId="0" nodeType="withEffect">
                                  <p:stCondLst>
                                    <p:cond delay="0"/>
                                  </p:stCondLst>
                                  <p:iterate type="lt">
                                    <p:tmPct val="10000"/>
                                  </p:iterate>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ldLvl="0" animBg="1"/>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42"/>
          <p:cNvSpPr>
            <a:spLocks noGrp="1"/>
          </p:cNvSpPr>
          <p:nvPr>
            <p:ph type="body" sz="quarter" idx="10"/>
          </p:nvPr>
        </p:nvSpPr>
        <p:spPr>
          <a:xfrm>
            <a:off x="227330" y="358775"/>
            <a:ext cx="3660775" cy="590550"/>
          </a:xfrm>
        </p:spPr>
        <p:txBody>
          <a:bodyPr/>
          <a:lstStyle/>
          <a:p>
            <a:r>
              <a:rPr lang="zh-CN" altLang="en-US" sz="2000" dirty="0">
                <a:latin typeface="微软雅黑" panose="020B0503020204020204" charset="-122"/>
                <a:ea typeface="微软雅黑" panose="020B0503020204020204" charset="-122"/>
              </a:rPr>
              <a:t>请在此处添加标题</a:t>
            </a:r>
          </a:p>
        </p:txBody>
      </p:sp>
      <p:sp>
        <p:nvSpPr>
          <p:cNvPr id="44" name="文本占位符 43"/>
          <p:cNvSpPr>
            <a:spLocks noGrp="1"/>
          </p:cNvSpPr>
          <p:nvPr/>
        </p:nvSpPr>
        <p:spPr>
          <a:xfrm>
            <a:off x="518746" y="710723"/>
            <a:ext cx="4664898" cy="238813"/>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1200" kern="1200" spc="100" baseline="0">
                <a:solidFill>
                  <a:srgbClr val="51B9D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Creativity / Innovation / Specialty / Exquisite</a:t>
            </a:r>
          </a:p>
        </p:txBody>
      </p:sp>
      <p:grpSp>
        <p:nvGrpSpPr>
          <p:cNvPr id="4" name="Group 3"/>
          <p:cNvGrpSpPr/>
          <p:nvPr/>
        </p:nvGrpSpPr>
        <p:grpSpPr>
          <a:xfrm>
            <a:off x="1319940" y="1496350"/>
            <a:ext cx="2304634" cy="1759729"/>
            <a:chOff x="729232" y="1491630"/>
            <a:chExt cx="1975334" cy="1505649"/>
          </a:xfrm>
        </p:grpSpPr>
        <p:grpSp>
          <p:nvGrpSpPr>
            <p:cNvPr id="2" name="Group 1"/>
            <p:cNvGrpSpPr/>
            <p:nvPr/>
          </p:nvGrpSpPr>
          <p:grpSpPr>
            <a:xfrm>
              <a:off x="729232" y="1491630"/>
              <a:ext cx="1975334" cy="1505649"/>
              <a:chOff x="2813601" y="2061175"/>
              <a:chExt cx="1228120" cy="936104"/>
            </a:xfrm>
          </p:grpSpPr>
          <p:sp>
            <p:nvSpPr>
              <p:cNvPr id="3" name="Oval 2"/>
              <p:cNvSpPr/>
              <p:nvPr/>
            </p:nvSpPr>
            <p:spPr>
              <a:xfrm>
                <a:off x="2813601" y="2330857"/>
                <a:ext cx="396739" cy="396739"/>
              </a:xfrm>
              <a:prstGeom prst="ellipse">
                <a:avLst/>
              </a:pr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charset="-122"/>
                  <a:ea typeface="微软雅黑" panose="020B0503020204020204" charset="-122"/>
                </a:endParaRPr>
              </a:p>
            </p:txBody>
          </p:sp>
          <p:sp>
            <p:nvSpPr>
              <p:cNvPr id="15" name="Oval 14"/>
              <p:cNvSpPr/>
              <p:nvPr/>
            </p:nvSpPr>
            <p:spPr>
              <a:xfrm>
                <a:off x="3105617" y="2061175"/>
                <a:ext cx="936104" cy="936104"/>
              </a:xfrm>
              <a:prstGeom prst="ellipse">
                <a:avLst/>
              </a:prstGeom>
              <a:solidFill>
                <a:srgbClr val="C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charset="-122"/>
                  <a:ea typeface="微软雅黑" panose="020B0503020204020204" charset="-122"/>
                </a:endParaRPr>
              </a:p>
            </p:txBody>
          </p:sp>
        </p:grpSp>
        <p:sp>
          <p:nvSpPr>
            <p:cNvPr id="25" name="Freeform 21"/>
            <p:cNvSpPr/>
            <p:nvPr/>
          </p:nvSpPr>
          <p:spPr bwMode="auto">
            <a:xfrm>
              <a:off x="1730792" y="1965300"/>
              <a:ext cx="441897" cy="558307"/>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chemeClr val="bg1"/>
            </a:solidFill>
            <a:ln>
              <a:noFill/>
            </a:ln>
          </p:spPr>
          <p:txBody>
            <a:bodyPr vert="horz" wrap="square" lIns="91440" tIns="45720" rIns="91440" bIns="45720" numCol="1" anchor="t" anchorCtr="0" compatLnSpc="1"/>
            <a:lstStyle/>
            <a:p>
              <a:endParaRPr lang="en-US" dirty="0">
                <a:latin typeface="微软雅黑" panose="020B0503020204020204" charset="-122"/>
                <a:ea typeface="微软雅黑" panose="020B0503020204020204" charset="-122"/>
              </a:endParaRPr>
            </a:p>
          </p:txBody>
        </p:sp>
      </p:grpSp>
      <p:cxnSp>
        <p:nvCxnSpPr>
          <p:cNvPr id="5" name="Straight Connector 4"/>
          <p:cNvCxnSpPr/>
          <p:nvPr/>
        </p:nvCxnSpPr>
        <p:spPr>
          <a:xfrm>
            <a:off x="1319940" y="3704181"/>
            <a:ext cx="9436550" cy="0"/>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57" name="Content Placeholder 2"/>
          <p:cNvSpPr txBox="1"/>
          <p:nvPr/>
        </p:nvSpPr>
        <p:spPr>
          <a:xfrm>
            <a:off x="1424778" y="3943345"/>
            <a:ext cx="1016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000" b="1">
                <a:solidFill>
                  <a:srgbClr val="51B9D6"/>
                </a:solidFill>
                <a:latin typeface="+mn-ea"/>
              </a:defRPr>
            </a:lvl1pPr>
          </a:lstStyle>
          <a:p>
            <a:r>
              <a:rPr lang="en-US" sz="1600" dirty="0">
                <a:solidFill>
                  <a:srgbClr val="C00000"/>
                </a:solidFill>
                <a:latin typeface="微软雅黑" panose="020B0503020204020204" charset="-122"/>
                <a:ea typeface="微软雅黑" panose="020B0503020204020204" charset="-122"/>
              </a:rPr>
              <a:t>Best For</a:t>
            </a:r>
          </a:p>
        </p:txBody>
      </p:sp>
      <p:sp>
        <p:nvSpPr>
          <p:cNvPr id="16" name="Oval 15"/>
          <p:cNvSpPr/>
          <p:nvPr/>
        </p:nvSpPr>
        <p:spPr>
          <a:xfrm>
            <a:off x="1526095" y="4346811"/>
            <a:ext cx="502695" cy="503576"/>
          </a:xfrm>
          <a:prstGeom prst="ellipse">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微软雅黑" panose="020B0503020204020204" charset="-122"/>
              <a:ea typeface="微软雅黑" panose="020B0503020204020204" charset="-122"/>
            </a:endParaRPr>
          </a:p>
        </p:txBody>
      </p:sp>
      <p:sp>
        <p:nvSpPr>
          <p:cNvPr id="8" name="Freeform 6"/>
          <p:cNvSpPr>
            <a:spLocks noEditPoints="1"/>
          </p:cNvSpPr>
          <p:nvPr/>
        </p:nvSpPr>
        <p:spPr bwMode="auto">
          <a:xfrm>
            <a:off x="1645902" y="4491017"/>
            <a:ext cx="256177" cy="219849"/>
          </a:xfrm>
          <a:custGeom>
            <a:avLst/>
            <a:gdLst>
              <a:gd name="T0" fmla="*/ 17 w 405"/>
              <a:gd name="T1" fmla="*/ 202 h 347"/>
              <a:gd name="T2" fmla="*/ 44 w 405"/>
              <a:gd name="T3" fmla="*/ 208 h 347"/>
              <a:gd name="T4" fmla="*/ 64 w 405"/>
              <a:gd name="T5" fmla="*/ 176 h 347"/>
              <a:gd name="T6" fmla="*/ 25 w 405"/>
              <a:gd name="T7" fmla="*/ 166 h 347"/>
              <a:gd name="T8" fmla="*/ 3 w 405"/>
              <a:gd name="T9" fmla="*/ 180 h 347"/>
              <a:gd name="T10" fmla="*/ 17 w 405"/>
              <a:gd name="T11" fmla="*/ 202 h 347"/>
              <a:gd name="T12" fmla="*/ 372 w 405"/>
              <a:gd name="T13" fmla="*/ 207 h 347"/>
              <a:gd name="T14" fmla="*/ 283 w 405"/>
              <a:gd name="T15" fmla="*/ 287 h 347"/>
              <a:gd name="T16" fmla="*/ 178 w 405"/>
              <a:gd name="T17" fmla="*/ 206 h 347"/>
              <a:gd name="T18" fmla="*/ 171 w 405"/>
              <a:gd name="T19" fmla="*/ 203 h 347"/>
              <a:gd name="T20" fmla="*/ 157 w 405"/>
              <a:gd name="T21" fmla="*/ 199 h 347"/>
              <a:gd name="T22" fmla="*/ 137 w 405"/>
              <a:gd name="T23" fmla="*/ 231 h 347"/>
              <a:gd name="T24" fmla="*/ 159 w 405"/>
              <a:gd name="T25" fmla="*/ 237 h 347"/>
              <a:gd name="T26" fmla="*/ 273 w 405"/>
              <a:gd name="T27" fmla="*/ 325 h 347"/>
              <a:gd name="T28" fmla="*/ 284 w 405"/>
              <a:gd name="T29" fmla="*/ 329 h 347"/>
              <a:gd name="T30" fmla="*/ 296 w 405"/>
              <a:gd name="T31" fmla="*/ 324 h 347"/>
              <a:gd name="T32" fmla="*/ 397 w 405"/>
              <a:gd name="T33" fmla="*/ 234 h 347"/>
              <a:gd name="T34" fmla="*/ 398 w 405"/>
              <a:gd name="T35" fmla="*/ 208 h 347"/>
              <a:gd name="T36" fmla="*/ 372 w 405"/>
              <a:gd name="T37" fmla="*/ 207 h 347"/>
              <a:gd name="T38" fmla="*/ 176 w 405"/>
              <a:gd name="T39" fmla="*/ 119 h 347"/>
              <a:gd name="T40" fmla="*/ 274 w 405"/>
              <a:gd name="T41" fmla="*/ 181 h 347"/>
              <a:gd name="T42" fmla="*/ 299 w 405"/>
              <a:gd name="T43" fmla="*/ 176 h 347"/>
              <a:gd name="T44" fmla="*/ 400 w 405"/>
              <a:gd name="T45" fmla="*/ 31 h 347"/>
              <a:gd name="T46" fmla="*/ 395 w 405"/>
              <a:gd name="T47" fmla="*/ 6 h 347"/>
              <a:gd name="T48" fmla="*/ 370 w 405"/>
              <a:gd name="T49" fmla="*/ 11 h 347"/>
              <a:gd name="T50" fmla="*/ 279 w 405"/>
              <a:gd name="T51" fmla="*/ 141 h 347"/>
              <a:gd name="T52" fmla="*/ 181 w 405"/>
              <a:gd name="T53" fmla="*/ 78 h 347"/>
              <a:gd name="T54" fmla="*/ 167 w 405"/>
              <a:gd name="T55" fmla="*/ 76 h 347"/>
              <a:gd name="T56" fmla="*/ 156 w 405"/>
              <a:gd name="T57" fmla="*/ 84 h 347"/>
              <a:gd name="T58" fmla="*/ 6 w 405"/>
              <a:gd name="T59" fmla="*/ 319 h 347"/>
              <a:gd name="T60" fmla="*/ 11 w 405"/>
              <a:gd name="T61" fmla="*/ 344 h 347"/>
              <a:gd name="T62" fmla="*/ 21 w 405"/>
              <a:gd name="T63" fmla="*/ 347 h 347"/>
              <a:gd name="T64" fmla="*/ 36 w 405"/>
              <a:gd name="T65" fmla="*/ 338 h 347"/>
              <a:gd name="T66" fmla="*/ 176 w 405"/>
              <a:gd name="T67"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5" h="347">
                <a:moveTo>
                  <a:pt x="17" y="202"/>
                </a:moveTo>
                <a:cubicBezTo>
                  <a:pt x="44" y="208"/>
                  <a:pt x="44" y="208"/>
                  <a:pt x="44" y="208"/>
                </a:cubicBezTo>
                <a:cubicBezTo>
                  <a:pt x="64" y="176"/>
                  <a:pt x="64" y="176"/>
                  <a:pt x="64" y="176"/>
                </a:cubicBezTo>
                <a:cubicBezTo>
                  <a:pt x="25" y="166"/>
                  <a:pt x="25" y="166"/>
                  <a:pt x="25" y="166"/>
                </a:cubicBezTo>
                <a:cubicBezTo>
                  <a:pt x="16" y="164"/>
                  <a:pt x="6" y="170"/>
                  <a:pt x="3" y="180"/>
                </a:cubicBezTo>
                <a:cubicBezTo>
                  <a:pt x="1" y="189"/>
                  <a:pt x="7" y="199"/>
                  <a:pt x="17" y="202"/>
                </a:cubicBezTo>
                <a:close/>
                <a:moveTo>
                  <a:pt x="372" y="207"/>
                </a:moveTo>
                <a:cubicBezTo>
                  <a:pt x="283" y="287"/>
                  <a:pt x="283" y="287"/>
                  <a:pt x="283" y="287"/>
                </a:cubicBezTo>
                <a:cubicBezTo>
                  <a:pt x="178" y="206"/>
                  <a:pt x="178" y="206"/>
                  <a:pt x="178" y="206"/>
                </a:cubicBezTo>
                <a:cubicBezTo>
                  <a:pt x="176" y="204"/>
                  <a:pt x="174" y="203"/>
                  <a:pt x="171" y="203"/>
                </a:cubicBezTo>
                <a:cubicBezTo>
                  <a:pt x="157" y="199"/>
                  <a:pt x="157" y="199"/>
                  <a:pt x="157" y="199"/>
                </a:cubicBezTo>
                <a:cubicBezTo>
                  <a:pt x="137" y="231"/>
                  <a:pt x="137" y="231"/>
                  <a:pt x="137" y="231"/>
                </a:cubicBezTo>
                <a:cubicBezTo>
                  <a:pt x="159" y="237"/>
                  <a:pt x="159" y="237"/>
                  <a:pt x="159" y="237"/>
                </a:cubicBezTo>
                <a:cubicBezTo>
                  <a:pt x="273" y="325"/>
                  <a:pt x="273" y="325"/>
                  <a:pt x="273" y="325"/>
                </a:cubicBezTo>
                <a:cubicBezTo>
                  <a:pt x="276" y="328"/>
                  <a:pt x="280" y="329"/>
                  <a:pt x="284" y="329"/>
                </a:cubicBezTo>
                <a:cubicBezTo>
                  <a:pt x="288" y="329"/>
                  <a:pt x="293" y="327"/>
                  <a:pt x="296" y="324"/>
                </a:cubicBezTo>
                <a:cubicBezTo>
                  <a:pt x="397" y="234"/>
                  <a:pt x="397" y="234"/>
                  <a:pt x="397" y="234"/>
                </a:cubicBezTo>
                <a:cubicBezTo>
                  <a:pt x="404" y="227"/>
                  <a:pt x="405" y="215"/>
                  <a:pt x="398" y="208"/>
                </a:cubicBezTo>
                <a:cubicBezTo>
                  <a:pt x="391" y="201"/>
                  <a:pt x="380" y="200"/>
                  <a:pt x="372" y="207"/>
                </a:cubicBezTo>
                <a:close/>
                <a:moveTo>
                  <a:pt x="176" y="119"/>
                </a:moveTo>
                <a:cubicBezTo>
                  <a:pt x="274" y="181"/>
                  <a:pt x="274" y="181"/>
                  <a:pt x="274" y="181"/>
                </a:cubicBezTo>
                <a:cubicBezTo>
                  <a:pt x="282" y="186"/>
                  <a:pt x="293" y="184"/>
                  <a:pt x="299" y="176"/>
                </a:cubicBezTo>
                <a:cubicBezTo>
                  <a:pt x="400" y="31"/>
                  <a:pt x="400" y="31"/>
                  <a:pt x="400" y="31"/>
                </a:cubicBezTo>
                <a:cubicBezTo>
                  <a:pt x="405" y="23"/>
                  <a:pt x="403" y="12"/>
                  <a:pt x="395" y="6"/>
                </a:cubicBezTo>
                <a:cubicBezTo>
                  <a:pt x="387" y="0"/>
                  <a:pt x="375" y="2"/>
                  <a:pt x="370" y="11"/>
                </a:cubicBezTo>
                <a:cubicBezTo>
                  <a:pt x="279" y="141"/>
                  <a:pt x="279" y="141"/>
                  <a:pt x="279" y="141"/>
                </a:cubicBezTo>
                <a:cubicBezTo>
                  <a:pt x="181" y="78"/>
                  <a:pt x="181" y="78"/>
                  <a:pt x="181" y="78"/>
                </a:cubicBezTo>
                <a:cubicBezTo>
                  <a:pt x="177" y="76"/>
                  <a:pt x="172" y="75"/>
                  <a:pt x="167" y="76"/>
                </a:cubicBezTo>
                <a:cubicBezTo>
                  <a:pt x="162" y="77"/>
                  <a:pt x="158" y="80"/>
                  <a:pt x="156" y="84"/>
                </a:cubicBezTo>
                <a:cubicBezTo>
                  <a:pt x="6" y="319"/>
                  <a:pt x="6" y="319"/>
                  <a:pt x="6" y="319"/>
                </a:cubicBezTo>
                <a:cubicBezTo>
                  <a:pt x="0" y="328"/>
                  <a:pt x="3" y="339"/>
                  <a:pt x="11" y="344"/>
                </a:cubicBezTo>
                <a:cubicBezTo>
                  <a:pt x="14" y="346"/>
                  <a:pt x="18" y="347"/>
                  <a:pt x="21" y="347"/>
                </a:cubicBezTo>
                <a:cubicBezTo>
                  <a:pt x="27" y="347"/>
                  <a:pt x="33" y="344"/>
                  <a:pt x="36" y="338"/>
                </a:cubicBezTo>
                <a:lnTo>
                  <a:pt x="176" y="119"/>
                </a:lnTo>
                <a:close/>
              </a:path>
            </a:pathLst>
          </a:custGeom>
          <a:solidFill>
            <a:schemeClr val="bg1"/>
          </a:solidFill>
          <a:ln>
            <a:noFill/>
          </a:ln>
        </p:spPr>
        <p:txBody>
          <a:bodyPr vert="horz" wrap="square" lIns="91440" tIns="45720" rIns="91440" bIns="45720" numCol="1" anchor="t" anchorCtr="0" compatLnSpc="1"/>
          <a:lstStyle/>
          <a:p>
            <a:endParaRPr lang="en-US" dirty="0">
              <a:latin typeface="微软雅黑" panose="020B0503020204020204" charset="-122"/>
              <a:ea typeface="微软雅黑" panose="020B0503020204020204" charset="-122"/>
            </a:endParaRPr>
          </a:p>
        </p:txBody>
      </p:sp>
      <p:sp>
        <p:nvSpPr>
          <p:cNvPr id="41" name="Content Placeholder 2"/>
          <p:cNvSpPr txBox="1"/>
          <p:nvPr/>
        </p:nvSpPr>
        <p:spPr>
          <a:xfrm>
            <a:off x="1474639" y="4847640"/>
            <a:ext cx="6042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000" b="1">
                <a:solidFill>
                  <a:srgbClr val="51B9D6"/>
                </a:solidFill>
                <a:latin typeface="+mn-ea"/>
              </a:defRPr>
            </a:lvl1pPr>
          </a:lstStyle>
          <a:p>
            <a:pPr algn="ctr"/>
            <a:r>
              <a:rPr lang="en-US" sz="1200" b="0" dirty="0">
                <a:solidFill>
                  <a:schemeClr val="tx1">
                    <a:lumMod val="75000"/>
                    <a:lumOff val="25000"/>
                  </a:schemeClr>
                </a:solidFill>
                <a:latin typeface="微软雅黑" panose="020B0503020204020204" charset="-122"/>
                <a:ea typeface="微软雅黑" panose="020B0503020204020204" charset="-122"/>
              </a:rPr>
              <a:t>Traffic</a:t>
            </a:r>
          </a:p>
        </p:txBody>
      </p:sp>
      <p:sp>
        <p:nvSpPr>
          <p:cNvPr id="42" name="Oval 41"/>
          <p:cNvSpPr/>
          <p:nvPr/>
        </p:nvSpPr>
        <p:spPr>
          <a:xfrm>
            <a:off x="2366061" y="4346811"/>
            <a:ext cx="502695" cy="503576"/>
          </a:xfrm>
          <a:prstGeom prst="ellipse">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微软雅黑" panose="020B0503020204020204" charset="-122"/>
              <a:ea typeface="微软雅黑" panose="020B0503020204020204" charset="-122"/>
            </a:endParaRPr>
          </a:p>
        </p:txBody>
      </p:sp>
      <p:sp>
        <p:nvSpPr>
          <p:cNvPr id="6" name="Content Placeholder 2"/>
          <p:cNvSpPr txBox="1"/>
          <p:nvPr/>
        </p:nvSpPr>
        <p:spPr>
          <a:xfrm>
            <a:off x="2285396" y="4847640"/>
            <a:ext cx="6756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000" b="1">
                <a:solidFill>
                  <a:srgbClr val="51B9D6"/>
                </a:solidFill>
                <a:latin typeface="+mn-ea"/>
              </a:defRPr>
            </a:lvl1pPr>
          </a:lstStyle>
          <a:p>
            <a:pPr algn="ctr"/>
            <a:r>
              <a:rPr lang="en-US" sz="1200" b="0" dirty="0">
                <a:solidFill>
                  <a:schemeClr val="tx1">
                    <a:lumMod val="75000"/>
                    <a:lumOff val="25000"/>
                  </a:schemeClr>
                </a:solidFill>
                <a:latin typeface="微软雅黑" panose="020B0503020204020204" charset="-122"/>
                <a:ea typeface="微软雅黑" panose="020B0503020204020204" charset="-122"/>
              </a:rPr>
              <a:t>Visuals</a:t>
            </a:r>
          </a:p>
        </p:txBody>
      </p:sp>
      <p:sp>
        <p:nvSpPr>
          <p:cNvPr id="12" name="Freeform 11"/>
          <p:cNvSpPr>
            <a:spLocks noEditPoints="1"/>
          </p:cNvSpPr>
          <p:nvPr/>
        </p:nvSpPr>
        <p:spPr bwMode="auto">
          <a:xfrm>
            <a:off x="2501420" y="4490504"/>
            <a:ext cx="231974" cy="220870"/>
          </a:xfrm>
          <a:custGeom>
            <a:avLst/>
            <a:gdLst>
              <a:gd name="T0" fmla="*/ 344 w 402"/>
              <a:gd name="T1" fmla="*/ 125 h 382"/>
              <a:gd name="T2" fmla="*/ 303 w 402"/>
              <a:gd name="T3" fmla="*/ 13 h 382"/>
              <a:gd name="T4" fmla="*/ 284 w 402"/>
              <a:gd name="T5" fmla="*/ 3 h 382"/>
              <a:gd name="T6" fmla="*/ 12 w 402"/>
              <a:gd name="T7" fmla="*/ 102 h 382"/>
              <a:gd name="T8" fmla="*/ 3 w 402"/>
              <a:gd name="T9" fmla="*/ 122 h 382"/>
              <a:gd name="T10" fmla="*/ 46 w 402"/>
              <a:gd name="T11" fmla="*/ 241 h 382"/>
              <a:gd name="T12" fmla="*/ 46 w 402"/>
              <a:gd name="T13" fmla="*/ 177 h 382"/>
              <a:gd name="T14" fmla="*/ 97 w 402"/>
              <a:gd name="T15" fmla="*/ 125 h 382"/>
              <a:gd name="T16" fmla="*/ 169 w 402"/>
              <a:gd name="T17" fmla="*/ 125 h 382"/>
              <a:gd name="T18" fmla="*/ 255 w 402"/>
              <a:gd name="T19" fmla="*/ 65 h 382"/>
              <a:gd name="T20" fmla="*/ 304 w 402"/>
              <a:gd name="T21" fmla="*/ 125 h 382"/>
              <a:gd name="T22" fmla="*/ 344 w 402"/>
              <a:gd name="T23" fmla="*/ 125 h 382"/>
              <a:gd name="T24" fmla="*/ 387 w 402"/>
              <a:gd name="T25" fmla="*/ 161 h 382"/>
              <a:gd name="T26" fmla="*/ 97 w 402"/>
              <a:gd name="T27" fmla="*/ 161 h 382"/>
              <a:gd name="T28" fmla="*/ 82 w 402"/>
              <a:gd name="T29" fmla="*/ 177 h 382"/>
              <a:gd name="T30" fmla="*/ 82 w 402"/>
              <a:gd name="T31" fmla="*/ 366 h 382"/>
              <a:gd name="T32" fmla="*/ 97 w 402"/>
              <a:gd name="T33" fmla="*/ 382 h 382"/>
              <a:gd name="T34" fmla="*/ 387 w 402"/>
              <a:gd name="T35" fmla="*/ 382 h 382"/>
              <a:gd name="T36" fmla="*/ 402 w 402"/>
              <a:gd name="T37" fmla="*/ 366 h 382"/>
              <a:gd name="T38" fmla="*/ 402 w 402"/>
              <a:gd name="T39" fmla="*/ 177 h 382"/>
              <a:gd name="T40" fmla="*/ 387 w 402"/>
              <a:gd name="T41" fmla="*/ 161 h 382"/>
              <a:gd name="T42" fmla="*/ 364 w 402"/>
              <a:gd name="T43" fmla="*/ 342 h 382"/>
              <a:gd name="T44" fmla="*/ 125 w 402"/>
              <a:gd name="T45" fmla="*/ 342 h 382"/>
              <a:gd name="T46" fmla="*/ 125 w 402"/>
              <a:gd name="T47" fmla="*/ 307 h 382"/>
              <a:gd name="T48" fmla="*/ 161 w 402"/>
              <a:gd name="T49" fmla="*/ 222 h 382"/>
              <a:gd name="T50" fmla="*/ 217 w 402"/>
              <a:gd name="T51" fmla="*/ 290 h 382"/>
              <a:gd name="T52" fmla="*/ 269 w 402"/>
              <a:gd name="T53" fmla="*/ 237 h 382"/>
              <a:gd name="T54" fmla="*/ 336 w 402"/>
              <a:gd name="T55" fmla="*/ 213 h 382"/>
              <a:gd name="T56" fmla="*/ 364 w 402"/>
              <a:gd name="T57" fmla="*/ 277 h 382"/>
              <a:gd name="T58" fmla="*/ 364 w 402"/>
              <a:gd name="T59" fmla="*/ 34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2" h="382">
                <a:moveTo>
                  <a:pt x="344" y="125"/>
                </a:moveTo>
                <a:cubicBezTo>
                  <a:pt x="303" y="13"/>
                  <a:pt x="303" y="13"/>
                  <a:pt x="303" y="13"/>
                </a:cubicBezTo>
                <a:cubicBezTo>
                  <a:pt x="300" y="4"/>
                  <a:pt x="291" y="0"/>
                  <a:pt x="284" y="3"/>
                </a:cubicBezTo>
                <a:cubicBezTo>
                  <a:pt x="12" y="102"/>
                  <a:pt x="12" y="102"/>
                  <a:pt x="12" y="102"/>
                </a:cubicBezTo>
                <a:cubicBezTo>
                  <a:pt x="4" y="105"/>
                  <a:pt x="0" y="114"/>
                  <a:pt x="3" y="122"/>
                </a:cubicBezTo>
                <a:cubicBezTo>
                  <a:pt x="46" y="241"/>
                  <a:pt x="46" y="241"/>
                  <a:pt x="46" y="241"/>
                </a:cubicBezTo>
                <a:cubicBezTo>
                  <a:pt x="46" y="177"/>
                  <a:pt x="46" y="177"/>
                  <a:pt x="46" y="177"/>
                </a:cubicBezTo>
                <a:cubicBezTo>
                  <a:pt x="46" y="149"/>
                  <a:pt x="69" y="125"/>
                  <a:pt x="97" y="125"/>
                </a:cubicBezTo>
                <a:cubicBezTo>
                  <a:pt x="169" y="125"/>
                  <a:pt x="169" y="125"/>
                  <a:pt x="169" y="125"/>
                </a:cubicBezTo>
                <a:cubicBezTo>
                  <a:pt x="255" y="65"/>
                  <a:pt x="255" y="65"/>
                  <a:pt x="255" y="65"/>
                </a:cubicBezTo>
                <a:cubicBezTo>
                  <a:pt x="304" y="125"/>
                  <a:pt x="304" y="125"/>
                  <a:pt x="304" y="125"/>
                </a:cubicBezTo>
                <a:lnTo>
                  <a:pt x="344" y="125"/>
                </a:lnTo>
                <a:close/>
                <a:moveTo>
                  <a:pt x="387" y="161"/>
                </a:moveTo>
                <a:cubicBezTo>
                  <a:pt x="97" y="161"/>
                  <a:pt x="97" y="161"/>
                  <a:pt x="97" y="161"/>
                </a:cubicBezTo>
                <a:cubicBezTo>
                  <a:pt x="89" y="161"/>
                  <a:pt x="82" y="169"/>
                  <a:pt x="82" y="177"/>
                </a:cubicBezTo>
                <a:cubicBezTo>
                  <a:pt x="82" y="366"/>
                  <a:pt x="82" y="366"/>
                  <a:pt x="82" y="366"/>
                </a:cubicBezTo>
                <a:cubicBezTo>
                  <a:pt x="82" y="375"/>
                  <a:pt x="89" y="382"/>
                  <a:pt x="97" y="382"/>
                </a:cubicBezTo>
                <a:cubicBezTo>
                  <a:pt x="387" y="382"/>
                  <a:pt x="387" y="382"/>
                  <a:pt x="387" y="382"/>
                </a:cubicBezTo>
                <a:cubicBezTo>
                  <a:pt x="395" y="382"/>
                  <a:pt x="402" y="375"/>
                  <a:pt x="402" y="366"/>
                </a:cubicBezTo>
                <a:cubicBezTo>
                  <a:pt x="402" y="177"/>
                  <a:pt x="402" y="177"/>
                  <a:pt x="402" y="177"/>
                </a:cubicBezTo>
                <a:cubicBezTo>
                  <a:pt x="402" y="169"/>
                  <a:pt x="395" y="161"/>
                  <a:pt x="387" y="161"/>
                </a:cubicBezTo>
                <a:close/>
                <a:moveTo>
                  <a:pt x="364" y="342"/>
                </a:moveTo>
                <a:cubicBezTo>
                  <a:pt x="125" y="342"/>
                  <a:pt x="125" y="342"/>
                  <a:pt x="125" y="342"/>
                </a:cubicBezTo>
                <a:cubicBezTo>
                  <a:pt x="125" y="307"/>
                  <a:pt x="125" y="307"/>
                  <a:pt x="125" y="307"/>
                </a:cubicBezTo>
                <a:cubicBezTo>
                  <a:pt x="161" y="222"/>
                  <a:pt x="161" y="222"/>
                  <a:pt x="161" y="222"/>
                </a:cubicBezTo>
                <a:cubicBezTo>
                  <a:pt x="217" y="290"/>
                  <a:pt x="217" y="290"/>
                  <a:pt x="217" y="290"/>
                </a:cubicBezTo>
                <a:cubicBezTo>
                  <a:pt x="269" y="237"/>
                  <a:pt x="269" y="237"/>
                  <a:pt x="269" y="237"/>
                </a:cubicBezTo>
                <a:cubicBezTo>
                  <a:pt x="336" y="213"/>
                  <a:pt x="336" y="213"/>
                  <a:pt x="336" y="213"/>
                </a:cubicBezTo>
                <a:cubicBezTo>
                  <a:pt x="364" y="277"/>
                  <a:pt x="364" y="277"/>
                  <a:pt x="364" y="277"/>
                </a:cubicBezTo>
                <a:lnTo>
                  <a:pt x="364" y="342"/>
                </a:lnTo>
                <a:close/>
              </a:path>
            </a:pathLst>
          </a:custGeom>
          <a:solidFill>
            <a:schemeClr val="bg1"/>
          </a:solidFill>
          <a:ln>
            <a:noFill/>
          </a:ln>
        </p:spPr>
        <p:txBody>
          <a:bodyPr vert="horz" wrap="square" lIns="91440" tIns="45720" rIns="91440" bIns="45720" numCol="1" anchor="t" anchorCtr="0" compatLnSpc="1"/>
          <a:lstStyle/>
          <a:p>
            <a:endParaRPr lang="en-US" dirty="0">
              <a:latin typeface="微软雅黑" panose="020B0503020204020204" charset="-122"/>
              <a:ea typeface="微软雅黑" panose="020B0503020204020204" charset="-122"/>
            </a:endParaRPr>
          </a:p>
        </p:txBody>
      </p:sp>
      <p:cxnSp>
        <p:nvCxnSpPr>
          <p:cNvPr id="18" name="Straight Connector 17"/>
          <p:cNvCxnSpPr/>
          <p:nvPr/>
        </p:nvCxnSpPr>
        <p:spPr>
          <a:xfrm>
            <a:off x="3158746" y="3943345"/>
            <a:ext cx="0" cy="1152000"/>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45" name="Content Placeholder 2"/>
          <p:cNvSpPr txBox="1"/>
          <p:nvPr/>
        </p:nvSpPr>
        <p:spPr>
          <a:xfrm>
            <a:off x="3316798" y="3943345"/>
            <a:ext cx="14366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000" b="1">
                <a:solidFill>
                  <a:srgbClr val="51B9D6"/>
                </a:solidFill>
                <a:latin typeface="+mn-ea"/>
              </a:defRPr>
            </a:lvl1pPr>
          </a:lstStyle>
          <a:p>
            <a:r>
              <a:rPr lang="en-US" sz="3200" dirty="0">
                <a:solidFill>
                  <a:schemeClr val="tx1">
                    <a:lumMod val="75000"/>
                    <a:lumOff val="25000"/>
                  </a:schemeClr>
                </a:solidFill>
                <a:latin typeface="微软雅黑" panose="020B0503020204020204" charset="-122"/>
                <a:ea typeface="微软雅黑" panose="020B0503020204020204" charset="-122"/>
              </a:rPr>
              <a:t>96,453</a:t>
            </a:r>
          </a:p>
        </p:txBody>
      </p:sp>
      <p:cxnSp>
        <p:nvCxnSpPr>
          <p:cNvPr id="47" name="Straight Connector 46"/>
          <p:cNvCxnSpPr/>
          <p:nvPr/>
        </p:nvCxnSpPr>
        <p:spPr>
          <a:xfrm>
            <a:off x="5678175" y="3943345"/>
            <a:ext cx="0" cy="1152000"/>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53" name="自由: 形状 52"/>
          <p:cNvSpPr/>
          <p:nvPr/>
        </p:nvSpPr>
        <p:spPr bwMode="auto">
          <a:xfrm>
            <a:off x="7929490" y="4184667"/>
            <a:ext cx="272687" cy="598097"/>
          </a:xfrm>
          <a:custGeom>
            <a:avLst/>
            <a:gdLst>
              <a:gd name="connsiteX0" fmla="*/ 82029 w 272687"/>
              <a:gd name="connsiteY0" fmla="*/ 108629 h 598097"/>
              <a:gd name="connsiteX1" fmla="*/ 190357 w 272687"/>
              <a:gd name="connsiteY1" fmla="*/ 108629 h 598097"/>
              <a:gd name="connsiteX2" fmla="*/ 223457 w 272687"/>
              <a:gd name="connsiteY2" fmla="*/ 138843 h 598097"/>
              <a:gd name="connsiteX3" fmla="*/ 271602 w 272687"/>
              <a:gd name="connsiteY3" fmla="*/ 289914 h 598097"/>
              <a:gd name="connsiteX4" fmla="*/ 259566 w 272687"/>
              <a:gd name="connsiteY4" fmla="*/ 314085 h 598097"/>
              <a:gd name="connsiteX5" fmla="*/ 235493 w 272687"/>
              <a:gd name="connsiteY5" fmla="*/ 301999 h 598097"/>
              <a:gd name="connsiteX6" fmla="*/ 193366 w 272687"/>
              <a:gd name="connsiteY6" fmla="*/ 178122 h 598097"/>
              <a:gd name="connsiteX7" fmla="*/ 190357 w 272687"/>
              <a:gd name="connsiteY7" fmla="*/ 178122 h 598097"/>
              <a:gd name="connsiteX8" fmla="*/ 187347 w 272687"/>
              <a:gd name="connsiteY8" fmla="*/ 178122 h 598097"/>
              <a:gd name="connsiteX9" fmla="*/ 247529 w 272687"/>
              <a:gd name="connsiteY9" fmla="*/ 398684 h 598097"/>
              <a:gd name="connsiteX10" fmla="*/ 190357 w 272687"/>
              <a:gd name="connsiteY10" fmla="*/ 398684 h 598097"/>
              <a:gd name="connsiteX11" fmla="*/ 190357 w 272687"/>
              <a:gd name="connsiteY11" fmla="*/ 573926 h 598097"/>
              <a:gd name="connsiteX12" fmla="*/ 166284 w 272687"/>
              <a:gd name="connsiteY12" fmla="*/ 598097 h 598097"/>
              <a:gd name="connsiteX13" fmla="*/ 145220 w 272687"/>
              <a:gd name="connsiteY13" fmla="*/ 573926 h 598097"/>
              <a:gd name="connsiteX14" fmla="*/ 145220 w 272687"/>
              <a:gd name="connsiteY14" fmla="*/ 398684 h 598097"/>
              <a:gd name="connsiteX15" fmla="*/ 130175 w 272687"/>
              <a:gd name="connsiteY15" fmla="*/ 398684 h 598097"/>
              <a:gd name="connsiteX16" fmla="*/ 130175 w 272687"/>
              <a:gd name="connsiteY16" fmla="*/ 573926 h 598097"/>
              <a:gd name="connsiteX17" fmla="*/ 109111 w 272687"/>
              <a:gd name="connsiteY17" fmla="*/ 598097 h 598097"/>
              <a:gd name="connsiteX18" fmla="*/ 85038 w 272687"/>
              <a:gd name="connsiteY18" fmla="*/ 573926 h 598097"/>
              <a:gd name="connsiteX19" fmla="*/ 85038 w 272687"/>
              <a:gd name="connsiteY19" fmla="*/ 398684 h 598097"/>
              <a:gd name="connsiteX20" fmla="*/ 24856 w 272687"/>
              <a:gd name="connsiteY20" fmla="*/ 398684 h 598097"/>
              <a:gd name="connsiteX21" fmla="*/ 85038 w 272687"/>
              <a:gd name="connsiteY21" fmla="*/ 178122 h 598097"/>
              <a:gd name="connsiteX22" fmla="*/ 82029 w 272687"/>
              <a:gd name="connsiteY22" fmla="*/ 178122 h 598097"/>
              <a:gd name="connsiteX23" fmla="*/ 76011 w 272687"/>
              <a:gd name="connsiteY23" fmla="*/ 178122 h 598097"/>
              <a:gd name="connsiteX24" fmla="*/ 39902 w 272687"/>
              <a:gd name="connsiteY24" fmla="*/ 301999 h 598097"/>
              <a:gd name="connsiteX25" fmla="*/ 12820 w 272687"/>
              <a:gd name="connsiteY25" fmla="*/ 314085 h 598097"/>
              <a:gd name="connsiteX26" fmla="*/ 783 w 272687"/>
              <a:gd name="connsiteY26" fmla="*/ 289914 h 598097"/>
              <a:gd name="connsiteX27" fmla="*/ 48929 w 272687"/>
              <a:gd name="connsiteY27" fmla="*/ 132801 h 598097"/>
              <a:gd name="connsiteX28" fmla="*/ 51938 w 272687"/>
              <a:gd name="connsiteY28" fmla="*/ 129779 h 598097"/>
              <a:gd name="connsiteX29" fmla="*/ 54947 w 272687"/>
              <a:gd name="connsiteY29" fmla="*/ 123736 h 598097"/>
              <a:gd name="connsiteX30" fmla="*/ 82029 w 272687"/>
              <a:gd name="connsiteY30" fmla="*/ 108629 h 598097"/>
              <a:gd name="connsiteX31" fmla="*/ 134917 w 272687"/>
              <a:gd name="connsiteY31" fmla="*/ 0 h 598097"/>
              <a:gd name="connsiteX32" fmla="*/ 178931 w 272687"/>
              <a:gd name="connsiteY32" fmla="*/ 45369 h 598097"/>
              <a:gd name="connsiteX33" fmla="*/ 134917 w 272687"/>
              <a:gd name="connsiteY33" fmla="*/ 90738 h 598097"/>
              <a:gd name="connsiteX34" fmla="*/ 90903 w 272687"/>
              <a:gd name="connsiteY34" fmla="*/ 45369 h 598097"/>
              <a:gd name="connsiteX35" fmla="*/ 134917 w 272687"/>
              <a:gd name="connsiteY35" fmla="*/ 0 h 59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2687" h="598097">
                <a:moveTo>
                  <a:pt x="82029" y="108629"/>
                </a:moveTo>
                <a:cubicBezTo>
                  <a:pt x="82029" y="108629"/>
                  <a:pt x="82029" y="108629"/>
                  <a:pt x="190357" y="108629"/>
                </a:cubicBezTo>
                <a:cubicBezTo>
                  <a:pt x="208411" y="108629"/>
                  <a:pt x="220447" y="120715"/>
                  <a:pt x="223457" y="138843"/>
                </a:cubicBezTo>
                <a:cubicBezTo>
                  <a:pt x="223457" y="138843"/>
                  <a:pt x="223457" y="138843"/>
                  <a:pt x="271602" y="289914"/>
                </a:cubicBezTo>
                <a:cubicBezTo>
                  <a:pt x="274611" y="298978"/>
                  <a:pt x="271602" y="311064"/>
                  <a:pt x="259566" y="314085"/>
                </a:cubicBezTo>
                <a:cubicBezTo>
                  <a:pt x="250538" y="317106"/>
                  <a:pt x="238502" y="311064"/>
                  <a:pt x="235493" y="301999"/>
                </a:cubicBezTo>
                <a:cubicBezTo>
                  <a:pt x="235493" y="301999"/>
                  <a:pt x="235493" y="301999"/>
                  <a:pt x="193366" y="178122"/>
                </a:cubicBezTo>
                <a:cubicBezTo>
                  <a:pt x="193366" y="178122"/>
                  <a:pt x="193366" y="178122"/>
                  <a:pt x="190357" y="178122"/>
                </a:cubicBezTo>
                <a:cubicBezTo>
                  <a:pt x="190357" y="178122"/>
                  <a:pt x="190357" y="178122"/>
                  <a:pt x="187347" y="178122"/>
                </a:cubicBezTo>
                <a:cubicBezTo>
                  <a:pt x="187347" y="178122"/>
                  <a:pt x="187347" y="178122"/>
                  <a:pt x="247529" y="398684"/>
                </a:cubicBezTo>
                <a:cubicBezTo>
                  <a:pt x="247529" y="398684"/>
                  <a:pt x="247529" y="398684"/>
                  <a:pt x="190357" y="398684"/>
                </a:cubicBezTo>
                <a:cubicBezTo>
                  <a:pt x="190357" y="398684"/>
                  <a:pt x="190357" y="398684"/>
                  <a:pt x="190357" y="573926"/>
                </a:cubicBezTo>
                <a:cubicBezTo>
                  <a:pt x="190357" y="589033"/>
                  <a:pt x="178320" y="598097"/>
                  <a:pt x="166284" y="598097"/>
                </a:cubicBezTo>
                <a:cubicBezTo>
                  <a:pt x="154247" y="598097"/>
                  <a:pt x="145220" y="589033"/>
                  <a:pt x="145220" y="573926"/>
                </a:cubicBezTo>
                <a:cubicBezTo>
                  <a:pt x="145220" y="573926"/>
                  <a:pt x="145220" y="573926"/>
                  <a:pt x="145220" y="398684"/>
                </a:cubicBezTo>
                <a:cubicBezTo>
                  <a:pt x="145220" y="398684"/>
                  <a:pt x="145220" y="398684"/>
                  <a:pt x="130175" y="398684"/>
                </a:cubicBezTo>
                <a:cubicBezTo>
                  <a:pt x="130175" y="398684"/>
                  <a:pt x="130175" y="398684"/>
                  <a:pt x="130175" y="573926"/>
                </a:cubicBezTo>
                <a:cubicBezTo>
                  <a:pt x="130175" y="589033"/>
                  <a:pt x="121147" y="598097"/>
                  <a:pt x="109111" y="598097"/>
                </a:cubicBezTo>
                <a:cubicBezTo>
                  <a:pt x="97074" y="598097"/>
                  <a:pt x="85038" y="589033"/>
                  <a:pt x="85038" y="573926"/>
                </a:cubicBezTo>
                <a:cubicBezTo>
                  <a:pt x="85038" y="573926"/>
                  <a:pt x="85038" y="573926"/>
                  <a:pt x="85038" y="398684"/>
                </a:cubicBezTo>
                <a:cubicBezTo>
                  <a:pt x="85038" y="398684"/>
                  <a:pt x="85038" y="398684"/>
                  <a:pt x="24856" y="398684"/>
                </a:cubicBezTo>
                <a:cubicBezTo>
                  <a:pt x="24856" y="398684"/>
                  <a:pt x="24856" y="398684"/>
                  <a:pt x="85038" y="178122"/>
                </a:cubicBezTo>
                <a:cubicBezTo>
                  <a:pt x="85038" y="178122"/>
                  <a:pt x="85038" y="178122"/>
                  <a:pt x="82029" y="178122"/>
                </a:cubicBezTo>
                <a:cubicBezTo>
                  <a:pt x="79020" y="178122"/>
                  <a:pt x="79020" y="178122"/>
                  <a:pt x="76011" y="178122"/>
                </a:cubicBezTo>
                <a:cubicBezTo>
                  <a:pt x="76011" y="178122"/>
                  <a:pt x="76011" y="178122"/>
                  <a:pt x="39902" y="301999"/>
                </a:cubicBezTo>
                <a:cubicBezTo>
                  <a:pt x="36893" y="311064"/>
                  <a:pt x="24856" y="317106"/>
                  <a:pt x="12820" y="314085"/>
                </a:cubicBezTo>
                <a:cubicBezTo>
                  <a:pt x="3792" y="311064"/>
                  <a:pt x="-2226" y="298978"/>
                  <a:pt x="783" y="289914"/>
                </a:cubicBezTo>
                <a:cubicBezTo>
                  <a:pt x="783" y="289914"/>
                  <a:pt x="783" y="289914"/>
                  <a:pt x="48929" y="132801"/>
                </a:cubicBezTo>
                <a:cubicBezTo>
                  <a:pt x="48929" y="132801"/>
                  <a:pt x="51938" y="129779"/>
                  <a:pt x="51938" y="129779"/>
                </a:cubicBezTo>
                <a:cubicBezTo>
                  <a:pt x="51938" y="126758"/>
                  <a:pt x="51938" y="123736"/>
                  <a:pt x="54947" y="123736"/>
                </a:cubicBezTo>
                <a:cubicBezTo>
                  <a:pt x="60965" y="114672"/>
                  <a:pt x="69993" y="108629"/>
                  <a:pt x="82029" y="108629"/>
                </a:cubicBezTo>
                <a:close/>
                <a:moveTo>
                  <a:pt x="134917" y="0"/>
                </a:moveTo>
                <a:cubicBezTo>
                  <a:pt x="159225" y="0"/>
                  <a:pt x="178931" y="20312"/>
                  <a:pt x="178931" y="45369"/>
                </a:cubicBezTo>
                <a:cubicBezTo>
                  <a:pt x="178931" y="70426"/>
                  <a:pt x="159225" y="90738"/>
                  <a:pt x="134917" y="90738"/>
                </a:cubicBezTo>
                <a:cubicBezTo>
                  <a:pt x="110609" y="90738"/>
                  <a:pt x="90903" y="70426"/>
                  <a:pt x="90903" y="45369"/>
                </a:cubicBezTo>
                <a:cubicBezTo>
                  <a:pt x="90903" y="20312"/>
                  <a:pt x="110609" y="0"/>
                  <a:pt x="134917"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en-US" dirty="0">
              <a:latin typeface="微软雅黑" panose="020B0503020204020204" charset="-122"/>
              <a:ea typeface="微软雅黑" panose="020B0503020204020204" charset="-122"/>
            </a:endParaRPr>
          </a:p>
        </p:txBody>
      </p:sp>
      <p:sp>
        <p:nvSpPr>
          <p:cNvPr id="36" name="Content Placeholder 2"/>
          <p:cNvSpPr txBox="1"/>
          <p:nvPr/>
        </p:nvSpPr>
        <p:spPr>
          <a:xfrm>
            <a:off x="8187023" y="4059781"/>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3200" b="1">
                <a:solidFill>
                  <a:schemeClr val="tx1">
                    <a:lumMod val="75000"/>
                    <a:lumOff val="25000"/>
                  </a:schemeClr>
                </a:solidFill>
                <a:latin typeface="+mn-ea"/>
              </a:defRPr>
            </a:lvl1pPr>
          </a:lstStyle>
          <a:p>
            <a:r>
              <a:rPr lang="en-US" dirty="0">
                <a:solidFill>
                  <a:srgbClr val="C00000"/>
                </a:solidFill>
                <a:latin typeface="微软雅黑" panose="020B0503020204020204" charset="-122"/>
                <a:ea typeface="微软雅黑" panose="020B0503020204020204" charset="-122"/>
              </a:rPr>
              <a:t>76%</a:t>
            </a:r>
          </a:p>
        </p:txBody>
      </p:sp>
      <p:sp>
        <p:nvSpPr>
          <p:cNvPr id="37" name="Title 1"/>
          <p:cNvSpPr txBox="1"/>
          <p:nvPr/>
        </p:nvSpPr>
        <p:spPr>
          <a:xfrm>
            <a:off x="8204101" y="4568135"/>
            <a:ext cx="11400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3200" b="1">
                <a:solidFill>
                  <a:schemeClr val="tx1">
                    <a:lumMod val="75000"/>
                    <a:lumOff val="25000"/>
                  </a:schemeClr>
                </a:solidFill>
                <a:latin typeface="+mn-ea"/>
              </a:defRPr>
            </a:lvl1pPr>
          </a:lstStyle>
          <a:p>
            <a:r>
              <a:rPr lang="en-US" sz="1200" b="0" dirty="0">
                <a:latin typeface="微软雅黑" panose="020B0503020204020204" charset="-122"/>
                <a:ea typeface="微软雅黑" panose="020B0503020204020204" charset="-122"/>
              </a:rPr>
              <a:t>Female Users</a:t>
            </a:r>
          </a:p>
        </p:txBody>
      </p:sp>
      <p:sp>
        <p:nvSpPr>
          <p:cNvPr id="52" name="自由: 形状 51"/>
          <p:cNvSpPr/>
          <p:nvPr/>
        </p:nvSpPr>
        <p:spPr bwMode="auto">
          <a:xfrm>
            <a:off x="9560698" y="4175216"/>
            <a:ext cx="242156" cy="616999"/>
          </a:xfrm>
          <a:custGeom>
            <a:avLst/>
            <a:gdLst>
              <a:gd name="connsiteX0" fmla="*/ 62091 w 242156"/>
              <a:gd name="connsiteY0" fmla="*/ 105470 h 616999"/>
              <a:gd name="connsiteX1" fmla="*/ 183169 w 242156"/>
              <a:gd name="connsiteY1" fmla="*/ 105470 h 616999"/>
              <a:gd name="connsiteX2" fmla="*/ 242156 w 242156"/>
              <a:gd name="connsiteY2" fmla="*/ 152256 h 616999"/>
              <a:gd name="connsiteX3" fmla="*/ 242156 w 242156"/>
              <a:gd name="connsiteY3" fmla="*/ 155376 h 616999"/>
              <a:gd name="connsiteX4" fmla="*/ 242156 w 242156"/>
              <a:gd name="connsiteY4" fmla="*/ 164733 h 616999"/>
              <a:gd name="connsiteX5" fmla="*/ 242156 w 242156"/>
              <a:gd name="connsiteY5" fmla="*/ 336282 h 616999"/>
              <a:gd name="connsiteX6" fmla="*/ 220424 w 242156"/>
              <a:gd name="connsiteY6" fmla="*/ 354997 h 616999"/>
              <a:gd name="connsiteX7" fmla="*/ 198692 w 242156"/>
              <a:gd name="connsiteY7" fmla="*/ 336282 h 616999"/>
              <a:gd name="connsiteX8" fmla="*/ 198692 w 242156"/>
              <a:gd name="connsiteY8" fmla="*/ 186566 h 616999"/>
              <a:gd name="connsiteX9" fmla="*/ 183169 w 242156"/>
              <a:gd name="connsiteY9" fmla="*/ 186566 h 616999"/>
              <a:gd name="connsiteX10" fmla="*/ 183169 w 242156"/>
              <a:gd name="connsiteY10" fmla="*/ 326925 h 616999"/>
              <a:gd name="connsiteX11" fmla="*/ 183169 w 242156"/>
              <a:gd name="connsiteY11" fmla="*/ 330044 h 616999"/>
              <a:gd name="connsiteX12" fmla="*/ 183169 w 242156"/>
              <a:gd name="connsiteY12" fmla="*/ 585808 h 616999"/>
              <a:gd name="connsiteX13" fmla="*/ 155228 w 242156"/>
              <a:gd name="connsiteY13" fmla="*/ 616999 h 616999"/>
              <a:gd name="connsiteX14" fmla="*/ 127287 w 242156"/>
              <a:gd name="connsiteY14" fmla="*/ 585808 h 616999"/>
              <a:gd name="connsiteX15" fmla="*/ 127287 w 242156"/>
              <a:gd name="connsiteY15" fmla="*/ 364354 h 616999"/>
              <a:gd name="connsiteX16" fmla="*/ 114869 w 242156"/>
              <a:gd name="connsiteY16" fmla="*/ 364354 h 616999"/>
              <a:gd name="connsiteX17" fmla="*/ 114869 w 242156"/>
              <a:gd name="connsiteY17" fmla="*/ 585808 h 616999"/>
              <a:gd name="connsiteX18" fmla="*/ 86928 w 242156"/>
              <a:gd name="connsiteY18" fmla="*/ 616999 h 616999"/>
              <a:gd name="connsiteX19" fmla="*/ 58987 w 242156"/>
              <a:gd name="connsiteY19" fmla="*/ 585808 h 616999"/>
              <a:gd name="connsiteX20" fmla="*/ 58987 w 242156"/>
              <a:gd name="connsiteY20" fmla="*/ 333163 h 616999"/>
              <a:gd name="connsiteX21" fmla="*/ 58987 w 242156"/>
              <a:gd name="connsiteY21" fmla="*/ 330044 h 616999"/>
              <a:gd name="connsiteX22" fmla="*/ 58987 w 242156"/>
              <a:gd name="connsiteY22" fmla="*/ 186566 h 616999"/>
              <a:gd name="connsiteX23" fmla="*/ 40359 w 242156"/>
              <a:gd name="connsiteY23" fmla="*/ 186566 h 616999"/>
              <a:gd name="connsiteX24" fmla="*/ 40359 w 242156"/>
              <a:gd name="connsiteY24" fmla="*/ 336282 h 616999"/>
              <a:gd name="connsiteX25" fmla="*/ 21732 w 242156"/>
              <a:gd name="connsiteY25" fmla="*/ 354997 h 616999"/>
              <a:gd name="connsiteX26" fmla="*/ 0 w 242156"/>
              <a:gd name="connsiteY26" fmla="*/ 336282 h 616999"/>
              <a:gd name="connsiteX27" fmla="*/ 0 w 242156"/>
              <a:gd name="connsiteY27" fmla="*/ 164733 h 616999"/>
              <a:gd name="connsiteX28" fmla="*/ 0 w 242156"/>
              <a:gd name="connsiteY28" fmla="*/ 155376 h 616999"/>
              <a:gd name="connsiteX29" fmla="*/ 62091 w 242156"/>
              <a:gd name="connsiteY29" fmla="*/ 105470 h 616999"/>
              <a:gd name="connsiteX30" fmla="*/ 121737 w 242156"/>
              <a:gd name="connsiteY30" fmla="*/ 0 h 616999"/>
              <a:gd name="connsiteX31" fmla="*/ 169774 w 242156"/>
              <a:gd name="connsiteY31" fmla="*/ 48121 h 616999"/>
              <a:gd name="connsiteX32" fmla="*/ 121737 w 242156"/>
              <a:gd name="connsiteY32" fmla="*/ 96242 h 616999"/>
              <a:gd name="connsiteX33" fmla="*/ 73700 w 242156"/>
              <a:gd name="connsiteY33" fmla="*/ 48121 h 616999"/>
              <a:gd name="connsiteX34" fmla="*/ 121737 w 242156"/>
              <a:gd name="connsiteY34" fmla="*/ 0 h 61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2156" h="616999">
                <a:moveTo>
                  <a:pt x="62091" y="105470"/>
                </a:moveTo>
                <a:cubicBezTo>
                  <a:pt x="62091" y="105470"/>
                  <a:pt x="62091" y="105470"/>
                  <a:pt x="183169" y="105470"/>
                </a:cubicBezTo>
                <a:cubicBezTo>
                  <a:pt x="223529" y="105470"/>
                  <a:pt x="242156" y="136661"/>
                  <a:pt x="242156" y="152256"/>
                </a:cubicBezTo>
                <a:cubicBezTo>
                  <a:pt x="242156" y="152256"/>
                  <a:pt x="242156" y="152256"/>
                  <a:pt x="242156" y="155376"/>
                </a:cubicBezTo>
                <a:cubicBezTo>
                  <a:pt x="242156" y="155376"/>
                  <a:pt x="242156" y="155376"/>
                  <a:pt x="242156" y="164733"/>
                </a:cubicBezTo>
                <a:cubicBezTo>
                  <a:pt x="242156" y="164733"/>
                  <a:pt x="242156" y="164733"/>
                  <a:pt x="242156" y="336282"/>
                </a:cubicBezTo>
                <a:cubicBezTo>
                  <a:pt x="242156" y="345639"/>
                  <a:pt x="232842" y="354997"/>
                  <a:pt x="220424" y="354997"/>
                </a:cubicBezTo>
                <a:cubicBezTo>
                  <a:pt x="208006" y="354997"/>
                  <a:pt x="198692" y="345639"/>
                  <a:pt x="198692" y="336282"/>
                </a:cubicBezTo>
                <a:cubicBezTo>
                  <a:pt x="198692" y="336282"/>
                  <a:pt x="198692" y="336282"/>
                  <a:pt x="198692" y="186566"/>
                </a:cubicBezTo>
                <a:cubicBezTo>
                  <a:pt x="198692" y="186566"/>
                  <a:pt x="198692" y="186566"/>
                  <a:pt x="183169" y="186566"/>
                </a:cubicBezTo>
                <a:cubicBezTo>
                  <a:pt x="183169" y="186566"/>
                  <a:pt x="183169" y="186566"/>
                  <a:pt x="183169" y="326925"/>
                </a:cubicBezTo>
                <a:cubicBezTo>
                  <a:pt x="183169" y="326925"/>
                  <a:pt x="183169" y="326925"/>
                  <a:pt x="183169" y="330044"/>
                </a:cubicBezTo>
                <a:cubicBezTo>
                  <a:pt x="183169" y="330044"/>
                  <a:pt x="183169" y="330044"/>
                  <a:pt x="183169" y="585808"/>
                </a:cubicBezTo>
                <a:cubicBezTo>
                  <a:pt x="183169" y="601404"/>
                  <a:pt x="170751" y="616999"/>
                  <a:pt x="155228" y="616999"/>
                </a:cubicBezTo>
                <a:cubicBezTo>
                  <a:pt x="139705" y="616999"/>
                  <a:pt x="127287" y="601404"/>
                  <a:pt x="127287" y="585808"/>
                </a:cubicBezTo>
                <a:cubicBezTo>
                  <a:pt x="127287" y="585808"/>
                  <a:pt x="127287" y="585808"/>
                  <a:pt x="127287" y="364354"/>
                </a:cubicBezTo>
                <a:cubicBezTo>
                  <a:pt x="127287" y="364354"/>
                  <a:pt x="127287" y="364354"/>
                  <a:pt x="114869" y="364354"/>
                </a:cubicBezTo>
                <a:cubicBezTo>
                  <a:pt x="114869" y="364354"/>
                  <a:pt x="114869" y="364354"/>
                  <a:pt x="114869" y="585808"/>
                </a:cubicBezTo>
                <a:cubicBezTo>
                  <a:pt x="114869" y="601404"/>
                  <a:pt x="102451" y="616999"/>
                  <a:pt x="86928" y="616999"/>
                </a:cubicBezTo>
                <a:cubicBezTo>
                  <a:pt x="71405" y="616999"/>
                  <a:pt x="58987" y="601404"/>
                  <a:pt x="58987" y="585808"/>
                </a:cubicBezTo>
                <a:cubicBezTo>
                  <a:pt x="58987" y="585808"/>
                  <a:pt x="58987" y="585808"/>
                  <a:pt x="58987" y="333163"/>
                </a:cubicBezTo>
                <a:cubicBezTo>
                  <a:pt x="58987" y="333163"/>
                  <a:pt x="58987" y="330044"/>
                  <a:pt x="58987" y="330044"/>
                </a:cubicBezTo>
                <a:cubicBezTo>
                  <a:pt x="58987" y="330044"/>
                  <a:pt x="58987" y="330044"/>
                  <a:pt x="58987" y="186566"/>
                </a:cubicBezTo>
                <a:cubicBezTo>
                  <a:pt x="58987" y="186566"/>
                  <a:pt x="58987" y="186566"/>
                  <a:pt x="40359" y="186566"/>
                </a:cubicBezTo>
                <a:cubicBezTo>
                  <a:pt x="40359" y="186566"/>
                  <a:pt x="40359" y="186566"/>
                  <a:pt x="40359" y="336282"/>
                </a:cubicBezTo>
                <a:cubicBezTo>
                  <a:pt x="40359" y="345639"/>
                  <a:pt x="31046" y="354997"/>
                  <a:pt x="21732" y="354997"/>
                </a:cubicBezTo>
                <a:cubicBezTo>
                  <a:pt x="9314" y="354997"/>
                  <a:pt x="0" y="345639"/>
                  <a:pt x="0" y="336282"/>
                </a:cubicBezTo>
                <a:cubicBezTo>
                  <a:pt x="0" y="336282"/>
                  <a:pt x="0" y="336282"/>
                  <a:pt x="0" y="164733"/>
                </a:cubicBezTo>
                <a:cubicBezTo>
                  <a:pt x="0" y="164733"/>
                  <a:pt x="0" y="164733"/>
                  <a:pt x="0" y="155376"/>
                </a:cubicBezTo>
                <a:cubicBezTo>
                  <a:pt x="0" y="142899"/>
                  <a:pt x="18627" y="105470"/>
                  <a:pt x="62091" y="105470"/>
                </a:cubicBezTo>
                <a:close/>
                <a:moveTo>
                  <a:pt x="121737" y="0"/>
                </a:moveTo>
                <a:cubicBezTo>
                  <a:pt x="148267" y="0"/>
                  <a:pt x="169774" y="21545"/>
                  <a:pt x="169774" y="48121"/>
                </a:cubicBezTo>
                <a:cubicBezTo>
                  <a:pt x="169774" y="74697"/>
                  <a:pt x="148267" y="96242"/>
                  <a:pt x="121737" y="96242"/>
                </a:cubicBezTo>
                <a:cubicBezTo>
                  <a:pt x="95207" y="96242"/>
                  <a:pt x="73700" y="74697"/>
                  <a:pt x="73700" y="48121"/>
                </a:cubicBezTo>
                <a:cubicBezTo>
                  <a:pt x="73700" y="21545"/>
                  <a:pt x="95207" y="0"/>
                  <a:pt x="121737"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en-US" dirty="0">
              <a:latin typeface="微软雅黑" panose="020B0503020204020204" charset="-122"/>
              <a:ea typeface="微软雅黑" panose="020B0503020204020204" charset="-122"/>
            </a:endParaRPr>
          </a:p>
        </p:txBody>
      </p:sp>
      <p:sp>
        <p:nvSpPr>
          <p:cNvPr id="39" name="Content Placeholder 2"/>
          <p:cNvSpPr txBox="1"/>
          <p:nvPr/>
        </p:nvSpPr>
        <p:spPr>
          <a:xfrm>
            <a:off x="9795421" y="4059781"/>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3200" b="1">
                <a:solidFill>
                  <a:schemeClr val="tx1">
                    <a:lumMod val="75000"/>
                    <a:lumOff val="25000"/>
                  </a:schemeClr>
                </a:solidFill>
                <a:latin typeface="+mn-ea"/>
              </a:defRPr>
            </a:lvl1pPr>
          </a:lstStyle>
          <a:p>
            <a:r>
              <a:rPr lang="en-US" dirty="0">
                <a:solidFill>
                  <a:srgbClr val="C00000"/>
                </a:solidFill>
                <a:latin typeface="微软雅黑" panose="020B0503020204020204" charset="-122"/>
                <a:ea typeface="微软雅黑" panose="020B0503020204020204" charset="-122"/>
              </a:rPr>
              <a:t>24%</a:t>
            </a:r>
          </a:p>
        </p:txBody>
      </p:sp>
      <p:sp>
        <p:nvSpPr>
          <p:cNvPr id="40" name="Title 1"/>
          <p:cNvSpPr txBox="1"/>
          <p:nvPr/>
        </p:nvSpPr>
        <p:spPr>
          <a:xfrm>
            <a:off x="9812499" y="4568135"/>
            <a:ext cx="9605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3200" b="1">
                <a:solidFill>
                  <a:schemeClr val="tx1">
                    <a:lumMod val="75000"/>
                    <a:lumOff val="25000"/>
                  </a:schemeClr>
                </a:solidFill>
                <a:latin typeface="+mn-ea"/>
              </a:defRPr>
            </a:lvl1pPr>
          </a:lstStyle>
          <a:p>
            <a:r>
              <a:rPr lang="en-US" sz="1200" b="0" dirty="0">
                <a:latin typeface="微软雅黑" panose="020B0503020204020204" charset="-122"/>
                <a:ea typeface="微软雅黑" panose="020B0503020204020204" charset="-122"/>
              </a:rPr>
              <a:t>Male Users</a:t>
            </a:r>
          </a:p>
        </p:txBody>
      </p:sp>
      <p:sp>
        <p:nvSpPr>
          <p:cNvPr id="48" name="Freeform 282"/>
          <p:cNvSpPr>
            <a:spLocks noChangeAspect="1"/>
          </p:cNvSpPr>
          <p:nvPr/>
        </p:nvSpPr>
        <p:spPr bwMode="gray">
          <a:xfrm>
            <a:off x="5839794" y="4015049"/>
            <a:ext cx="1797229" cy="1058773"/>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rgbClr val="C00000"/>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lstStyle/>
          <a:p>
            <a:endParaRPr lang="en-US" dirty="0">
              <a:latin typeface="微软雅黑" panose="020B0503020204020204" charset="-122"/>
              <a:ea typeface="微软雅黑" panose="020B0503020204020204" charset="-122"/>
            </a:endParaRPr>
          </a:p>
        </p:txBody>
      </p:sp>
      <p:sp>
        <p:nvSpPr>
          <p:cNvPr id="49" name="Content Placeholder 2"/>
          <p:cNvSpPr txBox="1"/>
          <p:nvPr/>
        </p:nvSpPr>
        <p:spPr>
          <a:xfrm>
            <a:off x="6110824" y="4221486"/>
            <a:ext cx="8851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3200" b="1">
                <a:solidFill>
                  <a:schemeClr val="tx1">
                    <a:lumMod val="75000"/>
                    <a:lumOff val="25000"/>
                  </a:schemeClr>
                </a:solidFill>
                <a:latin typeface="+mn-ea"/>
              </a:defRPr>
            </a:lvl1pPr>
          </a:lstStyle>
          <a:p>
            <a:r>
              <a:rPr lang="en-US" sz="2800" dirty="0">
                <a:solidFill>
                  <a:schemeClr val="bg1"/>
                </a:solidFill>
                <a:latin typeface="微软雅黑" panose="020B0503020204020204" charset="-122"/>
                <a:ea typeface="微软雅黑" panose="020B0503020204020204" charset="-122"/>
              </a:rPr>
              <a:t>48M</a:t>
            </a:r>
          </a:p>
        </p:txBody>
      </p:sp>
      <p:sp>
        <p:nvSpPr>
          <p:cNvPr id="50" name="文本框 49"/>
          <p:cNvSpPr txBox="1"/>
          <p:nvPr/>
        </p:nvSpPr>
        <p:spPr>
          <a:xfrm>
            <a:off x="3888078" y="1991804"/>
            <a:ext cx="6912746" cy="1568450"/>
          </a:xfrm>
          <a:prstGeom prst="rect">
            <a:avLst/>
          </a:prstGeom>
          <a:noFill/>
        </p:spPr>
        <p:txBody>
          <a:bodyPr wrap="square" rtlCol="0">
            <a:spAutoFit/>
          </a:bodyPr>
          <a:lstStyle/>
          <a:p>
            <a:pPr algn="just">
              <a:lnSpc>
                <a:spcPct val="150000"/>
              </a:lnSpc>
            </a:pPr>
            <a:r>
              <a:rPr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51" name="Rectangle 36"/>
          <p:cNvSpPr>
            <a:spLocks noChangeArrowheads="1"/>
          </p:cNvSpPr>
          <p:nvPr/>
        </p:nvSpPr>
        <p:spPr bwMode="auto">
          <a:xfrm>
            <a:off x="3888079" y="1557712"/>
            <a:ext cx="1198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r>
              <a:rPr lang="en-US" altLang="zh-CN" sz="2000" b="1" dirty="0">
                <a:solidFill>
                  <a:srgbClr val="C00000"/>
                </a:solidFill>
                <a:latin typeface="微软雅黑" panose="020B0503020204020204" charset="-122"/>
                <a:ea typeface="微软雅黑" panose="020B0503020204020204" charset="-122"/>
                <a:sym typeface="Arial" panose="020B0604020202020204" pitchFamily="34" charset="0"/>
              </a:rPr>
              <a:t>添加标题</a:t>
            </a:r>
          </a:p>
        </p:txBody>
      </p:sp>
      <p:sp>
        <p:nvSpPr>
          <p:cNvPr id="54" name="文本框 53"/>
          <p:cNvSpPr txBox="1"/>
          <p:nvPr/>
        </p:nvSpPr>
        <p:spPr>
          <a:xfrm>
            <a:off x="3316798" y="4568135"/>
            <a:ext cx="2203325" cy="572464"/>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anose="020B0503020204020204" charset="-122"/>
                <a:ea typeface="微软雅黑" panose="020B0503020204020204" charset="-122"/>
              </a:rPr>
              <a:t>严谨的逻辑思维、创意的图示化表达，带来全新</a:t>
            </a:r>
            <a:r>
              <a:rPr lang="en-US" altLang="zh-CN" sz="1200" dirty="0">
                <a:solidFill>
                  <a:schemeClr val="tx1">
                    <a:lumMod val="75000"/>
                    <a:lumOff val="25000"/>
                  </a:schemeClr>
                </a:solidFill>
                <a:latin typeface="微软雅黑" panose="020B0503020204020204" charset="-122"/>
                <a:ea typeface="微软雅黑" panose="020B0503020204020204" charset="-122"/>
              </a:rPr>
              <a:t>PPT</a:t>
            </a:r>
            <a:r>
              <a:rPr lang="zh-CN" altLang="en-US" sz="1200" dirty="0">
                <a:solidFill>
                  <a:schemeClr val="tx1">
                    <a:lumMod val="75000"/>
                    <a:lumOff val="25000"/>
                  </a:schemeClr>
                </a:solidFill>
                <a:latin typeface="微软雅黑" panose="020B0503020204020204" charset="-122"/>
                <a:ea typeface="微软雅黑" panose="020B0503020204020204" charset="-122"/>
              </a:rPr>
              <a:t>体验。</a:t>
            </a:r>
          </a:p>
        </p:txBody>
      </p:sp>
    </p:spTree>
  </p:cSld>
  <p:clrMapOvr>
    <a:masterClrMapping/>
  </p:clrMapOvr>
  <p:transition advTm="6599">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left)">
                                      <p:cBhvr>
                                        <p:cTn id="13" dur="1000"/>
                                        <p:tgtEl>
                                          <p:spTgt spid="5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left)">
                                      <p:cBhvr>
                                        <p:cTn id="16" dur="1000"/>
                                        <p:tgtEl>
                                          <p:spTgt spid="50"/>
                                        </p:tgtEl>
                                      </p:cBhvr>
                                    </p:animEffect>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outVertical)">
                                      <p:cBhvr>
                                        <p:cTn id="20" dur="750"/>
                                        <p:tgtEl>
                                          <p:spTgt spid="5"/>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left)">
                                      <p:cBhvr>
                                        <p:cTn id="24" dur="500"/>
                                        <p:tgtEl>
                                          <p:spTgt spid="57"/>
                                        </p:tgtEl>
                                      </p:cBhvr>
                                    </p:animEffect>
                                  </p:childTnLst>
                                </p:cTn>
                              </p:par>
                            </p:childTnLst>
                          </p:cTn>
                        </p:par>
                        <p:par>
                          <p:cTn id="25" fill="hold">
                            <p:stCondLst>
                              <p:cond delay="3500"/>
                            </p:stCondLst>
                            <p:childTnLst>
                              <p:par>
                                <p:cTn id="26" presetID="53" presetClass="entr" presetSubtype="16"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par>
                          <p:cTn id="56" fill="hold">
                            <p:stCondLst>
                              <p:cond delay="4000"/>
                            </p:stCondLst>
                            <p:childTnLst>
                              <p:par>
                                <p:cTn id="57" presetID="22" presetClass="entr" presetSubtype="1"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up)">
                                      <p:cBhvr>
                                        <p:cTn id="59" dur="500"/>
                                        <p:tgtEl>
                                          <p:spTgt spid="1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left)">
                                      <p:cBhvr>
                                        <p:cTn id="62" dur="750"/>
                                        <p:tgtEl>
                                          <p:spTgt spid="4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wipe(left)">
                                      <p:cBhvr>
                                        <p:cTn id="65" dur="750"/>
                                        <p:tgtEl>
                                          <p:spTgt spid="54"/>
                                        </p:tgtEl>
                                      </p:cBhvr>
                                    </p:animEffect>
                                  </p:childTnLst>
                                </p:cTn>
                              </p:par>
                            </p:childTnLst>
                          </p:cTn>
                        </p:par>
                        <p:par>
                          <p:cTn id="66" fill="hold">
                            <p:stCondLst>
                              <p:cond delay="4500"/>
                            </p:stCondLst>
                            <p:childTnLst>
                              <p:par>
                                <p:cTn id="67" presetID="22" presetClass="entr" presetSubtype="1" fill="hold" nodeType="after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wipe(up)">
                                      <p:cBhvr>
                                        <p:cTn id="69" dur="500"/>
                                        <p:tgtEl>
                                          <p:spTgt spid="47"/>
                                        </p:tgtEl>
                                      </p:cBhvr>
                                    </p:animEffect>
                                  </p:childTnLst>
                                </p:cTn>
                              </p:par>
                            </p:childTnLst>
                          </p:cTn>
                        </p:par>
                        <p:par>
                          <p:cTn id="70" fill="hold">
                            <p:stCondLst>
                              <p:cond delay="5000"/>
                            </p:stCondLst>
                            <p:childTnLst>
                              <p:par>
                                <p:cTn id="71" presetID="53" presetClass="entr" presetSubtype="16"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p:cTn id="73" dur="500" fill="hold"/>
                                        <p:tgtEl>
                                          <p:spTgt spid="48"/>
                                        </p:tgtEl>
                                        <p:attrNameLst>
                                          <p:attrName>ppt_w</p:attrName>
                                        </p:attrNameLst>
                                      </p:cBhvr>
                                      <p:tavLst>
                                        <p:tav tm="0">
                                          <p:val>
                                            <p:fltVal val="0"/>
                                          </p:val>
                                        </p:tav>
                                        <p:tav tm="100000">
                                          <p:val>
                                            <p:strVal val="#ppt_w"/>
                                          </p:val>
                                        </p:tav>
                                      </p:tavLst>
                                    </p:anim>
                                    <p:anim calcmode="lin" valueType="num">
                                      <p:cBhvr>
                                        <p:cTn id="74" dur="500" fill="hold"/>
                                        <p:tgtEl>
                                          <p:spTgt spid="48"/>
                                        </p:tgtEl>
                                        <p:attrNameLst>
                                          <p:attrName>ppt_h</p:attrName>
                                        </p:attrNameLst>
                                      </p:cBhvr>
                                      <p:tavLst>
                                        <p:tav tm="0">
                                          <p:val>
                                            <p:fltVal val="0"/>
                                          </p:val>
                                        </p:tav>
                                        <p:tav tm="100000">
                                          <p:val>
                                            <p:strVal val="#ppt_h"/>
                                          </p:val>
                                        </p:tav>
                                      </p:tavLst>
                                    </p:anim>
                                    <p:animEffect transition="in" filter="fade">
                                      <p:cBhvr>
                                        <p:cTn id="75" dur="500"/>
                                        <p:tgtEl>
                                          <p:spTgt spid="4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p:cTn id="78" dur="500" fill="hold"/>
                                        <p:tgtEl>
                                          <p:spTgt spid="49"/>
                                        </p:tgtEl>
                                        <p:attrNameLst>
                                          <p:attrName>ppt_w</p:attrName>
                                        </p:attrNameLst>
                                      </p:cBhvr>
                                      <p:tavLst>
                                        <p:tav tm="0">
                                          <p:val>
                                            <p:fltVal val="0"/>
                                          </p:val>
                                        </p:tav>
                                        <p:tav tm="100000">
                                          <p:val>
                                            <p:strVal val="#ppt_w"/>
                                          </p:val>
                                        </p:tav>
                                      </p:tavLst>
                                    </p:anim>
                                    <p:anim calcmode="lin" valueType="num">
                                      <p:cBhvr>
                                        <p:cTn id="79" dur="500" fill="hold"/>
                                        <p:tgtEl>
                                          <p:spTgt spid="49"/>
                                        </p:tgtEl>
                                        <p:attrNameLst>
                                          <p:attrName>ppt_h</p:attrName>
                                        </p:attrNameLst>
                                      </p:cBhvr>
                                      <p:tavLst>
                                        <p:tav tm="0">
                                          <p:val>
                                            <p:fltVal val="0"/>
                                          </p:val>
                                        </p:tav>
                                        <p:tav tm="100000">
                                          <p:val>
                                            <p:strVal val="#ppt_h"/>
                                          </p:val>
                                        </p:tav>
                                      </p:tavLst>
                                    </p:anim>
                                    <p:animEffect transition="in" filter="fade">
                                      <p:cBhvr>
                                        <p:cTn id="80" dur="500"/>
                                        <p:tgtEl>
                                          <p:spTgt spid="49"/>
                                        </p:tgtEl>
                                      </p:cBhvr>
                                    </p:animEffect>
                                  </p:childTnLst>
                                </p:cTn>
                              </p:par>
                            </p:childTnLst>
                          </p:cTn>
                        </p:par>
                        <p:par>
                          <p:cTn id="81" fill="hold">
                            <p:stCondLst>
                              <p:cond delay="5500"/>
                            </p:stCondLst>
                            <p:childTnLst>
                              <p:par>
                                <p:cTn id="82" presetID="10" presetClass="entr" presetSubtype="0" fill="hold" grpId="0" nodeType="after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fade">
                                      <p:cBhvr>
                                        <p:cTn id="84" dur="750"/>
                                        <p:tgtEl>
                                          <p:spTgt spid="5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750"/>
                                        <p:tgtEl>
                                          <p:spTgt spid="3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750"/>
                                        <p:tgtEl>
                                          <p:spTgt spid="3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fade">
                                      <p:cBhvr>
                                        <p:cTn id="93" dur="750"/>
                                        <p:tgtEl>
                                          <p:spTgt spid="5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750"/>
                                        <p:tgtEl>
                                          <p:spTgt spid="3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16" grpId="0" bldLvl="0" animBg="1"/>
      <p:bldP spid="8" grpId="0" bldLvl="0" animBg="1"/>
      <p:bldP spid="41" grpId="0"/>
      <p:bldP spid="42" grpId="0" bldLvl="0" animBg="1"/>
      <p:bldP spid="6" grpId="0"/>
      <p:bldP spid="12" grpId="0" bldLvl="0" animBg="1"/>
      <p:bldP spid="45" grpId="0"/>
      <p:bldP spid="53" grpId="0" bldLvl="0" animBg="1"/>
      <p:bldP spid="36" grpId="0"/>
      <p:bldP spid="37" grpId="0"/>
      <p:bldP spid="52" grpId="0" bldLvl="0" animBg="1"/>
      <p:bldP spid="39" grpId="0"/>
      <p:bldP spid="40" grpId="0"/>
      <p:bldP spid="48" grpId="0" bldLvl="0" animBg="1"/>
      <p:bldP spid="49" grpId="0"/>
      <p:bldP spid="50" grpId="0"/>
      <p:bldP spid="51"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42"/>
          <p:cNvSpPr>
            <a:spLocks noGrp="1"/>
          </p:cNvSpPr>
          <p:nvPr>
            <p:ph type="body" sz="quarter" idx="10"/>
          </p:nvPr>
        </p:nvSpPr>
        <p:spPr>
          <a:xfrm>
            <a:off x="227330" y="358775"/>
            <a:ext cx="3660775" cy="590550"/>
          </a:xfrm>
        </p:spPr>
        <p:txBody>
          <a:bodyPr/>
          <a:lstStyle/>
          <a:p>
            <a:r>
              <a:rPr lang="zh-CN" altLang="en-US" sz="2000" dirty="0">
                <a:latin typeface="微软雅黑" panose="020B0503020204020204" charset="-122"/>
                <a:ea typeface="微软雅黑" panose="020B0503020204020204" charset="-122"/>
              </a:rPr>
              <a:t>请在此处添加标题</a:t>
            </a:r>
          </a:p>
        </p:txBody>
      </p:sp>
      <p:sp>
        <p:nvSpPr>
          <p:cNvPr id="44" name="文本占位符 43"/>
          <p:cNvSpPr>
            <a:spLocks noGrp="1"/>
          </p:cNvSpPr>
          <p:nvPr/>
        </p:nvSpPr>
        <p:spPr>
          <a:xfrm>
            <a:off x="518746" y="710723"/>
            <a:ext cx="4664898" cy="238813"/>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1200" kern="1200" spc="100" baseline="0">
                <a:solidFill>
                  <a:srgbClr val="51B9D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Creativity / Innovation / Specialty / Exquisite</a:t>
            </a:r>
          </a:p>
        </p:txBody>
      </p:sp>
      <p:sp>
        <p:nvSpPr>
          <p:cNvPr id="2" name="Rounded Rectangle 1"/>
          <p:cNvSpPr/>
          <p:nvPr/>
        </p:nvSpPr>
        <p:spPr>
          <a:xfrm>
            <a:off x="1596864" y="1757314"/>
            <a:ext cx="1805156" cy="18051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charset="-122"/>
              <a:ea typeface="微软雅黑" panose="020B0503020204020204" charset="-122"/>
            </a:endParaRPr>
          </a:p>
        </p:txBody>
      </p:sp>
      <p:sp>
        <p:nvSpPr>
          <p:cNvPr id="220" name="Rounded Rectangle 219"/>
          <p:cNvSpPr/>
          <p:nvPr/>
        </p:nvSpPr>
        <p:spPr>
          <a:xfrm>
            <a:off x="3498412" y="1757314"/>
            <a:ext cx="1805156" cy="18051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charset="-122"/>
              <a:ea typeface="微软雅黑" panose="020B0503020204020204" charset="-122"/>
            </a:endParaRPr>
          </a:p>
        </p:txBody>
      </p:sp>
      <p:sp>
        <p:nvSpPr>
          <p:cNvPr id="221" name="Rounded Rectangle 220"/>
          <p:cNvSpPr/>
          <p:nvPr/>
        </p:nvSpPr>
        <p:spPr>
          <a:xfrm>
            <a:off x="1596864" y="3689534"/>
            <a:ext cx="1805156" cy="18051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charset="-122"/>
              <a:ea typeface="微软雅黑" panose="020B0503020204020204" charset="-122"/>
            </a:endParaRPr>
          </a:p>
        </p:txBody>
      </p:sp>
      <p:sp>
        <p:nvSpPr>
          <p:cNvPr id="222" name="Rounded Rectangle 221"/>
          <p:cNvSpPr/>
          <p:nvPr/>
        </p:nvSpPr>
        <p:spPr>
          <a:xfrm>
            <a:off x="3498412" y="3689534"/>
            <a:ext cx="1805156" cy="18051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charset="-122"/>
              <a:ea typeface="微软雅黑" panose="020B0503020204020204" charset="-122"/>
            </a:endParaRPr>
          </a:p>
        </p:txBody>
      </p:sp>
      <p:sp>
        <p:nvSpPr>
          <p:cNvPr id="4" name="TextBox 3"/>
          <p:cNvSpPr txBox="1"/>
          <p:nvPr/>
        </p:nvSpPr>
        <p:spPr>
          <a:xfrm>
            <a:off x="1155815" y="1417337"/>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ctr">
              <a:defRPr b="1">
                <a:solidFill>
                  <a:srgbClr val="51B9D6"/>
                </a:solidFill>
                <a:latin typeface="+mn-ea"/>
              </a:defRPr>
            </a:lvl1pPr>
          </a:lstStyle>
          <a:p>
            <a:r>
              <a:rPr lang="zh-CN" altLang="en-US" dirty="0">
                <a:solidFill>
                  <a:schemeClr val="tx1">
                    <a:lumMod val="75000"/>
                    <a:lumOff val="25000"/>
                  </a:schemeClr>
                </a:solidFill>
                <a:latin typeface="微软雅黑" panose="020B0503020204020204" charset="-122"/>
                <a:ea typeface="微软雅黑" panose="020B0503020204020204" charset="-122"/>
              </a:rPr>
              <a:t>高</a:t>
            </a:r>
          </a:p>
        </p:txBody>
      </p:sp>
      <p:grpSp>
        <p:nvGrpSpPr>
          <p:cNvPr id="10" name="Group 9"/>
          <p:cNvGrpSpPr/>
          <p:nvPr/>
        </p:nvGrpSpPr>
        <p:grpSpPr>
          <a:xfrm>
            <a:off x="4201979" y="2206107"/>
            <a:ext cx="398023" cy="453785"/>
            <a:chOff x="910555" y="680759"/>
            <a:chExt cx="328613" cy="374650"/>
          </a:xfrm>
          <a:solidFill>
            <a:schemeClr val="bg1"/>
          </a:solidFill>
        </p:grpSpPr>
        <p:sp>
          <p:nvSpPr>
            <p:cNvPr id="229" name="Freeform 10"/>
            <p:cNvSpPr>
              <a:spLocks noEditPoints="1"/>
            </p:cNvSpPr>
            <p:nvPr/>
          </p:nvSpPr>
          <p:spPr bwMode="auto">
            <a:xfrm>
              <a:off x="910555" y="680759"/>
              <a:ext cx="328613" cy="374650"/>
            </a:xfrm>
            <a:custGeom>
              <a:avLst/>
              <a:gdLst>
                <a:gd name="T0" fmla="*/ 141 w 207"/>
                <a:gd name="T1" fmla="*/ 0 h 236"/>
                <a:gd name="T2" fmla="*/ 0 w 207"/>
                <a:gd name="T3" fmla="*/ 0 h 236"/>
                <a:gd name="T4" fmla="*/ 0 w 207"/>
                <a:gd name="T5" fmla="*/ 236 h 236"/>
                <a:gd name="T6" fmla="*/ 207 w 207"/>
                <a:gd name="T7" fmla="*/ 236 h 236"/>
                <a:gd name="T8" fmla="*/ 207 w 207"/>
                <a:gd name="T9" fmla="*/ 66 h 236"/>
                <a:gd name="T10" fmla="*/ 141 w 207"/>
                <a:gd name="T11" fmla="*/ 0 h 236"/>
                <a:gd name="T12" fmla="*/ 178 w 207"/>
                <a:gd name="T13" fmla="*/ 207 h 236"/>
                <a:gd name="T14" fmla="*/ 29 w 207"/>
                <a:gd name="T15" fmla="*/ 207 h 236"/>
                <a:gd name="T16" fmla="*/ 29 w 207"/>
                <a:gd name="T17" fmla="*/ 29 h 236"/>
                <a:gd name="T18" fmla="*/ 126 w 207"/>
                <a:gd name="T19" fmla="*/ 29 h 236"/>
                <a:gd name="T20" fmla="*/ 178 w 207"/>
                <a:gd name="T21" fmla="*/ 81 h 236"/>
                <a:gd name="T22" fmla="*/ 178 w 207"/>
                <a:gd name="T23" fmla="*/ 20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36">
                  <a:moveTo>
                    <a:pt x="141" y="0"/>
                  </a:moveTo>
                  <a:lnTo>
                    <a:pt x="0" y="0"/>
                  </a:lnTo>
                  <a:lnTo>
                    <a:pt x="0" y="236"/>
                  </a:lnTo>
                  <a:lnTo>
                    <a:pt x="207" y="236"/>
                  </a:lnTo>
                  <a:lnTo>
                    <a:pt x="207" y="66"/>
                  </a:lnTo>
                  <a:lnTo>
                    <a:pt x="141" y="0"/>
                  </a:lnTo>
                  <a:close/>
                  <a:moveTo>
                    <a:pt x="178" y="207"/>
                  </a:moveTo>
                  <a:lnTo>
                    <a:pt x="29" y="207"/>
                  </a:lnTo>
                  <a:lnTo>
                    <a:pt x="29" y="29"/>
                  </a:lnTo>
                  <a:lnTo>
                    <a:pt x="126" y="29"/>
                  </a:lnTo>
                  <a:lnTo>
                    <a:pt x="178" y="81"/>
                  </a:lnTo>
                  <a:lnTo>
                    <a:pt x="178"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230" name="Freeform 11"/>
            <p:cNvSpPr/>
            <p:nvPr/>
          </p:nvSpPr>
          <p:spPr bwMode="auto">
            <a:xfrm>
              <a:off x="980405" y="850622"/>
              <a:ext cx="188913" cy="123825"/>
            </a:xfrm>
            <a:custGeom>
              <a:avLst/>
              <a:gdLst>
                <a:gd name="T0" fmla="*/ 45 w 119"/>
                <a:gd name="T1" fmla="*/ 15 h 78"/>
                <a:gd name="T2" fmla="*/ 0 w 119"/>
                <a:gd name="T3" fmla="*/ 59 h 78"/>
                <a:gd name="T4" fmla="*/ 0 w 119"/>
                <a:gd name="T5" fmla="*/ 78 h 78"/>
                <a:gd name="T6" fmla="*/ 45 w 119"/>
                <a:gd name="T7" fmla="*/ 33 h 78"/>
                <a:gd name="T8" fmla="*/ 74 w 119"/>
                <a:gd name="T9" fmla="*/ 63 h 78"/>
                <a:gd name="T10" fmla="*/ 119 w 119"/>
                <a:gd name="T11" fmla="*/ 18 h 78"/>
                <a:gd name="T12" fmla="*/ 119 w 119"/>
                <a:gd name="T13" fmla="*/ 0 h 78"/>
                <a:gd name="T14" fmla="*/ 74 w 119"/>
                <a:gd name="T15" fmla="*/ 44 h 78"/>
                <a:gd name="T16" fmla="*/ 45 w 119"/>
                <a:gd name="T17"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78">
                  <a:moveTo>
                    <a:pt x="45" y="15"/>
                  </a:moveTo>
                  <a:lnTo>
                    <a:pt x="0" y="59"/>
                  </a:lnTo>
                  <a:lnTo>
                    <a:pt x="0" y="78"/>
                  </a:lnTo>
                  <a:lnTo>
                    <a:pt x="45" y="33"/>
                  </a:lnTo>
                  <a:lnTo>
                    <a:pt x="74" y="63"/>
                  </a:lnTo>
                  <a:lnTo>
                    <a:pt x="119" y="18"/>
                  </a:lnTo>
                  <a:lnTo>
                    <a:pt x="119" y="0"/>
                  </a:lnTo>
                  <a:lnTo>
                    <a:pt x="74" y="44"/>
                  </a:lnTo>
                  <a:lnTo>
                    <a:pt x="45"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grpSp>
      <p:grpSp>
        <p:nvGrpSpPr>
          <p:cNvPr id="9" name="Group 8"/>
          <p:cNvGrpSpPr/>
          <p:nvPr/>
        </p:nvGrpSpPr>
        <p:grpSpPr>
          <a:xfrm>
            <a:off x="2299469" y="4132019"/>
            <a:ext cx="399946" cy="453785"/>
            <a:chOff x="1663030" y="680759"/>
            <a:chExt cx="330200" cy="374650"/>
          </a:xfrm>
          <a:solidFill>
            <a:schemeClr val="bg1"/>
          </a:solidFill>
        </p:grpSpPr>
        <p:sp>
          <p:nvSpPr>
            <p:cNvPr id="231" name="Freeform 12"/>
            <p:cNvSpPr>
              <a:spLocks noEditPoints="1"/>
            </p:cNvSpPr>
            <p:nvPr/>
          </p:nvSpPr>
          <p:spPr bwMode="auto">
            <a:xfrm>
              <a:off x="1663030" y="680759"/>
              <a:ext cx="330200" cy="374650"/>
            </a:xfrm>
            <a:custGeom>
              <a:avLst/>
              <a:gdLst>
                <a:gd name="T0" fmla="*/ 141 w 208"/>
                <a:gd name="T1" fmla="*/ 0 h 236"/>
                <a:gd name="T2" fmla="*/ 0 w 208"/>
                <a:gd name="T3" fmla="*/ 0 h 236"/>
                <a:gd name="T4" fmla="*/ 0 w 208"/>
                <a:gd name="T5" fmla="*/ 236 h 236"/>
                <a:gd name="T6" fmla="*/ 208 w 208"/>
                <a:gd name="T7" fmla="*/ 236 h 236"/>
                <a:gd name="T8" fmla="*/ 208 w 208"/>
                <a:gd name="T9" fmla="*/ 66 h 236"/>
                <a:gd name="T10" fmla="*/ 141 w 208"/>
                <a:gd name="T11" fmla="*/ 0 h 236"/>
                <a:gd name="T12" fmla="*/ 178 w 208"/>
                <a:gd name="T13" fmla="*/ 207 h 236"/>
                <a:gd name="T14" fmla="*/ 30 w 208"/>
                <a:gd name="T15" fmla="*/ 207 h 236"/>
                <a:gd name="T16" fmla="*/ 30 w 208"/>
                <a:gd name="T17" fmla="*/ 29 h 236"/>
                <a:gd name="T18" fmla="*/ 126 w 208"/>
                <a:gd name="T19" fmla="*/ 29 h 236"/>
                <a:gd name="T20" fmla="*/ 178 w 208"/>
                <a:gd name="T21" fmla="*/ 81 h 236"/>
                <a:gd name="T22" fmla="*/ 178 w 208"/>
                <a:gd name="T23" fmla="*/ 20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36">
                  <a:moveTo>
                    <a:pt x="141" y="0"/>
                  </a:moveTo>
                  <a:lnTo>
                    <a:pt x="0" y="0"/>
                  </a:lnTo>
                  <a:lnTo>
                    <a:pt x="0" y="236"/>
                  </a:lnTo>
                  <a:lnTo>
                    <a:pt x="208" y="236"/>
                  </a:lnTo>
                  <a:lnTo>
                    <a:pt x="208" y="66"/>
                  </a:lnTo>
                  <a:lnTo>
                    <a:pt x="141" y="0"/>
                  </a:lnTo>
                  <a:close/>
                  <a:moveTo>
                    <a:pt x="178" y="207"/>
                  </a:moveTo>
                  <a:lnTo>
                    <a:pt x="30" y="207"/>
                  </a:lnTo>
                  <a:lnTo>
                    <a:pt x="30" y="29"/>
                  </a:lnTo>
                  <a:lnTo>
                    <a:pt x="126" y="29"/>
                  </a:lnTo>
                  <a:lnTo>
                    <a:pt x="178" y="81"/>
                  </a:lnTo>
                  <a:lnTo>
                    <a:pt x="178"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232" name="Freeform 13"/>
            <p:cNvSpPr>
              <a:spLocks noEditPoints="1"/>
            </p:cNvSpPr>
            <p:nvPr/>
          </p:nvSpPr>
          <p:spPr bwMode="auto">
            <a:xfrm>
              <a:off x="1734467" y="820459"/>
              <a:ext cx="187325" cy="165100"/>
            </a:xfrm>
            <a:custGeom>
              <a:avLst/>
              <a:gdLst>
                <a:gd name="T0" fmla="*/ 0 w 118"/>
                <a:gd name="T1" fmla="*/ 104 h 104"/>
                <a:gd name="T2" fmla="*/ 118 w 118"/>
                <a:gd name="T3" fmla="*/ 104 h 104"/>
                <a:gd name="T4" fmla="*/ 118 w 118"/>
                <a:gd name="T5" fmla="*/ 0 h 104"/>
                <a:gd name="T6" fmla="*/ 0 w 118"/>
                <a:gd name="T7" fmla="*/ 0 h 104"/>
                <a:gd name="T8" fmla="*/ 0 w 118"/>
                <a:gd name="T9" fmla="*/ 104 h 104"/>
                <a:gd name="T10" fmla="*/ 59 w 118"/>
                <a:gd name="T11" fmla="*/ 15 h 104"/>
                <a:gd name="T12" fmla="*/ 103 w 118"/>
                <a:gd name="T13" fmla="*/ 15 h 104"/>
                <a:gd name="T14" fmla="*/ 103 w 118"/>
                <a:gd name="T15" fmla="*/ 45 h 104"/>
                <a:gd name="T16" fmla="*/ 59 w 118"/>
                <a:gd name="T17" fmla="*/ 45 h 104"/>
                <a:gd name="T18" fmla="*/ 59 w 118"/>
                <a:gd name="T19" fmla="*/ 15 h 104"/>
                <a:gd name="T20" fmla="*/ 59 w 118"/>
                <a:gd name="T21" fmla="*/ 60 h 104"/>
                <a:gd name="T22" fmla="*/ 103 w 118"/>
                <a:gd name="T23" fmla="*/ 60 h 104"/>
                <a:gd name="T24" fmla="*/ 103 w 118"/>
                <a:gd name="T25" fmla="*/ 89 h 104"/>
                <a:gd name="T26" fmla="*/ 59 w 118"/>
                <a:gd name="T27" fmla="*/ 89 h 104"/>
                <a:gd name="T28" fmla="*/ 59 w 118"/>
                <a:gd name="T29" fmla="*/ 60 h 104"/>
                <a:gd name="T30" fmla="*/ 14 w 118"/>
                <a:gd name="T31" fmla="*/ 15 h 104"/>
                <a:gd name="T32" fmla="*/ 44 w 118"/>
                <a:gd name="T33" fmla="*/ 15 h 104"/>
                <a:gd name="T34" fmla="*/ 44 w 118"/>
                <a:gd name="T35" fmla="*/ 45 h 104"/>
                <a:gd name="T36" fmla="*/ 14 w 118"/>
                <a:gd name="T37" fmla="*/ 45 h 104"/>
                <a:gd name="T38" fmla="*/ 14 w 118"/>
                <a:gd name="T39" fmla="*/ 15 h 104"/>
                <a:gd name="T40" fmla="*/ 14 w 118"/>
                <a:gd name="T41" fmla="*/ 60 h 104"/>
                <a:gd name="T42" fmla="*/ 44 w 118"/>
                <a:gd name="T43" fmla="*/ 60 h 104"/>
                <a:gd name="T44" fmla="*/ 44 w 118"/>
                <a:gd name="T45" fmla="*/ 89 h 104"/>
                <a:gd name="T46" fmla="*/ 14 w 118"/>
                <a:gd name="T47" fmla="*/ 89 h 104"/>
                <a:gd name="T48" fmla="*/ 14 w 118"/>
                <a:gd name="T49" fmla="*/ 6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104">
                  <a:moveTo>
                    <a:pt x="0" y="104"/>
                  </a:moveTo>
                  <a:lnTo>
                    <a:pt x="118" y="104"/>
                  </a:lnTo>
                  <a:lnTo>
                    <a:pt x="118" y="0"/>
                  </a:lnTo>
                  <a:lnTo>
                    <a:pt x="0" y="0"/>
                  </a:lnTo>
                  <a:lnTo>
                    <a:pt x="0" y="104"/>
                  </a:lnTo>
                  <a:close/>
                  <a:moveTo>
                    <a:pt x="59" y="15"/>
                  </a:moveTo>
                  <a:lnTo>
                    <a:pt x="103" y="15"/>
                  </a:lnTo>
                  <a:lnTo>
                    <a:pt x="103" y="45"/>
                  </a:lnTo>
                  <a:lnTo>
                    <a:pt x="59" y="45"/>
                  </a:lnTo>
                  <a:lnTo>
                    <a:pt x="59" y="15"/>
                  </a:lnTo>
                  <a:close/>
                  <a:moveTo>
                    <a:pt x="59" y="60"/>
                  </a:moveTo>
                  <a:lnTo>
                    <a:pt x="103" y="60"/>
                  </a:lnTo>
                  <a:lnTo>
                    <a:pt x="103" y="89"/>
                  </a:lnTo>
                  <a:lnTo>
                    <a:pt x="59" y="89"/>
                  </a:lnTo>
                  <a:lnTo>
                    <a:pt x="59" y="60"/>
                  </a:lnTo>
                  <a:close/>
                  <a:moveTo>
                    <a:pt x="14" y="15"/>
                  </a:moveTo>
                  <a:lnTo>
                    <a:pt x="44" y="15"/>
                  </a:lnTo>
                  <a:lnTo>
                    <a:pt x="44" y="45"/>
                  </a:lnTo>
                  <a:lnTo>
                    <a:pt x="14" y="45"/>
                  </a:lnTo>
                  <a:lnTo>
                    <a:pt x="14" y="15"/>
                  </a:lnTo>
                  <a:close/>
                  <a:moveTo>
                    <a:pt x="14" y="60"/>
                  </a:moveTo>
                  <a:lnTo>
                    <a:pt x="44" y="60"/>
                  </a:lnTo>
                  <a:lnTo>
                    <a:pt x="44" y="89"/>
                  </a:lnTo>
                  <a:lnTo>
                    <a:pt x="14" y="89"/>
                  </a:lnTo>
                  <a:lnTo>
                    <a:pt x="14"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grpSp>
      <p:grpSp>
        <p:nvGrpSpPr>
          <p:cNvPr id="7" name="Group 6"/>
          <p:cNvGrpSpPr/>
          <p:nvPr/>
        </p:nvGrpSpPr>
        <p:grpSpPr>
          <a:xfrm>
            <a:off x="4201979" y="4132018"/>
            <a:ext cx="398023" cy="453785"/>
            <a:chOff x="2417092" y="680759"/>
            <a:chExt cx="328613" cy="374650"/>
          </a:xfrm>
          <a:solidFill>
            <a:schemeClr val="bg1"/>
          </a:solidFill>
        </p:grpSpPr>
        <p:sp>
          <p:nvSpPr>
            <p:cNvPr id="233" name="Freeform 14"/>
            <p:cNvSpPr>
              <a:spLocks noEditPoints="1"/>
            </p:cNvSpPr>
            <p:nvPr/>
          </p:nvSpPr>
          <p:spPr bwMode="auto">
            <a:xfrm>
              <a:off x="2417092" y="680759"/>
              <a:ext cx="328613" cy="374650"/>
            </a:xfrm>
            <a:custGeom>
              <a:avLst/>
              <a:gdLst>
                <a:gd name="T0" fmla="*/ 140 w 207"/>
                <a:gd name="T1" fmla="*/ 0 h 236"/>
                <a:gd name="T2" fmla="*/ 0 w 207"/>
                <a:gd name="T3" fmla="*/ 0 h 236"/>
                <a:gd name="T4" fmla="*/ 0 w 207"/>
                <a:gd name="T5" fmla="*/ 236 h 236"/>
                <a:gd name="T6" fmla="*/ 207 w 207"/>
                <a:gd name="T7" fmla="*/ 236 h 236"/>
                <a:gd name="T8" fmla="*/ 207 w 207"/>
                <a:gd name="T9" fmla="*/ 66 h 236"/>
                <a:gd name="T10" fmla="*/ 140 w 207"/>
                <a:gd name="T11" fmla="*/ 0 h 236"/>
                <a:gd name="T12" fmla="*/ 177 w 207"/>
                <a:gd name="T13" fmla="*/ 207 h 236"/>
                <a:gd name="T14" fmla="*/ 29 w 207"/>
                <a:gd name="T15" fmla="*/ 207 h 236"/>
                <a:gd name="T16" fmla="*/ 29 w 207"/>
                <a:gd name="T17" fmla="*/ 29 h 236"/>
                <a:gd name="T18" fmla="*/ 126 w 207"/>
                <a:gd name="T19" fmla="*/ 29 h 236"/>
                <a:gd name="T20" fmla="*/ 177 w 207"/>
                <a:gd name="T21" fmla="*/ 81 h 236"/>
                <a:gd name="T22" fmla="*/ 177 w 207"/>
                <a:gd name="T23" fmla="*/ 20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36">
                  <a:moveTo>
                    <a:pt x="140" y="0"/>
                  </a:moveTo>
                  <a:lnTo>
                    <a:pt x="0" y="0"/>
                  </a:lnTo>
                  <a:lnTo>
                    <a:pt x="0" y="236"/>
                  </a:lnTo>
                  <a:lnTo>
                    <a:pt x="207" y="236"/>
                  </a:lnTo>
                  <a:lnTo>
                    <a:pt x="207" y="66"/>
                  </a:lnTo>
                  <a:lnTo>
                    <a:pt x="140" y="0"/>
                  </a:lnTo>
                  <a:close/>
                  <a:moveTo>
                    <a:pt x="177" y="207"/>
                  </a:moveTo>
                  <a:lnTo>
                    <a:pt x="29" y="207"/>
                  </a:lnTo>
                  <a:lnTo>
                    <a:pt x="29" y="29"/>
                  </a:lnTo>
                  <a:lnTo>
                    <a:pt x="126" y="29"/>
                  </a:lnTo>
                  <a:lnTo>
                    <a:pt x="177" y="81"/>
                  </a:lnTo>
                  <a:lnTo>
                    <a:pt x="177"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234" name="Oval 15"/>
            <p:cNvSpPr>
              <a:spLocks noChangeArrowheads="1"/>
            </p:cNvSpPr>
            <p:nvPr/>
          </p:nvSpPr>
          <p:spPr bwMode="auto">
            <a:xfrm>
              <a:off x="2486942" y="798234"/>
              <a:ext cx="71438" cy="698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235" name="Freeform 16"/>
            <p:cNvSpPr/>
            <p:nvPr/>
          </p:nvSpPr>
          <p:spPr bwMode="auto">
            <a:xfrm>
              <a:off x="2486942" y="820459"/>
              <a:ext cx="188913" cy="165100"/>
            </a:xfrm>
            <a:custGeom>
              <a:avLst/>
              <a:gdLst>
                <a:gd name="T0" fmla="*/ 30 w 119"/>
                <a:gd name="T1" fmla="*/ 60 h 104"/>
                <a:gd name="T2" fmla="*/ 0 w 119"/>
                <a:gd name="T3" fmla="*/ 104 h 104"/>
                <a:gd name="T4" fmla="*/ 119 w 119"/>
                <a:gd name="T5" fmla="*/ 104 h 104"/>
                <a:gd name="T6" fmla="*/ 89 w 119"/>
                <a:gd name="T7" fmla="*/ 0 h 104"/>
                <a:gd name="T8" fmla="*/ 59 w 119"/>
                <a:gd name="T9" fmla="*/ 89 h 104"/>
                <a:gd name="T10" fmla="*/ 30 w 119"/>
                <a:gd name="T11" fmla="*/ 60 h 104"/>
              </a:gdLst>
              <a:ahLst/>
              <a:cxnLst>
                <a:cxn ang="0">
                  <a:pos x="T0" y="T1"/>
                </a:cxn>
                <a:cxn ang="0">
                  <a:pos x="T2" y="T3"/>
                </a:cxn>
                <a:cxn ang="0">
                  <a:pos x="T4" y="T5"/>
                </a:cxn>
                <a:cxn ang="0">
                  <a:pos x="T6" y="T7"/>
                </a:cxn>
                <a:cxn ang="0">
                  <a:pos x="T8" y="T9"/>
                </a:cxn>
                <a:cxn ang="0">
                  <a:pos x="T10" y="T11"/>
                </a:cxn>
              </a:cxnLst>
              <a:rect l="0" t="0" r="r" b="b"/>
              <a:pathLst>
                <a:path w="119" h="104">
                  <a:moveTo>
                    <a:pt x="30" y="60"/>
                  </a:moveTo>
                  <a:lnTo>
                    <a:pt x="0" y="104"/>
                  </a:lnTo>
                  <a:lnTo>
                    <a:pt x="119" y="104"/>
                  </a:lnTo>
                  <a:lnTo>
                    <a:pt x="89" y="0"/>
                  </a:lnTo>
                  <a:lnTo>
                    <a:pt x="59" y="89"/>
                  </a:lnTo>
                  <a:lnTo>
                    <a:pt x="30"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grpSp>
      <p:grpSp>
        <p:nvGrpSpPr>
          <p:cNvPr id="6" name="Group 5"/>
          <p:cNvGrpSpPr/>
          <p:nvPr/>
        </p:nvGrpSpPr>
        <p:grpSpPr>
          <a:xfrm>
            <a:off x="2299469" y="2206107"/>
            <a:ext cx="399946" cy="453785"/>
            <a:chOff x="3169567" y="680759"/>
            <a:chExt cx="330200" cy="374650"/>
          </a:xfrm>
          <a:solidFill>
            <a:schemeClr val="bg1"/>
          </a:solidFill>
        </p:grpSpPr>
        <p:sp>
          <p:nvSpPr>
            <p:cNvPr id="236" name="Freeform 17"/>
            <p:cNvSpPr>
              <a:spLocks noEditPoints="1"/>
            </p:cNvSpPr>
            <p:nvPr/>
          </p:nvSpPr>
          <p:spPr bwMode="auto">
            <a:xfrm>
              <a:off x="3169567" y="680759"/>
              <a:ext cx="330200" cy="374650"/>
            </a:xfrm>
            <a:custGeom>
              <a:avLst/>
              <a:gdLst>
                <a:gd name="T0" fmla="*/ 141 w 208"/>
                <a:gd name="T1" fmla="*/ 0 h 236"/>
                <a:gd name="T2" fmla="*/ 0 w 208"/>
                <a:gd name="T3" fmla="*/ 0 h 236"/>
                <a:gd name="T4" fmla="*/ 0 w 208"/>
                <a:gd name="T5" fmla="*/ 236 h 236"/>
                <a:gd name="T6" fmla="*/ 208 w 208"/>
                <a:gd name="T7" fmla="*/ 236 h 236"/>
                <a:gd name="T8" fmla="*/ 208 w 208"/>
                <a:gd name="T9" fmla="*/ 66 h 236"/>
                <a:gd name="T10" fmla="*/ 141 w 208"/>
                <a:gd name="T11" fmla="*/ 0 h 236"/>
                <a:gd name="T12" fmla="*/ 178 w 208"/>
                <a:gd name="T13" fmla="*/ 207 h 236"/>
                <a:gd name="T14" fmla="*/ 30 w 208"/>
                <a:gd name="T15" fmla="*/ 207 h 236"/>
                <a:gd name="T16" fmla="*/ 30 w 208"/>
                <a:gd name="T17" fmla="*/ 29 h 236"/>
                <a:gd name="T18" fmla="*/ 126 w 208"/>
                <a:gd name="T19" fmla="*/ 29 h 236"/>
                <a:gd name="T20" fmla="*/ 178 w 208"/>
                <a:gd name="T21" fmla="*/ 81 h 236"/>
                <a:gd name="T22" fmla="*/ 178 w 208"/>
                <a:gd name="T23" fmla="*/ 20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36">
                  <a:moveTo>
                    <a:pt x="141" y="0"/>
                  </a:moveTo>
                  <a:lnTo>
                    <a:pt x="0" y="0"/>
                  </a:lnTo>
                  <a:lnTo>
                    <a:pt x="0" y="236"/>
                  </a:lnTo>
                  <a:lnTo>
                    <a:pt x="208" y="236"/>
                  </a:lnTo>
                  <a:lnTo>
                    <a:pt x="208" y="66"/>
                  </a:lnTo>
                  <a:lnTo>
                    <a:pt x="141" y="0"/>
                  </a:lnTo>
                  <a:close/>
                  <a:moveTo>
                    <a:pt x="178" y="207"/>
                  </a:moveTo>
                  <a:lnTo>
                    <a:pt x="30" y="207"/>
                  </a:lnTo>
                  <a:lnTo>
                    <a:pt x="30" y="29"/>
                  </a:lnTo>
                  <a:lnTo>
                    <a:pt x="126" y="29"/>
                  </a:lnTo>
                  <a:lnTo>
                    <a:pt x="178" y="81"/>
                  </a:lnTo>
                  <a:lnTo>
                    <a:pt x="178"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237" name="Freeform 18"/>
            <p:cNvSpPr/>
            <p:nvPr/>
          </p:nvSpPr>
          <p:spPr bwMode="auto">
            <a:xfrm>
              <a:off x="3287042" y="820459"/>
              <a:ext cx="123825" cy="141288"/>
            </a:xfrm>
            <a:custGeom>
              <a:avLst/>
              <a:gdLst>
                <a:gd name="T0" fmla="*/ 0 w 78"/>
                <a:gd name="T1" fmla="*/ 89 h 89"/>
                <a:gd name="T2" fmla="*/ 78 w 78"/>
                <a:gd name="T3" fmla="*/ 45 h 89"/>
                <a:gd name="T4" fmla="*/ 0 w 78"/>
                <a:gd name="T5" fmla="*/ 0 h 89"/>
                <a:gd name="T6" fmla="*/ 0 w 78"/>
                <a:gd name="T7" fmla="*/ 89 h 89"/>
              </a:gdLst>
              <a:ahLst/>
              <a:cxnLst>
                <a:cxn ang="0">
                  <a:pos x="T0" y="T1"/>
                </a:cxn>
                <a:cxn ang="0">
                  <a:pos x="T2" y="T3"/>
                </a:cxn>
                <a:cxn ang="0">
                  <a:pos x="T4" y="T5"/>
                </a:cxn>
                <a:cxn ang="0">
                  <a:pos x="T6" y="T7"/>
                </a:cxn>
              </a:cxnLst>
              <a:rect l="0" t="0" r="r" b="b"/>
              <a:pathLst>
                <a:path w="78" h="89">
                  <a:moveTo>
                    <a:pt x="0" y="89"/>
                  </a:moveTo>
                  <a:lnTo>
                    <a:pt x="78" y="45"/>
                  </a:lnTo>
                  <a:lnTo>
                    <a:pt x="0" y="0"/>
                  </a:lnTo>
                  <a:lnTo>
                    <a:pt x="0"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grpSp>
      <p:sp>
        <p:nvSpPr>
          <p:cNvPr id="238" name="TextBox 237"/>
          <p:cNvSpPr txBox="1"/>
          <p:nvPr/>
        </p:nvSpPr>
        <p:spPr>
          <a:xfrm>
            <a:off x="2099333" y="2818744"/>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ctr">
              <a:defRPr b="1">
                <a:solidFill>
                  <a:srgbClr val="51B9D6"/>
                </a:solidFill>
                <a:latin typeface="+mn-ea"/>
              </a:defRPr>
            </a:lvl1pPr>
          </a:lstStyle>
          <a:p>
            <a:r>
              <a:rPr lang="zh-CN" altLang="en-US" sz="2400" dirty="0">
                <a:solidFill>
                  <a:schemeClr val="bg1"/>
                </a:solidFill>
                <a:latin typeface="微软雅黑" panose="020B0503020204020204" charset="-122"/>
                <a:ea typeface="微软雅黑" panose="020B0503020204020204" charset="-122"/>
              </a:rPr>
              <a:t>开始</a:t>
            </a:r>
          </a:p>
        </p:txBody>
      </p:sp>
      <p:sp>
        <p:nvSpPr>
          <p:cNvPr id="239" name="TextBox 238"/>
          <p:cNvSpPr txBox="1"/>
          <p:nvPr/>
        </p:nvSpPr>
        <p:spPr>
          <a:xfrm>
            <a:off x="4000881" y="2818744"/>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ctr">
              <a:defRPr b="1">
                <a:solidFill>
                  <a:srgbClr val="51B9D6"/>
                </a:solidFill>
                <a:latin typeface="+mn-ea"/>
              </a:defRPr>
            </a:lvl1pPr>
          </a:lstStyle>
          <a:p>
            <a:r>
              <a:rPr lang="zh-CN" altLang="en-US" sz="2400" dirty="0">
                <a:solidFill>
                  <a:schemeClr val="bg1"/>
                </a:solidFill>
                <a:latin typeface="微软雅黑" panose="020B0503020204020204" charset="-122"/>
                <a:ea typeface="微软雅黑" panose="020B0503020204020204" charset="-122"/>
              </a:rPr>
              <a:t>问题</a:t>
            </a:r>
          </a:p>
        </p:txBody>
      </p:sp>
      <p:sp>
        <p:nvSpPr>
          <p:cNvPr id="240" name="TextBox 239"/>
          <p:cNvSpPr txBox="1"/>
          <p:nvPr/>
        </p:nvSpPr>
        <p:spPr>
          <a:xfrm>
            <a:off x="2099333" y="4738235"/>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ctr">
              <a:defRPr b="1">
                <a:solidFill>
                  <a:srgbClr val="51B9D6"/>
                </a:solidFill>
                <a:latin typeface="+mn-ea"/>
              </a:defRPr>
            </a:lvl1pPr>
          </a:lstStyle>
          <a:p>
            <a:r>
              <a:rPr lang="zh-CN" altLang="en-US" sz="2400" dirty="0">
                <a:solidFill>
                  <a:schemeClr val="bg1"/>
                </a:solidFill>
                <a:latin typeface="微软雅黑" panose="020B0503020204020204" charset="-122"/>
                <a:ea typeface="微软雅黑" panose="020B0503020204020204" charset="-122"/>
              </a:rPr>
              <a:t>现金</a:t>
            </a:r>
          </a:p>
        </p:txBody>
      </p:sp>
      <p:sp>
        <p:nvSpPr>
          <p:cNvPr id="241" name="TextBox 240"/>
          <p:cNvSpPr txBox="1"/>
          <p:nvPr/>
        </p:nvSpPr>
        <p:spPr>
          <a:xfrm>
            <a:off x="4000881" y="4738235"/>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ctr">
              <a:defRPr b="1">
                <a:solidFill>
                  <a:srgbClr val="51B9D6"/>
                </a:solidFill>
                <a:latin typeface="+mn-ea"/>
              </a:defRPr>
            </a:lvl1pPr>
          </a:lstStyle>
          <a:p>
            <a:r>
              <a:rPr lang="zh-CN" altLang="en-US" sz="2400" dirty="0">
                <a:solidFill>
                  <a:schemeClr val="bg1"/>
                </a:solidFill>
                <a:latin typeface="微软雅黑" panose="020B0503020204020204" charset="-122"/>
                <a:ea typeface="微软雅黑" panose="020B0503020204020204" charset="-122"/>
              </a:rPr>
              <a:t>客户</a:t>
            </a:r>
          </a:p>
        </p:txBody>
      </p:sp>
      <p:sp>
        <p:nvSpPr>
          <p:cNvPr id="242" name="TextBox 241"/>
          <p:cNvSpPr txBox="1"/>
          <p:nvPr/>
        </p:nvSpPr>
        <p:spPr>
          <a:xfrm>
            <a:off x="1134954" y="5138364"/>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ctr">
              <a:defRPr b="1">
                <a:solidFill>
                  <a:srgbClr val="51B9D6"/>
                </a:solidFill>
                <a:latin typeface="+mn-ea"/>
              </a:defRPr>
            </a:lvl1pPr>
          </a:lstStyle>
          <a:p>
            <a:r>
              <a:rPr lang="zh-CN" altLang="en-US" dirty="0">
                <a:solidFill>
                  <a:schemeClr val="tx1">
                    <a:lumMod val="75000"/>
                    <a:lumOff val="25000"/>
                  </a:schemeClr>
                </a:solidFill>
                <a:latin typeface="微软雅黑" panose="020B0503020204020204" charset="-122"/>
                <a:ea typeface="微软雅黑" panose="020B0503020204020204" charset="-122"/>
              </a:rPr>
              <a:t>低</a:t>
            </a:r>
          </a:p>
        </p:txBody>
      </p:sp>
      <p:sp>
        <p:nvSpPr>
          <p:cNvPr id="243" name="TextBox 242"/>
          <p:cNvSpPr txBox="1"/>
          <p:nvPr/>
        </p:nvSpPr>
        <p:spPr>
          <a:xfrm>
            <a:off x="4825032" y="1411307"/>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ctr">
              <a:defRPr b="1">
                <a:solidFill>
                  <a:srgbClr val="51B9D6"/>
                </a:solidFill>
                <a:latin typeface="+mn-ea"/>
              </a:defRPr>
            </a:lvl1pPr>
          </a:lstStyle>
          <a:p>
            <a:r>
              <a:rPr lang="zh-CN" altLang="en-US" dirty="0">
                <a:solidFill>
                  <a:schemeClr val="tx1">
                    <a:lumMod val="75000"/>
                    <a:lumOff val="25000"/>
                  </a:schemeClr>
                </a:solidFill>
                <a:latin typeface="微软雅黑" panose="020B0503020204020204" charset="-122"/>
                <a:ea typeface="微软雅黑" panose="020B0503020204020204" charset="-122"/>
              </a:rPr>
              <a:t>低</a:t>
            </a:r>
          </a:p>
        </p:txBody>
      </p:sp>
      <p:cxnSp>
        <p:nvCxnSpPr>
          <p:cNvPr id="12" name="Straight Connector 11"/>
          <p:cNvCxnSpPr/>
          <p:nvPr/>
        </p:nvCxnSpPr>
        <p:spPr>
          <a:xfrm>
            <a:off x="1363564" y="1781775"/>
            <a:ext cx="0" cy="3352450"/>
          </a:xfrm>
          <a:prstGeom prst="line">
            <a:avLst/>
          </a:prstGeom>
          <a:ln w="3175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90425" y="1602002"/>
            <a:ext cx="3134607" cy="0"/>
          </a:xfrm>
          <a:prstGeom prst="line">
            <a:avLst/>
          </a:prstGeom>
          <a:ln w="3175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4" name="TextBox 243"/>
          <p:cNvSpPr txBox="1"/>
          <p:nvPr/>
        </p:nvSpPr>
        <p:spPr>
          <a:xfrm>
            <a:off x="2681633" y="1199629"/>
            <a:ext cx="10972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ctr">
              <a:defRPr b="1">
                <a:solidFill>
                  <a:srgbClr val="51B9D6"/>
                </a:solidFill>
                <a:latin typeface="+mn-ea"/>
              </a:defRPr>
            </a:lvl1pPr>
          </a:lstStyle>
          <a:p>
            <a:pPr algn="ctr"/>
            <a:r>
              <a:rPr lang="zh-CN" altLang="en-US" dirty="0">
                <a:solidFill>
                  <a:srgbClr val="C00000"/>
                </a:solidFill>
                <a:latin typeface="微软雅黑" panose="020B0503020204020204" charset="-122"/>
                <a:ea typeface="微软雅黑" panose="020B0503020204020204" charset="-122"/>
              </a:rPr>
              <a:t>添加标题</a:t>
            </a:r>
          </a:p>
        </p:txBody>
      </p:sp>
      <p:sp>
        <p:nvSpPr>
          <p:cNvPr id="245" name="TextBox 244"/>
          <p:cNvSpPr txBox="1"/>
          <p:nvPr/>
        </p:nvSpPr>
        <p:spPr>
          <a:xfrm rot="16200000">
            <a:off x="599837" y="3407701"/>
            <a:ext cx="10972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ctr">
              <a:defRPr b="1">
                <a:solidFill>
                  <a:srgbClr val="51B9D6"/>
                </a:solidFill>
                <a:latin typeface="+mn-ea"/>
              </a:defRPr>
            </a:lvl1pPr>
          </a:lstStyle>
          <a:p>
            <a:pPr algn="ctr"/>
            <a:r>
              <a:rPr lang="zh-CN" altLang="en-US" dirty="0">
                <a:solidFill>
                  <a:srgbClr val="C00000"/>
                </a:solidFill>
                <a:latin typeface="微软雅黑" panose="020B0503020204020204" charset="-122"/>
                <a:ea typeface="微软雅黑" panose="020B0503020204020204" charset="-122"/>
              </a:rPr>
              <a:t>添加标题</a:t>
            </a:r>
          </a:p>
        </p:txBody>
      </p:sp>
      <p:sp>
        <p:nvSpPr>
          <p:cNvPr id="249" name="TextBox 248"/>
          <p:cNvSpPr txBox="1"/>
          <p:nvPr/>
        </p:nvSpPr>
        <p:spPr>
          <a:xfrm>
            <a:off x="6530948" y="1648169"/>
            <a:ext cx="264848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ctr">
              <a:defRPr b="1">
                <a:solidFill>
                  <a:srgbClr val="51B9D6"/>
                </a:solidFill>
                <a:latin typeface="+mn-ea"/>
              </a:defRPr>
            </a:lvl1pPr>
          </a:lstStyle>
          <a:p>
            <a:pPr algn="l"/>
            <a:r>
              <a:rPr lang="id-ID" sz="9600" dirty="0">
                <a:solidFill>
                  <a:srgbClr val="C00000"/>
                </a:solidFill>
                <a:latin typeface="微软雅黑" panose="020B0503020204020204" charset="-122"/>
                <a:ea typeface="微软雅黑" panose="020B0503020204020204" charset="-122"/>
              </a:rPr>
              <a:t>90%</a:t>
            </a:r>
          </a:p>
        </p:txBody>
      </p:sp>
      <p:cxnSp>
        <p:nvCxnSpPr>
          <p:cNvPr id="250" name="Straight Connector 249"/>
          <p:cNvCxnSpPr/>
          <p:nvPr/>
        </p:nvCxnSpPr>
        <p:spPr>
          <a:xfrm>
            <a:off x="6063439" y="1424312"/>
            <a:ext cx="0" cy="4070378"/>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6530947" y="3761721"/>
            <a:ext cx="4653519" cy="1938020"/>
          </a:xfrm>
          <a:prstGeom prst="rect">
            <a:avLst/>
          </a:prstGeom>
          <a:noFill/>
        </p:spPr>
        <p:txBody>
          <a:bodyPr wrap="square" rtlCol="0">
            <a:spAutoFit/>
          </a:bodyPr>
          <a:lstStyle/>
          <a:p>
            <a:pPr algn="just">
              <a:lnSpc>
                <a:spcPct val="150000"/>
              </a:lnSpc>
            </a:pPr>
            <a:r>
              <a:rPr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50" name="Rectangle 36"/>
          <p:cNvSpPr>
            <a:spLocks noChangeArrowheads="1"/>
          </p:cNvSpPr>
          <p:nvPr/>
        </p:nvSpPr>
        <p:spPr bwMode="auto">
          <a:xfrm>
            <a:off x="6530949" y="3362415"/>
            <a:ext cx="24432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000" b="1" dirty="0">
                <a:solidFill>
                  <a:srgbClr val="C00000"/>
                </a:solidFill>
                <a:latin typeface="微软雅黑" panose="020B0503020204020204" charset="-122"/>
                <a:ea typeface="微软雅黑" panose="020B0503020204020204" charset="-122"/>
                <a:sym typeface="Arial" panose="020B0604020202020204" pitchFamily="34" charset="0"/>
              </a:rPr>
              <a:t>Design &amp; Creativity</a:t>
            </a:r>
          </a:p>
        </p:txBody>
      </p:sp>
    </p:spTree>
  </p:cSld>
  <p:clrMapOvr>
    <a:masterClrMapping/>
  </p:clrMapOvr>
  <p:transition advTm="5944">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3"/>
                                        </p:tgtEl>
                                        <p:attrNameLst>
                                          <p:attrName>style.visibility</p:attrName>
                                        </p:attrNameLst>
                                      </p:cBhvr>
                                      <p:to>
                                        <p:strVal val="visible"/>
                                      </p:to>
                                    </p:set>
                                    <p:anim calcmode="lin" valueType="num">
                                      <p:cBhvr>
                                        <p:cTn id="12" dur="500" fill="hold"/>
                                        <p:tgtEl>
                                          <p:spTgt spid="243"/>
                                        </p:tgtEl>
                                        <p:attrNameLst>
                                          <p:attrName>ppt_w</p:attrName>
                                        </p:attrNameLst>
                                      </p:cBhvr>
                                      <p:tavLst>
                                        <p:tav tm="0">
                                          <p:val>
                                            <p:fltVal val="0"/>
                                          </p:val>
                                        </p:tav>
                                        <p:tav tm="100000">
                                          <p:val>
                                            <p:strVal val="#ppt_w"/>
                                          </p:val>
                                        </p:tav>
                                      </p:tavLst>
                                    </p:anim>
                                    <p:anim calcmode="lin" valueType="num">
                                      <p:cBhvr>
                                        <p:cTn id="13" dur="500" fill="hold"/>
                                        <p:tgtEl>
                                          <p:spTgt spid="243"/>
                                        </p:tgtEl>
                                        <p:attrNameLst>
                                          <p:attrName>ppt_h</p:attrName>
                                        </p:attrNameLst>
                                      </p:cBhvr>
                                      <p:tavLst>
                                        <p:tav tm="0">
                                          <p:val>
                                            <p:fltVal val="0"/>
                                          </p:val>
                                        </p:tav>
                                        <p:tav tm="100000">
                                          <p:val>
                                            <p:strVal val="#ppt_h"/>
                                          </p:val>
                                        </p:tav>
                                      </p:tavLst>
                                    </p:anim>
                                    <p:animEffect transition="in" filter="fade">
                                      <p:cBhvr>
                                        <p:cTn id="14" dur="500"/>
                                        <p:tgtEl>
                                          <p:spTgt spid="24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p:cTn id="17" dur="500" fill="hold"/>
                                        <p:tgtEl>
                                          <p:spTgt spid="242"/>
                                        </p:tgtEl>
                                        <p:attrNameLst>
                                          <p:attrName>ppt_w</p:attrName>
                                        </p:attrNameLst>
                                      </p:cBhvr>
                                      <p:tavLst>
                                        <p:tav tm="0">
                                          <p:val>
                                            <p:fltVal val="0"/>
                                          </p:val>
                                        </p:tav>
                                        <p:tav tm="100000">
                                          <p:val>
                                            <p:strVal val="#ppt_w"/>
                                          </p:val>
                                        </p:tav>
                                      </p:tavLst>
                                    </p:anim>
                                    <p:anim calcmode="lin" valueType="num">
                                      <p:cBhvr>
                                        <p:cTn id="18" dur="500" fill="hold"/>
                                        <p:tgtEl>
                                          <p:spTgt spid="242"/>
                                        </p:tgtEl>
                                        <p:attrNameLst>
                                          <p:attrName>ppt_h</p:attrName>
                                        </p:attrNameLst>
                                      </p:cBhvr>
                                      <p:tavLst>
                                        <p:tav tm="0">
                                          <p:val>
                                            <p:fltVal val="0"/>
                                          </p:val>
                                        </p:tav>
                                        <p:tav tm="100000">
                                          <p:val>
                                            <p:strVal val="#ppt_h"/>
                                          </p:val>
                                        </p:tav>
                                      </p:tavLst>
                                    </p:anim>
                                    <p:animEffect transition="in" filter="fade">
                                      <p:cBhvr>
                                        <p:cTn id="19" dur="500"/>
                                        <p:tgtEl>
                                          <p:spTgt spid="242"/>
                                        </p:tgtEl>
                                      </p:cBhvr>
                                    </p:animEffect>
                                  </p:childTnLst>
                                </p:cTn>
                              </p:par>
                            </p:childTnLst>
                          </p:cTn>
                        </p:par>
                        <p:par>
                          <p:cTn id="20" fill="hold">
                            <p:stCondLst>
                              <p:cond delay="500"/>
                            </p:stCondLst>
                            <p:childTnLst>
                              <p:par>
                                <p:cTn id="21" presetID="16" presetClass="entr" presetSubtype="37" fill="hold" grpId="0" nodeType="afterEffect">
                                  <p:stCondLst>
                                    <p:cond delay="0"/>
                                  </p:stCondLst>
                                  <p:childTnLst>
                                    <p:set>
                                      <p:cBhvr>
                                        <p:cTn id="22" dur="1" fill="hold">
                                          <p:stCondLst>
                                            <p:cond delay="0"/>
                                          </p:stCondLst>
                                        </p:cTn>
                                        <p:tgtEl>
                                          <p:spTgt spid="244"/>
                                        </p:tgtEl>
                                        <p:attrNameLst>
                                          <p:attrName>style.visibility</p:attrName>
                                        </p:attrNameLst>
                                      </p:cBhvr>
                                      <p:to>
                                        <p:strVal val="visible"/>
                                      </p:to>
                                    </p:set>
                                    <p:animEffect transition="in" filter="barn(outVertical)">
                                      <p:cBhvr>
                                        <p:cTn id="23" dur="750"/>
                                        <p:tgtEl>
                                          <p:spTgt spid="244"/>
                                        </p:tgtEl>
                                      </p:cBhvr>
                                    </p:animEffect>
                                  </p:childTnLst>
                                </p:cTn>
                              </p:par>
                              <p:par>
                                <p:cTn id="24" presetID="16" presetClass="entr" presetSubtype="37"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outVertical)">
                                      <p:cBhvr>
                                        <p:cTn id="26" dur="750"/>
                                        <p:tgtEl>
                                          <p:spTgt spid="15"/>
                                        </p:tgtEl>
                                      </p:cBhvr>
                                    </p:animEffect>
                                  </p:childTnLst>
                                </p:cTn>
                              </p:par>
                              <p:par>
                                <p:cTn id="27" presetID="16" presetClass="entr" presetSubtype="42" fill="hold" grpId="0" nodeType="withEffect">
                                  <p:stCondLst>
                                    <p:cond delay="0"/>
                                  </p:stCondLst>
                                  <p:childTnLst>
                                    <p:set>
                                      <p:cBhvr>
                                        <p:cTn id="28" dur="1" fill="hold">
                                          <p:stCondLst>
                                            <p:cond delay="0"/>
                                          </p:stCondLst>
                                        </p:cTn>
                                        <p:tgtEl>
                                          <p:spTgt spid="245"/>
                                        </p:tgtEl>
                                        <p:attrNameLst>
                                          <p:attrName>style.visibility</p:attrName>
                                        </p:attrNameLst>
                                      </p:cBhvr>
                                      <p:to>
                                        <p:strVal val="visible"/>
                                      </p:to>
                                    </p:set>
                                    <p:animEffect transition="in" filter="barn(outHorizontal)">
                                      <p:cBhvr>
                                        <p:cTn id="29" dur="750"/>
                                        <p:tgtEl>
                                          <p:spTgt spid="245"/>
                                        </p:tgtEl>
                                      </p:cBhvr>
                                    </p:animEffect>
                                  </p:childTnLst>
                                </p:cTn>
                              </p:par>
                              <p:par>
                                <p:cTn id="30" presetID="16" presetClass="entr" presetSubtype="42"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outHorizontal)">
                                      <p:cBhvr>
                                        <p:cTn id="32" dur="750"/>
                                        <p:tgtEl>
                                          <p:spTgt spid="12"/>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750" fill="hold"/>
                                        <p:tgtEl>
                                          <p:spTgt spid="2"/>
                                        </p:tgtEl>
                                        <p:attrNameLst>
                                          <p:attrName>ppt_w</p:attrName>
                                        </p:attrNameLst>
                                      </p:cBhvr>
                                      <p:tavLst>
                                        <p:tav tm="0">
                                          <p:val>
                                            <p:fltVal val="0"/>
                                          </p:val>
                                        </p:tav>
                                        <p:tav tm="100000">
                                          <p:val>
                                            <p:strVal val="#ppt_w"/>
                                          </p:val>
                                        </p:tav>
                                      </p:tavLst>
                                    </p:anim>
                                    <p:anim calcmode="lin" valueType="num">
                                      <p:cBhvr>
                                        <p:cTn id="37" dur="750" fill="hold"/>
                                        <p:tgtEl>
                                          <p:spTgt spid="2"/>
                                        </p:tgtEl>
                                        <p:attrNameLst>
                                          <p:attrName>ppt_h</p:attrName>
                                        </p:attrNameLst>
                                      </p:cBhvr>
                                      <p:tavLst>
                                        <p:tav tm="0">
                                          <p:val>
                                            <p:fltVal val="0"/>
                                          </p:val>
                                        </p:tav>
                                        <p:tav tm="100000">
                                          <p:val>
                                            <p:strVal val="#ppt_h"/>
                                          </p:val>
                                        </p:tav>
                                      </p:tavLst>
                                    </p:anim>
                                    <p:animEffect transition="in" filter="fade">
                                      <p:cBhvr>
                                        <p:cTn id="38" dur="750"/>
                                        <p:tgtEl>
                                          <p:spTgt spid="2"/>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20"/>
                                        </p:tgtEl>
                                        <p:attrNameLst>
                                          <p:attrName>style.visibility</p:attrName>
                                        </p:attrNameLst>
                                      </p:cBhvr>
                                      <p:to>
                                        <p:strVal val="visible"/>
                                      </p:to>
                                    </p:set>
                                    <p:anim calcmode="lin" valueType="num">
                                      <p:cBhvr>
                                        <p:cTn id="42" dur="750" fill="hold"/>
                                        <p:tgtEl>
                                          <p:spTgt spid="220"/>
                                        </p:tgtEl>
                                        <p:attrNameLst>
                                          <p:attrName>ppt_w</p:attrName>
                                        </p:attrNameLst>
                                      </p:cBhvr>
                                      <p:tavLst>
                                        <p:tav tm="0">
                                          <p:val>
                                            <p:fltVal val="0"/>
                                          </p:val>
                                        </p:tav>
                                        <p:tav tm="100000">
                                          <p:val>
                                            <p:strVal val="#ppt_w"/>
                                          </p:val>
                                        </p:tav>
                                      </p:tavLst>
                                    </p:anim>
                                    <p:anim calcmode="lin" valueType="num">
                                      <p:cBhvr>
                                        <p:cTn id="43" dur="750" fill="hold"/>
                                        <p:tgtEl>
                                          <p:spTgt spid="220"/>
                                        </p:tgtEl>
                                        <p:attrNameLst>
                                          <p:attrName>ppt_h</p:attrName>
                                        </p:attrNameLst>
                                      </p:cBhvr>
                                      <p:tavLst>
                                        <p:tav tm="0">
                                          <p:val>
                                            <p:fltVal val="0"/>
                                          </p:val>
                                        </p:tav>
                                        <p:tav tm="100000">
                                          <p:val>
                                            <p:strVal val="#ppt_h"/>
                                          </p:val>
                                        </p:tav>
                                      </p:tavLst>
                                    </p:anim>
                                    <p:animEffect transition="in" filter="fade">
                                      <p:cBhvr>
                                        <p:cTn id="44" dur="750"/>
                                        <p:tgtEl>
                                          <p:spTgt spid="22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1"/>
                                        </p:tgtEl>
                                        <p:attrNameLst>
                                          <p:attrName>style.visibility</p:attrName>
                                        </p:attrNameLst>
                                      </p:cBhvr>
                                      <p:to>
                                        <p:strVal val="visible"/>
                                      </p:to>
                                    </p:set>
                                    <p:anim calcmode="lin" valueType="num">
                                      <p:cBhvr>
                                        <p:cTn id="47" dur="750" fill="hold"/>
                                        <p:tgtEl>
                                          <p:spTgt spid="221"/>
                                        </p:tgtEl>
                                        <p:attrNameLst>
                                          <p:attrName>ppt_w</p:attrName>
                                        </p:attrNameLst>
                                      </p:cBhvr>
                                      <p:tavLst>
                                        <p:tav tm="0">
                                          <p:val>
                                            <p:fltVal val="0"/>
                                          </p:val>
                                        </p:tav>
                                        <p:tav tm="100000">
                                          <p:val>
                                            <p:strVal val="#ppt_w"/>
                                          </p:val>
                                        </p:tav>
                                      </p:tavLst>
                                    </p:anim>
                                    <p:anim calcmode="lin" valueType="num">
                                      <p:cBhvr>
                                        <p:cTn id="48" dur="750" fill="hold"/>
                                        <p:tgtEl>
                                          <p:spTgt spid="221"/>
                                        </p:tgtEl>
                                        <p:attrNameLst>
                                          <p:attrName>ppt_h</p:attrName>
                                        </p:attrNameLst>
                                      </p:cBhvr>
                                      <p:tavLst>
                                        <p:tav tm="0">
                                          <p:val>
                                            <p:fltVal val="0"/>
                                          </p:val>
                                        </p:tav>
                                        <p:tav tm="100000">
                                          <p:val>
                                            <p:strVal val="#ppt_h"/>
                                          </p:val>
                                        </p:tav>
                                      </p:tavLst>
                                    </p:anim>
                                    <p:animEffect transition="in" filter="fade">
                                      <p:cBhvr>
                                        <p:cTn id="49" dur="750"/>
                                        <p:tgtEl>
                                          <p:spTgt spid="221"/>
                                        </p:tgtEl>
                                      </p:cBhvr>
                                    </p:animEffect>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222"/>
                                        </p:tgtEl>
                                        <p:attrNameLst>
                                          <p:attrName>style.visibility</p:attrName>
                                        </p:attrNameLst>
                                      </p:cBhvr>
                                      <p:to>
                                        <p:strVal val="visible"/>
                                      </p:to>
                                    </p:set>
                                    <p:anim calcmode="lin" valueType="num">
                                      <p:cBhvr>
                                        <p:cTn id="53" dur="750" fill="hold"/>
                                        <p:tgtEl>
                                          <p:spTgt spid="222"/>
                                        </p:tgtEl>
                                        <p:attrNameLst>
                                          <p:attrName>ppt_w</p:attrName>
                                        </p:attrNameLst>
                                      </p:cBhvr>
                                      <p:tavLst>
                                        <p:tav tm="0">
                                          <p:val>
                                            <p:fltVal val="0"/>
                                          </p:val>
                                        </p:tav>
                                        <p:tav tm="100000">
                                          <p:val>
                                            <p:strVal val="#ppt_w"/>
                                          </p:val>
                                        </p:tav>
                                      </p:tavLst>
                                    </p:anim>
                                    <p:anim calcmode="lin" valueType="num">
                                      <p:cBhvr>
                                        <p:cTn id="54" dur="750" fill="hold"/>
                                        <p:tgtEl>
                                          <p:spTgt spid="222"/>
                                        </p:tgtEl>
                                        <p:attrNameLst>
                                          <p:attrName>ppt_h</p:attrName>
                                        </p:attrNameLst>
                                      </p:cBhvr>
                                      <p:tavLst>
                                        <p:tav tm="0">
                                          <p:val>
                                            <p:fltVal val="0"/>
                                          </p:val>
                                        </p:tav>
                                        <p:tav tm="100000">
                                          <p:val>
                                            <p:strVal val="#ppt_h"/>
                                          </p:val>
                                        </p:tav>
                                      </p:tavLst>
                                    </p:anim>
                                    <p:animEffect transition="in" filter="fade">
                                      <p:cBhvr>
                                        <p:cTn id="55" dur="750"/>
                                        <p:tgtEl>
                                          <p:spTgt spid="222"/>
                                        </p:tgtEl>
                                      </p:cBhvr>
                                    </p:animEffect>
                                  </p:childTnLst>
                                </p:cTn>
                              </p:par>
                            </p:childTnLst>
                          </p:cTn>
                        </p:par>
                        <p:par>
                          <p:cTn id="56" fill="hold">
                            <p:stCondLst>
                              <p:cond delay="4500"/>
                            </p:stCondLst>
                            <p:childTnLst>
                              <p:par>
                                <p:cTn id="57" presetID="16" presetClass="entr" presetSubtype="42" fill="hold" nodeType="afterEffect">
                                  <p:stCondLst>
                                    <p:cond delay="0"/>
                                  </p:stCondLst>
                                  <p:childTnLst>
                                    <p:set>
                                      <p:cBhvr>
                                        <p:cTn id="58" dur="1" fill="hold">
                                          <p:stCondLst>
                                            <p:cond delay="0"/>
                                          </p:stCondLst>
                                        </p:cTn>
                                        <p:tgtEl>
                                          <p:spTgt spid="250"/>
                                        </p:tgtEl>
                                        <p:attrNameLst>
                                          <p:attrName>style.visibility</p:attrName>
                                        </p:attrNameLst>
                                      </p:cBhvr>
                                      <p:to>
                                        <p:strVal val="visible"/>
                                      </p:to>
                                    </p:set>
                                    <p:animEffect transition="in" filter="barn(outHorizontal)">
                                      <p:cBhvr>
                                        <p:cTn id="59" dur="750"/>
                                        <p:tgtEl>
                                          <p:spTgt spid="250"/>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249"/>
                                        </p:tgtEl>
                                        <p:attrNameLst>
                                          <p:attrName>style.visibility</p:attrName>
                                        </p:attrNameLst>
                                      </p:cBhvr>
                                      <p:to>
                                        <p:strVal val="visible"/>
                                      </p:to>
                                    </p:set>
                                    <p:anim calcmode="lin" valueType="num">
                                      <p:cBhvr>
                                        <p:cTn id="63" dur="500" fill="hold"/>
                                        <p:tgtEl>
                                          <p:spTgt spid="249"/>
                                        </p:tgtEl>
                                        <p:attrNameLst>
                                          <p:attrName>ppt_w</p:attrName>
                                        </p:attrNameLst>
                                      </p:cBhvr>
                                      <p:tavLst>
                                        <p:tav tm="0">
                                          <p:val>
                                            <p:fltVal val="0"/>
                                          </p:val>
                                        </p:tav>
                                        <p:tav tm="100000">
                                          <p:val>
                                            <p:strVal val="#ppt_w"/>
                                          </p:val>
                                        </p:tav>
                                      </p:tavLst>
                                    </p:anim>
                                    <p:anim calcmode="lin" valueType="num">
                                      <p:cBhvr>
                                        <p:cTn id="64" dur="500" fill="hold"/>
                                        <p:tgtEl>
                                          <p:spTgt spid="249"/>
                                        </p:tgtEl>
                                        <p:attrNameLst>
                                          <p:attrName>ppt_h</p:attrName>
                                        </p:attrNameLst>
                                      </p:cBhvr>
                                      <p:tavLst>
                                        <p:tav tm="0">
                                          <p:val>
                                            <p:fltVal val="0"/>
                                          </p:val>
                                        </p:tav>
                                        <p:tav tm="100000">
                                          <p:val>
                                            <p:strVal val="#ppt_h"/>
                                          </p:val>
                                        </p:tav>
                                      </p:tavLst>
                                    </p:anim>
                                    <p:animEffect transition="in" filter="fade">
                                      <p:cBhvr>
                                        <p:cTn id="65" dur="500"/>
                                        <p:tgtEl>
                                          <p:spTgt spid="249"/>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left)">
                                      <p:cBhvr>
                                        <p:cTn id="69" dur="750"/>
                                        <p:tgtEl>
                                          <p:spTgt spid="50"/>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left)">
                                      <p:cBhvr>
                                        <p:cTn id="72"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20" grpId="0" bldLvl="0" animBg="1"/>
      <p:bldP spid="221" grpId="0" bldLvl="0" animBg="1"/>
      <p:bldP spid="222" grpId="0" bldLvl="0" animBg="1"/>
      <p:bldP spid="4" grpId="0"/>
      <p:bldP spid="242" grpId="0"/>
      <p:bldP spid="243" grpId="0"/>
      <p:bldP spid="244" grpId="0"/>
      <p:bldP spid="245" grpId="0"/>
      <p:bldP spid="249" grpId="0"/>
      <p:bldP spid="49"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42"/>
          <p:cNvSpPr>
            <a:spLocks noGrp="1"/>
          </p:cNvSpPr>
          <p:nvPr>
            <p:ph type="body" sz="quarter" idx="10"/>
          </p:nvPr>
        </p:nvSpPr>
        <p:spPr>
          <a:xfrm>
            <a:off x="227330" y="358775"/>
            <a:ext cx="3660775" cy="590550"/>
          </a:xfrm>
        </p:spPr>
        <p:txBody>
          <a:bodyPr/>
          <a:lstStyle/>
          <a:p>
            <a:r>
              <a:rPr lang="zh-CN" altLang="en-US" sz="2000" dirty="0">
                <a:latin typeface="微软雅黑" panose="020B0503020204020204" charset="-122"/>
                <a:ea typeface="微软雅黑" panose="020B0503020204020204" charset="-122"/>
              </a:rPr>
              <a:t>请在此处添加标题</a:t>
            </a:r>
          </a:p>
        </p:txBody>
      </p:sp>
      <p:sp>
        <p:nvSpPr>
          <p:cNvPr id="44" name="文本占位符 43"/>
          <p:cNvSpPr>
            <a:spLocks noGrp="1"/>
          </p:cNvSpPr>
          <p:nvPr/>
        </p:nvSpPr>
        <p:spPr>
          <a:xfrm>
            <a:off x="518746" y="710723"/>
            <a:ext cx="4664898" cy="238813"/>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1200" kern="1200" spc="100" baseline="0">
                <a:solidFill>
                  <a:srgbClr val="51B9D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Creativity / Innovation / Specialty / Exquisite</a:t>
            </a:r>
          </a:p>
        </p:txBody>
      </p:sp>
      <p:grpSp>
        <p:nvGrpSpPr>
          <p:cNvPr id="53" name="组合 52"/>
          <p:cNvGrpSpPr/>
          <p:nvPr/>
        </p:nvGrpSpPr>
        <p:grpSpPr>
          <a:xfrm>
            <a:off x="1333574" y="1508009"/>
            <a:ext cx="1964892" cy="1656000"/>
            <a:chOff x="1428175" y="1938868"/>
            <a:chExt cx="1964892" cy="1656000"/>
          </a:xfrm>
        </p:grpSpPr>
        <p:sp>
          <p:nvSpPr>
            <p:cNvPr id="49" name="Rectangle 48"/>
            <p:cNvSpPr/>
            <p:nvPr/>
          </p:nvSpPr>
          <p:spPr>
            <a:xfrm>
              <a:off x="1737067" y="1938868"/>
              <a:ext cx="1656000" cy="1656000"/>
            </a:xfrm>
            <a:prstGeom prst="rect">
              <a:avLst/>
            </a:prstGeom>
            <a:solidFill>
              <a:srgbClr val="C00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charset="-122"/>
                <a:ea typeface="微软雅黑" panose="020B0503020204020204" charset="-122"/>
              </a:endParaRPr>
            </a:p>
          </p:txBody>
        </p:sp>
        <p:sp>
          <p:nvSpPr>
            <p:cNvPr id="50" name="Rectangle 49"/>
            <p:cNvSpPr/>
            <p:nvPr/>
          </p:nvSpPr>
          <p:spPr>
            <a:xfrm>
              <a:off x="1428175" y="1938868"/>
              <a:ext cx="308892" cy="1656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charset="-122"/>
                <a:ea typeface="微软雅黑" panose="020B0503020204020204" charset="-122"/>
              </a:endParaRPr>
            </a:p>
          </p:txBody>
        </p:sp>
        <p:grpSp>
          <p:nvGrpSpPr>
            <p:cNvPr id="21" name="Group 20"/>
            <p:cNvGrpSpPr/>
            <p:nvPr/>
          </p:nvGrpSpPr>
          <p:grpSpPr>
            <a:xfrm>
              <a:off x="2145377" y="2347057"/>
              <a:ext cx="839380" cy="839622"/>
              <a:chOff x="0" y="4763"/>
              <a:chExt cx="5500688" cy="5502275"/>
            </a:xfrm>
            <a:solidFill>
              <a:schemeClr val="bg1"/>
            </a:solidFill>
          </p:grpSpPr>
          <p:sp>
            <p:nvSpPr>
              <p:cNvPr id="22" name="Freeform 5"/>
              <p:cNvSpPr>
                <a:spLocks noEditPoints="1"/>
              </p:cNvSpPr>
              <p:nvPr/>
            </p:nvSpPr>
            <p:spPr bwMode="auto">
              <a:xfrm>
                <a:off x="0" y="4763"/>
                <a:ext cx="5500688" cy="5502275"/>
              </a:xfrm>
              <a:custGeom>
                <a:avLst/>
                <a:gdLst>
                  <a:gd name="T0" fmla="*/ 1007 w 1464"/>
                  <a:gd name="T1" fmla="*/ 0 h 1464"/>
                  <a:gd name="T2" fmla="*/ 549 w 1464"/>
                  <a:gd name="T3" fmla="*/ 458 h 1464"/>
                  <a:gd name="T4" fmla="*/ 582 w 1464"/>
                  <a:gd name="T5" fmla="*/ 624 h 1464"/>
                  <a:gd name="T6" fmla="*/ 26 w 1464"/>
                  <a:gd name="T7" fmla="*/ 1179 h 1464"/>
                  <a:gd name="T8" fmla="*/ 0 w 1464"/>
                  <a:gd name="T9" fmla="*/ 1235 h 1464"/>
                  <a:gd name="T10" fmla="*/ 0 w 1464"/>
                  <a:gd name="T11" fmla="*/ 1373 h 1464"/>
                  <a:gd name="T12" fmla="*/ 91 w 1464"/>
                  <a:gd name="T13" fmla="*/ 1464 h 1464"/>
                  <a:gd name="T14" fmla="*/ 229 w 1464"/>
                  <a:gd name="T15" fmla="*/ 1464 h 1464"/>
                  <a:gd name="T16" fmla="*/ 285 w 1464"/>
                  <a:gd name="T17" fmla="*/ 1438 h 1464"/>
                  <a:gd name="T18" fmla="*/ 350 w 1464"/>
                  <a:gd name="T19" fmla="*/ 1373 h 1464"/>
                  <a:gd name="T20" fmla="*/ 458 w 1464"/>
                  <a:gd name="T21" fmla="*/ 1373 h 1464"/>
                  <a:gd name="T22" fmla="*/ 549 w 1464"/>
                  <a:gd name="T23" fmla="*/ 1281 h 1464"/>
                  <a:gd name="T24" fmla="*/ 549 w 1464"/>
                  <a:gd name="T25" fmla="*/ 1190 h 1464"/>
                  <a:gd name="T26" fmla="*/ 641 w 1464"/>
                  <a:gd name="T27" fmla="*/ 1190 h 1464"/>
                  <a:gd name="T28" fmla="*/ 732 w 1464"/>
                  <a:gd name="T29" fmla="*/ 1098 h 1464"/>
                  <a:gd name="T30" fmla="*/ 732 w 1464"/>
                  <a:gd name="T31" fmla="*/ 991 h 1464"/>
                  <a:gd name="T32" fmla="*/ 841 w 1464"/>
                  <a:gd name="T33" fmla="*/ 882 h 1464"/>
                  <a:gd name="T34" fmla="*/ 1007 w 1464"/>
                  <a:gd name="T35" fmla="*/ 915 h 1464"/>
                  <a:gd name="T36" fmla="*/ 1464 w 1464"/>
                  <a:gd name="T37" fmla="*/ 458 h 1464"/>
                  <a:gd name="T38" fmla="*/ 1007 w 1464"/>
                  <a:gd name="T39" fmla="*/ 0 h 1464"/>
                  <a:gd name="T40" fmla="*/ 1007 w 1464"/>
                  <a:gd name="T41" fmla="*/ 824 h 1464"/>
                  <a:gd name="T42" fmla="*/ 822 w 1464"/>
                  <a:gd name="T43" fmla="*/ 772 h 1464"/>
                  <a:gd name="T44" fmla="*/ 806 w 1464"/>
                  <a:gd name="T45" fmla="*/ 787 h 1464"/>
                  <a:gd name="T46" fmla="*/ 755 w 1464"/>
                  <a:gd name="T47" fmla="*/ 839 h 1464"/>
                  <a:gd name="T48" fmla="*/ 667 w 1464"/>
                  <a:gd name="T49" fmla="*/ 926 h 1464"/>
                  <a:gd name="T50" fmla="*/ 641 w 1464"/>
                  <a:gd name="T51" fmla="*/ 991 h 1464"/>
                  <a:gd name="T52" fmla="*/ 641 w 1464"/>
                  <a:gd name="T53" fmla="*/ 1098 h 1464"/>
                  <a:gd name="T54" fmla="*/ 549 w 1464"/>
                  <a:gd name="T55" fmla="*/ 1098 h 1464"/>
                  <a:gd name="T56" fmla="*/ 458 w 1464"/>
                  <a:gd name="T57" fmla="*/ 1190 h 1464"/>
                  <a:gd name="T58" fmla="*/ 458 w 1464"/>
                  <a:gd name="T59" fmla="*/ 1281 h 1464"/>
                  <a:gd name="T60" fmla="*/ 350 w 1464"/>
                  <a:gd name="T61" fmla="*/ 1281 h 1464"/>
                  <a:gd name="T62" fmla="*/ 286 w 1464"/>
                  <a:gd name="T63" fmla="*/ 1308 h 1464"/>
                  <a:gd name="T64" fmla="*/ 221 w 1464"/>
                  <a:gd name="T65" fmla="*/ 1373 h 1464"/>
                  <a:gd name="T66" fmla="*/ 92 w 1464"/>
                  <a:gd name="T67" fmla="*/ 1373 h 1464"/>
                  <a:gd name="T68" fmla="*/ 92 w 1464"/>
                  <a:gd name="T69" fmla="*/ 1242 h 1464"/>
                  <a:gd name="T70" fmla="*/ 625 w 1464"/>
                  <a:gd name="T71" fmla="*/ 709 h 1464"/>
                  <a:gd name="T72" fmla="*/ 625 w 1464"/>
                  <a:gd name="T73" fmla="*/ 710 h 1464"/>
                  <a:gd name="T74" fmla="*/ 692 w 1464"/>
                  <a:gd name="T75" fmla="*/ 642 h 1464"/>
                  <a:gd name="T76" fmla="*/ 641 w 1464"/>
                  <a:gd name="T77" fmla="*/ 458 h 1464"/>
                  <a:gd name="T78" fmla="*/ 1007 w 1464"/>
                  <a:gd name="T79" fmla="*/ 92 h 1464"/>
                  <a:gd name="T80" fmla="*/ 1373 w 1464"/>
                  <a:gd name="T81" fmla="*/ 458 h 1464"/>
                  <a:gd name="T82" fmla="*/ 1007 w 1464"/>
                  <a:gd name="T83" fmla="*/ 824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4" h="1464">
                    <a:moveTo>
                      <a:pt x="1007" y="0"/>
                    </a:moveTo>
                    <a:cubicBezTo>
                      <a:pt x="754" y="0"/>
                      <a:pt x="549" y="205"/>
                      <a:pt x="549" y="458"/>
                    </a:cubicBezTo>
                    <a:cubicBezTo>
                      <a:pt x="549" y="516"/>
                      <a:pt x="561" y="572"/>
                      <a:pt x="582" y="624"/>
                    </a:cubicBezTo>
                    <a:cubicBezTo>
                      <a:pt x="26" y="1179"/>
                      <a:pt x="26" y="1179"/>
                      <a:pt x="26" y="1179"/>
                    </a:cubicBezTo>
                    <a:cubicBezTo>
                      <a:pt x="10" y="1195"/>
                      <a:pt x="0" y="1211"/>
                      <a:pt x="0" y="1235"/>
                    </a:cubicBezTo>
                    <a:cubicBezTo>
                      <a:pt x="0" y="1373"/>
                      <a:pt x="0" y="1373"/>
                      <a:pt x="0" y="1373"/>
                    </a:cubicBezTo>
                    <a:cubicBezTo>
                      <a:pt x="0" y="1422"/>
                      <a:pt x="42" y="1464"/>
                      <a:pt x="91" y="1464"/>
                    </a:cubicBezTo>
                    <a:cubicBezTo>
                      <a:pt x="229" y="1464"/>
                      <a:pt x="229" y="1464"/>
                      <a:pt x="229" y="1464"/>
                    </a:cubicBezTo>
                    <a:cubicBezTo>
                      <a:pt x="253" y="1464"/>
                      <a:pt x="269" y="1454"/>
                      <a:pt x="285" y="1438"/>
                    </a:cubicBezTo>
                    <a:cubicBezTo>
                      <a:pt x="350" y="1373"/>
                      <a:pt x="350" y="1373"/>
                      <a:pt x="350" y="1373"/>
                    </a:cubicBezTo>
                    <a:cubicBezTo>
                      <a:pt x="458" y="1373"/>
                      <a:pt x="458" y="1373"/>
                      <a:pt x="458" y="1373"/>
                    </a:cubicBezTo>
                    <a:cubicBezTo>
                      <a:pt x="508" y="1373"/>
                      <a:pt x="549" y="1332"/>
                      <a:pt x="549" y="1281"/>
                    </a:cubicBezTo>
                    <a:cubicBezTo>
                      <a:pt x="549" y="1190"/>
                      <a:pt x="549" y="1190"/>
                      <a:pt x="549" y="1190"/>
                    </a:cubicBezTo>
                    <a:cubicBezTo>
                      <a:pt x="641" y="1190"/>
                      <a:pt x="641" y="1190"/>
                      <a:pt x="641" y="1190"/>
                    </a:cubicBezTo>
                    <a:cubicBezTo>
                      <a:pt x="691" y="1190"/>
                      <a:pt x="732" y="1149"/>
                      <a:pt x="732" y="1098"/>
                    </a:cubicBezTo>
                    <a:cubicBezTo>
                      <a:pt x="732" y="991"/>
                      <a:pt x="732" y="991"/>
                      <a:pt x="732" y="991"/>
                    </a:cubicBezTo>
                    <a:cubicBezTo>
                      <a:pt x="841" y="882"/>
                      <a:pt x="841" y="882"/>
                      <a:pt x="841" y="882"/>
                    </a:cubicBezTo>
                    <a:cubicBezTo>
                      <a:pt x="892" y="903"/>
                      <a:pt x="948" y="915"/>
                      <a:pt x="1007" y="915"/>
                    </a:cubicBezTo>
                    <a:cubicBezTo>
                      <a:pt x="1259" y="915"/>
                      <a:pt x="1464" y="710"/>
                      <a:pt x="1464" y="458"/>
                    </a:cubicBezTo>
                    <a:cubicBezTo>
                      <a:pt x="1464" y="205"/>
                      <a:pt x="1259" y="0"/>
                      <a:pt x="1007" y="0"/>
                    </a:cubicBezTo>
                    <a:close/>
                    <a:moveTo>
                      <a:pt x="1007" y="824"/>
                    </a:moveTo>
                    <a:cubicBezTo>
                      <a:pt x="939" y="824"/>
                      <a:pt x="876" y="804"/>
                      <a:pt x="822" y="772"/>
                    </a:cubicBezTo>
                    <a:cubicBezTo>
                      <a:pt x="806" y="787"/>
                      <a:pt x="806" y="787"/>
                      <a:pt x="806" y="787"/>
                    </a:cubicBezTo>
                    <a:cubicBezTo>
                      <a:pt x="755" y="839"/>
                      <a:pt x="755" y="839"/>
                      <a:pt x="755" y="839"/>
                    </a:cubicBezTo>
                    <a:cubicBezTo>
                      <a:pt x="667" y="926"/>
                      <a:pt x="667" y="926"/>
                      <a:pt x="667" y="926"/>
                    </a:cubicBezTo>
                    <a:cubicBezTo>
                      <a:pt x="650" y="943"/>
                      <a:pt x="641" y="967"/>
                      <a:pt x="641" y="991"/>
                    </a:cubicBezTo>
                    <a:cubicBezTo>
                      <a:pt x="641" y="1098"/>
                      <a:pt x="641" y="1098"/>
                      <a:pt x="641" y="1098"/>
                    </a:cubicBezTo>
                    <a:cubicBezTo>
                      <a:pt x="549" y="1098"/>
                      <a:pt x="549" y="1098"/>
                      <a:pt x="549" y="1098"/>
                    </a:cubicBezTo>
                    <a:cubicBezTo>
                      <a:pt x="499" y="1098"/>
                      <a:pt x="458" y="1139"/>
                      <a:pt x="458" y="1190"/>
                    </a:cubicBezTo>
                    <a:cubicBezTo>
                      <a:pt x="458" y="1281"/>
                      <a:pt x="458" y="1281"/>
                      <a:pt x="458" y="1281"/>
                    </a:cubicBezTo>
                    <a:cubicBezTo>
                      <a:pt x="350" y="1281"/>
                      <a:pt x="350" y="1281"/>
                      <a:pt x="350" y="1281"/>
                    </a:cubicBezTo>
                    <a:cubicBezTo>
                      <a:pt x="326" y="1281"/>
                      <a:pt x="303" y="1291"/>
                      <a:pt x="286" y="1308"/>
                    </a:cubicBezTo>
                    <a:cubicBezTo>
                      <a:pt x="221" y="1373"/>
                      <a:pt x="221" y="1373"/>
                      <a:pt x="221" y="1373"/>
                    </a:cubicBezTo>
                    <a:cubicBezTo>
                      <a:pt x="92" y="1373"/>
                      <a:pt x="92" y="1373"/>
                      <a:pt x="92" y="1373"/>
                    </a:cubicBezTo>
                    <a:cubicBezTo>
                      <a:pt x="92" y="1242"/>
                      <a:pt x="92" y="1242"/>
                      <a:pt x="92" y="1242"/>
                    </a:cubicBezTo>
                    <a:cubicBezTo>
                      <a:pt x="625" y="709"/>
                      <a:pt x="625" y="709"/>
                      <a:pt x="625" y="709"/>
                    </a:cubicBezTo>
                    <a:cubicBezTo>
                      <a:pt x="625" y="709"/>
                      <a:pt x="625" y="709"/>
                      <a:pt x="625" y="710"/>
                    </a:cubicBezTo>
                    <a:cubicBezTo>
                      <a:pt x="692" y="642"/>
                      <a:pt x="692" y="642"/>
                      <a:pt x="692" y="642"/>
                    </a:cubicBezTo>
                    <a:cubicBezTo>
                      <a:pt x="660" y="588"/>
                      <a:pt x="641" y="525"/>
                      <a:pt x="641" y="458"/>
                    </a:cubicBezTo>
                    <a:cubicBezTo>
                      <a:pt x="641" y="255"/>
                      <a:pt x="805" y="92"/>
                      <a:pt x="1007" y="92"/>
                    </a:cubicBezTo>
                    <a:cubicBezTo>
                      <a:pt x="1209" y="92"/>
                      <a:pt x="1373" y="255"/>
                      <a:pt x="1373" y="458"/>
                    </a:cubicBezTo>
                    <a:cubicBezTo>
                      <a:pt x="1373" y="660"/>
                      <a:pt x="1209" y="824"/>
                      <a:pt x="1007" y="8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23" name="Freeform 6"/>
              <p:cNvSpPr>
                <a:spLocks noEditPoints="1"/>
              </p:cNvSpPr>
              <p:nvPr/>
            </p:nvSpPr>
            <p:spPr bwMode="auto">
              <a:xfrm>
                <a:off x="3436938" y="685801"/>
                <a:ext cx="1374775" cy="1390650"/>
              </a:xfrm>
              <a:custGeom>
                <a:avLst/>
                <a:gdLst>
                  <a:gd name="T0" fmla="*/ 358 w 366"/>
                  <a:gd name="T1" fmla="*/ 196 h 370"/>
                  <a:gd name="T2" fmla="*/ 172 w 366"/>
                  <a:gd name="T3" fmla="*/ 10 h 370"/>
                  <a:gd name="T4" fmla="*/ 132 w 366"/>
                  <a:gd name="T5" fmla="*/ 5 h 370"/>
                  <a:gd name="T6" fmla="*/ 3 w 366"/>
                  <a:gd name="T7" fmla="*/ 134 h 370"/>
                  <a:gd name="T8" fmla="*/ 0 w 366"/>
                  <a:gd name="T9" fmla="*/ 149 h 370"/>
                  <a:gd name="T10" fmla="*/ 8 w 366"/>
                  <a:gd name="T11" fmla="*/ 174 h 370"/>
                  <a:gd name="T12" fmla="*/ 194 w 366"/>
                  <a:gd name="T13" fmla="*/ 360 h 370"/>
                  <a:gd name="T14" fmla="*/ 234 w 366"/>
                  <a:gd name="T15" fmla="*/ 366 h 370"/>
                  <a:gd name="T16" fmla="*/ 364 w 366"/>
                  <a:gd name="T17" fmla="*/ 236 h 370"/>
                  <a:gd name="T18" fmla="*/ 366 w 366"/>
                  <a:gd name="T19" fmla="*/ 222 h 370"/>
                  <a:gd name="T20" fmla="*/ 358 w 366"/>
                  <a:gd name="T21" fmla="*/ 196 h 370"/>
                  <a:gd name="T22" fmla="*/ 221 w 366"/>
                  <a:gd name="T23" fmla="*/ 323 h 370"/>
                  <a:gd name="T24" fmla="*/ 46 w 366"/>
                  <a:gd name="T25" fmla="*/ 149 h 370"/>
                  <a:gd name="T26" fmla="*/ 146 w 366"/>
                  <a:gd name="T27" fmla="*/ 48 h 370"/>
                  <a:gd name="T28" fmla="*/ 320 w 366"/>
                  <a:gd name="T29" fmla="*/ 222 h 370"/>
                  <a:gd name="T30" fmla="*/ 221 w 366"/>
                  <a:gd name="T31" fmla="*/ 3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6" h="370">
                    <a:moveTo>
                      <a:pt x="358" y="196"/>
                    </a:moveTo>
                    <a:cubicBezTo>
                      <a:pt x="306" y="125"/>
                      <a:pt x="244" y="62"/>
                      <a:pt x="172" y="10"/>
                    </a:cubicBezTo>
                    <a:cubicBezTo>
                      <a:pt x="161" y="2"/>
                      <a:pt x="146" y="0"/>
                      <a:pt x="132" y="5"/>
                    </a:cubicBezTo>
                    <a:cubicBezTo>
                      <a:pt x="68" y="27"/>
                      <a:pt x="25" y="71"/>
                      <a:pt x="3" y="134"/>
                    </a:cubicBezTo>
                    <a:cubicBezTo>
                      <a:pt x="1" y="139"/>
                      <a:pt x="0" y="144"/>
                      <a:pt x="0" y="149"/>
                    </a:cubicBezTo>
                    <a:cubicBezTo>
                      <a:pt x="0" y="158"/>
                      <a:pt x="3" y="167"/>
                      <a:pt x="8" y="174"/>
                    </a:cubicBezTo>
                    <a:cubicBezTo>
                      <a:pt x="60" y="246"/>
                      <a:pt x="122" y="308"/>
                      <a:pt x="194" y="360"/>
                    </a:cubicBezTo>
                    <a:cubicBezTo>
                      <a:pt x="206" y="368"/>
                      <a:pt x="221" y="370"/>
                      <a:pt x="234" y="366"/>
                    </a:cubicBezTo>
                    <a:cubicBezTo>
                      <a:pt x="298" y="343"/>
                      <a:pt x="341" y="300"/>
                      <a:pt x="364" y="236"/>
                    </a:cubicBezTo>
                    <a:cubicBezTo>
                      <a:pt x="365" y="232"/>
                      <a:pt x="366" y="227"/>
                      <a:pt x="366" y="222"/>
                    </a:cubicBezTo>
                    <a:cubicBezTo>
                      <a:pt x="366" y="213"/>
                      <a:pt x="363" y="204"/>
                      <a:pt x="358" y="196"/>
                    </a:cubicBezTo>
                    <a:close/>
                    <a:moveTo>
                      <a:pt x="221" y="323"/>
                    </a:moveTo>
                    <a:cubicBezTo>
                      <a:pt x="153" y="274"/>
                      <a:pt x="94" y="215"/>
                      <a:pt x="46" y="149"/>
                    </a:cubicBezTo>
                    <a:cubicBezTo>
                      <a:pt x="63" y="99"/>
                      <a:pt x="97" y="66"/>
                      <a:pt x="146" y="48"/>
                    </a:cubicBezTo>
                    <a:cubicBezTo>
                      <a:pt x="213" y="96"/>
                      <a:pt x="272" y="155"/>
                      <a:pt x="320" y="222"/>
                    </a:cubicBezTo>
                    <a:cubicBezTo>
                      <a:pt x="302" y="272"/>
                      <a:pt x="269" y="305"/>
                      <a:pt x="221" y="3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grpSp>
      </p:grpSp>
      <p:cxnSp>
        <p:nvCxnSpPr>
          <p:cNvPr id="5" name="Straight Connector 4"/>
          <p:cNvCxnSpPr/>
          <p:nvPr/>
        </p:nvCxnSpPr>
        <p:spPr>
          <a:xfrm>
            <a:off x="3238545" y="3688292"/>
            <a:ext cx="0" cy="155902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686708" y="4630013"/>
            <a:ext cx="1201733"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33574" y="3688292"/>
            <a:ext cx="0" cy="155902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43516" y="3688292"/>
            <a:ext cx="0" cy="155902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90921" y="4630013"/>
            <a:ext cx="1201733"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487" y="3688292"/>
            <a:ext cx="0" cy="1559029"/>
          </a:xfrm>
          <a:prstGeom prst="line">
            <a:avLst/>
          </a:prstGeom>
          <a:ln cmpd="sng">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495134" y="4630013"/>
            <a:ext cx="1201733" cy="0"/>
          </a:xfrm>
          <a:prstGeom prst="line">
            <a:avLst/>
          </a:prstGeom>
          <a:ln cmpd="sng">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953458" y="3688292"/>
            <a:ext cx="0" cy="155902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399347" y="4630013"/>
            <a:ext cx="1201733"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858426" y="3688292"/>
            <a:ext cx="0" cy="155902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303560" y="4630013"/>
            <a:ext cx="1201733"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2023770" y="3884218"/>
            <a:ext cx="527609" cy="527609"/>
            <a:chOff x="3175" y="4762"/>
            <a:chExt cx="6792913" cy="6792913"/>
          </a:xfrm>
          <a:solidFill>
            <a:srgbClr val="C00000"/>
          </a:solidFill>
        </p:grpSpPr>
        <p:sp>
          <p:nvSpPr>
            <p:cNvPr id="27" name="Freeform 10"/>
            <p:cNvSpPr>
              <a:spLocks noEditPoints="1"/>
            </p:cNvSpPr>
            <p:nvPr/>
          </p:nvSpPr>
          <p:spPr bwMode="auto">
            <a:xfrm>
              <a:off x="3175" y="4762"/>
              <a:ext cx="6792913" cy="6792913"/>
            </a:xfrm>
            <a:custGeom>
              <a:avLst/>
              <a:gdLst>
                <a:gd name="T0" fmla="*/ 904 w 1808"/>
                <a:gd name="T1" fmla="*/ 1808 h 1808"/>
                <a:gd name="T2" fmla="*/ 723 w 1808"/>
                <a:gd name="T3" fmla="*/ 1627 h 1808"/>
                <a:gd name="T4" fmla="*/ 723 w 1808"/>
                <a:gd name="T5" fmla="*/ 1604 h 1808"/>
                <a:gd name="T6" fmla="*/ 204 w 1808"/>
                <a:gd name="T7" fmla="*/ 1085 h 1808"/>
                <a:gd name="T8" fmla="*/ 181 w 1808"/>
                <a:gd name="T9" fmla="*/ 1085 h 1808"/>
                <a:gd name="T10" fmla="*/ 0 w 1808"/>
                <a:gd name="T11" fmla="*/ 904 h 1808"/>
                <a:gd name="T12" fmla="*/ 181 w 1808"/>
                <a:gd name="T13" fmla="*/ 723 h 1808"/>
                <a:gd name="T14" fmla="*/ 204 w 1808"/>
                <a:gd name="T15" fmla="*/ 723 h 1808"/>
                <a:gd name="T16" fmla="*/ 723 w 1808"/>
                <a:gd name="T17" fmla="*/ 204 h 1808"/>
                <a:gd name="T18" fmla="*/ 723 w 1808"/>
                <a:gd name="T19" fmla="*/ 181 h 1808"/>
                <a:gd name="T20" fmla="*/ 904 w 1808"/>
                <a:gd name="T21" fmla="*/ 0 h 1808"/>
                <a:gd name="T22" fmla="*/ 1085 w 1808"/>
                <a:gd name="T23" fmla="*/ 181 h 1808"/>
                <a:gd name="T24" fmla="*/ 1085 w 1808"/>
                <a:gd name="T25" fmla="*/ 204 h 1808"/>
                <a:gd name="T26" fmla="*/ 1604 w 1808"/>
                <a:gd name="T27" fmla="*/ 723 h 1808"/>
                <a:gd name="T28" fmla="*/ 1627 w 1808"/>
                <a:gd name="T29" fmla="*/ 723 h 1808"/>
                <a:gd name="T30" fmla="*/ 1808 w 1808"/>
                <a:gd name="T31" fmla="*/ 904 h 1808"/>
                <a:gd name="T32" fmla="*/ 1627 w 1808"/>
                <a:gd name="T33" fmla="*/ 1085 h 1808"/>
                <a:gd name="T34" fmla="*/ 1604 w 1808"/>
                <a:gd name="T35" fmla="*/ 1085 h 1808"/>
                <a:gd name="T36" fmla="*/ 1085 w 1808"/>
                <a:gd name="T37" fmla="*/ 1604 h 1808"/>
                <a:gd name="T38" fmla="*/ 1085 w 1808"/>
                <a:gd name="T39" fmla="*/ 1627 h 1808"/>
                <a:gd name="T40" fmla="*/ 904 w 1808"/>
                <a:gd name="T41" fmla="*/ 1808 h 1808"/>
                <a:gd name="T42" fmla="*/ 181 w 1808"/>
                <a:gd name="T43" fmla="*/ 844 h 1808"/>
                <a:gd name="T44" fmla="*/ 121 w 1808"/>
                <a:gd name="T45" fmla="*/ 904 h 1808"/>
                <a:gd name="T46" fmla="*/ 181 w 1808"/>
                <a:gd name="T47" fmla="*/ 964 h 1808"/>
                <a:gd name="T48" fmla="*/ 252 w 1808"/>
                <a:gd name="T49" fmla="*/ 964 h 1808"/>
                <a:gd name="T50" fmla="*/ 312 w 1808"/>
                <a:gd name="T51" fmla="*/ 1014 h 1808"/>
                <a:gd name="T52" fmla="*/ 794 w 1808"/>
                <a:gd name="T53" fmla="*/ 1496 h 1808"/>
                <a:gd name="T54" fmla="*/ 844 w 1808"/>
                <a:gd name="T55" fmla="*/ 1555 h 1808"/>
                <a:gd name="T56" fmla="*/ 844 w 1808"/>
                <a:gd name="T57" fmla="*/ 1627 h 1808"/>
                <a:gd name="T58" fmla="*/ 904 w 1808"/>
                <a:gd name="T59" fmla="*/ 1687 h 1808"/>
                <a:gd name="T60" fmla="*/ 964 w 1808"/>
                <a:gd name="T61" fmla="*/ 1627 h 1808"/>
                <a:gd name="T62" fmla="*/ 964 w 1808"/>
                <a:gd name="T63" fmla="*/ 1555 h 1808"/>
                <a:gd name="T64" fmla="*/ 1014 w 1808"/>
                <a:gd name="T65" fmla="*/ 1496 h 1808"/>
                <a:gd name="T66" fmla="*/ 1496 w 1808"/>
                <a:gd name="T67" fmla="*/ 1014 h 1808"/>
                <a:gd name="T68" fmla="*/ 1555 w 1808"/>
                <a:gd name="T69" fmla="*/ 964 h 1808"/>
                <a:gd name="T70" fmla="*/ 1627 w 1808"/>
                <a:gd name="T71" fmla="*/ 964 h 1808"/>
                <a:gd name="T72" fmla="*/ 1687 w 1808"/>
                <a:gd name="T73" fmla="*/ 904 h 1808"/>
                <a:gd name="T74" fmla="*/ 1627 w 1808"/>
                <a:gd name="T75" fmla="*/ 844 h 1808"/>
                <a:gd name="T76" fmla="*/ 1555 w 1808"/>
                <a:gd name="T77" fmla="*/ 844 h 1808"/>
                <a:gd name="T78" fmla="*/ 1496 w 1808"/>
                <a:gd name="T79" fmla="*/ 794 h 1808"/>
                <a:gd name="T80" fmla="*/ 1014 w 1808"/>
                <a:gd name="T81" fmla="*/ 312 h 1808"/>
                <a:gd name="T82" fmla="*/ 964 w 1808"/>
                <a:gd name="T83" fmla="*/ 253 h 1808"/>
                <a:gd name="T84" fmla="*/ 964 w 1808"/>
                <a:gd name="T85" fmla="*/ 181 h 1808"/>
                <a:gd name="T86" fmla="*/ 904 w 1808"/>
                <a:gd name="T87" fmla="*/ 121 h 1808"/>
                <a:gd name="T88" fmla="*/ 844 w 1808"/>
                <a:gd name="T89" fmla="*/ 181 h 1808"/>
                <a:gd name="T90" fmla="*/ 844 w 1808"/>
                <a:gd name="T91" fmla="*/ 253 h 1808"/>
                <a:gd name="T92" fmla="*/ 794 w 1808"/>
                <a:gd name="T93" fmla="*/ 312 h 1808"/>
                <a:gd name="T94" fmla="*/ 312 w 1808"/>
                <a:gd name="T95" fmla="*/ 794 h 1808"/>
                <a:gd name="T96" fmla="*/ 252 w 1808"/>
                <a:gd name="T97" fmla="*/ 844 h 1808"/>
                <a:gd name="T98" fmla="*/ 181 w 1808"/>
                <a:gd name="T99" fmla="*/ 844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8" h="1808">
                  <a:moveTo>
                    <a:pt x="904" y="1808"/>
                  </a:moveTo>
                  <a:cubicBezTo>
                    <a:pt x="804" y="1808"/>
                    <a:pt x="723" y="1727"/>
                    <a:pt x="723" y="1627"/>
                  </a:cubicBezTo>
                  <a:cubicBezTo>
                    <a:pt x="723" y="1604"/>
                    <a:pt x="723" y="1604"/>
                    <a:pt x="723" y="1604"/>
                  </a:cubicBezTo>
                  <a:cubicBezTo>
                    <a:pt x="470" y="1538"/>
                    <a:pt x="270" y="1338"/>
                    <a:pt x="204" y="1085"/>
                  </a:cubicBezTo>
                  <a:cubicBezTo>
                    <a:pt x="181" y="1085"/>
                    <a:pt x="181" y="1085"/>
                    <a:pt x="181" y="1085"/>
                  </a:cubicBezTo>
                  <a:cubicBezTo>
                    <a:pt x="81" y="1085"/>
                    <a:pt x="0" y="1004"/>
                    <a:pt x="0" y="904"/>
                  </a:cubicBezTo>
                  <a:cubicBezTo>
                    <a:pt x="0" y="804"/>
                    <a:pt x="81" y="723"/>
                    <a:pt x="181" y="723"/>
                  </a:cubicBezTo>
                  <a:cubicBezTo>
                    <a:pt x="204" y="723"/>
                    <a:pt x="204" y="723"/>
                    <a:pt x="204" y="723"/>
                  </a:cubicBezTo>
                  <a:cubicBezTo>
                    <a:pt x="270" y="470"/>
                    <a:pt x="470" y="270"/>
                    <a:pt x="723" y="204"/>
                  </a:cubicBezTo>
                  <a:cubicBezTo>
                    <a:pt x="723" y="181"/>
                    <a:pt x="723" y="181"/>
                    <a:pt x="723" y="181"/>
                  </a:cubicBezTo>
                  <a:cubicBezTo>
                    <a:pt x="723" y="81"/>
                    <a:pt x="804" y="0"/>
                    <a:pt x="904" y="0"/>
                  </a:cubicBezTo>
                  <a:cubicBezTo>
                    <a:pt x="1004" y="0"/>
                    <a:pt x="1085" y="81"/>
                    <a:pt x="1085" y="181"/>
                  </a:cubicBezTo>
                  <a:cubicBezTo>
                    <a:pt x="1085" y="204"/>
                    <a:pt x="1085" y="204"/>
                    <a:pt x="1085" y="204"/>
                  </a:cubicBezTo>
                  <a:cubicBezTo>
                    <a:pt x="1338" y="270"/>
                    <a:pt x="1538" y="470"/>
                    <a:pt x="1604" y="723"/>
                  </a:cubicBezTo>
                  <a:cubicBezTo>
                    <a:pt x="1627" y="723"/>
                    <a:pt x="1627" y="723"/>
                    <a:pt x="1627" y="723"/>
                  </a:cubicBezTo>
                  <a:cubicBezTo>
                    <a:pt x="1727" y="723"/>
                    <a:pt x="1808" y="804"/>
                    <a:pt x="1808" y="904"/>
                  </a:cubicBezTo>
                  <a:cubicBezTo>
                    <a:pt x="1808" y="1004"/>
                    <a:pt x="1727" y="1085"/>
                    <a:pt x="1627" y="1085"/>
                  </a:cubicBezTo>
                  <a:cubicBezTo>
                    <a:pt x="1604" y="1085"/>
                    <a:pt x="1604" y="1085"/>
                    <a:pt x="1604" y="1085"/>
                  </a:cubicBezTo>
                  <a:cubicBezTo>
                    <a:pt x="1538" y="1338"/>
                    <a:pt x="1338" y="1538"/>
                    <a:pt x="1085" y="1604"/>
                  </a:cubicBezTo>
                  <a:cubicBezTo>
                    <a:pt x="1085" y="1627"/>
                    <a:pt x="1085" y="1627"/>
                    <a:pt x="1085" y="1627"/>
                  </a:cubicBezTo>
                  <a:cubicBezTo>
                    <a:pt x="1085" y="1727"/>
                    <a:pt x="1004" y="1808"/>
                    <a:pt x="904" y="1808"/>
                  </a:cubicBezTo>
                  <a:close/>
                  <a:moveTo>
                    <a:pt x="181" y="844"/>
                  </a:moveTo>
                  <a:cubicBezTo>
                    <a:pt x="148" y="844"/>
                    <a:pt x="121" y="871"/>
                    <a:pt x="121" y="904"/>
                  </a:cubicBezTo>
                  <a:cubicBezTo>
                    <a:pt x="121" y="937"/>
                    <a:pt x="148" y="964"/>
                    <a:pt x="181" y="964"/>
                  </a:cubicBezTo>
                  <a:cubicBezTo>
                    <a:pt x="252" y="964"/>
                    <a:pt x="252" y="964"/>
                    <a:pt x="252" y="964"/>
                  </a:cubicBezTo>
                  <a:cubicBezTo>
                    <a:pt x="282" y="964"/>
                    <a:pt x="307" y="985"/>
                    <a:pt x="312" y="1014"/>
                  </a:cubicBezTo>
                  <a:cubicBezTo>
                    <a:pt x="357" y="1257"/>
                    <a:pt x="551" y="1451"/>
                    <a:pt x="794" y="1496"/>
                  </a:cubicBezTo>
                  <a:cubicBezTo>
                    <a:pt x="823" y="1501"/>
                    <a:pt x="844" y="1526"/>
                    <a:pt x="844" y="1555"/>
                  </a:cubicBezTo>
                  <a:cubicBezTo>
                    <a:pt x="844" y="1627"/>
                    <a:pt x="844" y="1627"/>
                    <a:pt x="844" y="1627"/>
                  </a:cubicBezTo>
                  <a:cubicBezTo>
                    <a:pt x="844" y="1660"/>
                    <a:pt x="871" y="1687"/>
                    <a:pt x="904" y="1687"/>
                  </a:cubicBezTo>
                  <a:cubicBezTo>
                    <a:pt x="937" y="1687"/>
                    <a:pt x="964" y="1660"/>
                    <a:pt x="964" y="1627"/>
                  </a:cubicBezTo>
                  <a:cubicBezTo>
                    <a:pt x="964" y="1555"/>
                    <a:pt x="964" y="1555"/>
                    <a:pt x="964" y="1555"/>
                  </a:cubicBezTo>
                  <a:cubicBezTo>
                    <a:pt x="964" y="1526"/>
                    <a:pt x="985" y="1501"/>
                    <a:pt x="1014" y="1496"/>
                  </a:cubicBezTo>
                  <a:cubicBezTo>
                    <a:pt x="1257" y="1451"/>
                    <a:pt x="1451" y="1257"/>
                    <a:pt x="1496" y="1014"/>
                  </a:cubicBezTo>
                  <a:cubicBezTo>
                    <a:pt x="1501" y="985"/>
                    <a:pt x="1526" y="964"/>
                    <a:pt x="1555" y="964"/>
                  </a:cubicBezTo>
                  <a:cubicBezTo>
                    <a:pt x="1627" y="964"/>
                    <a:pt x="1627" y="964"/>
                    <a:pt x="1627" y="964"/>
                  </a:cubicBezTo>
                  <a:cubicBezTo>
                    <a:pt x="1660" y="964"/>
                    <a:pt x="1687" y="937"/>
                    <a:pt x="1687" y="904"/>
                  </a:cubicBezTo>
                  <a:cubicBezTo>
                    <a:pt x="1687" y="871"/>
                    <a:pt x="1660" y="844"/>
                    <a:pt x="1627" y="844"/>
                  </a:cubicBezTo>
                  <a:cubicBezTo>
                    <a:pt x="1555" y="844"/>
                    <a:pt x="1555" y="844"/>
                    <a:pt x="1555" y="844"/>
                  </a:cubicBezTo>
                  <a:cubicBezTo>
                    <a:pt x="1526" y="844"/>
                    <a:pt x="1501" y="823"/>
                    <a:pt x="1496" y="794"/>
                  </a:cubicBezTo>
                  <a:cubicBezTo>
                    <a:pt x="1451" y="551"/>
                    <a:pt x="1257" y="357"/>
                    <a:pt x="1014" y="312"/>
                  </a:cubicBezTo>
                  <a:cubicBezTo>
                    <a:pt x="985" y="307"/>
                    <a:pt x="964" y="282"/>
                    <a:pt x="964" y="253"/>
                  </a:cubicBezTo>
                  <a:cubicBezTo>
                    <a:pt x="964" y="181"/>
                    <a:pt x="964" y="181"/>
                    <a:pt x="964" y="181"/>
                  </a:cubicBezTo>
                  <a:cubicBezTo>
                    <a:pt x="964" y="148"/>
                    <a:pt x="937" y="121"/>
                    <a:pt x="904" y="121"/>
                  </a:cubicBezTo>
                  <a:cubicBezTo>
                    <a:pt x="871" y="121"/>
                    <a:pt x="844" y="148"/>
                    <a:pt x="844" y="181"/>
                  </a:cubicBezTo>
                  <a:cubicBezTo>
                    <a:pt x="844" y="253"/>
                    <a:pt x="844" y="253"/>
                    <a:pt x="844" y="253"/>
                  </a:cubicBezTo>
                  <a:cubicBezTo>
                    <a:pt x="844" y="282"/>
                    <a:pt x="823" y="307"/>
                    <a:pt x="794" y="312"/>
                  </a:cubicBezTo>
                  <a:cubicBezTo>
                    <a:pt x="551" y="357"/>
                    <a:pt x="357" y="551"/>
                    <a:pt x="312" y="794"/>
                  </a:cubicBezTo>
                  <a:cubicBezTo>
                    <a:pt x="307" y="823"/>
                    <a:pt x="282" y="844"/>
                    <a:pt x="252" y="844"/>
                  </a:cubicBezTo>
                  <a:lnTo>
                    <a:pt x="181" y="8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28" name="Freeform 11"/>
            <p:cNvSpPr>
              <a:spLocks noEditPoints="1"/>
            </p:cNvSpPr>
            <p:nvPr/>
          </p:nvSpPr>
          <p:spPr bwMode="auto">
            <a:xfrm>
              <a:off x="2155820" y="2157407"/>
              <a:ext cx="2487611" cy="2487611"/>
            </a:xfrm>
            <a:custGeom>
              <a:avLst/>
              <a:gdLst>
                <a:gd name="T0" fmla="*/ 331 w 662"/>
                <a:gd name="T1" fmla="*/ 662 h 662"/>
                <a:gd name="T2" fmla="*/ 0 w 662"/>
                <a:gd name="T3" fmla="*/ 331 h 662"/>
                <a:gd name="T4" fmla="*/ 331 w 662"/>
                <a:gd name="T5" fmla="*/ 0 h 662"/>
                <a:gd name="T6" fmla="*/ 662 w 662"/>
                <a:gd name="T7" fmla="*/ 331 h 662"/>
                <a:gd name="T8" fmla="*/ 331 w 662"/>
                <a:gd name="T9" fmla="*/ 662 h 662"/>
                <a:gd name="T10" fmla="*/ 331 w 662"/>
                <a:gd name="T11" fmla="*/ 60 h 662"/>
                <a:gd name="T12" fmla="*/ 60 w 662"/>
                <a:gd name="T13" fmla="*/ 331 h 662"/>
                <a:gd name="T14" fmla="*/ 331 w 662"/>
                <a:gd name="T15" fmla="*/ 602 h 662"/>
                <a:gd name="T16" fmla="*/ 602 w 662"/>
                <a:gd name="T17" fmla="*/ 331 h 662"/>
                <a:gd name="T18" fmla="*/ 331 w 662"/>
                <a:gd name="T19" fmla="*/ 6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2" h="662">
                  <a:moveTo>
                    <a:pt x="331" y="662"/>
                  </a:moveTo>
                  <a:cubicBezTo>
                    <a:pt x="148" y="662"/>
                    <a:pt x="0" y="514"/>
                    <a:pt x="0" y="331"/>
                  </a:cubicBezTo>
                  <a:cubicBezTo>
                    <a:pt x="0" y="148"/>
                    <a:pt x="148" y="0"/>
                    <a:pt x="331" y="0"/>
                  </a:cubicBezTo>
                  <a:cubicBezTo>
                    <a:pt x="514" y="0"/>
                    <a:pt x="662" y="148"/>
                    <a:pt x="662" y="331"/>
                  </a:cubicBezTo>
                  <a:cubicBezTo>
                    <a:pt x="662" y="514"/>
                    <a:pt x="514" y="662"/>
                    <a:pt x="331" y="662"/>
                  </a:cubicBezTo>
                  <a:close/>
                  <a:moveTo>
                    <a:pt x="331" y="60"/>
                  </a:moveTo>
                  <a:cubicBezTo>
                    <a:pt x="182" y="60"/>
                    <a:pt x="60" y="182"/>
                    <a:pt x="60" y="331"/>
                  </a:cubicBezTo>
                  <a:cubicBezTo>
                    <a:pt x="60" y="480"/>
                    <a:pt x="182" y="602"/>
                    <a:pt x="331" y="602"/>
                  </a:cubicBezTo>
                  <a:cubicBezTo>
                    <a:pt x="480" y="602"/>
                    <a:pt x="602" y="480"/>
                    <a:pt x="602" y="331"/>
                  </a:cubicBezTo>
                  <a:cubicBezTo>
                    <a:pt x="602" y="182"/>
                    <a:pt x="480" y="60"/>
                    <a:pt x="33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grpSp>
      <p:sp>
        <p:nvSpPr>
          <p:cNvPr id="29" name="TextBox 28"/>
          <p:cNvSpPr txBox="1"/>
          <p:nvPr/>
        </p:nvSpPr>
        <p:spPr>
          <a:xfrm>
            <a:off x="1688135" y="4723010"/>
            <a:ext cx="1198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3200" b="1">
                <a:solidFill>
                  <a:schemeClr val="tx1">
                    <a:lumMod val="75000"/>
                    <a:lumOff val="25000"/>
                  </a:schemeClr>
                </a:solidFill>
                <a:latin typeface="+mn-ea"/>
              </a:defRPr>
            </a:lvl1pPr>
          </a:lstStyle>
          <a:p>
            <a:pPr algn="ctr"/>
            <a:r>
              <a:rPr lang="zh-CN" altLang="en-US" sz="2000" dirty="0">
                <a:solidFill>
                  <a:srgbClr val="C00000"/>
                </a:solidFill>
                <a:latin typeface="微软雅黑" panose="020B0503020204020204" charset="-122"/>
                <a:ea typeface="微软雅黑" panose="020B0503020204020204" charset="-122"/>
              </a:rPr>
              <a:t>添加标题</a:t>
            </a:r>
          </a:p>
        </p:txBody>
      </p:sp>
      <p:sp>
        <p:nvSpPr>
          <p:cNvPr id="30" name="TextBox 29"/>
          <p:cNvSpPr txBox="1"/>
          <p:nvPr/>
        </p:nvSpPr>
        <p:spPr>
          <a:xfrm>
            <a:off x="3592347" y="4723010"/>
            <a:ext cx="1198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3200" b="1">
                <a:solidFill>
                  <a:schemeClr val="tx1">
                    <a:lumMod val="75000"/>
                    <a:lumOff val="25000"/>
                  </a:schemeClr>
                </a:solidFill>
                <a:latin typeface="+mn-ea"/>
              </a:defRPr>
            </a:lvl1pPr>
          </a:lstStyle>
          <a:p>
            <a:pPr algn="ctr"/>
            <a:r>
              <a:rPr lang="zh-CN" altLang="en-US" sz="2000" dirty="0">
                <a:solidFill>
                  <a:srgbClr val="C00000"/>
                </a:solidFill>
                <a:latin typeface="微软雅黑" panose="020B0503020204020204" charset="-122"/>
                <a:ea typeface="微软雅黑" panose="020B0503020204020204" charset="-122"/>
              </a:rPr>
              <a:t>添加标题</a:t>
            </a:r>
          </a:p>
        </p:txBody>
      </p:sp>
      <p:sp>
        <p:nvSpPr>
          <p:cNvPr id="31" name="Freeform 15"/>
          <p:cNvSpPr>
            <a:spLocks noEditPoints="1"/>
          </p:cNvSpPr>
          <p:nvPr/>
        </p:nvSpPr>
        <p:spPr bwMode="auto">
          <a:xfrm>
            <a:off x="3912560" y="3884218"/>
            <a:ext cx="689407" cy="527610"/>
          </a:xfrm>
          <a:custGeom>
            <a:avLst/>
            <a:gdLst>
              <a:gd name="T0" fmla="*/ 2181 w 2472"/>
              <a:gd name="T1" fmla="*/ 0 h 1891"/>
              <a:gd name="T2" fmla="*/ 1891 w 2472"/>
              <a:gd name="T3" fmla="*/ 291 h 1891"/>
              <a:gd name="T4" fmla="*/ 1992 w 2472"/>
              <a:gd name="T5" fmla="*/ 509 h 1891"/>
              <a:gd name="T6" fmla="*/ 1638 w 2472"/>
              <a:gd name="T7" fmla="*/ 1040 h 1891"/>
              <a:gd name="T8" fmla="*/ 1527 w 2472"/>
              <a:gd name="T9" fmla="*/ 1018 h 1891"/>
              <a:gd name="T10" fmla="*/ 1271 w 2472"/>
              <a:gd name="T11" fmla="*/ 1172 h 1891"/>
              <a:gd name="T12" fmla="*/ 1070 w 2472"/>
              <a:gd name="T13" fmla="*/ 1051 h 1891"/>
              <a:gd name="T14" fmla="*/ 1090 w 2472"/>
              <a:gd name="T15" fmla="*/ 946 h 1891"/>
              <a:gd name="T16" fmla="*/ 799 w 2472"/>
              <a:gd name="T17" fmla="*/ 656 h 1891"/>
              <a:gd name="T18" fmla="*/ 508 w 2472"/>
              <a:gd name="T19" fmla="*/ 946 h 1891"/>
              <a:gd name="T20" fmla="*/ 608 w 2472"/>
              <a:gd name="T21" fmla="*/ 1163 h 1891"/>
              <a:gd name="T22" fmla="*/ 457 w 2472"/>
              <a:gd name="T23" fmla="*/ 1364 h 1891"/>
              <a:gd name="T24" fmla="*/ 290 w 2472"/>
              <a:gd name="T25" fmla="*/ 1309 h 1891"/>
              <a:gd name="T26" fmla="*/ 0 w 2472"/>
              <a:gd name="T27" fmla="*/ 1600 h 1891"/>
              <a:gd name="T28" fmla="*/ 290 w 2472"/>
              <a:gd name="T29" fmla="*/ 1891 h 1891"/>
              <a:gd name="T30" fmla="*/ 579 w 2472"/>
              <a:gd name="T31" fmla="*/ 1600 h 1891"/>
              <a:gd name="T32" fmla="*/ 511 w 2472"/>
              <a:gd name="T33" fmla="*/ 1415 h 1891"/>
              <a:gd name="T34" fmla="*/ 669 w 2472"/>
              <a:gd name="T35" fmla="*/ 1204 h 1891"/>
              <a:gd name="T36" fmla="*/ 799 w 2472"/>
              <a:gd name="T37" fmla="*/ 1236 h 1891"/>
              <a:gd name="T38" fmla="*/ 1035 w 2472"/>
              <a:gd name="T39" fmla="*/ 1115 h 1891"/>
              <a:gd name="T40" fmla="*/ 1244 w 2472"/>
              <a:gd name="T41" fmla="*/ 1241 h 1891"/>
              <a:gd name="T42" fmla="*/ 1235 w 2472"/>
              <a:gd name="T43" fmla="*/ 1309 h 1891"/>
              <a:gd name="T44" fmla="*/ 1527 w 2472"/>
              <a:gd name="T45" fmla="*/ 1600 h 1891"/>
              <a:gd name="T46" fmla="*/ 1818 w 2472"/>
              <a:gd name="T47" fmla="*/ 1309 h 1891"/>
              <a:gd name="T48" fmla="*/ 1700 w 2472"/>
              <a:gd name="T49" fmla="*/ 1077 h 1891"/>
              <a:gd name="T50" fmla="*/ 2052 w 2472"/>
              <a:gd name="T51" fmla="*/ 550 h 1891"/>
              <a:gd name="T52" fmla="*/ 2181 w 2472"/>
              <a:gd name="T53" fmla="*/ 582 h 1891"/>
              <a:gd name="T54" fmla="*/ 2472 w 2472"/>
              <a:gd name="T55" fmla="*/ 291 h 1891"/>
              <a:gd name="T56" fmla="*/ 2181 w 2472"/>
              <a:gd name="T57" fmla="*/ 0 h 1891"/>
              <a:gd name="T58" fmla="*/ 290 w 2472"/>
              <a:gd name="T59" fmla="*/ 1746 h 1891"/>
              <a:gd name="T60" fmla="*/ 145 w 2472"/>
              <a:gd name="T61" fmla="*/ 1600 h 1891"/>
              <a:gd name="T62" fmla="*/ 290 w 2472"/>
              <a:gd name="T63" fmla="*/ 1455 h 1891"/>
              <a:gd name="T64" fmla="*/ 434 w 2472"/>
              <a:gd name="T65" fmla="*/ 1600 h 1891"/>
              <a:gd name="T66" fmla="*/ 290 w 2472"/>
              <a:gd name="T67" fmla="*/ 1746 h 1891"/>
              <a:gd name="T68" fmla="*/ 799 w 2472"/>
              <a:gd name="T69" fmla="*/ 1091 h 1891"/>
              <a:gd name="T70" fmla="*/ 653 w 2472"/>
              <a:gd name="T71" fmla="*/ 946 h 1891"/>
              <a:gd name="T72" fmla="*/ 799 w 2472"/>
              <a:gd name="T73" fmla="*/ 801 h 1891"/>
              <a:gd name="T74" fmla="*/ 945 w 2472"/>
              <a:gd name="T75" fmla="*/ 946 h 1891"/>
              <a:gd name="T76" fmla="*/ 799 w 2472"/>
              <a:gd name="T77" fmla="*/ 1091 h 1891"/>
              <a:gd name="T78" fmla="*/ 1527 w 2472"/>
              <a:gd name="T79" fmla="*/ 1454 h 1891"/>
              <a:gd name="T80" fmla="*/ 1381 w 2472"/>
              <a:gd name="T81" fmla="*/ 1309 h 1891"/>
              <a:gd name="T82" fmla="*/ 1527 w 2472"/>
              <a:gd name="T83" fmla="*/ 1164 h 1891"/>
              <a:gd name="T84" fmla="*/ 1672 w 2472"/>
              <a:gd name="T85" fmla="*/ 1309 h 1891"/>
              <a:gd name="T86" fmla="*/ 1527 w 2472"/>
              <a:gd name="T87" fmla="*/ 1454 h 1891"/>
              <a:gd name="T88" fmla="*/ 2181 w 2472"/>
              <a:gd name="T89" fmla="*/ 436 h 1891"/>
              <a:gd name="T90" fmla="*/ 2037 w 2472"/>
              <a:gd name="T91" fmla="*/ 291 h 1891"/>
              <a:gd name="T92" fmla="*/ 2181 w 2472"/>
              <a:gd name="T93" fmla="*/ 145 h 1891"/>
              <a:gd name="T94" fmla="*/ 2326 w 2472"/>
              <a:gd name="T95" fmla="*/ 291 h 1891"/>
              <a:gd name="T96" fmla="*/ 2181 w 2472"/>
              <a:gd name="T97" fmla="*/ 436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72" h="1891">
                <a:moveTo>
                  <a:pt x="2181" y="0"/>
                </a:moveTo>
                <a:cubicBezTo>
                  <a:pt x="2021" y="0"/>
                  <a:pt x="1891" y="130"/>
                  <a:pt x="1891" y="291"/>
                </a:cubicBezTo>
                <a:cubicBezTo>
                  <a:pt x="1891" y="378"/>
                  <a:pt x="1931" y="456"/>
                  <a:pt x="1992" y="509"/>
                </a:cubicBezTo>
                <a:cubicBezTo>
                  <a:pt x="1638" y="1040"/>
                  <a:pt x="1638" y="1040"/>
                  <a:pt x="1638" y="1040"/>
                </a:cubicBezTo>
                <a:cubicBezTo>
                  <a:pt x="1603" y="1026"/>
                  <a:pt x="1566" y="1018"/>
                  <a:pt x="1527" y="1018"/>
                </a:cubicBezTo>
                <a:cubicBezTo>
                  <a:pt x="1416" y="1018"/>
                  <a:pt x="1321" y="1081"/>
                  <a:pt x="1271" y="1172"/>
                </a:cubicBezTo>
                <a:cubicBezTo>
                  <a:pt x="1070" y="1051"/>
                  <a:pt x="1070" y="1051"/>
                  <a:pt x="1070" y="1051"/>
                </a:cubicBezTo>
                <a:cubicBezTo>
                  <a:pt x="1082" y="1018"/>
                  <a:pt x="1090" y="983"/>
                  <a:pt x="1090" y="946"/>
                </a:cubicBezTo>
                <a:cubicBezTo>
                  <a:pt x="1090" y="786"/>
                  <a:pt x="959" y="656"/>
                  <a:pt x="799" y="656"/>
                </a:cubicBezTo>
                <a:cubicBezTo>
                  <a:pt x="638" y="656"/>
                  <a:pt x="508" y="786"/>
                  <a:pt x="508" y="946"/>
                </a:cubicBezTo>
                <a:cubicBezTo>
                  <a:pt x="508" y="1033"/>
                  <a:pt x="547" y="1110"/>
                  <a:pt x="608" y="1163"/>
                </a:cubicBezTo>
                <a:cubicBezTo>
                  <a:pt x="457" y="1364"/>
                  <a:pt x="457" y="1364"/>
                  <a:pt x="457" y="1364"/>
                </a:cubicBezTo>
                <a:cubicBezTo>
                  <a:pt x="410" y="1330"/>
                  <a:pt x="352" y="1309"/>
                  <a:pt x="290" y="1309"/>
                </a:cubicBezTo>
                <a:cubicBezTo>
                  <a:pt x="130" y="1309"/>
                  <a:pt x="0" y="1440"/>
                  <a:pt x="0" y="1600"/>
                </a:cubicBezTo>
                <a:cubicBezTo>
                  <a:pt x="0" y="1761"/>
                  <a:pt x="130" y="1891"/>
                  <a:pt x="290" y="1891"/>
                </a:cubicBezTo>
                <a:cubicBezTo>
                  <a:pt x="449" y="1891"/>
                  <a:pt x="579" y="1761"/>
                  <a:pt x="579" y="1600"/>
                </a:cubicBezTo>
                <a:cubicBezTo>
                  <a:pt x="579" y="1529"/>
                  <a:pt x="553" y="1465"/>
                  <a:pt x="511" y="1415"/>
                </a:cubicBezTo>
                <a:cubicBezTo>
                  <a:pt x="669" y="1204"/>
                  <a:pt x="669" y="1204"/>
                  <a:pt x="669" y="1204"/>
                </a:cubicBezTo>
                <a:cubicBezTo>
                  <a:pt x="708" y="1224"/>
                  <a:pt x="752" y="1236"/>
                  <a:pt x="799" y="1236"/>
                </a:cubicBezTo>
                <a:cubicBezTo>
                  <a:pt x="896" y="1236"/>
                  <a:pt x="982" y="1188"/>
                  <a:pt x="1035" y="1115"/>
                </a:cubicBezTo>
                <a:cubicBezTo>
                  <a:pt x="1244" y="1241"/>
                  <a:pt x="1244" y="1241"/>
                  <a:pt x="1244" y="1241"/>
                </a:cubicBezTo>
                <a:cubicBezTo>
                  <a:pt x="1239" y="1263"/>
                  <a:pt x="1235" y="1285"/>
                  <a:pt x="1235" y="1309"/>
                </a:cubicBezTo>
                <a:cubicBezTo>
                  <a:pt x="1235" y="1469"/>
                  <a:pt x="1366" y="1600"/>
                  <a:pt x="1527" y="1600"/>
                </a:cubicBezTo>
                <a:cubicBezTo>
                  <a:pt x="1687" y="1600"/>
                  <a:pt x="1818" y="1469"/>
                  <a:pt x="1818" y="1309"/>
                </a:cubicBezTo>
                <a:cubicBezTo>
                  <a:pt x="1818" y="1214"/>
                  <a:pt x="1771" y="1130"/>
                  <a:pt x="1700" y="1077"/>
                </a:cubicBezTo>
                <a:cubicBezTo>
                  <a:pt x="2052" y="550"/>
                  <a:pt x="2052" y="550"/>
                  <a:pt x="2052" y="550"/>
                </a:cubicBezTo>
                <a:cubicBezTo>
                  <a:pt x="2091" y="570"/>
                  <a:pt x="2135" y="582"/>
                  <a:pt x="2181" y="582"/>
                </a:cubicBezTo>
                <a:cubicBezTo>
                  <a:pt x="2341" y="582"/>
                  <a:pt x="2472" y="451"/>
                  <a:pt x="2472" y="291"/>
                </a:cubicBezTo>
                <a:cubicBezTo>
                  <a:pt x="2472" y="130"/>
                  <a:pt x="2341" y="0"/>
                  <a:pt x="2181" y="0"/>
                </a:cubicBezTo>
                <a:close/>
                <a:moveTo>
                  <a:pt x="290" y="1746"/>
                </a:moveTo>
                <a:cubicBezTo>
                  <a:pt x="210" y="1746"/>
                  <a:pt x="145" y="1681"/>
                  <a:pt x="145" y="1600"/>
                </a:cubicBezTo>
                <a:cubicBezTo>
                  <a:pt x="145" y="1520"/>
                  <a:pt x="210" y="1455"/>
                  <a:pt x="290" y="1455"/>
                </a:cubicBezTo>
                <a:cubicBezTo>
                  <a:pt x="369" y="1455"/>
                  <a:pt x="434" y="1520"/>
                  <a:pt x="434" y="1600"/>
                </a:cubicBezTo>
                <a:cubicBezTo>
                  <a:pt x="434" y="1681"/>
                  <a:pt x="369" y="1746"/>
                  <a:pt x="290" y="1746"/>
                </a:cubicBezTo>
                <a:close/>
                <a:moveTo>
                  <a:pt x="799" y="1091"/>
                </a:moveTo>
                <a:cubicBezTo>
                  <a:pt x="719" y="1091"/>
                  <a:pt x="653" y="1026"/>
                  <a:pt x="653" y="946"/>
                </a:cubicBezTo>
                <a:cubicBezTo>
                  <a:pt x="653" y="866"/>
                  <a:pt x="719" y="801"/>
                  <a:pt x="799" y="801"/>
                </a:cubicBezTo>
                <a:cubicBezTo>
                  <a:pt x="879" y="801"/>
                  <a:pt x="945" y="866"/>
                  <a:pt x="945" y="946"/>
                </a:cubicBezTo>
                <a:cubicBezTo>
                  <a:pt x="945" y="1026"/>
                  <a:pt x="879" y="1091"/>
                  <a:pt x="799" y="1091"/>
                </a:cubicBezTo>
                <a:close/>
                <a:moveTo>
                  <a:pt x="1527" y="1454"/>
                </a:moveTo>
                <a:cubicBezTo>
                  <a:pt x="1446" y="1454"/>
                  <a:pt x="1381" y="1389"/>
                  <a:pt x="1381" y="1309"/>
                </a:cubicBezTo>
                <a:cubicBezTo>
                  <a:pt x="1381" y="1229"/>
                  <a:pt x="1446" y="1164"/>
                  <a:pt x="1527" y="1164"/>
                </a:cubicBezTo>
                <a:cubicBezTo>
                  <a:pt x="1607" y="1164"/>
                  <a:pt x="1672" y="1229"/>
                  <a:pt x="1672" y="1309"/>
                </a:cubicBezTo>
                <a:cubicBezTo>
                  <a:pt x="1672" y="1389"/>
                  <a:pt x="1607" y="1454"/>
                  <a:pt x="1527" y="1454"/>
                </a:cubicBezTo>
                <a:close/>
                <a:moveTo>
                  <a:pt x="2181" y="436"/>
                </a:moveTo>
                <a:cubicBezTo>
                  <a:pt x="2101" y="436"/>
                  <a:pt x="2037" y="371"/>
                  <a:pt x="2037" y="291"/>
                </a:cubicBezTo>
                <a:cubicBezTo>
                  <a:pt x="2037" y="210"/>
                  <a:pt x="2101" y="145"/>
                  <a:pt x="2181" y="145"/>
                </a:cubicBezTo>
                <a:cubicBezTo>
                  <a:pt x="2261" y="145"/>
                  <a:pt x="2326" y="210"/>
                  <a:pt x="2326" y="291"/>
                </a:cubicBezTo>
                <a:cubicBezTo>
                  <a:pt x="2326" y="371"/>
                  <a:pt x="2261" y="436"/>
                  <a:pt x="2181" y="436"/>
                </a:cubicBezTo>
                <a:close/>
              </a:path>
            </a:pathLst>
          </a:custGeom>
          <a:solidFill>
            <a:srgbClr val="C00000"/>
          </a:solidFill>
          <a:ln>
            <a:noFill/>
          </a:ln>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grpSp>
        <p:nvGrpSpPr>
          <p:cNvPr id="32" name="Group 31"/>
          <p:cNvGrpSpPr/>
          <p:nvPr/>
        </p:nvGrpSpPr>
        <p:grpSpPr>
          <a:xfrm>
            <a:off x="5963148" y="3891718"/>
            <a:ext cx="439662" cy="520109"/>
            <a:chOff x="7938" y="4764"/>
            <a:chExt cx="2125662" cy="2514598"/>
          </a:xfrm>
          <a:solidFill>
            <a:srgbClr val="C00000"/>
          </a:solidFill>
        </p:grpSpPr>
        <p:sp>
          <p:nvSpPr>
            <p:cNvPr id="33" name="Freeform 19"/>
            <p:cNvSpPr>
              <a:spLocks noEditPoints="1"/>
            </p:cNvSpPr>
            <p:nvPr/>
          </p:nvSpPr>
          <p:spPr bwMode="auto">
            <a:xfrm>
              <a:off x="7938" y="4764"/>
              <a:ext cx="2125662" cy="2514598"/>
            </a:xfrm>
            <a:custGeom>
              <a:avLst/>
              <a:gdLst>
                <a:gd name="T0" fmla="*/ 502 w 564"/>
                <a:gd name="T1" fmla="*/ 0 h 667"/>
                <a:gd name="T2" fmla="*/ 166 w 564"/>
                <a:gd name="T3" fmla="*/ 0 h 667"/>
                <a:gd name="T4" fmla="*/ 104 w 564"/>
                <a:gd name="T5" fmla="*/ 61 h 667"/>
                <a:gd name="T6" fmla="*/ 104 w 564"/>
                <a:gd name="T7" fmla="*/ 104 h 667"/>
                <a:gd name="T8" fmla="*/ 62 w 564"/>
                <a:gd name="T9" fmla="*/ 104 h 667"/>
                <a:gd name="T10" fmla="*/ 0 w 564"/>
                <a:gd name="T11" fmla="*/ 165 h 667"/>
                <a:gd name="T12" fmla="*/ 0 w 564"/>
                <a:gd name="T13" fmla="*/ 606 h 667"/>
                <a:gd name="T14" fmla="*/ 62 w 564"/>
                <a:gd name="T15" fmla="*/ 667 h 667"/>
                <a:gd name="T16" fmla="*/ 398 w 564"/>
                <a:gd name="T17" fmla="*/ 667 h 667"/>
                <a:gd name="T18" fmla="*/ 460 w 564"/>
                <a:gd name="T19" fmla="*/ 606 h 667"/>
                <a:gd name="T20" fmla="*/ 460 w 564"/>
                <a:gd name="T21" fmla="*/ 564 h 667"/>
                <a:gd name="T22" fmla="*/ 502 w 564"/>
                <a:gd name="T23" fmla="*/ 564 h 667"/>
                <a:gd name="T24" fmla="*/ 564 w 564"/>
                <a:gd name="T25" fmla="*/ 502 h 667"/>
                <a:gd name="T26" fmla="*/ 564 w 564"/>
                <a:gd name="T27" fmla="*/ 61 h 667"/>
                <a:gd name="T28" fmla="*/ 502 w 564"/>
                <a:gd name="T29" fmla="*/ 0 h 667"/>
                <a:gd name="T30" fmla="*/ 418 w 564"/>
                <a:gd name="T31" fmla="*/ 606 h 667"/>
                <a:gd name="T32" fmla="*/ 398 w 564"/>
                <a:gd name="T33" fmla="*/ 626 h 667"/>
                <a:gd name="T34" fmla="*/ 62 w 564"/>
                <a:gd name="T35" fmla="*/ 626 h 667"/>
                <a:gd name="T36" fmla="*/ 42 w 564"/>
                <a:gd name="T37" fmla="*/ 606 h 667"/>
                <a:gd name="T38" fmla="*/ 42 w 564"/>
                <a:gd name="T39" fmla="*/ 165 h 667"/>
                <a:gd name="T40" fmla="*/ 62 w 564"/>
                <a:gd name="T41" fmla="*/ 145 h 667"/>
                <a:gd name="T42" fmla="*/ 398 w 564"/>
                <a:gd name="T43" fmla="*/ 145 h 667"/>
                <a:gd name="T44" fmla="*/ 418 w 564"/>
                <a:gd name="T45" fmla="*/ 165 h 667"/>
                <a:gd name="T46" fmla="*/ 418 w 564"/>
                <a:gd name="T47" fmla="*/ 606 h 667"/>
                <a:gd name="T48" fmla="*/ 522 w 564"/>
                <a:gd name="T49" fmla="*/ 502 h 667"/>
                <a:gd name="T50" fmla="*/ 502 w 564"/>
                <a:gd name="T51" fmla="*/ 522 h 667"/>
                <a:gd name="T52" fmla="*/ 460 w 564"/>
                <a:gd name="T53" fmla="*/ 522 h 667"/>
                <a:gd name="T54" fmla="*/ 460 w 564"/>
                <a:gd name="T55" fmla="*/ 165 h 667"/>
                <a:gd name="T56" fmla="*/ 398 w 564"/>
                <a:gd name="T57" fmla="*/ 104 h 667"/>
                <a:gd name="T58" fmla="*/ 146 w 564"/>
                <a:gd name="T59" fmla="*/ 104 h 667"/>
                <a:gd name="T60" fmla="*/ 146 w 564"/>
                <a:gd name="T61" fmla="*/ 61 h 667"/>
                <a:gd name="T62" fmla="*/ 166 w 564"/>
                <a:gd name="T63" fmla="*/ 41 h 667"/>
                <a:gd name="T64" fmla="*/ 502 w 564"/>
                <a:gd name="T65" fmla="*/ 41 h 667"/>
                <a:gd name="T66" fmla="*/ 522 w 564"/>
                <a:gd name="T67" fmla="*/ 61 h 667"/>
                <a:gd name="T68" fmla="*/ 522 w 564"/>
                <a:gd name="T69" fmla="*/ 502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4" h="667">
                  <a:moveTo>
                    <a:pt x="502" y="0"/>
                  </a:moveTo>
                  <a:cubicBezTo>
                    <a:pt x="166" y="0"/>
                    <a:pt x="166" y="0"/>
                    <a:pt x="166" y="0"/>
                  </a:cubicBezTo>
                  <a:cubicBezTo>
                    <a:pt x="132" y="0"/>
                    <a:pt x="104" y="27"/>
                    <a:pt x="104" y="61"/>
                  </a:cubicBezTo>
                  <a:cubicBezTo>
                    <a:pt x="104" y="104"/>
                    <a:pt x="104" y="104"/>
                    <a:pt x="104" y="104"/>
                  </a:cubicBezTo>
                  <a:cubicBezTo>
                    <a:pt x="62" y="104"/>
                    <a:pt x="62" y="104"/>
                    <a:pt x="62" y="104"/>
                  </a:cubicBezTo>
                  <a:cubicBezTo>
                    <a:pt x="28" y="104"/>
                    <a:pt x="0" y="131"/>
                    <a:pt x="0" y="165"/>
                  </a:cubicBezTo>
                  <a:cubicBezTo>
                    <a:pt x="0" y="606"/>
                    <a:pt x="0" y="606"/>
                    <a:pt x="0" y="606"/>
                  </a:cubicBezTo>
                  <a:cubicBezTo>
                    <a:pt x="0" y="640"/>
                    <a:pt x="28" y="667"/>
                    <a:pt x="62" y="667"/>
                  </a:cubicBezTo>
                  <a:cubicBezTo>
                    <a:pt x="398" y="667"/>
                    <a:pt x="398" y="667"/>
                    <a:pt x="398" y="667"/>
                  </a:cubicBezTo>
                  <a:cubicBezTo>
                    <a:pt x="432" y="667"/>
                    <a:pt x="460" y="640"/>
                    <a:pt x="460" y="606"/>
                  </a:cubicBezTo>
                  <a:cubicBezTo>
                    <a:pt x="460" y="564"/>
                    <a:pt x="460" y="564"/>
                    <a:pt x="460" y="564"/>
                  </a:cubicBezTo>
                  <a:cubicBezTo>
                    <a:pt x="502" y="564"/>
                    <a:pt x="502" y="564"/>
                    <a:pt x="502" y="564"/>
                  </a:cubicBezTo>
                  <a:cubicBezTo>
                    <a:pt x="536" y="564"/>
                    <a:pt x="564" y="536"/>
                    <a:pt x="564" y="502"/>
                  </a:cubicBezTo>
                  <a:cubicBezTo>
                    <a:pt x="564" y="61"/>
                    <a:pt x="564" y="61"/>
                    <a:pt x="564" y="61"/>
                  </a:cubicBezTo>
                  <a:cubicBezTo>
                    <a:pt x="564" y="27"/>
                    <a:pt x="536" y="0"/>
                    <a:pt x="502" y="0"/>
                  </a:cubicBezTo>
                  <a:close/>
                  <a:moveTo>
                    <a:pt x="418" y="606"/>
                  </a:moveTo>
                  <a:cubicBezTo>
                    <a:pt x="418" y="617"/>
                    <a:pt x="409" y="626"/>
                    <a:pt x="398" y="626"/>
                  </a:cubicBezTo>
                  <a:cubicBezTo>
                    <a:pt x="62" y="626"/>
                    <a:pt x="62" y="626"/>
                    <a:pt x="62" y="626"/>
                  </a:cubicBezTo>
                  <a:cubicBezTo>
                    <a:pt x="51" y="626"/>
                    <a:pt x="42" y="617"/>
                    <a:pt x="42" y="606"/>
                  </a:cubicBezTo>
                  <a:cubicBezTo>
                    <a:pt x="42" y="165"/>
                    <a:pt x="42" y="165"/>
                    <a:pt x="42" y="165"/>
                  </a:cubicBezTo>
                  <a:cubicBezTo>
                    <a:pt x="42" y="154"/>
                    <a:pt x="51" y="145"/>
                    <a:pt x="62" y="145"/>
                  </a:cubicBezTo>
                  <a:cubicBezTo>
                    <a:pt x="398" y="145"/>
                    <a:pt x="398" y="145"/>
                    <a:pt x="398" y="145"/>
                  </a:cubicBezTo>
                  <a:cubicBezTo>
                    <a:pt x="409" y="145"/>
                    <a:pt x="418" y="154"/>
                    <a:pt x="418" y="165"/>
                  </a:cubicBezTo>
                  <a:lnTo>
                    <a:pt x="418" y="606"/>
                  </a:lnTo>
                  <a:close/>
                  <a:moveTo>
                    <a:pt x="522" y="502"/>
                  </a:moveTo>
                  <a:cubicBezTo>
                    <a:pt x="522" y="513"/>
                    <a:pt x="513" y="522"/>
                    <a:pt x="502" y="522"/>
                  </a:cubicBezTo>
                  <a:cubicBezTo>
                    <a:pt x="460" y="522"/>
                    <a:pt x="460" y="522"/>
                    <a:pt x="460" y="522"/>
                  </a:cubicBezTo>
                  <a:cubicBezTo>
                    <a:pt x="460" y="165"/>
                    <a:pt x="460" y="165"/>
                    <a:pt x="460" y="165"/>
                  </a:cubicBezTo>
                  <a:cubicBezTo>
                    <a:pt x="460" y="131"/>
                    <a:pt x="432" y="104"/>
                    <a:pt x="398" y="104"/>
                  </a:cubicBezTo>
                  <a:cubicBezTo>
                    <a:pt x="146" y="104"/>
                    <a:pt x="146" y="104"/>
                    <a:pt x="146" y="104"/>
                  </a:cubicBezTo>
                  <a:cubicBezTo>
                    <a:pt x="146" y="61"/>
                    <a:pt x="146" y="61"/>
                    <a:pt x="146" y="61"/>
                  </a:cubicBezTo>
                  <a:cubicBezTo>
                    <a:pt x="146" y="50"/>
                    <a:pt x="155" y="41"/>
                    <a:pt x="166" y="41"/>
                  </a:cubicBezTo>
                  <a:cubicBezTo>
                    <a:pt x="502" y="41"/>
                    <a:pt x="502" y="41"/>
                    <a:pt x="502" y="41"/>
                  </a:cubicBezTo>
                  <a:cubicBezTo>
                    <a:pt x="513" y="41"/>
                    <a:pt x="522" y="50"/>
                    <a:pt x="522" y="61"/>
                  </a:cubicBezTo>
                  <a:lnTo>
                    <a:pt x="522" y="5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34" name="Freeform 20"/>
            <p:cNvSpPr/>
            <p:nvPr/>
          </p:nvSpPr>
          <p:spPr bwMode="auto">
            <a:xfrm>
              <a:off x="558801" y="1104902"/>
              <a:ext cx="628650" cy="630239"/>
            </a:xfrm>
            <a:custGeom>
              <a:avLst/>
              <a:gdLst>
                <a:gd name="T0" fmla="*/ 146 w 167"/>
                <a:gd name="T1" fmla="*/ 62 h 167"/>
                <a:gd name="T2" fmla="*/ 105 w 167"/>
                <a:gd name="T3" fmla="*/ 62 h 167"/>
                <a:gd name="T4" fmla="*/ 105 w 167"/>
                <a:gd name="T5" fmla="*/ 21 h 167"/>
                <a:gd name="T6" fmla="*/ 84 w 167"/>
                <a:gd name="T7" fmla="*/ 0 h 167"/>
                <a:gd name="T8" fmla="*/ 63 w 167"/>
                <a:gd name="T9" fmla="*/ 21 h 167"/>
                <a:gd name="T10" fmla="*/ 63 w 167"/>
                <a:gd name="T11" fmla="*/ 62 h 167"/>
                <a:gd name="T12" fmla="*/ 21 w 167"/>
                <a:gd name="T13" fmla="*/ 62 h 167"/>
                <a:gd name="T14" fmla="*/ 0 w 167"/>
                <a:gd name="T15" fmla="*/ 83 h 167"/>
                <a:gd name="T16" fmla="*/ 21 w 167"/>
                <a:gd name="T17" fmla="*/ 104 h 167"/>
                <a:gd name="T18" fmla="*/ 63 w 167"/>
                <a:gd name="T19" fmla="*/ 104 h 167"/>
                <a:gd name="T20" fmla="*/ 63 w 167"/>
                <a:gd name="T21" fmla="*/ 146 h 167"/>
                <a:gd name="T22" fmla="*/ 84 w 167"/>
                <a:gd name="T23" fmla="*/ 167 h 167"/>
                <a:gd name="T24" fmla="*/ 105 w 167"/>
                <a:gd name="T25" fmla="*/ 146 h 167"/>
                <a:gd name="T26" fmla="*/ 105 w 167"/>
                <a:gd name="T27" fmla="*/ 104 h 167"/>
                <a:gd name="T28" fmla="*/ 146 w 167"/>
                <a:gd name="T29" fmla="*/ 104 h 167"/>
                <a:gd name="T30" fmla="*/ 167 w 167"/>
                <a:gd name="T31" fmla="*/ 83 h 167"/>
                <a:gd name="T32" fmla="*/ 146 w 167"/>
                <a:gd name="T33" fmla="*/ 6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46" y="62"/>
                  </a:moveTo>
                  <a:cubicBezTo>
                    <a:pt x="105" y="62"/>
                    <a:pt x="105" y="62"/>
                    <a:pt x="105" y="62"/>
                  </a:cubicBezTo>
                  <a:cubicBezTo>
                    <a:pt x="105" y="21"/>
                    <a:pt x="105" y="21"/>
                    <a:pt x="105" y="21"/>
                  </a:cubicBezTo>
                  <a:cubicBezTo>
                    <a:pt x="105" y="9"/>
                    <a:pt x="95" y="0"/>
                    <a:pt x="84" y="0"/>
                  </a:cubicBezTo>
                  <a:cubicBezTo>
                    <a:pt x="72" y="0"/>
                    <a:pt x="63" y="9"/>
                    <a:pt x="63" y="21"/>
                  </a:cubicBezTo>
                  <a:cubicBezTo>
                    <a:pt x="63" y="62"/>
                    <a:pt x="63" y="62"/>
                    <a:pt x="63" y="62"/>
                  </a:cubicBezTo>
                  <a:cubicBezTo>
                    <a:pt x="21" y="62"/>
                    <a:pt x="21" y="62"/>
                    <a:pt x="21" y="62"/>
                  </a:cubicBezTo>
                  <a:cubicBezTo>
                    <a:pt x="9" y="62"/>
                    <a:pt x="0" y="72"/>
                    <a:pt x="0" y="83"/>
                  </a:cubicBezTo>
                  <a:cubicBezTo>
                    <a:pt x="0" y="95"/>
                    <a:pt x="9" y="104"/>
                    <a:pt x="21" y="104"/>
                  </a:cubicBezTo>
                  <a:cubicBezTo>
                    <a:pt x="63" y="104"/>
                    <a:pt x="63" y="104"/>
                    <a:pt x="63" y="104"/>
                  </a:cubicBezTo>
                  <a:cubicBezTo>
                    <a:pt x="63" y="146"/>
                    <a:pt x="63" y="146"/>
                    <a:pt x="63" y="146"/>
                  </a:cubicBezTo>
                  <a:cubicBezTo>
                    <a:pt x="63" y="158"/>
                    <a:pt x="72" y="167"/>
                    <a:pt x="84" y="167"/>
                  </a:cubicBezTo>
                  <a:cubicBezTo>
                    <a:pt x="95" y="167"/>
                    <a:pt x="105" y="158"/>
                    <a:pt x="105" y="146"/>
                  </a:cubicBezTo>
                  <a:cubicBezTo>
                    <a:pt x="105" y="104"/>
                    <a:pt x="105" y="104"/>
                    <a:pt x="105" y="104"/>
                  </a:cubicBezTo>
                  <a:cubicBezTo>
                    <a:pt x="146" y="104"/>
                    <a:pt x="146" y="104"/>
                    <a:pt x="146" y="104"/>
                  </a:cubicBezTo>
                  <a:cubicBezTo>
                    <a:pt x="158" y="104"/>
                    <a:pt x="167" y="95"/>
                    <a:pt x="167" y="83"/>
                  </a:cubicBezTo>
                  <a:cubicBezTo>
                    <a:pt x="167" y="72"/>
                    <a:pt x="158" y="62"/>
                    <a:pt x="146"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grpSp>
      <p:sp>
        <p:nvSpPr>
          <p:cNvPr id="35" name="TextBox 34"/>
          <p:cNvSpPr txBox="1"/>
          <p:nvPr/>
        </p:nvSpPr>
        <p:spPr>
          <a:xfrm>
            <a:off x="5496560" y="4723010"/>
            <a:ext cx="1198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3200" b="1">
                <a:solidFill>
                  <a:schemeClr val="tx1">
                    <a:lumMod val="75000"/>
                    <a:lumOff val="25000"/>
                  </a:schemeClr>
                </a:solidFill>
                <a:latin typeface="+mn-ea"/>
              </a:defRPr>
            </a:lvl1pPr>
          </a:lstStyle>
          <a:p>
            <a:pPr algn="ctr"/>
            <a:r>
              <a:rPr lang="zh-CN" altLang="en-US" sz="2000" dirty="0">
                <a:solidFill>
                  <a:srgbClr val="C00000"/>
                </a:solidFill>
                <a:latin typeface="微软雅黑" panose="020B0503020204020204" charset="-122"/>
                <a:ea typeface="微软雅黑" panose="020B0503020204020204" charset="-122"/>
              </a:rPr>
              <a:t>添加标题</a:t>
            </a:r>
          </a:p>
        </p:txBody>
      </p:sp>
      <p:sp>
        <p:nvSpPr>
          <p:cNvPr id="36" name="TextBox 35"/>
          <p:cNvSpPr txBox="1"/>
          <p:nvPr/>
        </p:nvSpPr>
        <p:spPr>
          <a:xfrm>
            <a:off x="7400774" y="4723010"/>
            <a:ext cx="1198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3200" b="1">
                <a:solidFill>
                  <a:schemeClr val="tx1">
                    <a:lumMod val="75000"/>
                    <a:lumOff val="25000"/>
                  </a:schemeClr>
                </a:solidFill>
                <a:latin typeface="+mn-ea"/>
              </a:defRPr>
            </a:lvl1pPr>
          </a:lstStyle>
          <a:p>
            <a:pPr algn="ctr"/>
            <a:r>
              <a:rPr lang="zh-CN" altLang="en-US" sz="2000" dirty="0">
                <a:solidFill>
                  <a:srgbClr val="C00000"/>
                </a:solidFill>
                <a:latin typeface="微软雅黑" panose="020B0503020204020204" charset="-122"/>
                <a:ea typeface="微软雅黑" panose="020B0503020204020204" charset="-122"/>
              </a:rPr>
              <a:t>添加标题</a:t>
            </a:r>
          </a:p>
        </p:txBody>
      </p:sp>
      <p:sp>
        <p:nvSpPr>
          <p:cNvPr id="37" name="Freeform 28"/>
          <p:cNvSpPr>
            <a:spLocks noEditPoints="1"/>
          </p:cNvSpPr>
          <p:nvPr/>
        </p:nvSpPr>
        <p:spPr bwMode="auto">
          <a:xfrm>
            <a:off x="7763990" y="3891718"/>
            <a:ext cx="502053" cy="520109"/>
          </a:xfrm>
          <a:custGeom>
            <a:avLst/>
            <a:gdLst>
              <a:gd name="T0" fmla="*/ 1468 w 1504"/>
              <a:gd name="T1" fmla="*/ 510 h 1558"/>
              <a:gd name="T2" fmla="*/ 1053 w 1504"/>
              <a:gd name="T3" fmla="*/ 418 h 1558"/>
              <a:gd name="T4" fmla="*/ 1044 w 1504"/>
              <a:gd name="T5" fmla="*/ 292 h 1558"/>
              <a:gd name="T6" fmla="*/ 460 w 1504"/>
              <a:gd name="T7" fmla="*/ 292 h 1558"/>
              <a:gd name="T8" fmla="*/ 451 w 1504"/>
              <a:gd name="T9" fmla="*/ 418 h 1558"/>
              <a:gd name="T10" fmla="*/ 36 w 1504"/>
              <a:gd name="T11" fmla="*/ 510 h 1558"/>
              <a:gd name="T12" fmla="*/ 0 w 1504"/>
              <a:gd name="T13" fmla="*/ 691 h 1558"/>
              <a:gd name="T14" fmla="*/ 73 w 1504"/>
              <a:gd name="T15" fmla="*/ 1108 h 1558"/>
              <a:gd name="T16" fmla="*/ 182 w 1504"/>
              <a:gd name="T17" fmla="*/ 1454 h 1558"/>
              <a:gd name="T18" fmla="*/ 327 w 1504"/>
              <a:gd name="T19" fmla="*/ 1454 h 1558"/>
              <a:gd name="T20" fmla="*/ 436 w 1504"/>
              <a:gd name="T21" fmla="*/ 1108 h 1558"/>
              <a:gd name="T22" fmla="*/ 508 w 1504"/>
              <a:gd name="T23" fmla="*/ 1094 h 1558"/>
              <a:gd name="T24" fmla="*/ 655 w 1504"/>
              <a:gd name="T25" fmla="*/ 1558 h 1558"/>
              <a:gd name="T26" fmla="*/ 849 w 1504"/>
              <a:gd name="T27" fmla="*/ 1558 h 1558"/>
              <a:gd name="T28" fmla="*/ 996 w 1504"/>
              <a:gd name="T29" fmla="*/ 1094 h 1558"/>
              <a:gd name="T30" fmla="*/ 1068 w 1504"/>
              <a:gd name="T31" fmla="*/ 1108 h 1558"/>
              <a:gd name="T32" fmla="*/ 1177 w 1504"/>
              <a:gd name="T33" fmla="*/ 1454 h 1558"/>
              <a:gd name="T34" fmla="*/ 1322 w 1504"/>
              <a:gd name="T35" fmla="*/ 1454 h 1558"/>
              <a:gd name="T36" fmla="*/ 1431 w 1504"/>
              <a:gd name="T37" fmla="*/ 1108 h 1558"/>
              <a:gd name="T38" fmla="*/ 1504 w 1504"/>
              <a:gd name="T39" fmla="*/ 691 h 1558"/>
              <a:gd name="T40" fmla="*/ 218 w 1504"/>
              <a:gd name="T41" fmla="*/ 1048 h 1558"/>
              <a:gd name="T42" fmla="*/ 182 w 1504"/>
              <a:gd name="T43" fmla="*/ 1381 h 1558"/>
              <a:gd name="T44" fmla="*/ 145 w 1504"/>
              <a:gd name="T45" fmla="*/ 1054 h 1558"/>
              <a:gd name="T46" fmla="*/ 73 w 1504"/>
              <a:gd name="T47" fmla="*/ 691 h 1558"/>
              <a:gd name="T48" fmla="*/ 109 w 1504"/>
              <a:gd name="T49" fmla="*/ 510 h 1558"/>
              <a:gd name="T50" fmla="*/ 400 w 1504"/>
              <a:gd name="T51" fmla="*/ 510 h 1558"/>
              <a:gd name="T52" fmla="*/ 411 w 1504"/>
              <a:gd name="T53" fmla="*/ 637 h 1558"/>
              <a:gd name="T54" fmla="*/ 430 w 1504"/>
              <a:gd name="T55" fmla="*/ 1009 h 1558"/>
              <a:gd name="T56" fmla="*/ 363 w 1504"/>
              <a:gd name="T57" fmla="*/ 1345 h 1558"/>
              <a:gd name="T58" fmla="*/ 291 w 1504"/>
              <a:gd name="T59" fmla="*/ 1345 h 1558"/>
              <a:gd name="T60" fmla="*/ 703 w 1504"/>
              <a:gd name="T61" fmla="*/ 1014 h 1558"/>
              <a:gd name="T62" fmla="*/ 655 w 1504"/>
              <a:gd name="T63" fmla="*/ 1461 h 1558"/>
              <a:gd name="T64" fmla="*/ 606 w 1504"/>
              <a:gd name="T65" fmla="*/ 1023 h 1558"/>
              <a:gd name="T66" fmla="*/ 508 w 1504"/>
              <a:gd name="T67" fmla="*/ 691 h 1558"/>
              <a:gd name="T68" fmla="*/ 508 w 1504"/>
              <a:gd name="T69" fmla="*/ 535 h 1558"/>
              <a:gd name="T70" fmla="*/ 557 w 1504"/>
              <a:gd name="T71" fmla="*/ 292 h 1558"/>
              <a:gd name="T72" fmla="*/ 947 w 1504"/>
              <a:gd name="T73" fmla="*/ 292 h 1558"/>
              <a:gd name="T74" fmla="*/ 996 w 1504"/>
              <a:gd name="T75" fmla="*/ 535 h 1558"/>
              <a:gd name="T76" fmla="*/ 996 w 1504"/>
              <a:gd name="T77" fmla="*/ 925 h 1558"/>
              <a:gd name="T78" fmla="*/ 898 w 1504"/>
              <a:gd name="T79" fmla="*/ 1412 h 1558"/>
              <a:gd name="T80" fmla="*/ 801 w 1504"/>
              <a:gd name="T81" fmla="*/ 1412 h 1558"/>
              <a:gd name="T82" fmla="*/ 703 w 1504"/>
              <a:gd name="T83" fmla="*/ 1014 h 1558"/>
              <a:gd name="T84" fmla="*/ 1213 w 1504"/>
              <a:gd name="T85" fmla="*/ 1345 h 1558"/>
              <a:gd name="T86" fmla="*/ 1141 w 1504"/>
              <a:gd name="T87" fmla="*/ 1345 h 1558"/>
              <a:gd name="T88" fmla="*/ 1073 w 1504"/>
              <a:gd name="T89" fmla="*/ 1009 h 1558"/>
              <a:gd name="T90" fmla="*/ 1093 w 1504"/>
              <a:gd name="T91" fmla="*/ 637 h 1558"/>
              <a:gd name="T92" fmla="*/ 1104 w 1504"/>
              <a:gd name="T93" fmla="*/ 510 h 1558"/>
              <a:gd name="T94" fmla="*/ 1395 w 1504"/>
              <a:gd name="T95" fmla="*/ 510 h 1558"/>
              <a:gd name="T96" fmla="*/ 1431 w 1504"/>
              <a:gd name="T97" fmla="*/ 691 h 1558"/>
              <a:gd name="T98" fmla="*/ 1359 w 1504"/>
              <a:gd name="T99" fmla="*/ 1054 h 1558"/>
              <a:gd name="T100" fmla="*/ 1322 w 1504"/>
              <a:gd name="T101" fmla="*/ 1381 h 1558"/>
              <a:gd name="T102" fmla="*/ 1286 w 1504"/>
              <a:gd name="T103" fmla="*/ 1048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04" h="1558">
                <a:moveTo>
                  <a:pt x="1455" y="583"/>
                </a:moveTo>
                <a:cubicBezTo>
                  <a:pt x="1463" y="559"/>
                  <a:pt x="1468" y="535"/>
                  <a:pt x="1468" y="510"/>
                </a:cubicBezTo>
                <a:cubicBezTo>
                  <a:pt x="1468" y="390"/>
                  <a:pt x="1370" y="292"/>
                  <a:pt x="1250" y="292"/>
                </a:cubicBezTo>
                <a:cubicBezTo>
                  <a:pt x="1163" y="292"/>
                  <a:pt x="1088" y="344"/>
                  <a:pt x="1053" y="418"/>
                </a:cubicBezTo>
                <a:cubicBezTo>
                  <a:pt x="1045" y="408"/>
                  <a:pt x="1037" y="398"/>
                  <a:pt x="1027" y="390"/>
                </a:cubicBezTo>
                <a:cubicBezTo>
                  <a:pt x="1038" y="358"/>
                  <a:pt x="1044" y="325"/>
                  <a:pt x="1044" y="292"/>
                </a:cubicBezTo>
                <a:cubicBezTo>
                  <a:pt x="1044" y="131"/>
                  <a:pt x="913" y="0"/>
                  <a:pt x="752" y="0"/>
                </a:cubicBezTo>
                <a:cubicBezTo>
                  <a:pt x="591" y="0"/>
                  <a:pt x="460" y="131"/>
                  <a:pt x="460" y="292"/>
                </a:cubicBezTo>
                <a:cubicBezTo>
                  <a:pt x="460" y="325"/>
                  <a:pt x="466" y="358"/>
                  <a:pt x="477" y="390"/>
                </a:cubicBezTo>
                <a:cubicBezTo>
                  <a:pt x="467" y="398"/>
                  <a:pt x="459" y="408"/>
                  <a:pt x="451" y="418"/>
                </a:cubicBezTo>
                <a:cubicBezTo>
                  <a:pt x="416" y="344"/>
                  <a:pt x="341" y="292"/>
                  <a:pt x="254" y="292"/>
                </a:cubicBezTo>
                <a:cubicBezTo>
                  <a:pt x="134" y="292"/>
                  <a:pt x="36" y="390"/>
                  <a:pt x="36" y="510"/>
                </a:cubicBezTo>
                <a:cubicBezTo>
                  <a:pt x="36" y="535"/>
                  <a:pt x="41" y="559"/>
                  <a:pt x="49" y="583"/>
                </a:cubicBezTo>
                <a:cubicBezTo>
                  <a:pt x="19" y="609"/>
                  <a:pt x="0" y="648"/>
                  <a:pt x="0" y="691"/>
                </a:cubicBezTo>
                <a:cubicBezTo>
                  <a:pt x="0" y="982"/>
                  <a:pt x="0" y="982"/>
                  <a:pt x="0" y="982"/>
                </a:cubicBezTo>
                <a:cubicBezTo>
                  <a:pt x="0" y="1036"/>
                  <a:pt x="29" y="1082"/>
                  <a:pt x="73" y="1108"/>
                </a:cubicBezTo>
                <a:cubicBezTo>
                  <a:pt x="73" y="1345"/>
                  <a:pt x="73" y="1345"/>
                  <a:pt x="73" y="1345"/>
                </a:cubicBezTo>
                <a:cubicBezTo>
                  <a:pt x="73" y="1405"/>
                  <a:pt x="122" y="1454"/>
                  <a:pt x="182" y="1454"/>
                </a:cubicBezTo>
                <a:cubicBezTo>
                  <a:pt x="209" y="1454"/>
                  <a:pt x="235" y="1443"/>
                  <a:pt x="254" y="1426"/>
                </a:cubicBezTo>
                <a:cubicBezTo>
                  <a:pt x="273" y="1443"/>
                  <a:pt x="299" y="1454"/>
                  <a:pt x="327" y="1454"/>
                </a:cubicBezTo>
                <a:cubicBezTo>
                  <a:pt x="387" y="1454"/>
                  <a:pt x="436" y="1405"/>
                  <a:pt x="436" y="1345"/>
                </a:cubicBezTo>
                <a:cubicBezTo>
                  <a:pt x="436" y="1108"/>
                  <a:pt x="436" y="1108"/>
                  <a:pt x="436" y="1108"/>
                </a:cubicBezTo>
                <a:cubicBezTo>
                  <a:pt x="452" y="1098"/>
                  <a:pt x="465" y="1085"/>
                  <a:pt x="477" y="1070"/>
                </a:cubicBezTo>
                <a:cubicBezTo>
                  <a:pt x="487" y="1079"/>
                  <a:pt x="497" y="1087"/>
                  <a:pt x="508" y="1094"/>
                </a:cubicBezTo>
                <a:cubicBezTo>
                  <a:pt x="508" y="1412"/>
                  <a:pt x="508" y="1412"/>
                  <a:pt x="508" y="1412"/>
                </a:cubicBezTo>
                <a:cubicBezTo>
                  <a:pt x="508" y="1493"/>
                  <a:pt x="574" y="1558"/>
                  <a:pt x="655" y="1558"/>
                </a:cubicBezTo>
                <a:cubicBezTo>
                  <a:pt x="692" y="1558"/>
                  <a:pt x="726" y="1544"/>
                  <a:pt x="752" y="1521"/>
                </a:cubicBezTo>
                <a:cubicBezTo>
                  <a:pt x="778" y="1544"/>
                  <a:pt x="812" y="1558"/>
                  <a:pt x="849" y="1558"/>
                </a:cubicBezTo>
                <a:cubicBezTo>
                  <a:pt x="930" y="1558"/>
                  <a:pt x="996" y="1493"/>
                  <a:pt x="996" y="1412"/>
                </a:cubicBezTo>
                <a:cubicBezTo>
                  <a:pt x="996" y="1094"/>
                  <a:pt x="996" y="1094"/>
                  <a:pt x="996" y="1094"/>
                </a:cubicBezTo>
                <a:cubicBezTo>
                  <a:pt x="1007" y="1087"/>
                  <a:pt x="1017" y="1079"/>
                  <a:pt x="1027" y="1070"/>
                </a:cubicBezTo>
                <a:cubicBezTo>
                  <a:pt x="1039" y="1085"/>
                  <a:pt x="1052" y="1098"/>
                  <a:pt x="1068" y="1108"/>
                </a:cubicBezTo>
                <a:cubicBezTo>
                  <a:pt x="1068" y="1345"/>
                  <a:pt x="1068" y="1345"/>
                  <a:pt x="1068" y="1345"/>
                </a:cubicBezTo>
                <a:cubicBezTo>
                  <a:pt x="1068" y="1405"/>
                  <a:pt x="1117" y="1454"/>
                  <a:pt x="1177" y="1454"/>
                </a:cubicBezTo>
                <a:cubicBezTo>
                  <a:pt x="1205" y="1454"/>
                  <a:pt x="1230" y="1443"/>
                  <a:pt x="1250" y="1426"/>
                </a:cubicBezTo>
                <a:cubicBezTo>
                  <a:pt x="1269" y="1443"/>
                  <a:pt x="1295" y="1454"/>
                  <a:pt x="1322" y="1454"/>
                </a:cubicBezTo>
                <a:cubicBezTo>
                  <a:pt x="1382" y="1454"/>
                  <a:pt x="1431" y="1405"/>
                  <a:pt x="1431" y="1345"/>
                </a:cubicBezTo>
                <a:cubicBezTo>
                  <a:pt x="1431" y="1108"/>
                  <a:pt x="1431" y="1108"/>
                  <a:pt x="1431" y="1108"/>
                </a:cubicBezTo>
                <a:cubicBezTo>
                  <a:pt x="1475" y="1082"/>
                  <a:pt x="1504" y="1036"/>
                  <a:pt x="1504" y="982"/>
                </a:cubicBezTo>
                <a:cubicBezTo>
                  <a:pt x="1504" y="691"/>
                  <a:pt x="1504" y="691"/>
                  <a:pt x="1504" y="691"/>
                </a:cubicBezTo>
                <a:cubicBezTo>
                  <a:pt x="1504" y="648"/>
                  <a:pt x="1485" y="609"/>
                  <a:pt x="1455" y="583"/>
                </a:cubicBezTo>
                <a:close/>
                <a:moveTo>
                  <a:pt x="218" y="1048"/>
                </a:moveTo>
                <a:cubicBezTo>
                  <a:pt x="218" y="1345"/>
                  <a:pt x="218" y="1345"/>
                  <a:pt x="218" y="1345"/>
                </a:cubicBezTo>
                <a:cubicBezTo>
                  <a:pt x="218" y="1365"/>
                  <a:pt x="202" y="1381"/>
                  <a:pt x="182" y="1381"/>
                </a:cubicBezTo>
                <a:cubicBezTo>
                  <a:pt x="162" y="1381"/>
                  <a:pt x="145" y="1365"/>
                  <a:pt x="145" y="1345"/>
                </a:cubicBezTo>
                <a:cubicBezTo>
                  <a:pt x="145" y="1054"/>
                  <a:pt x="145" y="1054"/>
                  <a:pt x="145" y="1054"/>
                </a:cubicBezTo>
                <a:cubicBezTo>
                  <a:pt x="105" y="1054"/>
                  <a:pt x="73" y="1022"/>
                  <a:pt x="73" y="982"/>
                </a:cubicBezTo>
                <a:cubicBezTo>
                  <a:pt x="73" y="691"/>
                  <a:pt x="73" y="691"/>
                  <a:pt x="73" y="691"/>
                </a:cubicBezTo>
                <a:cubicBezTo>
                  <a:pt x="73" y="651"/>
                  <a:pt x="105" y="619"/>
                  <a:pt x="145" y="619"/>
                </a:cubicBezTo>
                <a:cubicBezTo>
                  <a:pt x="145" y="619"/>
                  <a:pt x="109" y="590"/>
                  <a:pt x="109" y="510"/>
                </a:cubicBezTo>
                <a:cubicBezTo>
                  <a:pt x="109" y="430"/>
                  <a:pt x="174" y="365"/>
                  <a:pt x="254" y="365"/>
                </a:cubicBezTo>
                <a:cubicBezTo>
                  <a:pt x="334" y="365"/>
                  <a:pt x="400" y="432"/>
                  <a:pt x="400" y="510"/>
                </a:cubicBezTo>
                <a:cubicBezTo>
                  <a:pt x="400" y="588"/>
                  <a:pt x="363" y="619"/>
                  <a:pt x="363" y="619"/>
                </a:cubicBezTo>
                <a:cubicBezTo>
                  <a:pt x="382" y="619"/>
                  <a:pt x="398" y="626"/>
                  <a:pt x="411" y="637"/>
                </a:cubicBezTo>
                <a:cubicBezTo>
                  <a:pt x="411" y="925"/>
                  <a:pt x="411" y="925"/>
                  <a:pt x="411" y="925"/>
                </a:cubicBezTo>
                <a:cubicBezTo>
                  <a:pt x="411" y="955"/>
                  <a:pt x="418" y="984"/>
                  <a:pt x="430" y="1009"/>
                </a:cubicBezTo>
                <a:cubicBezTo>
                  <a:pt x="420" y="1036"/>
                  <a:pt x="394" y="1054"/>
                  <a:pt x="363" y="1054"/>
                </a:cubicBezTo>
                <a:cubicBezTo>
                  <a:pt x="363" y="1345"/>
                  <a:pt x="363" y="1345"/>
                  <a:pt x="363" y="1345"/>
                </a:cubicBezTo>
                <a:cubicBezTo>
                  <a:pt x="363" y="1365"/>
                  <a:pt x="347" y="1381"/>
                  <a:pt x="327" y="1381"/>
                </a:cubicBezTo>
                <a:cubicBezTo>
                  <a:pt x="307" y="1381"/>
                  <a:pt x="291" y="1365"/>
                  <a:pt x="291" y="1345"/>
                </a:cubicBezTo>
                <a:cubicBezTo>
                  <a:pt x="291" y="1048"/>
                  <a:pt x="291" y="1048"/>
                  <a:pt x="291" y="1048"/>
                </a:cubicBezTo>
                <a:moveTo>
                  <a:pt x="703" y="1014"/>
                </a:moveTo>
                <a:cubicBezTo>
                  <a:pt x="703" y="1412"/>
                  <a:pt x="703" y="1412"/>
                  <a:pt x="703" y="1412"/>
                </a:cubicBezTo>
                <a:cubicBezTo>
                  <a:pt x="703" y="1439"/>
                  <a:pt x="682" y="1461"/>
                  <a:pt x="655" y="1461"/>
                </a:cubicBezTo>
                <a:cubicBezTo>
                  <a:pt x="628" y="1461"/>
                  <a:pt x="606" y="1439"/>
                  <a:pt x="606" y="1412"/>
                </a:cubicBezTo>
                <a:cubicBezTo>
                  <a:pt x="606" y="1023"/>
                  <a:pt x="606" y="1023"/>
                  <a:pt x="606" y="1023"/>
                </a:cubicBezTo>
                <a:cubicBezTo>
                  <a:pt x="552" y="1023"/>
                  <a:pt x="509" y="979"/>
                  <a:pt x="508" y="926"/>
                </a:cubicBezTo>
                <a:cubicBezTo>
                  <a:pt x="508" y="691"/>
                  <a:pt x="508" y="691"/>
                  <a:pt x="508" y="691"/>
                </a:cubicBezTo>
                <a:cubicBezTo>
                  <a:pt x="508" y="691"/>
                  <a:pt x="508" y="691"/>
                  <a:pt x="508" y="690"/>
                </a:cubicBezTo>
                <a:cubicBezTo>
                  <a:pt x="508" y="535"/>
                  <a:pt x="508" y="535"/>
                  <a:pt x="508" y="535"/>
                </a:cubicBezTo>
                <a:cubicBezTo>
                  <a:pt x="508" y="482"/>
                  <a:pt x="552" y="438"/>
                  <a:pt x="606" y="438"/>
                </a:cubicBezTo>
                <a:cubicBezTo>
                  <a:pt x="606" y="438"/>
                  <a:pt x="557" y="400"/>
                  <a:pt x="557" y="292"/>
                </a:cubicBezTo>
                <a:cubicBezTo>
                  <a:pt x="557" y="184"/>
                  <a:pt x="644" y="97"/>
                  <a:pt x="752" y="97"/>
                </a:cubicBezTo>
                <a:cubicBezTo>
                  <a:pt x="860" y="97"/>
                  <a:pt x="947" y="187"/>
                  <a:pt x="947" y="292"/>
                </a:cubicBezTo>
                <a:cubicBezTo>
                  <a:pt x="947" y="397"/>
                  <a:pt x="898" y="438"/>
                  <a:pt x="898" y="438"/>
                </a:cubicBezTo>
                <a:cubicBezTo>
                  <a:pt x="952" y="438"/>
                  <a:pt x="996" y="482"/>
                  <a:pt x="996" y="535"/>
                </a:cubicBezTo>
                <a:cubicBezTo>
                  <a:pt x="996" y="691"/>
                  <a:pt x="996" y="691"/>
                  <a:pt x="996" y="691"/>
                </a:cubicBezTo>
                <a:cubicBezTo>
                  <a:pt x="996" y="925"/>
                  <a:pt x="996" y="925"/>
                  <a:pt x="996" y="925"/>
                </a:cubicBezTo>
                <a:cubicBezTo>
                  <a:pt x="996" y="979"/>
                  <a:pt x="952" y="1023"/>
                  <a:pt x="898" y="1023"/>
                </a:cubicBezTo>
                <a:cubicBezTo>
                  <a:pt x="898" y="1412"/>
                  <a:pt x="898" y="1412"/>
                  <a:pt x="898" y="1412"/>
                </a:cubicBezTo>
                <a:cubicBezTo>
                  <a:pt x="898" y="1439"/>
                  <a:pt x="876" y="1461"/>
                  <a:pt x="849" y="1461"/>
                </a:cubicBezTo>
                <a:cubicBezTo>
                  <a:pt x="822" y="1461"/>
                  <a:pt x="801" y="1439"/>
                  <a:pt x="801" y="1412"/>
                </a:cubicBezTo>
                <a:cubicBezTo>
                  <a:pt x="801" y="1014"/>
                  <a:pt x="801" y="1014"/>
                  <a:pt x="801" y="1014"/>
                </a:cubicBezTo>
                <a:lnTo>
                  <a:pt x="703" y="1014"/>
                </a:lnTo>
                <a:close/>
                <a:moveTo>
                  <a:pt x="1213" y="1048"/>
                </a:moveTo>
                <a:cubicBezTo>
                  <a:pt x="1213" y="1345"/>
                  <a:pt x="1213" y="1345"/>
                  <a:pt x="1213" y="1345"/>
                </a:cubicBezTo>
                <a:cubicBezTo>
                  <a:pt x="1213" y="1365"/>
                  <a:pt x="1197" y="1381"/>
                  <a:pt x="1177" y="1381"/>
                </a:cubicBezTo>
                <a:cubicBezTo>
                  <a:pt x="1157" y="1381"/>
                  <a:pt x="1141" y="1365"/>
                  <a:pt x="1141" y="1345"/>
                </a:cubicBezTo>
                <a:cubicBezTo>
                  <a:pt x="1141" y="1054"/>
                  <a:pt x="1141" y="1054"/>
                  <a:pt x="1141" y="1054"/>
                </a:cubicBezTo>
                <a:cubicBezTo>
                  <a:pt x="1110" y="1054"/>
                  <a:pt x="1084" y="1036"/>
                  <a:pt x="1073" y="1009"/>
                </a:cubicBezTo>
                <a:cubicBezTo>
                  <a:pt x="1086" y="984"/>
                  <a:pt x="1093" y="955"/>
                  <a:pt x="1093" y="925"/>
                </a:cubicBezTo>
                <a:cubicBezTo>
                  <a:pt x="1093" y="637"/>
                  <a:pt x="1093" y="637"/>
                  <a:pt x="1093" y="637"/>
                </a:cubicBezTo>
                <a:cubicBezTo>
                  <a:pt x="1106" y="626"/>
                  <a:pt x="1122" y="619"/>
                  <a:pt x="1141" y="619"/>
                </a:cubicBezTo>
                <a:cubicBezTo>
                  <a:pt x="1141" y="619"/>
                  <a:pt x="1104" y="590"/>
                  <a:pt x="1104" y="510"/>
                </a:cubicBezTo>
                <a:cubicBezTo>
                  <a:pt x="1104" y="430"/>
                  <a:pt x="1170" y="365"/>
                  <a:pt x="1250" y="365"/>
                </a:cubicBezTo>
                <a:cubicBezTo>
                  <a:pt x="1330" y="365"/>
                  <a:pt x="1395" y="431"/>
                  <a:pt x="1395" y="510"/>
                </a:cubicBezTo>
                <a:cubicBezTo>
                  <a:pt x="1395" y="589"/>
                  <a:pt x="1359" y="619"/>
                  <a:pt x="1359" y="619"/>
                </a:cubicBezTo>
                <a:cubicBezTo>
                  <a:pt x="1399" y="619"/>
                  <a:pt x="1431" y="651"/>
                  <a:pt x="1431" y="691"/>
                </a:cubicBezTo>
                <a:cubicBezTo>
                  <a:pt x="1431" y="982"/>
                  <a:pt x="1431" y="982"/>
                  <a:pt x="1431" y="982"/>
                </a:cubicBezTo>
                <a:cubicBezTo>
                  <a:pt x="1431" y="1022"/>
                  <a:pt x="1399" y="1054"/>
                  <a:pt x="1359" y="1054"/>
                </a:cubicBezTo>
                <a:cubicBezTo>
                  <a:pt x="1359" y="1345"/>
                  <a:pt x="1359" y="1345"/>
                  <a:pt x="1359" y="1345"/>
                </a:cubicBezTo>
                <a:cubicBezTo>
                  <a:pt x="1359" y="1365"/>
                  <a:pt x="1342" y="1381"/>
                  <a:pt x="1322" y="1381"/>
                </a:cubicBezTo>
                <a:cubicBezTo>
                  <a:pt x="1302" y="1381"/>
                  <a:pt x="1286" y="1365"/>
                  <a:pt x="1286" y="1345"/>
                </a:cubicBezTo>
                <a:cubicBezTo>
                  <a:pt x="1286" y="1048"/>
                  <a:pt x="1286" y="1048"/>
                  <a:pt x="1286" y="1048"/>
                </a:cubicBezTo>
                <a:lnTo>
                  <a:pt x="1213" y="1048"/>
                </a:lnTo>
                <a:close/>
              </a:path>
            </a:pathLst>
          </a:custGeom>
          <a:solidFill>
            <a:srgbClr val="C00000"/>
          </a:solidFill>
          <a:ln>
            <a:noFill/>
          </a:ln>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grpSp>
        <p:nvGrpSpPr>
          <p:cNvPr id="38" name="Group 37"/>
          <p:cNvGrpSpPr/>
          <p:nvPr/>
        </p:nvGrpSpPr>
        <p:grpSpPr>
          <a:xfrm>
            <a:off x="9627223" y="3884218"/>
            <a:ext cx="554407" cy="527609"/>
            <a:chOff x="-1" y="4762"/>
            <a:chExt cx="7061202" cy="6719888"/>
          </a:xfrm>
          <a:solidFill>
            <a:srgbClr val="C00000"/>
          </a:solidFill>
        </p:grpSpPr>
        <p:sp>
          <p:nvSpPr>
            <p:cNvPr id="39" name="Freeform 32"/>
            <p:cNvSpPr>
              <a:spLocks noEditPoints="1"/>
            </p:cNvSpPr>
            <p:nvPr/>
          </p:nvSpPr>
          <p:spPr bwMode="auto">
            <a:xfrm>
              <a:off x="-1" y="4762"/>
              <a:ext cx="7061202" cy="6719888"/>
            </a:xfrm>
            <a:custGeom>
              <a:avLst/>
              <a:gdLst>
                <a:gd name="T0" fmla="*/ 1722 w 1880"/>
                <a:gd name="T1" fmla="*/ 0 h 1789"/>
                <a:gd name="T2" fmla="*/ 158 w 1880"/>
                <a:gd name="T3" fmla="*/ 0 h 1789"/>
                <a:gd name="T4" fmla="*/ 0 w 1880"/>
                <a:gd name="T5" fmla="*/ 158 h 1789"/>
                <a:gd name="T6" fmla="*/ 0 w 1880"/>
                <a:gd name="T7" fmla="*/ 1368 h 1789"/>
                <a:gd name="T8" fmla="*/ 158 w 1880"/>
                <a:gd name="T9" fmla="*/ 1526 h 1789"/>
                <a:gd name="T10" fmla="*/ 634 w 1880"/>
                <a:gd name="T11" fmla="*/ 1526 h 1789"/>
                <a:gd name="T12" fmla="*/ 550 w 1880"/>
                <a:gd name="T13" fmla="*/ 1617 h 1789"/>
                <a:gd name="T14" fmla="*/ 506 w 1880"/>
                <a:gd name="T15" fmla="*/ 1664 h 1789"/>
                <a:gd name="T16" fmla="*/ 502 w 1880"/>
                <a:gd name="T17" fmla="*/ 1737 h 1789"/>
                <a:gd name="T18" fmla="*/ 621 w 1880"/>
                <a:gd name="T19" fmla="*/ 1789 h 1789"/>
                <a:gd name="T20" fmla="*/ 1259 w 1880"/>
                <a:gd name="T21" fmla="*/ 1789 h 1789"/>
                <a:gd name="T22" fmla="*/ 1378 w 1880"/>
                <a:gd name="T23" fmla="*/ 1737 h 1789"/>
                <a:gd name="T24" fmla="*/ 1374 w 1880"/>
                <a:gd name="T25" fmla="*/ 1664 h 1789"/>
                <a:gd name="T26" fmla="*/ 1330 w 1880"/>
                <a:gd name="T27" fmla="*/ 1617 h 1789"/>
                <a:gd name="T28" fmla="*/ 1246 w 1880"/>
                <a:gd name="T29" fmla="*/ 1526 h 1789"/>
                <a:gd name="T30" fmla="*/ 1722 w 1880"/>
                <a:gd name="T31" fmla="*/ 1526 h 1789"/>
                <a:gd name="T32" fmla="*/ 1880 w 1880"/>
                <a:gd name="T33" fmla="*/ 1368 h 1789"/>
                <a:gd name="T34" fmla="*/ 1880 w 1880"/>
                <a:gd name="T35" fmla="*/ 158 h 1789"/>
                <a:gd name="T36" fmla="*/ 1722 w 1880"/>
                <a:gd name="T37" fmla="*/ 0 h 1789"/>
                <a:gd name="T38" fmla="*/ 1288 w 1880"/>
                <a:gd name="T39" fmla="*/ 1659 h 1789"/>
                <a:gd name="T40" fmla="*/ 1326 w 1880"/>
                <a:gd name="T41" fmla="*/ 1698 h 1789"/>
                <a:gd name="T42" fmla="*/ 1325 w 1880"/>
                <a:gd name="T43" fmla="*/ 1712 h 1789"/>
                <a:gd name="T44" fmla="*/ 1259 w 1880"/>
                <a:gd name="T45" fmla="*/ 1731 h 1789"/>
                <a:gd name="T46" fmla="*/ 621 w 1880"/>
                <a:gd name="T47" fmla="*/ 1731 h 1789"/>
                <a:gd name="T48" fmla="*/ 555 w 1880"/>
                <a:gd name="T49" fmla="*/ 1712 h 1789"/>
                <a:gd name="T50" fmla="*/ 553 w 1880"/>
                <a:gd name="T51" fmla="*/ 1700 h 1789"/>
                <a:gd name="T52" fmla="*/ 553 w 1880"/>
                <a:gd name="T53" fmla="*/ 1700 h 1789"/>
                <a:gd name="T54" fmla="*/ 592 w 1880"/>
                <a:gd name="T55" fmla="*/ 1659 h 1789"/>
                <a:gd name="T56" fmla="*/ 703 w 1880"/>
                <a:gd name="T57" fmla="*/ 1526 h 1789"/>
                <a:gd name="T58" fmla="*/ 1177 w 1880"/>
                <a:gd name="T59" fmla="*/ 1526 h 1789"/>
                <a:gd name="T60" fmla="*/ 1288 w 1880"/>
                <a:gd name="T61" fmla="*/ 1659 h 1789"/>
                <a:gd name="T62" fmla="*/ 1763 w 1880"/>
                <a:gd name="T63" fmla="*/ 1368 h 1789"/>
                <a:gd name="T64" fmla="*/ 1722 w 1880"/>
                <a:gd name="T65" fmla="*/ 1409 h 1789"/>
                <a:gd name="T66" fmla="*/ 158 w 1880"/>
                <a:gd name="T67" fmla="*/ 1409 h 1789"/>
                <a:gd name="T68" fmla="*/ 117 w 1880"/>
                <a:gd name="T69" fmla="*/ 1368 h 1789"/>
                <a:gd name="T70" fmla="*/ 117 w 1880"/>
                <a:gd name="T71" fmla="*/ 158 h 1789"/>
                <a:gd name="T72" fmla="*/ 158 w 1880"/>
                <a:gd name="T73" fmla="*/ 117 h 1789"/>
                <a:gd name="T74" fmla="*/ 1722 w 1880"/>
                <a:gd name="T75" fmla="*/ 117 h 1789"/>
                <a:gd name="T76" fmla="*/ 1763 w 1880"/>
                <a:gd name="T77" fmla="*/ 158 h 1789"/>
                <a:gd name="T78" fmla="*/ 1763 w 1880"/>
                <a:gd name="T79" fmla="*/ 1368 h 1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0" h="1789">
                  <a:moveTo>
                    <a:pt x="1722" y="0"/>
                  </a:moveTo>
                  <a:cubicBezTo>
                    <a:pt x="158" y="0"/>
                    <a:pt x="158" y="0"/>
                    <a:pt x="158" y="0"/>
                  </a:cubicBezTo>
                  <a:cubicBezTo>
                    <a:pt x="71" y="0"/>
                    <a:pt x="0" y="71"/>
                    <a:pt x="0" y="158"/>
                  </a:cubicBezTo>
                  <a:cubicBezTo>
                    <a:pt x="0" y="1368"/>
                    <a:pt x="0" y="1368"/>
                    <a:pt x="0" y="1368"/>
                  </a:cubicBezTo>
                  <a:cubicBezTo>
                    <a:pt x="0" y="1455"/>
                    <a:pt x="71" y="1526"/>
                    <a:pt x="158" y="1526"/>
                  </a:cubicBezTo>
                  <a:cubicBezTo>
                    <a:pt x="634" y="1526"/>
                    <a:pt x="634" y="1526"/>
                    <a:pt x="634" y="1526"/>
                  </a:cubicBezTo>
                  <a:cubicBezTo>
                    <a:pt x="610" y="1558"/>
                    <a:pt x="570" y="1598"/>
                    <a:pt x="550" y="1617"/>
                  </a:cubicBezTo>
                  <a:cubicBezTo>
                    <a:pt x="530" y="1637"/>
                    <a:pt x="514" y="1653"/>
                    <a:pt x="506" y="1664"/>
                  </a:cubicBezTo>
                  <a:cubicBezTo>
                    <a:pt x="494" y="1680"/>
                    <a:pt x="489" y="1710"/>
                    <a:pt x="502" y="1737"/>
                  </a:cubicBezTo>
                  <a:cubicBezTo>
                    <a:pt x="514" y="1761"/>
                    <a:pt x="544" y="1789"/>
                    <a:pt x="621" y="1789"/>
                  </a:cubicBezTo>
                  <a:cubicBezTo>
                    <a:pt x="1259" y="1789"/>
                    <a:pt x="1259" y="1789"/>
                    <a:pt x="1259" y="1789"/>
                  </a:cubicBezTo>
                  <a:cubicBezTo>
                    <a:pt x="1336" y="1789"/>
                    <a:pt x="1366" y="1761"/>
                    <a:pt x="1378" y="1737"/>
                  </a:cubicBezTo>
                  <a:cubicBezTo>
                    <a:pt x="1391" y="1710"/>
                    <a:pt x="1386" y="1680"/>
                    <a:pt x="1374" y="1664"/>
                  </a:cubicBezTo>
                  <a:cubicBezTo>
                    <a:pt x="1366" y="1653"/>
                    <a:pt x="1350" y="1637"/>
                    <a:pt x="1330" y="1617"/>
                  </a:cubicBezTo>
                  <a:cubicBezTo>
                    <a:pt x="1310" y="1598"/>
                    <a:pt x="1270" y="1558"/>
                    <a:pt x="1246" y="1526"/>
                  </a:cubicBezTo>
                  <a:cubicBezTo>
                    <a:pt x="1722" y="1526"/>
                    <a:pt x="1722" y="1526"/>
                    <a:pt x="1722" y="1526"/>
                  </a:cubicBezTo>
                  <a:cubicBezTo>
                    <a:pt x="1809" y="1526"/>
                    <a:pt x="1880" y="1455"/>
                    <a:pt x="1880" y="1368"/>
                  </a:cubicBezTo>
                  <a:cubicBezTo>
                    <a:pt x="1880" y="158"/>
                    <a:pt x="1880" y="158"/>
                    <a:pt x="1880" y="158"/>
                  </a:cubicBezTo>
                  <a:cubicBezTo>
                    <a:pt x="1880" y="71"/>
                    <a:pt x="1809" y="0"/>
                    <a:pt x="1722" y="0"/>
                  </a:cubicBezTo>
                  <a:close/>
                  <a:moveTo>
                    <a:pt x="1288" y="1659"/>
                  </a:moveTo>
                  <a:cubicBezTo>
                    <a:pt x="1305" y="1676"/>
                    <a:pt x="1321" y="1692"/>
                    <a:pt x="1326" y="1698"/>
                  </a:cubicBezTo>
                  <a:cubicBezTo>
                    <a:pt x="1326" y="1699"/>
                    <a:pt x="1329" y="1705"/>
                    <a:pt x="1325" y="1712"/>
                  </a:cubicBezTo>
                  <a:cubicBezTo>
                    <a:pt x="1317" y="1724"/>
                    <a:pt x="1293" y="1731"/>
                    <a:pt x="1259" y="1731"/>
                  </a:cubicBezTo>
                  <a:cubicBezTo>
                    <a:pt x="621" y="1731"/>
                    <a:pt x="621" y="1731"/>
                    <a:pt x="621" y="1731"/>
                  </a:cubicBezTo>
                  <a:cubicBezTo>
                    <a:pt x="587" y="1731"/>
                    <a:pt x="563" y="1724"/>
                    <a:pt x="555" y="1712"/>
                  </a:cubicBezTo>
                  <a:cubicBezTo>
                    <a:pt x="551" y="1706"/>
                    <a:pt x="553" y="1700"/>
                    <a:pt x="553" y="1700"/>
                  </a:cubicBezTo>
                  <a:cubicBezTo>
                    <a:pt x="553" y="1700"/>
                    <a:pt x="553" y="1700"/>
                    <a:pt x="553" y="1700"/>
                  </a:cubicBezTo>
                  <a:cubicBezTo>
                    <a:pt x="559" y="1692"/>
                    <a:pt x="575" y="1676"/>
                    <a:pt x="592" y="1659"/>
                  </a:cubicBezTo>
                  <a:cubicBezTo>
                    <a:pt x="643" y="1608"/>
                    <a:pt x="684" y="1565"/>
                    <a:pt x="703" y="1526"/>
                  </a:cubicBezTo>
                  <a:cubicBezTo>
                    <a:pt x="1177" y="1526"/>
                    <a:pt x="1177" y="1526"/>
                    <a:pt x="1177" y="1526"/>
                  </a:cubicBezTo>
                  <a:cubicBezTo>
                    <a:pt x="1196" y="1565"/>
                    <a:pt x="1237" y="1608"/>
                    <a:pt x="1288" y="1659"/>
                  </a:cubicBezTo>
                  <a:close/>
                  <a:moveTo>
                    <a:pt x="1763" y="1368"/>
                  </a:moveTo>
                  <a:cubicBezTo>
                    <a:pt x="1763" y="1391"/>
                    <a:pt x="1745" y="1409"/>
                    <a:pt x="1722" y="1409"/>
                  </a:cubicBezTo>
                  <a:cubicBezTo>
                    <a:pt x="158" y="1409"/>
                    <a:pt x="158" y="1409"/>
                    <a:pt x="158" y="1409"/>
                  </a:cubicBezTo>
                  <a:cubicBezTo>
                    <a:pt x="136" y="1409"/>
                    <a:pt x="117" y="1391"/>
                    <a:pt x="117" y="1368"/>
                  </a:cubicBezTo>
                  <a:cubicBezTo>
                    <a:pt x="117" y="158"/>
                    <a:pt x="117" y="158"/>
                    <a:pt x="117" y="158"/>
                  </a:cubicBezTo>
                  <a:cubicBezTo>
                    <a:pt x="117" y="135"/>
                    <a:pt x="136" y="117"/>
                    <a:pt x="158" y="117"/>
                  </a:cubicBezTo>
                  <a:cubicBezTo>
                    <a:pt x="1722" y="117"/>
                    <a:pt x="1722" y="117"/>
                    <a:pt x="1722" y="117"/>
                  </a:cubicBezTo>
                  <a:cubicBezTo>
                    <a:pt x="1745" y="117"/>
                    <a:pt x="1763" y="135"/>
                    <a:pt x="1763" y="158"/>
                  </a:cubicBezTo>
                  <a:lnTo>
                    <a:pt x="1763" y="13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40" name="Freeform 33"/>
            <p:cNvSpPr>
              <a:spLocks noEditPoints="1"/>
            </p:cNvSpPr>
            <p:nvPr/>
          </p:nvSpPr>
          <p:spPr bwMode="auto">
            <a:xfrm>
              <a:off x="882651" y="887414"/>
              <a:ext cx="5295898" cy="3533778"/>
            </a:xfrm>
            <a:custGeom>
              <a:avLst/>
              <a:gdLst>
                <a:gd name="T0" fmla="*/ 1310 w 1410"/>
                <a:gd name="T1" fmla="*/ 0 h 941"/>
                <a:gd name="T2" fmla="*/ 100 w 1410"/>
                <a:gd name="T3" fmla="*/ 0 h 941"/>
                <a:gd name="T4" fmla="*/ 0 w 1410"/>
                <a:gd name="T5" fmla="*/ 99 h 941"/>
                <a:gd name="T6" fmla="*/ 0 w 1410"/>
                <a:gd name="T7" fmla="*/ 841 h 941"/>
                <a:gd name="T8" fmla="*/ 100 w 1410"/>
                <a:gd name="T9" fmla="*/ 941 h 941"/>
                <a:gd name="T10" fmla="*/ 1310 w 1410"/>
                <a:gd name="T11" fmla="*/ 941 h 941"/>
                <a:gd name="T12" fmla="*/ 1410 w 1410"/>
                <a:gd name="T13" fmla="*/ 841 h 941"/>
                <a:gd name="T14" fmla="*/ 1410 w 1410"/>
                <a:gd name="T15" fmla="*/ 99 h 941"/>
                <a:gd name="T16" fmla="*/ 1310 w 1410"/>
                <a:gd name="T17" fmla="*/ 0 h 941"/>
                <a:gd name="T18" fmla="*/ 100 w 1410"/>
                <a:gd name="T19" fmla="*/ 58 h 941"/>
                <a:gd name="T20" fmla="*/ 1310 w 1410"/>
                <a:gd name="T21" fmla="*/ 58 h 941"/>
                <a:gd name="T22" fmla="*/ 1352 w 1410"/>
                <a:gd name="T23" fmla="*/ 99 h 941"/>
                <a:gd name="T24" fmla="*/ 1352 w 1410"/>
                <a:gd name="T25" fmla="*/ 340 h 941"/>
                <a:gd name="T26" fmla="*/ 1115 w 1410"/>
                <a:gd name="T27" fmla="*/ 606 h 941"/>
                <a:gd name="T28" fmla="*/ 904 w 1410"/>
                <a:gd name="T29" fmla="*/ 334 h 941"/>
                <a:gd name="T30" fmla="*/ 881 w 1410"/>
                <a:gd name="T31" fmla="*/ 322 h 941"/>
                <a:gd name="T32" fmla="*/ 857 w 1410"/>
                <a:gd name="T33" fmla="*/ 335 h 941"/>
                <a:gd name="T34" fmla="*/ 584 w 1410"/>
                <a:gd name="T35" fmla="*/ 717 h 941"/>
                <a:gd name="T36" fmla="*/ 374 w 1410"/>
                <a:gd name="T37" fmla="*/ 507 h 941"/>
                <a:gd name="T38" fmla="*/ 333 w 1410"/>
                <a:gd name="T39" fmla="*/ 506 h 941"/>
                <a:gd name="T40" fmla="*/ 58 w 1410"/>
                <a:gd name="T41" fmla="*/ 756 h 941"/>
                <a:gd name="T42" fmla="*/ 58 w 1410"/>
                <a:gd name="T43" fmla="*/ 99 h 941"/>
                <a:gd name="T44" fmla="*/ 100 w 1410"/>
                <a:gd name="T45" fmla="*/ 58 h 941"/>
                <a:gd name="T46" fmla="*/ 1310 w 1410"/>
                <a:gd name="T47" fmla="*/ 882 h 941"/>
                <a:gd name="T48" fmla="*/ 100 w 1410"/>
                <a:gd name="T49" fmla="*/ 882 h 941"/>
                <a:gd name="T50" fmla="*/ 58 w 1410"/>
                <a:gd name="T51" fmla="*/ 841 h 941"/>
                <a:gd name="T52" fmla="*/ 58 w 1410"/>
                <a:gd name="T53" fmla="*/ 835 h 941"/>
                <a:gd name="T54" fmla="*/ 352 w 1410"/>
                <a:gd name="T55" fmla="*/ 568 h 941"/>
                <a:gd name="T56" fmla="*/ 567 w 1410"/>
                <a:gd name="T57" fmla="*/ 783 h 941"/>
                <a:gd name="T58" fmla="*/ 590 w 1410"/>
                <a:gd name="T59" fmla="*/ 792 h 941"/>
                <a:gd name="T60" fmla="*/ 611 w 1410"/>
                <a:gd name="T61" fmla="*/ 780 h 941"/>
                <a:gd name="T62" fmla="*/ 882 w 1410"/>
                <a:gd name="T63" fmla="*/ 401 h 941"/>
                <a:gd name="T64" fmla="*/ 1090 w 1410"/>
                <a:gd name="T65" fmla="*/ 670 h 941"/>
                <a:gd name="T66" fmla="*/ 1112 w 1410"/>
                <a:gd name="T67" fmla="*/ 682 h 941"/>
                <a:gd name="T68" fmla="*/ 1135 w 1410"/>
                <a:gd name="T69" fmla="*/ 672 h 941"/>
                <a:gd name="T70" fmla="*/ 1352 w 1410"/>
                <a:gd name="T71" fmla="*/ 428 h 941"/>
                <a:gd name="T72" fmla="*/ 1352 w 1410"/>
                <a:gd name="T73" fmla="*/ 841 h 941"/>
                <a:gd name="T74" fmla="*/ 1310 w 1410"/>
                <a:gd name="T75" fmla="*/ 882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0" h="941">
                  <a:moveTo>
                    <a:pt x="1310" y="0"/>
                  </a:moveTo>
                  <a:cubicBezTo>
                    <a:pt x="100" y="0"/>
                    <a:pt x="100" y="0"/>
                    <a:pt x="100" y="0"/>
                  </a:cubicBezTo>
                  <a:cubicBezTo>
                    <a:pt x="45" y="0"/>
                    <a:pt x="0" y="44"/>
                    <a:pt x="0" y="99"/>
                  </a:cubicBezTo>
                  <a:cubicBezTo>
                    <a:pt x="0" y="841"/>
                    <a:pt x="0" y="841"/>
                    <a:pt x="0" y="841"/>
                  </a:cubicBezTo>
                  <a:cubicBezTo>
                    <a:pt x="0" y="896"/>
                    <a:pt x="45" y="941"/>
                    <a:pt x="100" y="941"/>
                  </a:cubicBezTo>
                  <a:cubicBezTo>
                    <a:pt x="1310" y="941"/>
                    <a:pt x="1310" y="941"/>
                    <a:pt x="1310" y="941"/>
                  </a:cubicBezTo>
                  <a:cubicBezTo>
                    <a:pt x="1365" y="941"/>
                    <a:pt x="1410" y="896"/>
                    <a:pt x="1410" y="841"/>
                  </a:cubicBezTo>
                  <a:cubicBezTo>
                    <a:pt x="1410" y="99"/>
                    <a:pt x="1410" y="99"/>
                    <a:pt x="1410" y="99"/>
                  </a:cubicBezTo>
                  <a:cubicBezTo>
                    <a:pt x="1410" y="44"/>
                    <a:pt x="1365" y="0"/>
                    <a:pt x="1310" y="0"/>
                  </a:cubicBezTo>
                  <a:close/>
                  <a:moveTo>
                    <a:pt x="100" y="58"/>
                  </a:moveTo>
                  <a:cubicBezTo>
                    <a:pt x="1310" y="58"/>
                    <a:pt x="1310" y="58"/>
                    <a:pt x="1310" y="58"/>
                  </a:cubicBezTo>
                  <a:cubicBezTo>
                    <a:pt x="1333" y="58"/>
                    <a:pt x="1352" y="77"/>
                    <a:pt x="1352" y="99"/>
                  </a:cubicBezTo>
                  <a:cubicBezTo>
                    <a:pt x="1352" y="340"/>
                    <a:pt x="1352" y="340"/>
                    <a:pt x="1352" y="340"/>
                  </a:cubicBezTo>
                  <a:cubicBezTo>
                    <a:pt x="1115" y="606"/>
                    <a:pt x="1115" y="606"/>
                    <a:pt x="1115" y="606"/>
                  </a:cubicBezTo>
                  <a:cubicBezTo>
                    <a:pt x="904" y="334"/>
                    <a:pt x="904" y="334"/>
                    <a:pt x="904" y="334"/>
                  </a:cubicBezTo>
                  <a:cubicBezTo>
                    <a:pt x="899" y="327"/>
                    <a:pt x="890" y="323"/>
                    <a:pt x="881" y="322"/>
                  </a:cubicBezTo>
                  <a:cubicBezTo>
                    <a:pt x="871" y="323"/>
                    <a:pt x="863" y="327"/>
                    <a:pt x="857" y="335"/>
                  </a:cubicBezTo>
                  <a:cubicBezTo>
                    <a:pt x="584" y="717"/>
                    <a:pt x="584" y="717"/>
                    <a:pt x="584" y="717"/>
                  </a:cubicBezTo>
                  <a:cubicBezTo>
                    <a:pt x="374" y="507"/>
                    <a:pt x="374" y="507"/>
                    <a:pt x="374" y="507"/>
                  </a:cubicBezTo>
                  <a:cubicBezTo>
                    <a:pt x="363" y="496"/>
                    <a:pt x="345" y="496"/>
                    <a:pt x="333" y="506"/>
                  </a:cubicBezTo>
                  <a:cubicBezTo>
                    <a:pt x="58" y="756"/>
                    <a:pt x="58" y="756"/>
                    <a:pt x="58" y="756"/>
                  </a:cubicBezTo>
                  <a:cubicBezTo>
                    <a:pt x="58" y="99"/>
                    <a:pt x="58" y="99"/>
                    <a:pt x="58" y="99"/>
                  </a:cubicBezTo>
                  <a:cubicBezTo>
                    <a:pt x="58" y="77"/>
                    <a:pt x="77" y="58"/>
                    <a:pt x="100" y="58"/>
                  </a:cubicBezTo>
                  <a:close/>
                  <a:moveTo>
                    <a:pt x="1310" y="882"/>
                  </a:moveTo>
                  <a:cubicBezTo>
                    <a:pt x="100" y="882"/>
                    <a:pt x="100" y="882"/>
                    <a:pt x="100" y="882"/>
                  </a:cubicBezTo>
                  <a:cubicBezTo>
                    <a:pt x="77" y="882"/>
                    <a:pt x="58" y="863"/>
                    <a:pt x="58" y="841"/>
                  </a:cubicBezTo>
                  <a:cubicBezTo>
                    <a:pt x="58" y="835"/>
                    <a:pt x="58" y="835"/>
                    <a:pt x="58" y="835"/>
                  </a:cubicBezTo>
                  <a:cubicBezTo>
                    <a:pt x="352" y="568"/>
                    <a:pt x="352" y="568"/>
                    <a:pt x="352" y="568"/>
                  </a:cubicBezTo>
                  <a:cubicBezTo>
                    <a:pt x="567" y="783"/>
                    <a:pt x="567" y="783"/>
                    <a:pt x="567" y="783"/>
                  </a:cubicBezTo>
                  <a:cubicBezTo>
                    <a:pt x="573" y="790"/>
                    <a:pt x="581" y="793"/>
                    <a:pt x="590" y="792"/>
                  </a:cubicBezTo>
                  <a:cubicBezTo>
                    <a:pt x="599" y="791"/>
                    <a:pt x="606" y="787"/>
                    <a:pt x="611" y="780"/>
                  </a:cubicBezTo>
                  <a:cubicBezTo>
                    <a:pt x="882" y="401"/>
                    <a:pt x="882" y="401"/>
                    <a:pt x="882" y="401"/>
                  </a:cubicBezTo>
                  <a:cubicBezTo>
                    <a:pt x="1090" y="670"/>
                    <a:pt x="1090" y="670"/>
                    <a:pt x="1090" y="670"/>
                  </a:cubicBezTo>
                  <a:cubicBezTo>
                    <a:pt x="1095" y="677"/>
                    <a:pt x="1104" y="681"/>
                    <a:pt x="1112" y="682"/>
                  </a:cubicBezTo>
                  <a:cubicBezTo>
                    <a:pt x="1121" y="682"/>
                    <a:pt x="1129" y="678"/>
                    <a:pt x="1135" y="672"/>
                  </a:cubicBezTo>
                  <a:cubicBezTo>
                    <a:pt x="1352" y="428"/>
                    <a:pt x="1352" y="428"/>
                    <a:pt x="1352" y="428"/>
                  </a:cubicBezTo>
                  <a:cubicBezTo>
                    <a:pt x="1352" y="841"/>
                    <a:pt x="1352" y="841"/>
                    <a:pt x="1352" y="841"/>
                  </a:cubicBezTo>
                  <a:cubicBezTo>
                    <a:pt x="1352" y="863"/>
                    <a:pt x="1333" y="882"/>
                    <a:pt x="1310" y="8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41" name="Freeform 34"/>
            <p:cNvSpPr>
              <a:spLocks noEditPoints="1"/>
            </p:cNvSpPr>
            <p:nvPr/>
          </p:nvSpPr>
          <p:spPr bwMode="auto">
            <a:xfrm>
              <a:off x="3200400" y="4522791"/>
              <a:ext cx="660400" cy="66199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18 h 176"/>
                <a:gd name="T12" fmla="*/ 59 w 176"/>
                <a:gd name="T13" fmla="*/ 88 h 176"/>
                <a:gd name="T14" fmla="*/ 88 w 176"/>
                <a:gd name="T15" fmla="*/ 59 h 176"/>
                <a:gd name="T16" fmla="*/ 117 w 176"/>
                <a:gd name="T17" fmla="*/ 88 h 176"/>
                <a:gd name="T18" fmla="*/ 88 w 176"/>
                <a:gd name="T19" fmla="*/ 11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40"/>
                    <a:pt x="0" y="88"/>
                  </a:cubicBezTo>
                  <a:cubicBezTo>
                    <a:pt x="0" y="137"/>
                    <a:pt x="39" y="176"/>
                    <a:pt x="88" y="176"/>
                  </a:cubicBezTo>
                  <a:cubicBezTo>
                    <a:pt x="137" y="176"/>
                    <a:pt x="176" y="137"/>
                    <a:pt x="176" y="88"/>
                  </a:cubicBezTo>
                  <a:cubicBezTo>
                    <a:pt x="176" y="40"/>
                    <a:pt x="137" y="0"/>
                    <a:pt x="88" y="0"/>
                  </a:cubicBezTo>
                  <a:close/>
                  <a:moveTo>
                    <a:pt x="88" y="118"/>
                  </a:moveTo>
                  <a:cubicBezTo>
                    <a:pt x="72" y="118"/>
                    <a:pt x="59" y="104"/>
                    <a:pt x="59" y="88"/>
                  </a:cubicBezTo>
                  <a:cubicBezTo>
                    <a:pt x="59" y="72"/>
                    <a:pt x="72" y="59"/>
                    <a:pt x="88" y="59"/>
                  </a:cubicBezTo>
                  <a:cubicBezTo>
                    <a:pt x="104" y="59"/>
                    <a:pt x="117" y="72"/>
                    <a:pt x="117" y="88"/>
                  </a:cubicBezTo>
                  <a:cubicBezTo>
                    <a:pt x="117" y="104"/>
                    <a:pt x="104" y="118"/>
                    <a:pt x="88"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grpSp>
      <p:sp>
        <p:nvSpPr>
          <p:cNvPr id="42" name="TextBox 41"/>
          <p:cNvSpPr txBox="1"/>
          <p:nvPr/>
        </p:nvSpPr>
        <p:spPr>
          <a:xfrm>
            <a:off x="9304987" y="4723010"/>
            <a:ext cx="1198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3200" b="1">
                <a:solidFill>
                  <a:schemeClr val="tx1">
                    <a:lumMod val="75000"/>
                    <a:lumOff val="25000"/>
                  </a:schemeClr>
                </a:solidFill>
                <a:latin typeface="+mn-ea"/>
              </a:defRPr>
            </a:lvl1pPr>
          </a:lstStyle>
          <a:p>
            <a:pPr algn="ctr"/>
            <a:r>
              <a:rPr lang="zh-CN" altLang="en-US" sz="2000" dirty="0">
                <a:solidFill>
                  <a:srgbClr val="C00000"/>
                </a:solidFill>
                <a:latin typeface="微软雅黑" panose="020B0503020204020204" charset="-122"/>
                <a:ea typeface="微软雅黑" panose="020B0503020204020204" charset="-122"/>
              </a:rPr>
              <a:t>添加标题</a:t>
            </a:r>
          </a:p>
        </p:txBody>
      </p:sp>
      <p:grpSp>
        <p:nvGrpSpPr>
          <p:cNvPr id="4" name="组合 3"/>
          <p:cNvGrpSpPr/>
          <p:nvPr/>
        </p:nvGrpSpPr>
        <p:grpSpPr>
          <a:xfrm>
            <a:off x="1333574" y="5237650"/>
            <a:ext cx="9524852" cy="90774"/>
            <a:chOff x="1333574" y="5748825"/>
            <a:chExt cx="9524852" cy="90774"/>
          </a:xfrm>
        </p:grpSpPr>
        <p:sp>
          <p:nvSpPr>
            <p:cNvPr id="2" name="Rectangle 42"/>
            <p:cNvSpPr/>
            <p:nvPr/>
          </p:nvSpPr>
          <p:spPr>
            <a:xfrm>
              <a:off x="1333574" y="5748825"/>
              <a:ext cx="1908000" cy="907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charset="-122"/>
                <a:ea typeface="微软雅黑" panose="020B0503020204020204" charset="-122"/>
              </a:endParaRPr>
            </a:p>
          </p:txBody>
        </p:sp>
        <p:sp>
          <p:nvSpPr>
            <p:cNvPr id="3" name="Rectangle 43"/>
            <p:cNvSpPr/>
            <p:nvPr/>
          </p:nvSpPr>
          <p:spPr>
            <a:xfrm>
              <a:off x="3239086" y="5748825"/>
              <a:ext cx="1908000" cy="907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charset="-122"/>
                <a:ea typeface="微软雅黑" panose="020B0503020204020204" charset="-122"/>
              </a:endParaRPr>
            </a:p>
          </p:txBody>
        </p:sp>
        <p:sp>
          <p:nvSpPr>
            <p:cNvPr id="45" name="Rectangle 44"/>
            <p:cNvSpPr/>
            <p:nvPr/>
          </p:nvSpPr>
          <p:spPr>
            <a:xfrm>
              <a:off x="5140756" y="5748825"/>
              <a:ext cx="1908000" cy="907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charset="-122"/>
                <a:ea typeface="微软雅黑" panose="020B0503020204020204" charset="-122"/>
              </a:endParaRPr>
            </a:p>
          </p:txBody>
        </p:sp>
        <p:sp>
          <p:nvSpPr>
            <p:cNvPr id="46" name="Rectangle 45"/>
            <p:cNvSpPr/>
            <p:nvPr/>
          </p:nvSpPr>
          <p:spPr>
            <a:xfrm>
              <a:off x="7048756" y="5748825"/>
              <a:ext cx="1908000" cy="907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charset="-122"/>
                <a:ea typeface="微软雅黑" panose="020B0503020204020204" charset="-122"/>
              </a:endParaRPr>
            </a:p>
          </p:txBody>
        </p:sp>
        <p:sp>
          <p:nvSpPr>
            <p:cNvPr id="47" name="Rectangle 46"/>
            <p:cNvSpPr/>
            <p:nvPr/>
          </p:nvSpPr>
          <p:spPr>
            <a:xfrm>
              <a:off x="8950426" y="5748825"/>
              <a:ext cx="1908000" cy="907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charset="-122"/>
                <a:ea typeface="微软雅黑" panose="020B0503020204020204" charset="-122"/>
              </a:endParaRPr>
            </a:p>
          </p:txBody>
        </p:sp>
      </p:grpSp>
      <p:sp>
        <p:nvSpPr>
          <p:cNvPr id="51" name="文本框 50"/>
          <p:cNvSpPr txBox="1"/>
          <p:nvPr/>
        </p:nvSpPr>
        <p:spPr>
          <a:xfrm>
            <a:off x="3721387" y="1936874"/>
            <a:ext cx="7158308" cy="1198880"/>
          </a:xfrm>
          <a:prstGeom prst="rect">
            <a:avLst/>
          </a:prstGeom>
          <a:noFill/>
        </p:spPr>
        <p:txBody>
          <a:bodyPr wrap="square" rtlCol="0">
            <a:spAutoFit/>
          </a:bodyPr>
          <a:lstStyle/>
          <a:p>
            <a:pPr algn="just">
              <a:lnSpc>
                <a:spcPct val="150000"/>
              </a:lnSpc>
            </a:pPr>
            <a:r>
              <a:rPr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52" name="Rectangle 36"/>
          <p:cNvSpPr>
            <a:spLocks noChangeArrowheads="1"/>
          </p:cNvSpPr>
          <p:nvPr/>
        </p:nvSpPr>
        <p:spPr bwMode="auto">
          <a:xfrm>
            <a:off x="3721388" y="1502782"/>
            <a:ext cx="2214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r>
              <a:rPr lang="en-US" altLang="zh-CN" sz="2000" b="1" dirty="0">
                <a:solidFill>
                  <a:srgbClr val="C00000"/>
                </a:solidFill>
                <a:latin typeface="微软雅黑" panose="020B0503020204020204" charset="-122"/>
                <a:ea typeface="微软雅黑" panose="020B0503020204020204" charset="-122"/>
                <a:sym typeface="Arial" panose="020B0604020202020204" pitchFamily="34" charset="0"/>
              </a:rPr>
              <a:t>单击此处添加名称</a:t>
            </a:r>
          </a:p>
        </p:txBody>
      </p:sp>
    </p:spTree>
  </p:cSld>
  <p:clrMapOvr>
    <a:masterClrMapping/>
  </p:clrMapOvr>
  <p:transition advTm="5663">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left)">
                                      <p:cBhvr>
                                        <p:cTn id="13" dur="1000"/>
                                        <p:tgtEl>
                                          <p:spTgt spid="5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left)">
                                      <p:cBhvr>
                                        <p:cTn id="16" dur="1000"/>
                                        <p:tgtEl>
                                          <p:spTgt spid="51"/>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1500"/>
                                        <p:tgtEl>
                                          <p:spTgt spid="4"/>
                                        </p:tgtEl>
                                      </p:cBhvr>
                                    </p:animEffec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75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750"/>
                                        <p:tgtEl>
                                          <p:spTgt spid="5"/>
                                        </p:tgtEl>
                                      </p:cBhvr>
                                    </p:animEffect>
                                  </p:childTnLst>
                                </p:cTn>
                              </p:par>
                              <p:par>
                                <p:cTn id="28" presetID="2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750"/>
                                        <p:tgtEl>
                                          <p:spTgt spid="9"/>
                                        </p:tgtEl>
                                      </p:cBhvr>
                                    </p:animEffect>
                                  </p:childTnLst>
                                </p:cTn>
                              </p:par>
                              <p:par>
                                <p:cTn id="31" presetID="2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750"/>
                                        <p:tgtEl>
                                          <p:spTgt spid="12"/>
                                        </p:tgtEl>
                                      </p:cBhvr>
                                    </p:animEffect>
                                  </p:childTnLst>
                                </p:cTn>
                              </p:par>
                              <p:par>
                                <p:cTn id="34" presetID="2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750"/>
                                        <p:tgtEl>
                                          <p:spTgt spid="15"/>
                                        </p:tgtEl>
                                      </p:cBhvr>
                                    </p:animEffect>
                                  </p:childTnLst>
                                </p:cTn>
                              </p:par>
                              <p:par>
                                <p:cTn id="37" presetID="2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750"/>
                                        <p:tgtEl>
                                          <p:spTgt spid="18"/>
                                        </p:tgtEl>
                                      </p:cBhvr>
                                    </p:animEffect>
                                  </p:childTnLst>
                                </p:cTn>
                              </p:par>
                            </p:childTnLst>
                          </p:cTn>
                        </p:par>
                        <p:par>
                          <p:cTn id="40" fill="hold">
                            <p:stCondLst>
                              <p:cond delay="4500"/>
                            </p:stCondLst>
                            <p:childTnLst>
                              <p:par>
                                <p:cTn id="41" presetID="47"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1000"/>
                                        <p:tgtEl>
                                          <p:spTgt spid="30"/>
                                        </p:tgtEl>
                                      </p:cBhvr>
                                    </p:animEffect>
                                    <p:anim calcmode="lin" valueType="num">
                                      <p:cBhvr>
                                        <p:cTn id="79" dur="1000" fill="hold"/>
                                        <p:tgtEl>
                                          <p:spTgt spid="30"/>
                                        </p:tgtEl>
                                        <p:attrNameLst>
                                          <p:attrName>ppt_x</p:attrName>
                                        </p:attrNameLst>
                                      </p:cBhvr>
                                      <p:tavLst>
                                        <p:tav tm="0">
                                          <p:val>
                                            <p:strVal val="#ppt_x"/>
                                          </p:val>
                                        </p:tav>
                                        <p:tav tm="100000">
                                          <p:val>
                                            <p:strVal val="#ppt_x"/>
                                          </p:val>
                                        </p:tav>
                                      </p:tavLst>
                                    </p:anim>
                                    <p:anim calcmode="lin" valueType="num">
                                      <p:cBhvr>
                                        <p:cTn id="80" dur="1000" fill="hold"/>
                                        <p:tgtEl>
                                          <p:spTgt spid="30"/>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par>
                                <p:cTn id="86" presetID="47" presetClass="entr" presetSubtype="0" fill="hold"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1000"/>
                                        <p:tgtEl>
                                          <p:spTgt spid="32"/>
                                        </p:tgtEl>
                                      </p:cBhvr>
                                    </p:animEffect>
                                    <p:anim calcmode="lin" valueType="num">
                                      <p:cBhvr>
                                        <p:cTn id="89" dur="1000" fill="hold"/>
                                        <p:tgtEl>
                                          <p:spTgt spid="32"/>
                                        </p:tgtEl>
                                        <p:attrNameLst>
                                          <p:attrName>ppt_x</p:attrName>
                                        </p:attrNameLst>
                                      </p:cBhvr>
                                      <p:tavLst>
                                        <p:tav tm="0">
                                          <p:val>
                                            <p:strVal val="#ppt_x"/>
                                          </p:val>
                                        </p:tav>
                                        <p:tav tm="100000">
                                          <p:val>
                                            <p:strVal val="#ppt_x"/>
                                          </p:val>
                                        </p:tav>
                                      </p:tavLst>
                                    </p:anim>
                                    <p:anim calcmode="lin" valueType="num">
                                      <p:cBhvr>
                                        <p:cTn id="90" dur="1000" fill="hold"/>
                                        <p:tgtEl>
                                          <p:spTgt spid="32"/>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1000"/>
                                        <p:tgtEl>
                                          <p:spTgt spid="35"/>
                                        </p:tgtEl>
                                      </p:cBhvr>
                                    </p:animEffect>
                                    <p:anim calcmode="lin" valueType="num">
                                      <p:cBhvr>
                                        <p:cTn id="94" dur="1000" fill="hold"/>
                                        <p:tgtEl>
                                          <p:spTgt spid="35"/>
                                        </p:tgtEl>
                                        <p:attrNameLst>
                                          <p:attrName>ppt_x</p:attrName>
                                        </p:attrNameLst>
                                      </p:cBhvr>
                                      <p:tavLst>
                                        <p:tav tm="0">
                                          <p:val>
                                            <p:strVal val="#ppt_x"/>
                                          </p:val>
                                        </p:tav>
                                        <p:tav tm="100000">
                                          <p:val>
                                            <p:strVal val="#ppt_x"/>
                                          </p:val>
                                        </p:tav>
                                      </p:tavLst>
                                    </p:anim>
                                    <p:anim calcmode="lin" valueType="num">
                                      <p:cBhvr>
                                        <p:cTn id="95" dur="1000" fill="hold"/>
                                        <p:tgtEl>
                                          <p:spTgt spid="35"/>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1000"/>
                                        <p:tgtEl>
                                          <p:spTgt spid="36"/>
                                        </p:tgtEl>
                                      </p:cBhvr>
                                    </p:animEffect>
                                    <p:anim calcmode="lin" valueType="num">
                                      <p:cBhvr>
                                        <p:cTn id="99" dur="1000" fill="hold"/>
                                        <p:tgtEl>
                                          <p:spTgt spid="36"/>
                                        </p:tgtEl>
                                        <p:attrNameLst>
                                          <p:attrName>ppt_x</p:attrName>
                                        </p:attrNameLst>
                                      </p:cBhvr>
                                      <p:tavLst>
                                        <p:tav tm="0">
                                          <p:val>
                                            <p:strVal val="#ppt_x"/>
                                          </p:val>
                                        </p:tav>
                                        <p:tav tm="100000">
                                          <p:val>
                                            <p:strVal val="#ppt_x"/>
                                          </p:val>
                                        </p:tav>
                                      </p:tavLst>
                                    </p:anim>
                                    <p:anim calcmode="lin" valueType="num">
                                      <p:cBhvr>
                                        <p:cTn id="100" dur="1000" fill="hold"/>
                                        <p:tgtEl>
                                          <p:spTgt spid="36"/>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1000"/>
                                        <p:tgtEl>
                                          <p:spTgt spid="37"/>
                                        </p:tgtEl>
                                      </p:cBhvr>
                                    </p:animEffect>
                                    <p:anim calcmode="lin" valueType="num">
                                      <p:cBhvr>
                                        <p:cTn id="104" dur="1000" fill="hold"/>
                                        <p:tgtEl>
                                          <p:spTgt spid="37"/>
                                        </p:tgtEl>
                                        <p:attrNameLst>
                                          <p:attrName>ppt_x</p:attrName>
                                        </p:attrNameLst>
                                      </p:cBhvr>
                                      <p:tavLst>
                                        <p:tav tm="0">
                                          <p:val>
                                            <p:strVal val="#ppt_x"/>
                                          </p:val>
                                        </p:tav>
                                        <p:tav tm="100000">
                                          <p:val>
                                            <p:strVal val="#ppt_x"/>
                                          </p:val>
                                        </p:tav>
                                      </p:tavLst>
                                    </p:anim>
                                    <p:anim calcmode="lin" valueType="num">
                                      <p:cBhvr>
                                        <p:cTn id="105" dur="1000" fill="hold"/>
                                        <p:tgtEl>
                                          <p:spTgt spid="37"/>
                                        </p:tgtEl>
                                        <p:attrNameLst>
                                          <p:attrName>ppt_y</p:attrName>
                                        </p:attrNameLst>
                                      </p:cBhvr>
                                      <p:tavLst>
                                        <p:tav tm="0">
                                          <p:val>
                                            <p:strVal val="#ppt_y-.1"/>
                                          </p:val>
                                        </p:tav>
                                        <p:tav tm="100000">
                                          <p:val>
                                            <p:strVal val="#ppt_y"/>
                                          </p:val>
                                        </p:tav>
                                      </p:tavLst>
                                    </p:anim>
                                  </p:childTnLst>
                                </p:cTn>
                              </p:par>
                              <p:par>
                                <p:cTn id="106" presetID="47" presetClass="entr" presetSubtype="0" fill="hold" nodeType="with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1000"/>
                                        <p:tgtEl>
                                          <p:spTgt spid="38"/>
                                        </p:tgtEl>
                                      </p:cBhvr>
                                    </p:animEffect>
                                    <p:anim calcmode="lin" valueType="num">
                                      <p:cBhvr>
                                        <p:cTn id="109" dur="1000" fill="hold"/>
                                        <p:tgtEl>
                                          <p:spTgt spid="38"/>
                                        </p:tgtEl>
                                        <p:attrNameLst>
                                          <p:attrName>ppt_x</p:attrName>
                                        </p:attrNameLst>
                                      </p:cBhvr>
                                      <p:tavLst>
                                        <p:tav tm="0">
                                          <p:val>
                                            <p:strVal val="#ppt_x"/>
                                          </p:val>
                                        </p:tav>
                                        <p:tav tm="100000">
                                          <p:val>
                                            <p:strVal val="#ppt_x"/>
                                          </p:val>
                                        </p:tav>
                                      </p:tavLst>
                                    </p:anim>
                                    <p:anim calcmode="lin" valueType="num">
                                      <p:cBhvr>
                                        <p:cTn id="110" dur="1000" fill="hold"/>
                                        <p:tgtEl>
                                          <p:spTgt spid="38"/>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1000"/>
                                        <p:tgtEl>
                                          <p:spTgt spid="42"/>
                                        </p:tgtEl>
                                      </p:cBhvr>
                                    </p:animEffect>
                                    <p:anim calcmode="lin" valueType="num">
                                      <p:cBhvr>
                                        <p:cTn id="114" dur="1000" fill="hold"/>
                                        <p:tgtEl>
                                          <p:spTgt spid="42"/>
                                        </p:tgtEl>
                                        <p:attrNameLst>
                                          <p:attrName>ppt_x</p:attrName>
                                        </p:attrNameLst>
                                      </p:cBhvr>
                                      <p:tavLst>
                                        <p:tav tm="0">
                                          <p:val>
                                            <p:strVal val="#ppt_x"/>
                                          </p:val>
                                        </p:tav>
                                        <p:tav tm="100000">
                                          <p:val>
                                            <p:strVal val="#ppt_x"/>
                                          </p:val>
                                        </p:tav>
                                      </p:tavLst>
                                    </p:anim>
                                    <p:anim calcmode="lin" valueType="num">
                                      <p:cBhvr>
                                        <p:cTn id="11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bldLvl="0" animBg="1"/>
      <p:bldP spid="35" grpId="0"/>
      <p:bldP spid="36" grpId="0"/>
      <p:bldP spid="37" grpId="0" bldLvl="0" animBg="1"/>
      <p:bldP spid="42"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42"/>
          <p:cNvSpPr>
            <a:spLocks noGrp="1"/>
          </p:cNvSpPr>
          <p:nvPr>
            <p:ph type="body" sz="quarter" idx="10"/>
          </p:nvPr>
        </p:nvSpPr>
        <p:spPr>
          <a:xfrm>
            <a:off x="227330" y="358775"/>
            <a:ext cx="3660775" cy="590550"/>
          </a:xfrm>
        </p:spPr>
        <p:txBody>
          <a:bodyPr/>
          <a:lstStyle/>
          <a:p>
            <a:r>
              <a:rPr lang="zh-CN" altLang="en-US" sz="2000" dirty="0">
                <a:latin typeface="微软雅黑" panose="020B0503020204020204" charset="-122"/>
                <a:ea typeface="微软雅黑" panose="020B0503020204020204" charset="-122"/>
              </a:rPr>
              <a:t>请在此处添加标题</a:t>
            </a:r>
          </a:p>
        </p:txBody>
      </p:sp>
      <p:sp>
        <p:nvSpPr>
          <p:cNvPr id="44" name="文本占位符 43"/>
          <p:cNvSpPr>
            <a:spLocks noGrp="1"/>
          </p:cNvSpPr>
          <p:nvPr/>
        </p:nvSpPr>
        <p:spPr>
          <a:xfrm>
            <a:off x="518746" y="710723"/>
            <a:ext cx="4664898" cy="238813"/>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1200" kern="1200" spc="100" baseline="0">
                <a:solidFill>
                  <a:srgbClr val="51B9D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Creativity / Innovation / Specialty / Exquisite</a:t>
            </a:r>
          </a:p>
        </p:txBody>
      </p:sp>
      <p:sp>
        <p:nvSpPr>
          <p:cNvPr id="25" name="自由: 形状 24"/>
          <p:cNvSpPr/>
          <p:nvPr/>
        </p:nvSpPr>
        <p:spPr bwMode="auto">
          <a:xfrm>
            <a:off x="-1" y="1842620"/>
            <a:ext cx="12191999" cy="3856833"/>
          </a:xfrm>
          <a:custGeom>
            <a:avLst/>
            <a:gdLst>
              <a:gd name="connsiteX0" fmla="*/ 0 w 12211050"/>
              <a:gd name="connsiteY0" fmla="*/ 0 h 3856833"/>
              <a:gd name="connsiteX1" fmla="*/ 12211050 w 12211050"/>
              <a:gd name="connsiteY1" fmla="*/ 0 h 3856833"/>
              <a:gd name="connsiteX2" fmla="*/ 12211050 w 12211050"/>
              <a:gd name="connsiteY2" fmla="*/ 2839832 h 3856833"/>
              <a:gd name="connsiteX3" fmla="*/ 7182090 w 12211050"/>
              <a:gd name="connsiteY3" fmla="*/ 2839832 h 3856833"/>
              <a:gd name="connsiteX4" fmla="*/ 7166582 w 12211050"/>
              <a:gd name="connsiteY4" fmla="*/ 2993428 h 3856833"/>
              <a:gd name="connsiteX5" fmla="*/ 6105525 w 12211050"/>
              <a:gd name="connsiteY5" fmla="*/ 3856833 h 3856833"/>
              <a:gd name="connsiteX6" fmla="*/ 5044470 w 12211050"/>
              <a:gd name="connsiteY6" fmla="*/ 2993428 h 3856833"/>
              <a:gd name="connsiteX7" fmla="*/ 5028962 w 12211050"/>
              <a:gd name="connsiteY7" fmla="*/ 2839832 h 3856833"/>
              <a:gd name="connsiteX8" fmla="*/ 0 w 12211050"/>
              <a:gd name="connsiteY8" fmla="*/ 2839832 h 385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1050" h="3856833">
                <a:moveTo>
                  <a:pt x="0" y="0"/>
                </a:moveTo>
                <a:lnTo>
                  <a:pt x="12211050" y="0"/>
                </a:lnTo>
                <a:lnTo>
                  <a:pt x="12211050" y="2839832"/>
                </a:lnTo>
                <a:lnTo>
                  <a:pt x="7182090" y="2839832"/>
                </a:lnTo>
                <a:lnTo>
                  <a:pt x="7166582" y="2993428"/>
                </a:lnTo>
                <a:cubicBezTo>
                  <a:pt x="7065590" y="3486172"/>
                  <a:pt x="6628913" y="3856833"/>
                  <a:pt x="6105525" y="3856833"/>
                </a:cubicBezTo>
                <a:cubicBezTo>
                  <a:pt x="5582138" y="3856833"/>
                  <a:pt x="5145461" y="3486172"/>
                  <a:pt x="5044470" y="2993428"/>
                </a:cubicBezTo>
                <a:lnTo>
                  <a:pt x="5028962" y="2839832"/>
                </a:lnTo>
                <a:lnTo>
                  <a:pt x="0" y="2839832"/>
                </a:lnTo>
                <a:close/>
              </a:path>
            </a:pathLst>
          </a:custGeom>
          <a:solidFill>
            <a:srgbClr val="C00000"/>
          </a:solidFill>
          <a:ln>
            <a:noFill/>
          </a:ln>
        </p:spPr>
        <p:txBody>
          <a:bodyPr wrap="square" anchor="ctr">
            <a:noAutofit/>
          </a:bodyPr>
          <a:lstStyle/>
          <a:p>
            <a:endParaRPr lang="zh-CN" altLang="en-US">
              <a:latin typeface="微软雅黑" panose="020B0503020204020204" charset="-122"/>
              <a:ea typeface="微软雅黑" panose="020B0503020204020204" charset="-122"/>
            </a:endParaRPr>
          </a:p>
        </p:txBody>
      </p:sp>
      <p:sp>
        <p:nvSpPr>
          <p:cNvPr id="24" name="自由: 形状 23"/>
          <p:cNvSpPr/>
          <p:nvPr/>
        </p:nvSpPr>
        <p:spPr bwMode="auto">
          <a:xfrm>
            <a:off x="0" y="1771524"/>
            <a:ext cx="12191999" cy="3856833"/>
          </a:xfrm>
          <a:custGeom>
            <a:avLst/>
            <a:gdLst>
              <a:gd name="connsiteX0" fmla="*/ 0 w 12211050"/>
              <a:gd name="connsiteY0" fmla="*/ 0 h 3856833"/>
              <a:gd name="connsiteX1" fmla="*/ 12211050 w 12211050"/>
              <a:gd name="connsiteY1" fmla="*/ 0 h 3856833"/>
              <a:gd name="connsiteX2" fmla="*/ 12211050 w 12211050"/>
              <a:gd name="connsiteY2" fmla="*/ 2839832 h 3856833"/>
              <a:gd name="connsiteX3" fmla="*/ 7182090 w 12211050"/>
              <a:gd name="connsiteY3" fmla="*/ 2839832 h 3856833"/>
              <a:gd name="connsiteX4" fmla="*/ 7166582 w 12211050"/>
              <a:gd name="connsiteY4" fmla="*/ 2993428 h 3856833"/>
              <a:gd name="connsiteX5" fmla="*/ 6105525 w 12211050"/>
              <a:gd name="connsiteY5" fmla="*/ 3856833 h 3856833"/>
              <a:gd name="connsiteX6" fmla="*/ 5044470 w 12211050"/>
              <a:gd name="connsiteY6" fmla="*/ 2993428 h 3856833"/>
              <a:gd name="connsiteX7" fmla="*/ 5028962 w 12211050"/>
              <a:gd name="connsiteY7" fmla="*/ 2839832 h 3856833"/>
              <a:gd name="connsiteX8" fmla="*/ 0 w 12211050"/>
              <a:gd name="connsiteY8" fmla="*/ 2839832 h 385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1050" h="3856833">
                <a:moveTo>
                  <a:pt x="0" y="0"/>
                </a:moveTo>
                <a:lnTo>
                  <a:pt x="12211050" y="0"/>
                </a:lnTo>
                <a:lnTo>
                  <a:pt x="12211050" y="2839832"/>
                </a:lnTo>
                <a:lnTo>
                  <a:pt x="7182090" y="2839832"/>
                </a:lnTo>
                <a:lnTo>
                  <a:pt x="7166582" y="2993428"/>
                </a:lnTo>
                <a:cubicBezTo>
                  <a:pt x="7065590" y="3486172"/>
                  <a:pt x="6628913" y="3856833"/>
                  <a:pt x="6105525" y="3856833"/>
                </a:cubicBezTo>
                <a:cubicBezTo>
                  <a:pt x="5582138" y="3856833"/>
                  <a:pt x="5145461" y="3486172"/>
                  <a:pt x="5044470" y="2993428"/>
                </a:cubicBezTo>
                <a:lnTo>
                  <a:pt x="5028962" y="2839832"/>
                </a:lnTo>
                <a:lnTo>
                  <a:pt x="0" y="2839832"/>
                </a:lnTo>
                <a:close/>
              </a:path>
            </a:pathLst>
          </a:custGeom>
          <a:solidFill>
            <a:schemeClr val="bg1"/>
          </a:solidFill>
          <a:ln>
            <a:noFill/>
          </a:ln>
        </p:spPr>
        <p:txBody>
          <a:bodyPr wrap="square" anchor="ctr">
            <a:noAutofit/>
          </a:bodyPr>
          <a:lstStyle/>
          <a:p>
            <a:endParaRPr lang="zh-CN" altLang="en-US">
              <a:latin typeface="微软雅黑" panose="020B0503020204020204" charset="-122"/>
              <a:ea typeface="微软雅黑" panose="020B0503020204020204" charset="-122"/>
            </a:endParaRPr>
          </a:p>
        </p:txBody>
      </p:sp>
      <p:sp>
        <p:nvSpPr>
          <p:cNvPr id="33796" name="Rectangle 18"/>
          <p:cNvSpPr>
            <a:spLocks noChangeArrowheads="1"/>
          </p:cNvSpPr>
          <p:nvPr/>
        </p:nvSpPr>
        <p:spPr bwMode="auto">
          <a:xfrm>
            <a:off x="1" y="1604545"/>
            <a:ext cx="12191999" cy="166978"/>
          </a:xfrm>
          <a:prstGeom prst="rect">
            <a:avLst/>
          </a:prstGeom>
          <a:solidFill>
            <a:srgbClr val="C00000"/>
          </a:solidFill>
          <a:ln>
            <a:noFill/>
          </a:ln>
        </p:spPr>
        <p:txBody>
          <a:bodyPr anchor="ctr"/>
          <a:lstStyle/>
          <a:p>
            <a:pPr algn="ctr" eaLnBrk="1" hangingPunct="1"/>
            <a:endParaRPr lang="en-US" altLang="zh-CN">
              <a:solidFill>
                <a:srgbClr val="FFFFFF"/>
              </a:solidFill>
              <a:latin typeface="微软雅黑" panose="020B0503020204020204" charset="-122"/>
              <a:ea typeface="微软雅黑" panose="020B0503020204020204" charset="-122"/>
            </a:endParaRPr>
          </a:p>
        </p:txBody>
      </p:sp>
      <p:sp>
        <p:nvSpPr>
          <p:cNvPr id="33810" name="TextBox 51"/>
          <p:cNvSpPr txBox="1">
            <a:spLocks noChangeArrowheads="1"/>
          </p:cNvSpPr>
          <p:nvPr/>
        </p:nvSpPr>
        <p:spPr bwMode="auto">
          <a:xfrm>
            <a:off x="2376262" y="263240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defPPr>
              <a:defRPr lang="zh-CN"/>
            </a:defPPr>
            <a:lvl1pPr algn="r">
              <a:defRPr sz="2000" b="1">
                <a:solidFill>
                  <a:srgbClr val="00A7AA"/>
                </a:solidFill>
                <a:latin typeface="+mn-ea"/>
              </a:defRPr>
            </a:lvl1pPr>
          </a:lstStyle>
          <a:p>
            <a:pPr algn="ctr"/>
            <a:r>
              <a:rPr lang="zh-CN" altLang="en-US" dirty="0">
                <a:solidFill>
                  <a:srgbClr val="C00000"/>
                </a:solidFill>
                <a:latin typeface="微软雅黑" panose="020B0503020204020204" charset="-122"/>
                <a:ea typeface="微软雅黑" panose="020B0503020204020204" charset="-122"/>
              </a:rPr>
              <a:t>指导原则</a:t>
            </a:r>
          </a:p>
        </p:txBody>
      </p:sp>
      <p:sp>
        <p:nvSpPr>
          <p:cNvPr id="33808" name="TextBox 55"/>
          <p:cNvSpPr txBox="1">
            <a:spLocks noChangeArrowheads="1"/>
          </p:cNvSpPr>
          <p:nvPr/>
        </p:nvSpPr>
        <p:spPr bwMode="auto">
          <a:xfrm>
            <a:off x="5490706" y="263240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defPPr>
              <a:defRPr lang="zh-CN"/>
            </a:defPPr>
            <a:lvl1pPr algn="r">
              <a:defRPr sz="2000" b="1">
                <a:solidFill>
                  <a:srgbClr val="00A7AA"/>
                </a:solidFill>
                <a:latin typeface="+mn-ea"/>
              </a:defRPr>
            </a:lvl1pPr>
          </a:lstStyle>
          <a:p>
            <a:pPr algn="ctr"/>
            <a:r>
              <a:rPr lang="zh-CN" altLang="en-US">
                <a:solidFill>
                  <a:srgbClr val="C00000"/>
                </a:solidFill>
                <a:latin typeface="微软雅黑" panose="020B0503020204020204" charset="-122"/>
                <a:ea typeface="微软雅黑" panose="020B0503020204020204" charset="-122"/>
              </a:rPr>
              <a:t>行为准则</a:t>
            </a:r>
          </a:p>
        </p:txBody>
      </p:sp>
      <p:sp>
        <p:nvSpPr>
          <p:cNvPr id="33806" name="TextBox 59"/>
          <p:cNvSpPr txBox="1">
            <a:spLocks noChangeArrowheads="1"/>
          </p:cNvSpPr>
          <p:nvPr/>
        </p:nvSpPr>
        <p:spPr bwMode="auto">
          <a:xfrm>
            <a:off x="8602663" y="263240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defPPr>
              <a:defRPr lang="zh-CN"/>
            </a:defPPr>
            <a:lvl1pPr algn="r">
              <a:defRPr sz="2000" b="1">
                <a:solidFill>
                  <a:srgbClr val="00A7AA"/>
                </a:solidFill>
                <a:latin typeface="+mn-ea"/>
              </a:defRPr>
            </a:lvl1pPr>
          </a:lstStyle>
          <a:p>
            <a:pPr algn="ctr"/>
            <a:r>
              <a:rPr lang="zh-CN" altLang="en-US" dirty="0">
                <a:solidFill>
                  <a:srgbClr val="C00000"/>
                </a:solidFill>
                <a:latin typeface="微软雅黑" panose="020B0503020204020204" charset="-122"/>
                <a:ea typeface="微软雅黑" panose="020B0503020204020204" charset="-122"/>
              </a:rPr>
              <a:t>价值体系</a:t>
            </a:r>
          </a:p>
        </p:txBody>
      </p:sp>
      <p:grpSp>
        <p:nvGrpSpPr>
          <p:cNvPr id="33800" name="组合 13"/>
          <p:cNvGrpSpPr/>
          <p:nvPr/>
        </p:nvGrpSpPr>
        <p:grpSpPr bwMode="auto">
          <a:xfrm>
            <a:off x="5493683" y="4030557"/>
            <a:ext cx="1204634" cy="1203290"/>
            <a:chOff x="0" y="0"/>
            <a:chExt cx="1422030" cy="1422030"/>
          </a:xfrm>
        </p:grpSpPr>
        <p:sp>
          <p:nvSpPr>
            <p:cNvPr id="33804" name="Freeform 4"/>
            <p:cNvSpPr>
              <a:spLocks noEditPoints="1"/>
            </p:cNvSpPr>
            <p:nvPr/>
          </p:nvSpPr>
          <p:spPr bwMode="auto">
            <a:xfrm>
              <a:off x="309214" y="312811"/>
              <a:ext cx="1011241" cy="906072"/>
            </a:xfrm>
            <a:custGeom>
              <a:avLst/>
              <a:gdLst>
                <a:gd name="T0" fmla="*/ 0 w 250"/>
                <a:gd name="T1" fmla="*/ 0 h 224"/>
                <a:gd name="T2" fmla="*/ 2147483647 w 250"/>
                <a:gd name="T3" fmla="*/ 2147483647 h 224"/>
                <a:gd name="T4" fmla="*/ 2147483647 w 250"/>
                <a:gd name="T5" fmla="*/ 2147483647 h 224"/>
                <a:gd name="T6" fmla="*/ 2147483647 w 250"/>
                <a:gd name="T7" fmla="*/ 2147483647 h 224"/>
                <a:gd name="T8" fmla="*/ 2147483647 w 250"/>
                <a:gd name="T9" fmla="*/ 2147483647 h 224"/>
                <a:gd name="T10" fmla="*/ 2147483647 w 250"/>
                <a:gd name="T11" fmla="*/ 2147483647 h 224"/>
                <a:gd name="T12" fmla="*/ 0 w 250"/>
                <a:gd name="T13" fmla="*/ 0 h 224"/>
                <a:gd name="T14" fmla="*/ 2147483647 w 250"/>
                <a:gd name="T15" fmla="*/ 2147483647 h 224"/>
                <a:gd name="T16" fmla="*/ 2147483647 w 250"/>
                <a:gd name="T17" fmla="*/ 2147483647 h 224"/>
                <a:gd name="T18" fmla="*/ 2147483647 w 250"/>
                <a:gd name="T19" fmla="*/ 2147483647 h 224"/>
                <a:gd name="T20" fmla="*/ 2147483647 w 250"/>
                <a:gd name="T21" fmla="*/ 2147483647 h 2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0" h="224">
                  <a:moveTo>
                    <a:pt x="0" y="0"/>
                  </a:moveTo>
                  <a:lnTo>
                    <a:pt x="48" y="188"/>
                  </a:lnTo>
                  <a:lnTo>
                    <a:pt x="141" y="158"/>
                  </a:lnTo>
                  <a:lnTo>
                    <a:pt x="58" y="59"/>
                  </a:lnTo>
                  <a:lnTo>
                    <a:pt x="165" y="151"/>
                  </a:lnTo>
                  <a:lnTo>
                    <a:pt x="250" y="124"/>
                  </a:lnTo>
                  <a:lnTo>
                    <a:pt x="0" y="0"/>
                  </a:lnTo>
                  <a:close/>
                  <a:moveTo>
                    <a:pt x="143" y="224"/>
                  </a:moveTo>
                  <a:lnTo>
                    <a:pt x="143" y="173"/>
                  </a:lnTo>
                  <a:lnTo>
                    <a:pt x="114" y="183"/>
                  </a:lnTo>
                  <a:lnTo>
                    <a:pt x="143" y="224"/>
                  </a:lnTo>
                  <a:close/>
                </a:path>
              </a:pathLst>
            </a:custGeom>
            <a:solidFill>
              <a:srgbClr val="C00000"/>
            </a:solidFill>
            <a:ln w="9525" cmpd="sng">
              <a:solidFill>
                <a:srgbClr val="C00000"/>
              </a:solidFill>
              <a:miter lim="800000"/>
            </a:ln>
          </p:spPr>
          <p:txBody>
            <a:bodyPr lIns="121888" tIns="60944" rIns="121888" bIns="60944"/>
            <a:lstStyle/>
            <a:p>
              <a:endParaRPr lang="zh-CN" altLang="en-US">
                <a:latin typeface="微软雅黑" panose="020B0503020204020204" charset="-122"/>
                <a:ea typeface="微软雅黑" panose="020B0503020204020204" charset="-122"/>
              </a:endParaRPr>
            </a:p>
          </p:txBody>
        </p:sp>
        <p:sp>
          <p:nvSpPr>
            <p:cNvPr id="33805" name="Oval 4"/>
            <p:cNvSpPr>
              <a:spLocks noChangeArrowheads="1"/>
            </p:cNvSpPr>
            <p:nvPr/>
          </p:nvSpPr>
          <p:spPr bwMode="auto">
            <a:xfrm>
              <a:off x="0" y="0"/>
              <a:ext cx="1422030" cy="1422030"/>
            </a:xfrm>
            <a:prstGeom prst="ellipse">
              <a:avLst/>
            </a:prstGeom>
            <a:noFill/>
            <a:ln w="12700">
              <a:solidFill>
                <a:srgbClr val="C00000"/>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en-US" altLang="zh-CN" sz="3100">
                <a:solidFill>
                  <a:srgbClr val="FFFFFF"/>
                </a:solidFill>
                <a:latin typeface="微软雅黑" panose="020B0503020204020204" charset="-122"/>
                <a:ea typeface="微软雅黑" panose="020B0503020204020204" charset="-122"/>
              </a:endParaRPr>
            </a:p>
          </p:txBody>
        </p:sp>
      </p:grpSp>
      <p:sp>
        <p:nvSpPr>
          <p:cNvPr id="36881" name="Freeform 160"/>
          <p:cNvSpPr/>
          <p:nvPr/>
        </p:nvSpPr>
        <p:spPr bwMode="auto">
          <a:xfrm>
            <a:off x="2708506" y="2050450"/>
            <a:ext cx="546100" cy="471488"/>
          </a:xfrm>
          <a:custGeom>
            <a:avLst/>
            <a:gdLst>
              <a:gd name="T0" fmla="*/ 2147483647 w 461"/>
              <a:gd name="T1" fmla="*/ 2147483647 h 400"/>
              <a:gd name="T2" fmla="*/ 2147483647 w 461"/>
              <a:gd name="T3" fmla="*/ 2147483647 h 400"/>
              <a:gd name="T4" fmla="*/ 2147483647 w 461"/>
              <a:gd name="T5" fmla="*/ 2147483647 h 400"/>
              <a:gd name="T6" fmla="*/ 2147483647 w 461"/>
              <a:gd name="T7" fmla="*/ 2147483647 h 400"/>
              <a:gd name="T8" fmla="*/ 2147483647 w 461"/>
              <a:gd name="T9" fmla="*/ 2147483647 h 400"/>
              <a:gd name="T10" fmla="*/ 2147483647 w 461"/>
              <a:gd name="T11" fmla="*/ 2147483647 h 400"/>
              <a:gd name="T12" fmla="*/ 2147483647 w 461"/>
              <a:gd name="T13" fmla="*/ 2147483647 h 400"/>
              <a:gd name="T14" fmla="*/ 2147483647 w 461"/>
              <a:gd name="T15" fmla="*/ 2147483647 h 400"/>
              <a:gd name="T16" fmla="*/ 2147483647 w 461"/>
              <a:gd name="T17" fmla="*/ 2147483647 h 400"/>
              <a:gd name="T18" fmla="*/ 2147483647 w 461"/>
              <a:gd name="T19" fmla="*/ 2147483647 h 400"/>
              <a:gd name="T20" fmla="*/ 2147483647 w 461"/>
              <a:gd name="T21" fmla="*/ 2147483647 h 400"/>
              <a:gd name="T22" fmla="*/ 2147483647 w 461"/>
              <a:gd name="T23" fmla="*/ 2147483647 h 400"/>
              <a:gd name="T24" fmla="*/ 2147483647 w 461"/>
              <a:gd name="T25" fmla="*/ 2147483647 h 400"/>
              <a:gd name="T26" fmla="*/ 2147483647 w 461"/>
              <a:gd name="T27" fmla="*/ 2147483647 h 400"/>
              <a:gd name="T28" fmla="*/ 2147483647 w 461"/>
              <a:gd name="T29" fmla="*/ 2147483647 h 400"/>
              <a:gd name="T30" fmla="*/ 2147483647 w 461"/>
              <a:gd name="T31" fmla="*/ 2147483647 h 400"/>
              <a:gd name="T32" fmla="*/ 2147483647 w 461"/>
              <a:gd name="T33" fmla="*/ 2147483647 h 400"/>
              <a:gd name="T34" fmla="*/ 2147483647 w 461"/>
              <a:gd name="T35" fmla="*/ 2147483647 h 400"/>
              <a:gd name="T36" fmla="*/ 2147483647 w 461"/>
              <a:gd name="T37" fmla="*/ 2147483647 h 400"/>
              <a:gd name="T38" fmla="*/ 2147483647 w 461"/>
              <a:gd name="T39" fmla="*/ 2147483647 h 400"/>
              <a:gd name="T40" fmla="*/ 2147483647 w 461"/>
              <a:gd name="T41" fmla="*/ 2147483647 h 400"/>
              <a:gd name="T42" fmla="*/ 2147483647 w 461"/>
              <a:gd name="T43" fmla="*/ 2147483647 h 400"/>
              <a:gd name="T44" fmla="*/ 2147483647 w 461"/>
              <a:gd name="T45" fmla="*/ 2147483647 h 400"/>
              <a:gd name="T46" fmla="*/ 2147483647 w 461"/>
              <a:gd name="T47" fmla="*/ 2147483647 h 400"/>
              <a:gd name="T48" fmla="*/ 2147483647 w 461"/>
              <a:gd name="T49" fmla="*/ 2147483647 h 400"/>
              <a:gd name="T50" fmla="*/ 2147483647 w 461"/>
              <a:gd name="T51" fmla="*/ 2147483647 h 400"/>
              <a:gd name="T52" fmla="*/ 2147483647 w 461"/>
              <a:gd name="T53" fmla="*/ 2147483647 h 400"/>
              <a:gd name="T54" fmla="*/ 2147483647 w 461"/>
              <a:gd name="T55" fmla="*/ 2147483647 h 400"/>
              <a:gd name="T56" fmla="*/ 2147483647 w 461"/>
              <a:gd name="T57" fmla="*/ 2147483647 h 400"/>
              <a:gd name="T58" fmla="*/ 2147483647 w 461"/>
              <a:gd name="T59" fmla="*/ 2147483647 h 400"/>
              <a:gd name="T60" fmla="*/ 2147483647 w 461"/>
              <a:gd name="T61" fmla="*/ 2147483647 h 400"/>
              <a:gd name="T62" fmla="*/ 2147483647 w 461"/>
              <a:gd name="T63" fmla="*/ 2147483647 h 400"/>
              <a:gd name="T64" fmla="*/ 2147483647 w 461"/>
              <a:gd name="T65" fmla="*/ 2147483647 h 4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rgbClr val="C00000"/>
          </a:solidFill>
          <a:ln>
            <a:noFill/>
          </a:ln>
        </p:spPr>
        <p:txBody>
          <a:bodyPr wrap="none" anchor="ctr"/>
          <a:lstStyle/>
          <a:p>
            <a:endParaRPr lang="zh-CN" altLang="en-US">
              <a:latin typeface="微软雅黑" panose="020B0503020204020204" charset="-122"/>
              <a:ea typeface="微软雅黑" panose="020B0503020204020204" charset="-122"/>
            </a:endParaRPr>
          </a:p>
        </p:txBody>
      </p:sp>
      <p:sp>
        <p:nvSpPr>
          <p:cNvPr id="36882" name="Freeform 28"/>
          <p:cNvSpPr/>
          <p:nvPr/>
        </p:nvSpPr>
        <p:spPr bwMode="auto">
          <a:xfrm>
            <a:off x="5788819" y="2027432"/>
            <a:ext cx="614362" cy="517525"/>
          </a:xfrm>
          <a:custGeom>
            <a:avLst/>
            <a:gdLst>
              <a:gd name="T0" fmla="*/ 2147483647 w 498"/>
              <a:gd name="T1" fmla="*/ 2147483647 h 418"/>
              <a:gd name="T2" fmla="*/ 2147483647 w 498"/>
              <a:gd name="T3" fmla="*/ 2147483647 h 418"/>
              <a:gd name="T4" fmla="*/ 2147483647 w 498"/>
              <a:gd name="T5" fmla="*/ 2147483647 h 418"/>
              <a:gd name="T6" fmla="*/ 2147483647 w 498"/>
              <a:gd name="T7" fmla="*/ 2147483647 h 418"/>
              <a:gd name="T8" fmla="*/ 2147483647 w 498"/>
              <a:gd name="T9" fmla="*/ 2147483647 h 418"/>
              <a:gd name="T10" fmla="*/ 2147483647 w 498"/>
              <a:gd name="T11" fmla="*/ 2147483647 h 418"/>
              <a:gd name="T12" fmla="*/ 2147483647 w 498"/>
              <a:gd name="T13" fmla="*/ 2147483647 h 418"/>
              <a:gd name="T14" fmla="*/ 2147483647 w 498"/>
              <a:gd name="T15" fmla="*/ 2147483647 h 418"/>
              <a:gd name="T16" fmla="*/ 2147483647 w 498"/>
              <a:gd name="T17" fmla="*/ 2147483647 h 418"/>
              <a:gd name="T18" fmla="*/ 2147483647 w 498"/>
              <a:gd name="T19" fmla="*/ 2147483647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C00000"/>
          </a:solidFill>
          <a:ln>
            <a:noFill/>
          </a:ln>
        </p:spPr>
        <p:txBody>
          <a:bodyPr wrap="none" anchor="ctr"/>
          <a:lstStyle/>
          <a:p>
            <a:endParaRPr lang="zh-CN" altLang="en-US">
              <a:latin typeface="微软雅黑" panose="020B0503020204020204" charset="-122"/>
              <a:ea typeface="微软雅黑" panose="020B0503020204020204" charset="-122"/>
            </a:endParaRPr>
          </a:p>
        </p:txBody>
      </p:sp>
      <p:sp>
        <p:nvSpPr>
          <p:cNvPr id="36883" name="Freeform 135"/>
          <p:cNvSpPr/>
          <p:nvPr/>
        </p:nvSpPr>
        <p:spPr bwMode="auto">
          <a:xfrm>
            <a:off x="9006345" y="2029813"/>
            <a:ext cx="403225" cy="512763"/>
          </a:xfrm>
          <a:custGeom>
            <a:avLst/>
            <a:gdLst>
              <a:gd name="T0" fmla="*/ 2147483647 w 356"/>
              <a:gd name="T1" fmla="*/ 0 h 453"/>
              <a:gd name="T2" fmla="*/ 2147483647 w 356"/>
              <a:gd name="T3" fmla="*/ 0 h 453"/>
              <a:gd name="T4" fmla="*/ 2147483647 w 356"/>
              <a:gd name="T5" fmla="*/ 0 h 453"/>
              <a:gd name="T6" fmla="*/ 0 w 356"/>
              <a:gd name="T7" fmla="*/ 2147483647 h 453"/>
              <a:gd name="T8" fmla="*/ 0 w 356"/>
              <a:gd name="T9" fmla="*/ 2147483647 h 453"/>
              <a:gd name="T10" fmla="*/ 2147483647 w 356"/>
              <a:gd name="T11" fmla="*/ 2147483647 h 453"/>
              <a:gd name="T12" fmla="*/ 2147483647 w 356"/>
              <a:gd name="T13" fmla="*/ 2147483647 h 453"/>
              <a:gd name="T14" fmla="*/ 2147483647 w 356"/>
              <a:gd name="T15" fmla="*/ 2147483647 h 453"/>
              <a:gd name="T16" fmla="*/ 2147483647 w 356"/>
              <a:gd name="T17" fmla="*/ 2147483647 h 453"/>
              <a:gd name="T18" fmla="*/ 2147483647 w 356"/>
              <a:gd name="T19" fmla="*/ 0 h 453"/>
              <a:gd name="T20" fmla="*/ 2147483647 w 356"/>
              <a:gd name="T21" fmla="*/ 2147483647 h 453"/>
              <a:gd name="T22" fmla="*/ 2147483647 w 356"/>
              <a:gd name="T23" fmla="*/ 2147483647 h 453"/>
              <a:gd name="T24" fmla="*/ 2147483647 w 356"/>
              <a:gd name="T25" fmla="*/ 2147483647 h 453"/>
              <a:gd name="T26" fmla="*/ 2147483647 w 356"/>
              <a:gd name="T27" fmla="*/ 2147483647 h 453"/>
              <a:gd name="T28" fmla="*/ 2147483647 w 356"/>
              <a:gd name="T29" fmla="*/ 2147483647 h 453"/>
              <a:gd name="T30" fmla="*/ 2147483647 w 356"/>
              <a:gd name="T31" fmla="*/ 2147483647 h 4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rgbClr val="C00000"/>
          </a:solidFill>
          <a:ln>
            <a:noFill/>
          </a:ln>
        </p:spPr>
        <p:txBody>
          <a:bodyPr wrap="none" anchor="ctr"/>
          <a:lstStyle/>
          <a:p>
            <a:endParaRPr lang="zh-CN" altLang="en-US">
              <a:latin typeface="微软雅黑" panose="020B0503020204020204" charset="-122"/>
              <a:ea typeface="微软雅黑" panose="020B0503020204020204" charset="-122"/>
            </a:endParaRPr>
          </a:p>
        </p:txBody>
      </p:sp>
      <p:sp>
        <p:nvSpPr>
          <p:cNvPr id="27" name="文本框 26"/>
          <p:cNvSpPr txBox="1"/>
          <p:nvPr/>
        </p:nvSpPr>
        <p:spPr>
          <a:xfrm>
            <a:off x="1763645" y="3041813"/>
            <a:ext cx="2435822" cy="922020"/>
          </a:xfrm>
          <a:prstGeom prst="rect">
            <a:avLst/>
          </a:prstGeom>
          <a:noFill/>
        </p:spPr>
        <p:txBody>
          <a:bodyPr wrap="square" rtlCol="0">
            <a:spAutoFit/>
          </a:bodyPr>
          <a:lstStyle/>
          <a:p>
            <a:pPr algn="just">
              <a:lnSpc>
                <a:spcPct val="150000"/>
              </a:lnSpc>
            </a:pPr>
            <a:r>
              <a:rPr sz="12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28" name="文本框 27"/>
          <p:cNvSpPr txBox="1"/>
          <p:nvPr/>
        </p:nvSpPr>
        <p:spPr>
          <a:xfrm>
            <a:off x="4878087" y="3041813"/>
            <a:ext cx="2435822" cy="922020"/>
          </a:xfrm>
          <a:prstGeom prst="rect">
            <a:avLst/>
          </a:prstGeom>
          <a:noFill/>
        </p:spPr>
        <p:txBody>
          <a:bodyPr wrap="square" rtlCol="0">
            <a:spAutoFit/>
          </a:bodyPr>
          <a:lstStyle/>
          <a:p>
            <a:pPr algn="just">
              <a:lnSpc>
                <a:spcPct val="150000"/>
              </a:lnSpc>
            </a:pPr>
            <a:r>
              <a:rPr sz="12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29" name="文本框 28"/>
          <p:cNvSpPr txBox="1"/>
          <p:nvPr/>
        </p:nvSpPr>
        <p:spPr>
          <a:xfrm>
            <a:off x="7990046" y="3041813"/>
            <a:ext cx="2435822" cy="922020"/>
          </a:xfrm>
          <a:prstGeom prst="rect">
            <a:avLst/>
          </a:prstGeom>
          <a:noFill/>
        </p:spPr>
        <p:txBody>
          <a:bodyPr wrap="square" rtlCol="0">
            <a:spAutoFit/>
          </a:bodyPr>
          <a:lstStyle/>
          <a:p>
            <a:pPr algn="just">
              <a:lnSpc>
                <a:spcPct val="150000"/>
              </a:lnSpc>
            </a:pPr>
            <a:r>
              <a:rPr sz="12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Tree>
  </p:cSld>
  <p:clrMapOvr>
    <a:masterClrMapping/>
  </p:clrMapOvr>
  <p:transition advTm="5195">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1000"/>
                                        <p:tgtEl>
                                          <p:spTgt spid="2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1000"/>
                                        <p:tgtEl>
                                          <p:spTgt spid="24"/>
                                        </p:tgtEl>
                                      </p:cBhvr>
                                    </p:animEffect>
                                  </p:childTnLst>
                                </p:cTn>
                              </p:par>
                            </p:childTnLst>
                          </p:cTn>
                        </p:par>
                        <p:par>
                          <p:cTn id="11" fill="hold">
                            <p:stCondLst>
                              <p:cond delay="1000"/>
                            </p:stCondLst>
                            <p:childTnLst>
                              <p:par>
                                <p:cTn id="12" presetID="16" presetClass="entr" presetSubtype="37" fill="hold" grpId="0" nodeType="afterEffect">
                                  <p:stCondLst>
                                    <p:cond delay="0"/>
                                  </p:stCondLst>
                                  <p:childTnLst>
                                    <p:set>
                                      <p:cBhvr>
                                        <p:cTn id="13" dur="1" fill="hold">
                                          <p:stCondLst>
                                            <p:cond delay="0"/>
                                          </p:stCondLst>
                                        </p:cTn>
                                        <p:tgtEl>
                                          <p:spTgt spid="33796"/>
                                        </p:tgtEl>
                                        <p:attrNameLst>
                                          <p:attrName>style.visibility</p:attrName>
                                        </p:attrNameLst>
                                      </p:cBhvr>
                                      <p:to>
                                        <p:strVal val="visible"/>
                                      </p:to>
                                    </p:set>
                                    <p:animEffect transition="in" filter="barn(outVertical)">
                                      <p:cBhvr>
                                        <p:cTn id="14" dur="1000"/>
                                        <p:tgtEl>
                                          <p:spTgt spid="33796"/>
                                        </p:tgtEl>
                                      </p:cBhvr>
                                    </p:animEffect>
                                  </p:childTnLst>
                                </p:cTn>
                              </p:par>
                              <p:par>
                                <p:cTn id="15" presetID="53" presetClass="entr" presetSubtype="16" fill="hold" nodeType="withEffect">
                                  <p:stCondLst>
                                    <p:cond delay="0"/>
                                  </p:stCondLst>
                                  <p:childTnLst>
                                    <p:set>
                                      <p:cBhvr>
                                        <p:cTn id="16" dur="1" fill="hold">
                                          <p:stCondLst>
                                            <p:cond delay="0"/>
                                          </p:stCondLst>
                                        </p:cTn>
                                        <p:tgtEl>
                                          <p:spTgt spid="33800"/>
                                        </p:tgtEl>
                                        <p:attrNameLst>
                                          <p:attrName>style.visibility</p:attrName>
                                        </p:attrNameLst>
                                      </p:cBhvr>
                                      <p:to>
                                        <p:strVal val="visible"/>
                                      </p:to>
                                    </p:set>
                                    <p:anim calcmode="lin" valueType="num">
                                      <p:cBhvr>
                                        <p:cTn id="17" dur="1000" fill="hold"/>
                                        <p:tgtEl>
                                          <p:spTgt spid="33800"/>
                                        </p:tgtEl>
                                        <p:attrNameLst>
                                          <p:attrName>ppt_w</p:attrName>
                                        </p:attrNameLst>
                                      </p:cBhvr>
                                      <p:tavLst>
                                        <p:tav tm="0">
                                          <p:val>
                                            <p:fltVal val="0"/>
                                          </p:val>
                                        </p:tav>
                                        <p:tav tm="100000">
                                          <p:val>
                                            <p:strVal val="#ppt_w"/>
                                          </p:val>
                                        </p:tav>
                                      </p:tavLst>
                                    </p:anim>
                                    <p:anim calcmode="lin" valueType="num">
                                      <p:cBhvr>
                                        <p:cTn id="18" dur="1000" fill="hold"/>
                                        <p:tgtEl>
                                          <p:spTgt spid="33800"/>
                                        </p:tgtEl>
                                        <p:attrNameLst>
                                          <p:attrName>ppt_h</p:attrName>
                                        </p:attrNameLst>
                                      </p:cBhvr>
                                      <p:tavLst>
                                        <p:tav tm="0">
                                          <p:val>
                                            <p:fltVal val="0"/>
                                          </p:val>
                                        </p:tav>
                                        <p:tav tm="100000">
                                          <p:val>
                                            <p:strVal val="#ppt_h"/>
                                          </p:val>
                                        </p:tav>
                                      </p:tavLst>
                                    </p:anim>
                                    <p:animEffect transition="in" filter="fade">
                                      <p:cBhvr>
                                        <p:cTn id="19" dur="1000"/>
                                        <p:tgtEl>
                                          <p:spTgt spid="3380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6881"/>
                                        </p:tgtEl>
                                        <p:attrNameLst>
                                          <p:attrName>style.visibility</p:attrName>
                                        </p:attrNameLst>
                                      </p:cBhvr>
                                      <p:to>
                                        <p:strVal val="visible"/>
                                      </p:to>
                                    </p:set>
                                    <p:anim calcmode="lin" valueType="num">
                                      <p:cBhvr>
                                        <p:cTn id="23" dur="750" fill="hold"/>
                                        <p:tgtEl>
                                          <p:spTgt spid="36881"/>
                                        </p:tgtEl>
                                        <p:attrNameLst>
                                          <p:attrName>ppt_w</p:attrName>
                                        </p:attrNameLst>
                                      </p:cBhvr>
                                      <p:tavLst>
                                        <p:tav tm="0">
                                          <p:val>
                                            <p:fltVal val="0"/>
                                          </p:val>
                                        </p:tav>
                                        <p:tav tm="100000">
                                          <p:val>
                                            <p:strVal val="#ppt_w"/>
                                          </p:val>
                                        </p:tav>
                                      </p:tavLst>
                                    </p:anim>
                                    <p:anim calcmode="lin" valueType="num">
                                      <p:cBhvr>
                                        <p:cTn id="24" dur="750" fill="hold"/>
                                        <p:tgtEl>
                                          <p:spTgt spid="36881"/>
                                        </p:tgtEl>
                                        <p:attrNameLst>
                                          <p:attrName>ppt_h</p:attrName>
                                        </p:attrNameLst>
                                      </p:cBhvr>
                                      <p:tavLst>
                                        <p:tav tm="0">
                                          <p:val>
                                            <p:fltVal val="0"/>
                                          </p:val>
                                        </p:tav>
                                        <p:tav tm="100000">
                                          <p:val>
                                            <p:strVal val="#ppt_h"/>
                                          </p:val>
                                        </p:tav>
                                      </p:tavLst>
                                    </p:anim>
                                    <p:animEffect transition="in" filter="fade">
                                      <p:cBhvr>
                                        <p:cTn id="25" dur="750"/>
                                        <p:tgtEl>
                                          <p:spTgt spid="36881"/>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33810"/>
                                        </p:tgtEl>
                                        <p:attrNameLst>
                                          <p:attrName>style.visibility</p:attrName>
                                        </p:attrNameLst>
                                      </p:cBhvr>
                                      <p:to>
                                        <p:strVal val="visible"/>
                                      </p:to>
                                    </p:set>
                                    <p:animEffect transition="in" filter="barn(outVertical)">
                                      <p:cBhvr>
                                        <p:cTn id="28" dur="750"/>
                                        <p:tgtEl>
                                          <p:spTgt spid="33810"/>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outVertical)">
                                      <p:cBhvr>
                                        <p:cTn id="31" dur="750"/>
                                        <p:tgtEl>
                                          <p:spTgt spid="27"/>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36882"/>
                                        </p:tgtEl>
                                        <p:attrNameLst>
                                          <p:attrName>style.visibility</p:attrName>
                                        </p:attrNameLst>
                                      </p:cBhvr>
                                      <p:to>
                                        <p:strVal val="visible"/>
                                      </p:to>
                                    </p:set>
                                    <p:anim calcmode="lin" valueType="num">
                                      <p:cBhvr>
                                        <p:cTn id="35" dur="750" fill="hold"/>
                                        <p:tgtEl>
                                          <p:spTgt spid="36882"/>
                                        </p:tgtEl>
                                        <p:attrNameLst>
                                          <p:attrName>ppt_w</p:attrName>
                                        </p:attrNameLst>
                                      </p:cBhvr>
                                      <p:tavLst>
                                        <p:tav tm="0">
                                          <p:val>
                                            <p:fltVal val="0"/>
                                          </p:val>
                                        </p:tav>
                                        <p:tav tm="100000">
                                          <p:val>
                                            <p:strVal val="#ppt_w"/>
                                          </p:val>
                                        </p:tav>
                                      </p:tavLst>
                                    </p:anim>
                                    <p:anim calcmode="lin" valueType="num">
                                      <p:cBhvr>
                                        <p:cTn id="36" dur="750" fill="hold"/>
                                        <p:tgtEl>
                                          <p:spTgt spid="36882"/>
                                        </p:tgtEl>
                                        <p:attrNameLst>
                                          <p:attrName>ppt_h</p:attrName>
                                        </p:attrNameLst>
                                      </p:cBhvr>
                                      <p:tavLst>
                                        <p:tav tm="0">
                                          <p:val>
                                            <p:fltVal val="0"/>
                                          </p:val>
                                        </p:tav>
                                        <p:tav tm="100000">
                                          <p:val>
                                            <p:strVal val="#ppt_h"/>
                                          </p:val>
                                        </p:tav>
                                      </p:tavLst>
                                    </p:anim>
                                    <p:animEffect transition="in" filter="fade">
                                      <p:cBhvr>
                                        <p:cTn id="37" dur="750"/>
                                        <p:tgtEl>
                                          <p:spTgt spid="36882"/>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33808"/>
                                        </p:tgtEl>
                                        <p:attrNameLst>
                                          <p:attrName>style.visibility</p:attrName>
                                        </p:attrNameLst>
                                      </p:cBhvr>
                                      <p:to>
                                        <p:strVal val="visible"/>
                                      </p:to>
                                    </p:set>
                                    <p:animEffect transition="in" filter="barn(outVertical)">
                                      <p:cBhvr>
                                        <p:cTn id="40" dur="750"/>
                                        <p:tgtEl>
                                          <p:spTgt spid="33808"/>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outVertical)">
                                      <p:cBhvr>
                                        <p:cTn id="43" dur="750"/>
                                        <p:tgtEl>
                                          <p:spTgt spid="2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36883"/>
                                        </p:tgtEl>
                                        <p:attrNameLst>
                                          <p:attrName>style.visibility</p:attrName>
                                        </p:attrNameLst>
                                      </p:cBhvr>
                                      <p:to>
                                        <p:strVal val="visible"/>
                                      </p:to>
                                    </p:set>
                                    <p:anim calcmode="lin" valueType="num">
                                      <p:cBhvr>
                                        <p:cTn id="47" dur="750" fill="hold"/>
                                        <p:tgtEl>
                                          <p:spTgt spid="36883"/>
                                        </p:tgtEl>
                                        <p:attrNameLst>
                                          <p:attrName>ppt_w</p:attrName>
                                        </p:attrNameLst>
                                      </p:cBhvr>
                                      <p:tavLst>
                                        <p:tav tm="0">
                                          <p:val>
                                            <p:fltVal val="0"/>
                                          </p:val>
                                        </p:tav>
                                        <p:tav tm="100000">
                                          <p:val>
                                            <p:strVal val="#ppt_w"/>
                                          </p:val>
                                        </p:tav>
                                      </p:tavLst>
                                    </p:anim>
                                    <p:anim calcmode="lin" valueType="num">
                                      <p:cBhvr>
                                        <p:cTn id="48" dur="750" fill="hold"/>
                                        <p:tgtEl>
                                          <p:spTgt spid="36883"/>
                                        </p:tgtEl>
                                        <p:attrNameLst>
                                          <p:attrName>ppt_h</p:attrName>
                                        </p:attrNameLst>
                                      </p:cBhvr>
                                      <p:tavLst>
                                        <p:tav tm="0">
                                          <p:val>
                                            <p:fltVal val="0"/>
                                          </p:val>
                                        </p:tav>
                                        <p:tav tm="100000">
                                          <p:val>
                                            <p:strVal val="#ppt_h"/>
                                          </p:val>
                                        </p:tav>
                                      </p:tavLst>
                                    </p:anim>
                                    <p:animEffect transition="in" filter="fade">
                                      <p:cBhvr>
                                        <p:cTn id="49" dur="750"/>
                                        <p:tgtEl>
                                          <p:spTgt spid="36883"/>
                                        </p:tgtEl>
                                      </p:cBhvr>
                                    </p:animEffect>
                                  </p:childTnLst>
                                </p:cTn>
                              </p:par>
                              <p:par>
                                <p:cTn id="50" presetID="16" presetClass="entr" presetSubtype="37" fill="hold" grpId="0" nodeType="withEffect">
                                  <p:stCondLst>
                                    <p:cond delay="0"/>
                                  </p:stCondLst>
                                  <p:childTnLst>
                                    <p:set>
                                      <p:cBhvr>
                                        <p:cTn id="51" dur="1" fill="hold">
                                          <p:stCondLst>
                                            <p:cond delay="0"/>
                                          </p:stCondLst>
                                        </p:cTn>
                                        <p:tgtEl>
                                          <p:spTgt spid="33806"/>
                                        </p:tgtEl>
                                        <p:attrNameLst>
                                          <p:attrName>style.visibility</p:attrName>
                                        </p:attrNameLst>
                                      </p:cBhvr>
                                      <p:to>
                                        <p:strVal val="visible"/>
                                      </p:to>
                                    </p:set>
                                    <p:animEffect transition="in" filter="barn(outVertical)">
                                      <p:cBhvr>
                                        <p:cTn id="52" dur="750"/>
                                        <p:tgtEl>
                                          <p:spTgt spid="33806"/>
                                        </p:tgtEl>
                                      </p:cBhvr>
                                    </p:animEffect>
                                  </p:childTnLst>
                                </p:cTn>
                              </p:par>
                              <p:par>
                                <p:cTn id="53" presetID="16" presetClass="entr" presetSubtype="37"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arn(outVertical)">
                                      <p:cBhvr>
                                        <p:cTn id="55"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4" grpId="0" bldLvl="0" animBg="1"/>
      <p:bldP spid="33796" grpId="0" bldLvl="0" animBg="1"/>
      <p:bldP spid="33810" grpId="0"/>
      <p:bldP spid="33808" grpId="0"/>
      <p:bldP spid="33806" grpId="0"/>
      <p:bldP spid="36881" grpId="0" bldLvl="0" animBg="1"/>
      <p:bldP spid="36882" grpId="0" bldLvl="0" animBg="1"/>
      <p:bldP spid="36883" grpId="0" bldLvl="0" animBg="1"/>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自由: 形状 4"/>
          <p:cNvSpPr/>
          <p:nvPr/>
        </p:nvSpPr>
        <p:spPr>
          <a:xfrm>
            <a:off x="2017173" y="2050200"/>
            <a:ext cx="2150532" cy="2803906"/>
          </a:xfrm>
          <a:custGeom>
            <a:avLst/>
            <a:gdLst>
              <a:gd name="connsiteX0" fmla="*/ 0 w 2768600"/>
              <a:gd name="connsiteY0" fmla="*/ 0 h 3209925"/>
              <a:gd name="connsiteX1" fmla="*/ 2768600 w 2768600"/>
              <a:gd name="connsiteY1" fmla="*/ 0 h 3209925"/>
              <a:gd name="connsiteX2" fmla="*/ 2768600 w 2768600"/>
              <a:gd name="connsiteY2" fmla="*/ 341647 h 3209925"/>
              <a:gd name="connsiteX3" fmla="*/ 2333625 w 2768600"/>
              <a:gd name="connsiteY3" fmla="*/ 341647 h 3209925"/>
              <a:gd name="connsiteX4" fmla="*/ 2333625 w 2768600"/>
              <a:gd name="connsiteY4" fmla="*/ 2868279 h 3209925"/>
              <a:gd name="connsiteX5" fmla="*/ 2768600 w 2768600"/>
              <a:gd name="connsiteY5" fmla="*/ 2868279 h 3209925"/>
              <a:gd name="connsiteX6" fmla="*/ 2768600 w 2768600"/>
              <a:gd name="connsiteY6" fmla="*/ 3209925 h 3209925"/>
              <a:gd name="connsiteX7" fmla="*/ 0 w 2768600"/>
              <a:gd name="connsiteY7" fmla="*/ 3209925 h 3209925"/>
              <a:gd name="connsiteX0-1" fmla="*/ 2333625 w 2768600"/>
              <a:gd name="connsiteY0-2" fmla="*/ 2868279 h 3209925"/>
              <a:gd name="connsiteX1-3" fmla="*/ 2768600 w 2768600"/>
              <a:gd name="connsiteY1-4" fmla="*/ 2868279 h 3209925"/>
              <a:gd name="connsiteX2-5" fmla="*/ 2768600 w 2768600"/>
              <a:gd name="connsiteY2-6" fmla="*/ 3209925 h 3209925"/>
              <a:gd name="connsiteX3-7" fmla="*/ 0 w 2768600"/>
              <a:gd name="connsiteY3-8" fmla="*/ 3209925 h 3209925"/>
              <a:gd name="connsiteX4-9" fmla="*/ 0 w 2768600"/>
              <a:gd name="connsiteY4-10" fmla="*/ 0 h 3209925"/>
              <a:gd name="connsiteX5-11" fmla="*/ 2768600 w 2768600"/>
              <a:gd name="connsiteY5-12" fmla="*/ 0 h 3209925"/>
              <a:gd name="connsiteX6-13" fmla="*/ 2768600 w 2768600"/>
              <a:gd name="connsiteY6-14" fmla="*/ 341647 h 3209925"/>
              <a:gd name="connsiteX7-15" fmla="*/ 2333625 w 2768600"/>
              <a:gd name="connsiteY7-16" fmla="*/ 341647 h 3209925"/>
              <a:gd name="connsiteX8" fmla="*/ 2425065 w 2768600"/>
              <a:gd name="connsiteY8" fmla="*/ 2959719 h 3209925"/>
              <a:gd name="connsiteX0-17" fmla="*/ 2333625 w 2768600"/>
              <a:gd name="connsiteY0-18" fmla="*/ 2868279 h 3209925"/>
              <a:gd name="connsiteX1-19" fmla="*/ 2768600 w 2768600"/>
              <a:gd name="connsiteY1-20" fmla="*/ 2868279 h 3209925"/>
              <a:gd name="connsiteX2-21" fmla="*/ 2768600 w 2768600"/>
              <a:gd name="connsiteY2-22" fmla="*/ 3209925 h 3209925"/>
              <a:gd name="connsiteX3-23" fmla="*/ 0 w 2768600"/>
              <a:gd name="connsiteY3-24" fmla="*/ 3209925 h 3209925"/>
              <a:gd name="connsiteX4-25" fmla="*/ 0 w 2768600"/>
              <a:gd name="connsiteY4-26" fmla="*/ 0 h 3209925"/>
              <a:gd name="connsiteX5-27" fmla="*/ 2768600 w 2768600"/>
              <a:gd name="connsiteY5-28" fmla="*/ 0 h 3209925"/>
              <a:gd name="connsiteX6-29" fmla="*/ 2768600 w 2768600"/>
              <a:gd name="connsiteY6-30" fmla="*/ 341647 h 3209925"/>
              <a:gd name="connsiteX7-31" fmla="*/ 2333625 w 2768600"/>
              <a:gd name="connsiteY7-32" fmla="*/ 341647 h 3209925"/>
              <a:gd name="connsiteX0-33" fmla="*/ 2768600 w 2768600"/>
              <a:gd name="connsiteY0-34" fmla="*/ 2868279 h 3209925"/>
              <a:gd name="connsiteX1-35" fmla="*/ 2768600 w 2768600"/>
              <a:gd name="connsiteY1-36" fmla="*/ 3209925 h 3209925"/>
              <a:gd name="connsiteX2-37" fmla="*/ 0 w 2768600"/>
              <a:gd name="connsiteY2-38" fmla="*/ 3209925 h 3209925"/>
              <a:gd name="connsiteX3-39" fmla="*/ 0 w 2768600"/>
              <a:gd name="connsiteY3-40" fmla="*/ 0 h 3209925"/>
              <a:gd name="connsiteX4-41" fmla="*/ 2768600 w 2768600"/>
              <a:gd name="connsiteY4-42" fmla="*/ 0 h 3209925"/>
              <a:gd name="connsiteX5-43" fmla="*/ 2768600 w 2768600"/>
              <a:gd name="connsiteY5-44" fmla="*/ 341647 h 3209925"/>
              <a:gd name="connsiteX6-45" fmla="*/ 2333625 w 2768600"/>
              <a:gd name="connsiteY6-46" fmla="*/ 341647 h 3209925"/>
              <a:gd name="connsiteX0-47" fmla="*/ 2768600 w 2768600"/>
              <a:gd name="connsiteY0-48" fmla="*/ 2868279 h 3209925"/>
              <a:gd name="connsiteX1-49" fmla="*/ 2768600 w 2768600"/>
              <a:gd name="connsiteY1-50" fmla="*/ 3209925 h 3209925"/>
              <a:gd name="connsiteX2-51" fmla="*/ 0 w 2768600"/>
              <a:gd name="connsiteY2-52" fmla="*/ 3209925 h 3209925"/>
              <a:gd name="connsiteX3-53" fmla="*/ 0 w 2768600"/>
              <a:gd name="connsiteY3-54" fmla="*/ 0 h 3209925"/>
              <a:gd name="connsiteX4-55" fmla="*/ 2768600 w 2768600"/>
              <a:gd name="connsiteY4-56" fmla="*/ 0 h 3209925"/>
              <a:gd name="connsiteX5-57" fmla="*/ 2768600 w 2768600"/>
              <a:gd name="connsiteY5-58" fmla="*/ 341647 h 32099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68600" h="3209925">
                <a:moveTo>
                  <a:pt x="2768600" y="2868279"/>
                </a:moveTo>
                <a:lnTo>
                  <a:pt x="2768600" y="3209925"/>
                </a:lnTo>
                <a:lnTo>
                  <a:pt x="0" y="3209925"/>
                </a:lnTo>
                <a:lnTo>
                  <a:pt x="0" y="0"/>
                </a:lnTo>
                <a:lnTo>
                  <a:pt x="2768600" y="0"/>
                </a:lnTo>
                <a:lnTo>
                  <a:pt x="2768600" y="341647"/>
                </a:lnTo>
              </a:path>
            </a:pathLst>
          </a:custGeom>
          <a:noFill/>
          <a:ln w="5080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114866" y="2635609"/>
            <a:ext cx="1877437" cy="1107996"/>
          </a:xfrm>
          <a:prstGeom prst="rect">
            <a:avLst/>
          </a:prstGeom>
          <a:noFill/>
        </p:spPr>
        <p:txBody>
          <a:bodyPr wrap="none" rtlCol="0">
            <a:spAutoFit/>
          </a:bodyPr>
          <a:lstStyle/>
          <a:p>
            <a:r>
              <a:rPr lang="zh-CN" altLang="en-US" sz="6600" b="1" dirty="0">
                <a:solidFill>
                  <a:srgbClr val="C00000"/>
                </a:solidFill>
              </a:rPr>
              <a:t>目录</a:t>
            </a:r>
          </a:p>
        </p:txBody>
      </p:sp>
      <p:sp>
        <p:nvSpPr>
          <p:cNvPr id="8" name="文本框 7"/>
          <p:cNvSpPr txBox="1"/>
          <p:nvPr/>
        </p:nvSpPr>
        <p:spPr>
          <a:xfrm>
            <a:off x="3876882" y="2484260"/>
            <a:ext cx="553998" cy="1935786"/>
          </a:xfrm>
          <a:prstGeom prst="rect">
            <a:avLst/>
          </a:prstGeom>
          <a:noFill/>
        </p:spPr>
        <p:txBody>
          <a:bodyPr vert="eaVert" wrap="none" rtlCol="0">
            <a:spAutoFit/>
          </a:bodyPr>
          <a:lstStyle/>
          <a:p>
            <a:pPr algn="ctr"/>
            <a:r>
              <a:rPr lang="en-US" altLang="zh-CN" sz="2400" b="1" spc="600" dirty="0">
                <a:solidFill>
                  <a:srgbClr val="C00000">
                    <a:alpha val="30000"/>
                  </a:srgbClr>
                </a:solidFill>
              </a:rPr>
              <a:t>HOLIDAY</a:t>
            </a:r>
          </a:p>
        </p:txBody>
      </p:sp>
      <p:sp>
        <p:nvSpPr>
          <p:cNvPr id="9" name="矩形 8"/>
          <p:cNvSpPr/>
          <p:nvPr/>
        </p:nvSpPr>
        <p:spPr>
          <a:xfrm>
            <a:off x="2319430" y="3820545"/>
            <a:ext cx="1514032" cy="38501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pc="300" dirty="0"/>
              <a:t>CONTENTS</a:t>
            </a:r>
            <a:endParaRPr lang="zh-CN" altLang="en-US" sz="1400" spc="300" dirty="0"/>
          </a:p>
        </p:txBody>
      </p:sp>
      <p:pic>
        <p:nvPicPr>
          <p:cNvPr id="11" name="图片 10" descr="E:\素材\国庆\b97ff76c36ef06cdb85823658cbe0f91.pngb97ff76c36ef06cdb85823658cbe0f91"/>
          <p:cNvPicPr>
            <a:picLocks noChangeAspect="1"/>
          </p:cNvPicPr>
          <p:nvPr/>
        </p:nvPicPr>
        <p:blipFill>
          <a:blip r:embed="rId3" cstate="screen"/>
          <a:srcRect/>
          <a:stretch>
            <a:fillRect/>
          </a:stretch>
        </p:blipFill>
        <p:spPr>
          <a:xfrm>
            <a:off x="941070" y="1045845"/>
            <a:ext cx="2232660" cy="2232660"/>
          </a:xfrm>
          <a:prstGeom prst="rect">
            <a:avLst/>
          </a:prstGeom>
        </p:spPr>
      </p:pic>
      <p:sp>
        <p:nvSpPr>
          <p:cNvPr id="12" name="文本框 11"/>
          <p:cNvSpPr txBox="1"/>
          <p:nvPr/>
        </p:nvSpPr>
        <p:spPr>
          <a:xfrm>
            <a:off x="6497216" y="1720321"/>
            <a:ext cx="3332480" cy="521970"/>
          </a:xfrm>
          <a:prstGeom prst="rect">
            <a:avLst/>
          </a:prstGeom>
          <a:noFill/>
        </p:spPr>
        <p:txBody>
          <a:bodyPr wrap="none" rtlCol="0">
            <a:spAutoFit/>
          </a:bodyPr>
          <a:lstStyle/>
          <a:p>
            <a:r>
              <a:rPr lang="zh-CN" altLang="en-US" sz="2800" spc="300" dirty="0">
                <a:solidFill>
                  <a:schemeClr val="tx1">
                    <a:lumMod val="75000"/>
                    <a:lumOff val="25000"/>
                  </a:schemeClr>
                </a:solidFill>
                <a:latin typeface="微软雅黑" panose="020B0503020204020204" charset="-122"/>
                <a:ea typeface="微软雅黑" panose="020B0503020204020204" charset="-122"/>
              </a:rPr>
              <a:t>请在此处添加标题</a:t>
            </a:r>
          </a:p>
        </p:txBody>
      </p:sp>
      <p:sp>
        <p:nvSpPr>
          <p:cNvPr id="16" name="矩形 15"/>
          <p:cNvSpPr/>
          <p:nvPr/>
        </p:nvSpPr>
        <p:spPr>
          <a:xfrm>
            <a:off x="5960533" y="1720321"/>
            <a:ext cx="522000" cy="52322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spc="300" dirty="0"/>
              <a:t>1</a:t>
            </a:r>
            <a:endParaRPr lang="zh-CN" altLang="en-US" sz="2800" b="1" spc="300" dirty="0"/>
          </a:p>
        </p:txBody>
      </p:sp>
      <p:grpSp>
        <p:nvGrpSpPr>
          <p:cNvPr id="30" name="组合 29"/>
          <p:cNvGrpSpPr/>
          <p:nvPr/>
        </p:nvGrpSpPr>
        <p:grpSpPr>
          <a:xfrm>
            <a:off x="6591303" y="2190987"/>
            <a:ext cx="3046096" cy="105107"/>
            <a:chOff x="1268730" y="4202584"/>
            <a:chExt cx="4568190" cy="249754"/>
          </a:xfrm>
        </p:grpSpPr>
        <p:sp>
          <p:nvSpPr>
            <p:cNvPr id="31" name="任意多边形 51"/>
            <p:cNvSpPr/>
            <p:nvPr/>
          </p:nvSpPr>
          <p:spPr>
            <a:xfrm>
              <a:off x="1268730" y="4202584"/>
              <a:ext cx="4568190" cy="152407"/>
            </a:xfrm>
            <a:custGeom>
              <a:avLst/>
              <a:gdLst>
                <a:gd name="connsiteX0" fmla="*/ 0 w 4349750"/>
                <a:gd name="connsiteY0" fmla="*/ 25400 h 139700"/>
                <a:gd name="connsiteX1" fmla="*/ 927100 w 4349750"/>
                <a:gd name="connsiteY1" fmla="*/ 82550 h 139700"/>
                <a:gd name="connsiteX2" fmla="*/ 2108200 w 4349750"/>
                <a:gd name="connsiteY2" fmla="*/ 25400 h 139700"/>
                <a:gd name="connsiteX3" fmla="*/ 3384550 w 4349750"/>
                <a:gd name="connsiteY3" fmla="*/ 139700 h 139700"/>
                <a:gd name="connsiteX4" fmla="*/ 4349750 w 4349750"/>
                <a:gd name="connsiteY4" fmla="*/ 0 h 139700"/>
                <a:gd name="connsiteX0-1" fmla="*/ 0 w 4349750"/>
                <a:gd name="connsiteY0-2" fmla="*/ 25400 h 139700"/>
                <a:gd name="connsiteX1-3" fmla="*/ 927100 w 4349750"/>
                <a:gd name="connsiteY1-4" fmla="*/ 82550 h 139700"/>
                <a:gd name="connsiteX2-5" fmla="*/ 2108200 w 4349750"/>
                <a:gd name="connsiteY2-6" fmla="*/ 25400 h 139700"/>
                <a:gd name="connsiteX3-7" fmla="*/ 3384550 w 4349750"/>
                <a:gd name="connsiteY3-8" fmla="*/ 139700 h 139700"/>
                <a:gd name="connsiteX4-9" fmla="*/ 4349750 w 4349750"/>
                <a:gd name="connsiteY4-10" fmla="*/ 0 h 139700"/>
                <a:gd name="connsiteX0-11" fmla="*/ 0 w 4349750"/>
                <a:gd name="connsiteY0-12" fmla="*/ 25400 h 139700"/>
                <a:gd name="connsiteX1-13" fmla="*/ 927100 w 4349750"/>
                <a:gd name="connsiteY1-14" fmla="*/ 82550 h 139700"/>
                <a:gd name="connsiteX2-15" fmla="*/ 2108200 w 4349750"/>
                <a:gd name="connsiteY2-16" fmla="*/ 25400 h 139700"/>
                <a:gd name="connsiteX3-17" fmla="*/ 3384550 w 4349750"/>
                <a:gd name="connsiteY3-18" fmla="*/ 139700 h 139700"/>
                <a:gd name="connsiteX4-19" fmla="*/ 4349750 w 4349750"/>
                <a:gd name="connsiteY4-20" fmla="*/ 0 h 139700"/>
                <a:gd name="connsiteX0-21" fmla="*/ 0 w 4349750"/>
                <a:gd name="connsiteY0-22" fmla="*/ 25400 h 139700"/>
                <a:gd name="connsiteX1-23" fmla="*/ 927100 w 4349750"/>
                <a:gd name="connsiteY1-24" fmla="*/ 82550 h 139700"/>
                <a:gd name="connsiteX2-25" fmla="*/ 2108200 w 4349750"/>
                <a:gd name="connsiteY2-26" fmla="*/ 25400 h 139700"/>
                <a:gd name="connsiteX3-27" fmla="*/ 3384550 w 4349750"/>
                <a:gd name="connsiteY3-28" fmla="*/ 139700 h 139700"/>
                <a:gd name="connsiteX4-29" fmla="*/ 4349750 w 4349750"/>
                <a:gd name="connsiteY4-30" fmla="*/ 0 h 139700"/>
                <a:gd name="connsiteX0-31" fmla="*/ 0 w 4349750"/>
                <a:gd name="connsiteY0-32" fmla="*/ 25400 h 139700"/>
                <a:gd name="connsiteX1-33" fmla="*/ 927100 w 4349750"/>
                <a:gd name="connsiteY1-34" fmla="*/ 82550 h 139700"/>
                <a:gd name="connsiteX2-35" fmla="*/ 2108200 w 4349750"/>
                <a:gd name="connsiteY2-36" fmla="*/ 25400 h 139700"/>
                <a:gd name="connsiteX3-37" fmla="*/ 3384550 w 4349750"/>
                <a:gd name="connsiteY3-38" fmla="*/ 139700 h 139700"/>
                <a:gd name="connsiteX4-39" fmla="*/ 4349750 w 4349750"/>
                <a:gd name="connsiteY4-40" fmla="*/ 0 h 139700"/>
                <a:gd name="connsiteX0-41" fmla="*/ 0 w 4349750"/>
                <a:gd name="connsiteY0-42" fmla="*/ 25400 h 139700"/>
                <a:gd name="connsiteX1-43" fmla="*/ 927100 w 4349750"/>
                <a:gd name="connsiteY1-44" fmla="*/ 82550 h 139700"/>
                <a:gd name="connsiteX2-45" fmla="*/ 2108200 w 4349750"/>
                <a:gd name="connsiteY2-46" fmla="*/ 25400 h 139700"/>
                <a:gd name="connsiteX3-47" fmla="*/ 3384550 w 4349750"/>
                <a:gd name="connsiteY3-48" fmla="*/ 139700 h 139700"/>
                <a:gd name="connsiteX4-49" fmla="*/ 4349750 w 4349750"/>
                <a:gd name="connsiteY4-50" fmla="*/ 0 h 139700"/>
                <a:gd name="connsiteX0-51" fmla="*/ 0 w 4349750"/>
                <a:gd name="connsiteY0-52" fmla="*/ 25400 h 139700"/>
                <a:gd name="connsiteX1-53" fmla="*/ 927100 w 4349750"/>
                <a:gd name="connsiteY1-54" fmla="*/ 82550 h 139700"/>
                <a:gd name="connsiteX2-55" fmla="*/ 2108200 w 4349750"/>
                <a:gd name="connsiteY2-56" fmla="*/ 25400 h 139700"/>
                <a:gd name="connsiteX3-57" fmla="*/ 3384550 w 4349750"/>
                <a:gd name="connsiteY3-58" fmla="*/ 139700 h 139700"/>
                <a:gd name="connsiteX4-59" fmla="*/ 4349750 w 4349750"/>
                <a:gd name="connsiteY4-60" fmla="*/ 0 h 139700"/>
                <a:gd name="connsiteX0-61" fmla="*/ 0 w 4349750"/>
                <a:gd name="connsiteY0-62" fmla="*/ 25400 h 146546"/>
                <a:gd name="connsiteX1-63" fmla="*/ 927100 w 4349750"/>
                <a:gd name="connsiteY1-64" fmla="*/ 82550 h 146546"/>
                <a:gd name="connsiteX2-65" fmla="*/ 2108200 w 4349750"/>
                <a:gd name="connsiteY2-66" fmla="*/ 25400 h 146546"/>
                <a:gd name="connsiteX3-67" fmla="*/ 3384550 w 4349750"/>
                <a:gd name="connsiteY3-68" fmla="*/ 139700 h 146546"/>
                <a:gd name="connsiteX4-69" fmla="*/ 4349750 w 4349750"/>
                <a:gd name="connsiteY4-70" fmla="*/ 0 h 146546"/>
                <a:gd name="connsiteX0-71" fmla="*/ 0 w 4349750"/>
                <a:gd name="connsiteY0-72" fmla="*/ 25400 h 146546"/>
                <a:gd name="connsiteX1-73" fmla="*/ 927100 w 4349750"/>
                <a:gd name="connsiteY1-74" fmla="*/ 82550 h 146546"/>
                <a:gd name="connsiteX2-75" fmla="*/ 2108200 w 4349750"/>
                <a:gd name="connsiteY2-76" fmla="*/ 25400 h 146546"/>
                <a:gd name="connsiteX3-77" fmla="*/ 3384550 w 4349750"/>
                <a:gd name="connsiteY3-78" fmla="*/ 139700 h 146546"/>
                <a:gd name="connsiteX4-79" fmla="*/ 4349750 w 4349750"/>
                <a:gd name="connsiteY4-80" fmla="*/ 0 h 146546"/>
                <a:gd name="connsiteX0-81" fmla="*/ 0 w 4349750"/>
                <a:gd name="connsiteY0-82" fmla="*/ 25400 h 146546"/>
                <a:gd name="connsiteX1-83" fmla="*/ 927100 w 4349750"/>
                <a:gd name="connsiteY1-84" fmla="*/ 82550 h 146546"/>
                <a:gd name="connsiteX2-85" fmla="*/ 2108200 w 4349750"/>
                <a:gd name="connsiteY2-86" fmla="*/ 25400 h 146546"/>
                <a:gd name="connsiteX3-87" fmla="*/ 3384550 w 4349750"/>
                <a:gd name="connsiteY3-88" fmla="*/ 139700 h 146546"/>
                <a:gd name="connsiteX4-89" fmla="*/ 4349750 w 4349750"/>
                <a:gd name="connsiteY4-90" fmla="*/ 0 h 146546"/>
                <a:gd name="connsiteX0-91" fmla="*/ 0 w 4349750"/>
                <a:gd name="connsiteY0-92" fmla="*/ 25400 h 143725"/>
                <a:gd name="connsiteX1-93" fmla="*/ 927100 w 4349750"/>
                <a:gd name="connsiteY1-94" fmla="*/ 82550 h 143725"/>
                <a:gd name="connsiteX2-95" fmla="*/ 2108200 w 4349750"/>
                <a:gd name="connsiteY2-96" fmla="*/ 25400 h 143725"/>
                <a:gd name="connsiteX3-97" fmla="*/ 3384550 w 4349750"/>
                <a:gd name="connsiteY3-98" fmla="*/ 139700 h 143725"/>
                <a:gd name="connsiteX4-99" fmla="*/ 4349750 w 4349750"/>
                <a:gd name="connsiteY4-100" fmla="*/ 0 h 143725"/>
                <a:gd name="connsiteX0-101" fmla="*/ 0 w 4349750"/>
                <a:gd name="connsiteY0-102" fmla="*/ 25400 h 142912"/>
                <a:gd name="connsiteX1-103" fmla="*/ 927100 w 4349750"/>
                <a:gd name="connsiteY1-104" fmla="*/ 82550 h 142912"/>
                <a:gd name="connsiteX2-105" fmla="*/ 2108200 w 4349750"/>
                <a:gd name="connsiteY2-106" fmla="*/ 25400 h 142912"/>
                <a:gd name="connsiteX3-107" fmla="*/ 3384550 w 4349750"/>
                <a:gd name="connsiteY3-108" fmla="*/ 139700 h 142912"/>
                <a:gd name="connsiteX4-109" fmla="*/ 4349750 w 4349750"/>
                <a:gd name="connsiteY4-110" fmla="*/ 0 h 142912"/>
                <a:gd name="connsiteX0-111" fmla="*/ 0 w 4349750"/>
                <a:gd name="connsiteY0-112" fmla="*/ 25400 h 139816"/>
                <a:gd name="connsiteX1-113" fmla="*/ 927100 w 4349750"/>
                <a:gd name="connsiteY1-114" fmla="*/ 82550 h 139816"/>
                <a:gd name="connsiteX2-115" fmla="*/ 2159000 w 4349750"/>
                <a:gd name="connsiteY2-116" fmla="*/ 25400 h 139816"/>
                <a:gd name="connsiteX3-117" fmla="*/ 3384550 w 4349750"/>
                <a:gd name="connsiteY3-118" fmla="*/ 139700 h 139816"/>
                <a:gd name="connsiteX4-119" fmla="*/ 4349750 w 4349750"/>
                <a:gd name="connsiteY4-120" fmla="*/ 0 h 139816"/>
                <a:gd name="connsiteX0-121" fmla="*/ 0 w 4349750"/>
                <a:gd name="connsiteY0-122" fmla="*/ 25400 h 133476"/>
                <a:gd name="connsiteX1-123" fmla="*/ 927100 w 4349750"/>
                <a:gd name="connsiteY1-124" fmla="*/ 82550 h 133476"/>
                <a:gd name="connsiteX2-125" fmla="*/ 2159000 w 4349750"/>
                <a:gd name="connsiteY2-126" fmla="*/ 25400 h 133476"/>
                <a:gd name="connsiteX3-127" fmla="*/ 3403600 w 4349750"/>
                <a:gd name="connsiteY3-128" fmla="*/ 133350 h 133476"/>
                <a:gd name="connsiteX4-129" fmla="*/ 4349750 w 4349750"/>
                <a:gd name="connsiteY4-130" fmla="*/ 0 h 133476"/>
                <a:gd name="connsiteX0-131" fmla="*/ 0 w 4349750"/>
                <a:gd name="connsiteY0-132" fmla="*/ 25400 h 133470"/>
                <a:gd name="connsiteX1-133" fmla="*/ 933450 w 4349750"/>
                <a:gd name="connsiteY1-134" fmla="*/ 114300 h 133470"/>
                <a:gd name="connsiteX2-135" fmla="*/ 2159000 w 4349750"/>
                <a:gd name="connsiteY2-136" fmla="*/ 25400 h 133470"/>
                <a:gd name="connsiteX3-137" fmla="*/ 3403600 w 4349750"/>
                <a:gd name="connsiteY3-138" fmla="*/ 133350 h 133470"/>
                <a:gd name="connsiteX4-139" fmla="*/ 4349750 w 4349750"/>
                <a:gd name="connsiteY4-140" fmla="*/ 0 h 133470"/>
                <a:gd name="connsiteX0-141" fmla="*/ 0 w 4349750"/>
                <a:gd name="connsiteY0-142" fmla="*/ 25400 h 146627"/>
                <a:gd name="connsiteX1-143" fmla="*/ 933450 w 4349750"/>
                <a:gd name="connsiteY1-144" fmla="*/ 114300 h 146627"/>
                <a:gd name="connsiteX2-145" fmla="*/ 2159000 w 4349750"/>
                <a:gd name="connsiteY2-146" fmla="*/ 139700 h 146627"/>
                <a:gd name="connsiteX3-147" fmla="*/ 3403600 w 4349750"/>
                <a:gd name="connsiteY3-148" fmla="*/ 133350 h 146627"/>
                <a:gd name="connsiteX4-149" fmla="*/ 4349750 w 4349750"/>
                <a:gd name="connsiteY4-150" fmla="*/ 0 h 146627"/>
                <a:gd name="connsiteX0-151" fmla="*/ 0 w 4349750"/>
                <a:gd name="connsiteY0-152" fmla="*/ 65563 h 189463"/>
                <a:gd name="connsiteX1-153" fmla="*/ 933450 w 4349750"/>
                <a:gd name="connsiteY1-154" fmla="*/ 154463 h 189463"/>
                <a:gd name="connsiteX2-155" fmla="*/ 2159000 w 4349750"/>
                <a:gd name="connsiteY2-156" fmla="*/ 179863 h 189463"/>
                <a:gd name="connsiteX3-157" fmla="*/ 2945786 w 4349750"/>
                <a:gd name="connsiteY3-158" fmla="*/ 4 h 189463"/>
                <a:gd name="connsiteX4-159" fmla="*/ 3403600 w 4349750"/>
                <a:gd name="connsiteY4-160" fmla="*/ 173513 h 189463"/>
                <a:gd name="connsiteX5" fmla="*/ 4349750 w 4349750"/>
                <a:gd name="connsiteY5" fmla="*/ 40163 h 189463"/>
                <a:gd name="connsiteX0-161" fmla="*/ 0 w 4349750"/>
                <a:gd name="connsiteY0-162" fmla="*/ 65563 h 202352"/>
                <a:gd name="connsiteX1-163" fmla="*/ 933450 w 4349750"/>
                <a:gd name="connsiteY1-164" fmla="*/ 154463 h 202352"/>
                <a:gd name="connsiteX2-165" fmla="*/ 2159000 w 4349750"/>
                <a:gd name="connsiteY2-166" fmla="*/ 179863 h 202352"/>
                <a:gd name="connsiteX3-167" fmla="*/ 2945786 w 4349750"/>
                <a:gd name="connsiteY3-168" fmla="*/ 4 h 202352"/>
                <a:gd name="connsiteX4-169" fmla="*/ 3639408 w 4349750"/>
                <a:gd name="connsiteY4-170" fmla="*/ 202088 h 202352"/>
                <a:gd name="connsiteX5-171" fmla="*/ 4349750 w 4349750"/>
                <a:gd name="connsiteY5-172" fmla="*/ 40163 h 202352"/>
                <a:gd name="connsiteX0-173" fmla="*/ 0 w 4349750"/>
                <a:gd name="connsiteY0-174" fmla="*/ 122777 h 259566"/>
                <a:gd name="connsiteX1-175" fmla="*/ 933450 w 4349750"/>
                <a:gd name="connsiteY1-176" fmla="*/ 211677 h 259566"/>
                <a:gd name="connsiteX2-177" fmla="*/ 1485590 w 4349750"/>
                <a:gd name="connsiteY2-178" fmla="*/ 67 h 259566"/>
                <a:gd name="connsiteX3-179" fmla="*/ 2159000 w 4349750"/>
                <a:gd name="connsiteY3-180" fmla="*/ 237077 h 259566"/>
                <a:gd name="connsiteX4-181" fmla="*/ 2945786 w 4349750"/>
                <a:gd name="connsiteY4-182" fmla="*/ 57218 h 259566"/>
                <a:gd name="connsiteX5-183" fmla="*/ 3639408 w 4349750"/>
                <a:gd name="connsiteY5-184" fmla="*/ 259302 h 259566"/>
                <a:gd name="connsiteX6" fmla="*/ 4349750 w 4349750"/>
                <a:gd name="connsiteY6" fmla="*/ 97377 h 259566"/>
                <a:gd name="connsiteX0-185" fmla="*/ 0 w 4349750"/>
                <a:gd name="connsiteY0-186" fmla="*/ 122775 h 259564"/>
                <a:gd name="connsiteX1-187" fmla="*/ 806477 w 4349750"/>
                <a:gd name="connsiteY1-188" fmla="*/ 221200 h 259564"/>
                <a:gd name="connsiteX2-189" fmla="*/ 1485590 w 4349750"/>
                <a:gd name="connsiteY2-190" fmla="*/ 65 h 259564"/>
                <a:gd name="connsiteX3-191" fmla="*/ 2159000 w 4349750"/>
                <a:gd name="connsiteY3-192" fmla="*/ 237075 h 259564"/>
                <a:gd name="connsiteX4-193" fmla="*/ 2945786 w 4349750"/>
                <a:gd name="connsiteY4-194" fmla="*/ 57216 h 259564"/>
                <a:gd name="connsiteX5-195" fmla="*/ 3639408 w 4349750"/>
                <a:gd name="connsiteY5-196" fmla="*/ 259300 h 259564"/>
                <a:gd name="connsiteX6-197" fmla="*/ 4349750 w 4349750"/>
                <a:gd name="connsiteY6-198" fmla="*/ 97375 h 259564"/>
                <a:gd name="connsiteX0-199" fmla="*/ 0 w 4349750"/>
                <a:gd name="connsiteY0-200" fmla="*/ 65564 h 202353"/>
                <a:gd name="connsiteX1-201" fmla="*/ 806477 w 4349750"/>
                <a:gd name="connsiteY1-202" fmla="*/ 163989 h 202353"/>
                <a:gd name="connsiteX2-203" fmla="*/ 1494660 w 4349750"/>
                <a:gd name="connsiteY2-204" fmla="*/ 47629 h 202353"/>
                <a:gd name="connsiteX3-205" fmla="*/ 2159000 w 4349750"/>
                <a:gd name="connsiteY3-206" fmla="*/ 179864 h 202353"/>
                <a:gd name="connsiteX4-207" fmla="*/ 2945786 w 4349750"/>
                <a:gd name="connsiteY4-208" fmla="*/ 5 h 202353"/>
                <a:gd name="connsiteX5-209" fmla="*/ 3639408 w 4349750"/>
                <a:gd name="connsiteY5-210" fmla="*/ 202089 h 202353"/>
                <a:gd name="connsiteX6-211" fmla="*/ 4349750 w 4349750"/>
                <a:gd name="connsiteY6-212" fmla="*/ 40164 h 202353"/>
                <a:gd name="connsiteX0-213" fmla="*/ 0 w 4349750"/>
                <a:gd name="connsiteY0-214" fmla="*/ 65564 h 192850"/>
                <a:gd name="connsiteX1-215" fmla="*/ 806477 w 4349750"/>
                <a:gd name="connsiteY1-216" fmla="*/ 163989 h 192850"/>
                <a:gd name="connsiteX2-217" fmla="*/ 1494660 w 4349750"/>
                <a:gd name="connsiteY2-218" fmla="*/ 47629 h 192850"/>
                <a:gd name="connsiteX3-219" fmla="*/ 2159000 w 4349750"/>
                <a:gd name="connsiteY3-220" fmla="*/ 179864 h 192850"/>
                <a:gd name="connsiteX4-221" fmla="*/ 2945786 w 4349750"/>
                <a:gd name="connsiteY4-222" fmla="*/ 5 h 192850"/>
                <a:gd name="connsiteX5-223" fmla="*/ 3666616 w 4349750"/>
                <a:gd name="connsiteY5-224" fmla="*/ 192564 h 192850"/>
                <a:gd name="connsiteX6-225" fmla="*/ 4349750 w 4349750"/>
                <a:gd name="connsiteY6-226" fmla="*/ 40164 h 192850"/>
                <a:gd name="connsiteX0-227" fmla="*/ 0 w 4349750"/>
                <a:gd name="connsiteY0-228" fmla="*/ 25400 h 152407"/>
                <a:gd name="connsiteX1-229" fmla="*/ 806477 w 4349750"/>
                <a:gd name="connsiteY1-230" fmla="*/ 123825 h 152407"/>
                <a:gd name="connsiteX2-231" fmla="*/ 1494660 w 4349750"/>
                <a:gd name="connsiteY2-232" fmla="*/ 7465 h 152407"/>
                <a:gd name="connsiteX3-233" fmla="*/ 2159000 w 4349750"/>
                <a:gd name="connsiteY3-234" fmla="*/ 139700 h 152407"/>
                <a:gd name="connsiteX4-235" fmla="*/ 2927647 w 4349750"/>
                <a:gd name="connsiteY4-236" fmla="*/ 7466 h 152407"/>
                <a:gd name="connsiteX5-237" fmla="*/ 3666616 w 4349750"/>
                <a:gd name="connsiteY5-238" fmla="*/ 152400 h 152407"/>
                <a:gd name="connsiteX6-239" fmla="*/ 4349750 w 4349750"/>
                <a:gd name="connsiteY6-240" fmla="*/ 0 h 152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71" y="connsiteY5-172"/>
                </a:cxn>
                <a:cxn ang="0">
                  <a:pos x="connsiteX6-197" y="connsiteY6-198"/>
                </a:cxn>
              </a:cxnLst>
              <a:rect l="l" t="t" r="r" b="b"/>
              <a:pathLst>
                <a:path w="4349750" h="152407">
                  <a:moveTo>
                    <a:pt x="0" y="25400"/>
                  </a:moveTo>
                  <a:cubicBezTo>
                    <a:pt x="309033" y="44450"/>
                    <a:pt x="557367" y="126814"/>
                    <a:pt x="806477" y="123825"/>
                  </a:cubicBezTo>
                  <a:cubicBezTo>
                    <a:pt x="1055587" y="120836"/>
                    <a:pt x="1290402" y="3232"/>
                    <a:pt x="1494660" y="7465"/>
                  </a:cubicBezTo>
                  <a:cubicBezTo>
                    <a:pt x="1698918" y="11698"/>
                    <a:pt x="1920169" y="139700"/>
                    <a:pt x="2159000" y="139700"/>
                  </a:cubicBezTo>
                  <a:cubicBezTo>
                    <a:pt x="2397831" y="139700"/>
                    <a:pt x="2720214" y="8524"/>
                    <a:pt x="2927647" y="7466"/>
                  </a:cubicBezTo>
                  <a:cubicBezTo>
                    <a:pt x="3135080" y="6408"/>
                    <a:pt x="3429599" y="153644"/>
                    <a:pt x="3666616" y="152400"/>
                  </a:cubicBezTo>
                  <a:cubicBezTo>
                    <a:pt x="3903633" y="151156"/>
                    <a:pt x="4028017" y="46567"/>
                    <a:pt x="4349750" y="0"/>
                  </a:cubicBezTo>
                </a:path>
              </a:pathLst>
            </a:custGeom>
            <a:noFill/>
            <a:ln w="6350">
              <a:gradFill>
                <a:gsLst>
                  <a:gs pos="0">
                    <a:srgbClr val="FFCDCD"/>
                  </a:gs>
                  <a:gs pos="90000">
                    <a:srgbClr val="C00000"/>
                  </a:gs>
                  <a:gs pos="10000">
                    <a:srgbClr val="C00000"/>
                  </a:gs>
                  <a:gs pos="100000">
                    <a:srgbClr val="FFCDCD"/>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2" name="任意多边形 52"/>
            <p:cNvSpPr/>
            <p:nvPr/>
          </p:nvSpPr>
          <p:spPr>
            <a:xfrm>
              <a:off x="1268730" y="4299931"/>
              <a:ext cx="4568190" cy="152407"/>
            </a:xfrm>
            <a:custGeom>
              <a:avLst/>
              <a:gdLst>
                <a:gd name="connsiteX0" fmla="*/ 0 w 4349750"/>
                <a:gd name="connsiteY0" fmla="*/ 25400 h 139700"/>
                <a:gd name="connsiteX1" fmla="*/ 927100 w 4349750"/>
                <a:gd name="connsiteY1" fmla="*/ 82550 h 139700"/>
                <a:gd name="connsiteX2" fmla="*/ 2108200 w 4349750"/>
                <a:gd name="connsiteY2" fmla="*/ 25400 h 139700"/>
                <a:gd name="connsiteX3" fmla="*/ 3384550 w 4349750"/>
                <a:gd name="connsiteY3" fmla="*/ 139700 h 139700"/>
                <a:gd name="connsiteX4" fmla="*/ 4349750 w 4349750"/>
                <a:gd name="connsiteY4" fmla="*/ 0 h 139700"/>
                <a:gd name="connsiteX0-1" fmla="*/ 0 w 4349750"/>
                <a:gd name="connsiteY0-2" fmla="*/ 25400 h 139700"/>
                <a:gd name="connsiteX1-3" fmla="*/ 927100 w 4349750"/>
                <a:gd name="connsiteY1-4" fmla="*/ 82550 h 139700"/>
                <a:gd name="connsiteX2-5" fmla="*/ 2108200 w 4349750"/>
                <a:gd name="connsiteY2-6" fmla="*/ 25400 h 139700"/>
                <a:gd name="connsiteX3-7" fmla="*/ 3384550 w 4349750"/>
                <a:gd name="connsiteY3-8" fmla="*/ 139700 h 139700"/>
                <a:gd name="connsiteX4-9" fmla="*/ 4349750 w 4349750"/>
                <a:gd name="connsiteY4-10" fmla="*/ 0 h 139700"/>
                <a:gd name="connsiteX0-11" fmla="*/ 0 w 4349750"/>
                <a:gd name="connsiteY0-12" fmla="*/ 25400 h 139700"/>
                <a:gd name="connsiteX1-13" fmla="*/ 927100 w 4349750"/>
                <a:gd name="connsiteY1-14" fmla="*/ 82550 h 139700"/>
                <a:gd name="connsiteX2-15" fmla="*/ 2108200 w 4349750"/>
                <a:gd name="connsiteY2-16" fmla="*/ 25400 h 139700"/>
                <a:gd name="connsiteX3-17" fmla="*/ 3384550 w 4349750"/>
                <a:gd name="connsiteY3-18" fmla="*/ 139700 h 139700"/>
                <a:gd name="connsiteX4-19" fmla="*/ 4349750 w 4349750"/>
                <a:gd name="connsiteY4-20" fmla="*/ 0 h 139700"/>
                <a:gd name="connsiteX0-21" fmla="*/ 0 w 4349750"/>
                <a:gd name="connsiteY0-22" fmla="*/ 25400 h 139700"/>
                <a:gd name="connsiteX1-23" fmla="*/ 927100 w 4349750"/>
                <a:gd name="connsiteY1-24" fmla="*/ 82550 h 139700"/>
                <a:gd name="connsiteX2-25" fmla="*/ 2108200 w 4349750"/>
                <a:gd name="connsiteY2-26" fmla="*/ 25400 h 139700"/>
                <a:gd name="connsiteX3-27" fmla="*/ 3384550 w 4349750"/>
                <a:gd name="connsiteY3-28" fmla="*/ 139700 h 139700"/>
                <a:gd name="connsiteX4-29" fmla="*/ 4349750 w 4349750"/>
                <a:gd name="connsiteY4-30" fmla="*/ 0 h 139700"/>
                <a:gd name="connsiteX0-31" fmla="*/ 0 w 4349750"/>
                <a:gd name="connsiteY0-32" fmla="*/ 25400 h 139700"/>
                <a:gd name="connsiteX1-33" fmla="*/ 927100 w 4349750"/>
                <a:gd name="connsiteY1-34" fmla="*/ 82550 h 139700"/>
                <a:gd name="connsiteX2-35" fmla="*/ 2108200 w 4349750"/>
                <a:gd name="connsiteY2-36" fmla="*/ 25400 h 139700"/>
                <a:gd name="connsiteX3-37" fmla="*/ 3384550 w 4349750"/>
                <a:gd name="connsiteY3-38" fmla="*/ 139700 h 139700"/>
                <a:gd name="connsiteX4-39" fmla="*/ 4349750 w 4349750"/>
                <a:gd name="connsiteY4-40" fmla="*/ 0 h 139700"/>
                <a:gd name="connsiteX0-41" fmla="*/ 0 w 4349750"/>
                <a:gd name="connsiteY0-42" fmla="*/ 25400 h 139700"/>
                <a:gd name="connsiteX1-43" fmla="*/ 927100 w 4349750"/>
                <a:gd name="connsiteY1-44" fmla="*/ 82550 h 139700"/>
                <a:gd name="connsiteX2-45" fmla="*/ 2108200 w 4349750"/>
                <a:gd name="connsiteY2-46" fmla="*/ 25400 h 139700"/>
                <a:gd name="connsiteX3-47" fmla="*/ 3384550 w 4349750"/>
                <a:gd name="connsiteY3-48" fmla="*/ 139700 h 139700"/>
                <a:gd name="connsiteX4-49" fmla="*/ 4349750 w 4349750"/>
                <a:gd name="connsiteY4-50" fmla="*/ 0 h 139700"/>
                <a:gd name="connsiteX0-51" fmla="*/ 0 w 4349750"/>
                <a:gd name="connsiteY0-52" fmla="*/ 25400 h 139700"/>
                <a:gd name="connsiteX1-53" fmla="*/ 927100 w 4349750"/>
                <a:gd name="connsiteY1-54" fmla="*/ 82550 h 139700"/>
                <a:gd name="connsiteX2-55" fmla="*/ 2108200 w 4349750"/>
                <a:gd name="connsiteY2-56" fmla="*/ 25400 h 139700"/>
                <a:gd name="connsiteX3-57" fmla="*/ 3384550 w 4349750"/>
                <a:gd name="connsiteY3-58" fmla="*/ 139700 h 139700"/>
                <a:gd name="connsiteX4-59" fmla="*/ 4349750 w 4349750"/>
                <a:gd name="connsiteY4-60" fmla="*/ 0 h 139700"/>
                <a:gd name="connsiteX0-61" fmla="*/ 0 w 4349750"/>
                <a:gd name="connsiteY0-62" fmla="*/ 25400 h 146546"/>
                <a:gd name="connsiteX1-63" fmla="*/ 927100 w 4349750"/>
                <a:gd name="connsiteY1-64" fmla="*/ 82550 h 146546"/>
                <a:gd name="connsiteX2-65" fmla="*/ 2108200 w 4349750"/>
                <a:gd name="connsiteY2-66" fmla="*/ 25400 h 146546"/>
                <a:gd name="connsiteX3-67" fmla="*/ 3384550 w 4349750"/>
                <a:gd name="connsiteY3-68" fmla="*/ 139700 h 146546"/>
                <a:gd name="connsiteX4-69" fmla="*/ 4349750 w 4349750"/>
                <a:gd name="connsiteY4-70" fmla="*/ 0 h 146546"/>
                <a:gd name="connsiteX0-71" fmla="*/ 0 w 4349750"/>
                <a:gd name="connsiteY0-72" fmla="*/ 25400 h 146546"/>
                <a:gd name="connsiteX1-73" fmla="*/ 927100 w 4349750"/>
                <a:gd name="connsiteY1-74" fmla="*/ 82550 h 146546"/>
                <a:gd name="connsiteX2-75" fmla="*/ 2108200 w 4349750"/>
                <a:gd name="connsiteY2-76" fmla="*/ 25400 h 146546"/>
                <a:gd name="connsiteX3-77" fmla="*/ 3384550 w 4349750"/>
                <a:gd name="connsiteY3-78" fmla="*/ 139700 h 146546"/>
                <a:gd name="connsiteX4-79" fmla="*/ 4349750 w 4349750"/>
                <a:gd name="connsiteY4-80" fmla="*/ 0 h 146546"/>
                <a:gd name="connsiteX0-81" fmla="*/ 0 w 4349750"/>
                <a:gd name="connsiteY0-82" fmla="*/ 25400 h 146546"/>
                <a:gd name="connsiteX1-83" fmla="*/ 927100 w 4349750"/>
                <a:gd name="connsiteY1-84" fmla="*/ 82550 h 146546"/>
                <a:gd name="connsiteX2-85" fmla="*/ 2108200 w 4349750"/>
                <a:gd name="connsiteY2-86" fmla="*/ 25400 h 146546"/>
                <a:gd name="connsiteX3-87" fmla="*/ 3384550 w 4349750"/>
                <a:gd name="connsiteY3-88" fmla="*/ 139700 h 146546"/>
                <a:gd name="connsiteX4-89" fmla="*/ 4349750 w 4349750"/>
                <a:gd name="connsiteY4-90" fmla="*/ 0 h 146546"/>
                <a:gd name="connsiteX0-91" fmla="*/ 0 w 4349750"/>
                <a:gd name="connsiteY0-92" fmla="*/ 25400 h 143725"/>
                <a:gd name="connsiteX1-93" fmla="*/ 927100 w 4349750"/>
                <a:gd name="connsiteY1-94" fmla="*/ 82550 h 143725"/>
                <a:gd name="connsiteX2-95" fmla="*/ 2108200 w 4349750"/>
                <a:gd name="connsiteY2-96" fmla="*/ 25400 h 143725"/>
                <a:gd name="connsiteX3-97" fmla="*/ 3384550 w 4349750"/>
                <a:gd name="connsiteY3-98" fmla="*/ 139700 h 143725"/>
                <a:gd name="connsiteX4-99" fmla="*/ 4349750 w 4349750"/>
                <a:gd name="connsiteY4-100" fmla="*/ 0 h 143725"/>
                <a:gd name="connsiteX0-101" fmla="*/ 0 w 4349750"/>
                <a:gd name="connsiteY0-102" fmla="*/ 25400 h 142912"/>
                <a:gd name="connsiteX1-103" fmla="*/ 927100 w 4349750"/>
                <a:gd name="connsiteY1-104" fmla="*/ 82550 h 142912"/>
                <a:gd name="connsiteX2-105" fmla="*/ 2108200 w 4349750"/>
                <a:gd name="connsiteY2-106" fmla="*/ 25400 h 142912"/>
                <a:gd name="connsiteX3-107" fmla="*/ 3384550 w 4349750"/>
                <a:gd name="connsiteY3-108" fmla="*/ 139700 h 142912"/>
                <a:gd name="connsiteX4-109" fmla="*/ 4349750 w 4349750"/>
                <a:gd name="connsiteY4-110" fmla="*/ 0 h 142912"/>
                <a:gd name="connsiteX0-111" fmla="*/ 0 w 4349750"/>
                <a:gd name="connsiteY0-112" fmla="*/ 25400 h 139816"/>
                <a:gd name="connsiteX1-113" fmla="*/ 927100 w 4349750"/>
                <a:gd name="connsiteY1-114" fmla="*/ 82550 h 139816"/>
                <a:gd name="connsiteX2-115" fmla="*/ 2159000 w 4349750"/>
                <a:gd name="connsiteY2-116" fmla="*/ 25400 h 139816"/>
                <a:gd name="connsiteX3-117" fmla="*/ 3384550 w 4349750"/>
                <a:gd name="connsiteY3-118" fmla="*/ 139700 h 139816"/>
                <a:gd name="connsiteX4-119" fmla="*/ 4349750 w 4349750"/>
                <a:gd name="connsiteY4-120" fmla="*/ 0 h 139816"/>
                <a:gd name="connsiteX0-121" fmla="*/ 0 w 4349750"/>
                <a:gd name="connsiteY0-122" fmla="*/ 25400 h 133476"/>
                <a:gd name="connsiteX1-123" fmla="*/ 927100 w 4349750"/>
                <a:gd name="connsiteY1-124" fmla="*/ 82550 h 133476"/>
                <a:gd name="connsiteX2-125" fmla="*/ 2159000 w 4349750"/>
                <a:gd name="connsiteY2-126" fmla="*/ 25400 h 133476"/>
                <a:gd name="connsiteX3-127" fmla="*/ 3403600 w 4349750"/>
                <a:gd name="connsiteY3-128" fmla="*/ 133350 h 133476"/>
                <a:gd name="connsiteX4-129" fmla="*/ 4349750 w 4349750"/>
                <a:gd name="connsiteY4-130" fmla="*/ 0 h 133476"/>
                <a:gd name="connsiteX0-131" fmla="*/ 0 w 4349750"/>
                <a:gd name="connsiteY0-132" fmla="*/ 25400 h 133470"/>
                <a:gd name="connsiteX1-133" fmla="*/ 933450 w 4349750"/>
                <a:gd name="connsiteY1-134" fmla="*/ 114300 h 133470"/>
                <a:gd name="connsiteX2-135" fmla="*/ 2159000 w 4349750"/>
                <a:gd name="connsiteY2-136" fmla="*/ 25400 h 133470"/>
                <a:gd name="connsiteX3-137" fmla="*/ 3403600 w 4349750"/>
                <a:gd name="connsiteY3-138" fmla="*/ 133350 h 133470"/>
                <a:gd name="connsiteX4-139" fmla="*/ 4349750 w 4349750"/>
                <a:gd name="connsiteY4-140" fmla="*/ 0 h 133470"/>
                <a:gd name="connsiteX0-141" fmla="*/ 0 w 4349750"/>
                <a:gd name="connsiteY0-142" fmla="*/ 25400 h 146627"/>
                <a:gd name="connsiteX1-143" fmla="*/ 933450 w 4349750"/>
                <a:gd name="connsiteY1-144" fmla="*/ 114300 h 146627"/>
                <a:gd name="connsiteX2-145" fmla="*/ 2159000 w 4349750"/>
                <a:gd name="connsiteY2-146" fmla="*/ 139700 h 146627"/>
                <a:gd name="connsiteX3-147" fmla="*/ 3403600 w 4349750"/>
                <a:gd name="connsiteY3-148" fmla="*/ 133350 h 146627"/>
                <a:gd name="connsiteX4-149" fmla="*/ 4349750 w 4349750"/>
                <a:gd name="connsiteY4-150" fmla="*/ 0 h 146627"/>
                <a:gd name="connsiteX0-151" fmla="*/ 0 w 4349750"/>
                <a:gd name="connsiteY0-152" fmla="*/ 65563 h 189463"/>
                <a:gd name="connsiteX1-153" fmla="*/ 933450 w 4349750"/>
                <a:gd name="connsiteY1-154" fmla="*/ 154463 h 189463"/>
                <a:gd name="connsiteX2-155" fmla="*/ 2159000 w 4349750"/>
                <a:gd name="connsiteY2-156" fmla="*/ 179863 h 189463"/>
                <a:gd name="connsiteX3-157" fmla="*/ 2945786 w 4349750"/>
                <a:gd name="connsiteY3-158" fmla="*/ 4 h 189463"/>
                <a:gd name="connsiteX4-159" fmla="*/ 3403600 w 4349750"/>
                <a:gd name="connsiteY4-160" fmla="*/ 173513 h 189463"/>
                <a:gd name="connsiteX5" fmla="*/ 4349750 w 4349750"/>
                <a:gd name="connsiteY5" fmla="*/ 40163 h 189463"/>
                <a:gd name="connsiteX0-161" fmla="*/ 0 w 4349750"/>
                <a:gd name="connsiteY0-162" fmla="*/ 65563 h 202352"/>
                <a:gd name="connsiteX1-163" fmla="*/ 933450 w 4349750"/>
                <a:gd name="connsiteY1-164" fmla="*/ 154463 h 202352"/>
                <a:gd name="connsiteX2-165" fmla="*/ 2159000 w 4349750"/>
                <a:gd name="connsiteY2-166" fmla="*/ 179863 h 202352"/>
                <a:gd name="connsiteX3-167" fmla="*/ 2945786 w 4349750"/>
                <a:gd name="connsiteY3-168" fmla="*/ 4 h 202352"/>
                <a:gd name="connsiteX4-169" fmla="*/ 3639408 w 4349750"/>
                <a:gd name="connsiteY4-170" fmla="*/ 202088 h 202352"/>
                <a:gd name="connsiteX5-171" fmla="*/ 4349750 w 4349750"/>
                <a:gd name="connsiteY5-172" fmla="*/ 40163 h 202352"/>
                <a:gd name="connsiteX0-173" fmla="*/ 0 w 4349750"/>
                <a:gd name="connsiteY0-174" fmla="*/ 122777 h 259566"/>
                <a:gd name="connsiteX1-175" fmla="*/ 933450 w 4349750"/>
                <a:gd name="connsiteY1-176" fmla="*/ 211677 h 259566"/>
                <a:gd name="connsiteX2-177" fmla="*/ 1485590 w 4349750"/>
                <a:gd name="connsiteY2-178" fmla="*/ 67 h 259566"/>
                <a:gd name="connsiteX3-179" fmla="*/ 2159000 w 4349750"/>
                <a:gd name="connsiteY3-180" fmla="*/ 237077 h 259566"/>
                <a:gd name="connsiteX4-181" fmla="*/ 2945786 w 4349750"/>
                <a:gd name="connsiteY4-182" fmla="*/ 57218 h 259566"/>
                <a:gd name="connsiteX5-183" fmla="*/ 3639408 w 4349750"/>
                <a:gd name="connsiteY5-184" fmla="*/ 259302 h 259566"/>
                <a:gd name="connsiteX6" fmla="*/ 4349750 w 4349750"/>
                <a:gd name="connsiteY6" fmla="*/ 97377 h 259566"/>
                <a:gd name="connsiteX0-185" fmla="*/ 0 w 4349750"/>
                <a:gd name="connsiteY0-186" fmla="*/ 122775 h 259564"/>
                <a:gd name="connsiteX1-187" fmla="*/ 806477 w 4349750"/>
                <a:gd name="connsiteY1-188" fmla="*/ 221200 h 259564"/>
                <a:gd name="connsiteX2-189" fmla="*/ 1485590 w 4349750"/>
                <a:gd name="connsiteY2-190" fmla="*/ 65 h 259564"/>
                <a:gd name="connsiteX3-191" fmla="*/ 2159000 w 4349750"/>
                <a:gd name="connsiteY3-192" fmla="*/ 237075 h 259564"/>
                <a:gd name="connsiteX4-193" fmla="*/ 2945786 w 4349750"/>
                <a:gd name="connsiteY4-194" fmla="*/ 57216 h 259564"/>
                <a:gd name="connsiteX5-195" fmla="*/ 3639408 w 4349750"/>
                <a:gd name="connsiteY5-196" fmla="*/ 259300 h 259564"/>
                <a:gd name="connsiteX6-197" fmla="*/ 4349750 w 4349750"/>
                <a:gd name="connsiteY6-198" fmla="*/ 97375 h 259564"/>
                <a:gd name="connsiteX0-199" fmla="*/ 0 w 4349750"/>
                <a:gd name="connsiteY0-200" fmla="*/ 65564 h 202353"/>
                <a:gd name="connsiteX1-201" fmla="*/ 806477 w 4349750"/>
                <a:gd name="connsiteY1-202" fmla="*/ 163989 h 202353"/>
                <a:gd name="connsiteX2-203" fmla="*/ 1494660 w 4349750"/>
                <a:gd name="connsiteY2-204" fmla="*/ 47629 h 202353"/>
                <a:gd name="connsiteX3-205" fmla="*/ 2159000 w 4349750"/>
                <a:gd name="connsiteY3-206" fmla="*/ 179864 h 202353"/>
                <a:gd name="connsiteX4-207" fmla="*/ 2945786 w 4349750"/>
                <a:gd name="connsiteY4-208" fmla="*/ 5 h 202353"/>
                <a:gd name="connsiteX5-209" fmla="*/ 3639408 w 4349750"/>
                <a:gd name="connsiteY5-210" fmla="*/ 202089 h 202353"/>
                <a:gd name="connsiteX6-211" fmla="*/ 4349750 w 4349750"/>
                <a:gd name="connsiteY6-212" fmla="*/ 40164 h 202353"/>
                <a:gd name="connsiteX0-213" fmla="*/ 0 w 4349750"/>
                <a:gd name="connsiteY0-214" fmla="*/ 65564 h 192850"/>
                <a:gd name="connsiteX1-215" fmla="*/ 806477 w 4349750"/>
                <a:gd name="connsiteY1-216" fmla="*/ 163989 h 192850"/>
                <a:gd name="connsiteX2-217" fmla="*/ 1494660 w 4349750"/>
                <a:gd name="connsiteY2-218" fmla="*/ 47629 h 192850"/>
                <a:gd name="connsiteX3-219" fmla="*/ 2159000 w 4349750"/>
                <a:gd name="connsiteY3-220" fmla="*/ 179864 h 192850"/>
                <a:gd name="connsiteX4-221" fmla="*/ 2945786 w 4349750"/>
                <a:gd name="connsiteY4-222" fmla="*/ 5 h 192850"/>
                <a:gd name="connsiteX5-223" fmla="*/ 3666616 w 4349750"/>
                <a:gd name="connsiteY5-224" fmla="*/ 192564 h 192850"/>
                <a:gd name="connsiteX6-225" fmla="*/ 4349750 w 4349750"/>
                <a:gd name="connsiteY6-226" fmla="*/ 40164 h 192850"/>
                <a:gd name="connsiteX0-227" fmla="*/ 0 w 4349750"/>
                <a:gd name="connsiteY0-228" fmla="*/ 25400 h 152407"/>
                <a:gd name="connsiteX1-229" fmla="*/ 806477 w 4349750"/>
                <a:gd name="connsiteY1-230" fmla="*/ 123825 h 152407"/>
                <a:gd name="connsiteX2-231" fmla="*/ 1494660 w 4349750"/>
                <a:gd name="connsiteY2-232" fmla="*/ 7465 h 152407"/>
                <a:gd name="connsiteX3-233" fmla="*/ 2159000 w 4349750"/>
                <a:gd name="connsiteY3-234" fmla="*/ 139700 h 152407"/>
                <a:gd name="connsiteX4-235" fmla="*/ 2927647 w 4349750"/>
                <a:gd name="connsiteY4-236" fmla="*/ 7466 h 152407"/>
                <a:gd name="connsiteX5-237" fmla="*/ 3666616 w 4349750"/>
                <a:gd name="connsiteY5-238" fmla="*/ 152400 h 152407"/>
                <a:gd name="connsiteX6-239" fmla="*/ 4349750 w 4349750"/>
                <a:gd name="connsiteY6-240" fmla="*/ 0 h 152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71" y="connsiteY5-172"/>
                </a:cxn>
                <a:cxn ang="0">
                  <a:pos x="connsiteX6-197" y="connsiteY6-198"/>
                </a:cxn>
              </a:cxnLst>
              <a:rect l="l" t="t" r="r" b="b"/>
              <a:pathLst>
                <a:path w="4349750" h="152407">
                  <a:moveTo>
                    <a:pt x="0" y="25400"/>
                  </a:moveTo>
                  <a:cubicBezTo>
                    <a:pt x="309033" y="44450"/>
                    <a:pt x="557367" y="126814"/>
                    <a:pt x="806477" y="123825"/>
                  </a:cubicBezTo>
                  <a:cubicBezTo>
                    <a:pt x="1055587" y="120836"/>
                    <a:pt x="1290402" y="3232"/>
                    <a:pt x="1494660" y="7465"/>
                  </a:cubicBezTo>
                  <a:cubicBezTo>
                    <a:pt x="1698918" y="11698"/>
                    <a:pt x="1920169" y="139700"/>
                    <a:pt x="2159000" y="139700"/>
                  </a:cubicBezTo>
                  <a:cubicBezTo>
                    <a:pt x="2397831" y="139700"/>
                    <a:pt x="2720214" y="8524"/>
                    <a:pt x="2927647" y="7466"/>
                  </a:cubicBezTo>
                  <a:cubicBezTo>
                    <a:pt x="3135080" y="6408"/>
                    <a:pt x="3429599" y="153644"/>
                    <a:pt x="3666616" y="152400"/>
                  </a:cubicBezTo>
                  <a:cubicBezTo>
                    <a:pt x="3903633" y="151156"/>
                    <a:pt x="4028017" y="46567"/>
                    <a:pt x="4349750" y="0"/>
                  </a:cubicBezTo>
                </a:path>
              </a:pathLst>
            </a:custGeom>
            <a:noFill/>
            <a:ln w="6350">
              <a:gradFill>
                <a:gsLst>
                  <a:gs pos="0">
                    <a:srgbClr val="FFCDCD"/>
                  </a:gs>
                  <a:gs pos="90000">
                    <a:srgbClr val="C00000"/>
                  </a:gs>
                  <a:gs pos="10000">
                    <a:srgbClr val="C00000"/>
                  </a:gs>
                  <a:gs pos="100000">
                    <a:srgbClr val="FFCDCD"/>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
        <p:nvSpPr>
          <p:cNvPr id="35" name="文本框 34"/>
          <p:cNvSpPr txBox="1"/>
          <p:nvPr/>
        </p:nvSpPr>
        <p:spPr>
          <a:xfrm>
            <a:off x="6497216" y="2708720"/>
            <a:ext cx="3365024" cy="523220"/>
          </a:xfrm>
          <a:prstGeom prst="rect">
            <a:avLst/>
          </a:prstGeom>
          <a:noFill/>
        </p:spPr>
        <p:txBody>
          <a:bodyPr wrap="none" rtlCol="0">
            <a:spAutoFit/>
          </a:bodyPr>
          <a:lstStyle/>
          <a:p>
            <a:r>
              <a:rPr lang="zh-CN" altLang="en-US" sz="2800" spc="300" dirty="0">
                <a:solidFill>
                  <a:schemeClr val="tx1">
                    <a:lumMod val="75000"/>
                    <a:lumOff val="25000"/>
                  </a:schemeClr>
                </a:solidFill>
                <a:latin typeface="微软雅黑" panose="020B0503020204020204" charset="-122"/>
                <a:ea typeface="微软雅黑" panose="020B0503020204020204" charset="-122"/>
              </a:rPr>
              <a:t>请在此处添加标题</a:t>
            </a:r>
          </a:p>
        </p:txBody>
      </p:sp>
      <p:sp>
        <p:nvSpPr>
          <p:cNvPr id="36" name="矩形 35"/>
          <p:cNvSpPr/>
          <p:nvPr/>
        </p:nvSpPr>
        <p:spPr>
          <a:xfrm>
            <a:off x="5960533" y="2708720"/>
            <a:ext cx="522000" cy="52322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spc="300" dirty="0"/>
              <a:t>2</a:t>
            </a:r>
            <a:endParaRPr lang="zh-CN" altLang="en-US" sz="2800" b="1" spc="300" dirty="0"/>
          </a:p>
        </p:txBody>
      </p:sp>
      <p:grpSp>
        <p:nvGrpSpPr>
          <p:cNvPr id="37" name="组合 36"/>
          <p:cNvGrpSpPr/>
          <p:nvPr/>
        </p:nvGrpSpPr>
        <p:grpSpPr>
          <a:xfrm>
            <a:off x="6591303" y="3179386"/>
            <a:ext cx="3046096" cy="105107"/>
            <a:chOff x="1268730" y="4202584"/>
            <a:chExt cx="4568190" cy="249754"/>
          </a:xfrm>
        </p:grpSpPr>
        <p:sp>
          <p:nvSpPr>
            <p:cNvPr id="38" name="任意多边形 51"/>
            <p:cNvSpPr/>
            <p:nvPr/>
          </p:nvSpPr>
          <p:spPr>
            <a:xfrm>
              <a:off x="1268730" y="4202584"/>
              <a:ext cx="4568190" cy="152407"/>
            </a:xfrm>
            <a:custGeom>
              <a:avLst/>
              <a:gdLst>
                <a:gd name="connsiteX0" fmla="*/ 0 w 4349750"/>
                <a:gd name="connsiteY0" fmla="*/ 25400 h 139700"/>
                <a:gd name="connsiteX1" fmla="*/ 927100 w 4349750"/>
                <a:gd name="connsiteY1" fmla="*/ 82550 h 139700"/>
                <a:gd name="connsiteX2" fmla="*/ 2108200 w 4349750"/>
                <a:gd name="connsiteY2" fmla="*/ 25400 h 139700"/>
                <a:gd name="connsiteX3" fmla="*/ 3384550 w 4349750"/>
                <a:gd name="connsiteY3" fmla="*/ 139700 h 139700"/>
                <a:gd name="connsiteX4" fmla="*/ 4349750 w 4349750"/>
                <a:gd name="connsiteY4" fmla="*/ 0 h 139700"/>
                <a:gd name="connsiteX0-1" fmla="*/ 0 w 4349750"/>
                <a:gd name="connsiteY0-2" fmla="*/ 25400 h 139700"/>
                <a:gd name="connsiteX1-3" fmla="*/ 927100 w 4349750"/>
                <a:gd name="connsiteY1-4" fmla="*/ 82550 h 139700"/>
                <a:gd name="connsiteX2-5" fmla="*/ 2108200 w 4349750"/>
                <a:gd name="connsiteY2-6" fmla="*/ 25400 h 139700"/>
                <a:gd name="connsiteX3-7" fmla="*/ 3384550 w 4349750"/>
                <a:gd name="connsiteY3-8" fmla="*/ 139700 h 139700"/>
                <a:gd name="connsiteX4-9" fmla="*/ 4349750 w 4349750"/>
                <a:gd name="connsiteY4-10" fmla="*/ 0 h 139700"/>
                <a:gd name="connsiteX0-11" fmla="*/ 0 w 4349750"/>
                <a:gd name="connsiteY0-12" fmla="*/ 25400 h 139700"/>
                <a:gd name="connsiteX1-13" fmla="*/ 927100 w 4349750"/>
                <a:gd name="connsiteY1-14" fmla="*/ 82550 h 139700"/>
                <a:gd name="connsiteX2-15" fmla="*/ 2108200 w 4349750"/>
                <a:gd name="connsiteY2-16" fmla="*/ 25400 h 139700"/>
                <a:gd name="connsiteX3-17" fmla="*/ 3384550 w 4349750"/>
                <a:gd name="connsiteY3-18" fmla="*/ 139700 h 139700"/>
                <a:gd name="connsiteX4-19" fmla="*/ 4349750 w 4349750"/>
                <a:gd name="connsiteY4-20" fmla="*/ 0 h 139700"/>
                <a:gd name="connsiteX0-21" fmla="*/ 0 w 4349750"/>
                <a:gd name="connsiteY0-22" fmla="*/ 25400 h 139700"/>
                <a:gd name="connsiteX1-23" fmla="*/ 927100 w 4349750"/>
                <a:gd name="connsiteY1-24" fmla="*/ 82550 h 139700"/>
                <a:gd name="connsiteX2-25" fmla="*/ 2108200 w 4349750"/>
                <a:gd name="connsiteY2-26" fmla="*/ 25400 h 139700"/>
                <a:gd name="connsiteX3-27" fmla="*/ 3384550 w 4349750"/>
                <a:gd name="connsiteY3-28" fmla="*/ 139700 h 139700"/>
                <a:gd name="connsiteX4-29" fmla="*/ 4349750 w 4349750"/>
                <a:gd name="connsiteY4-30" fmla="*/ 0 h 139700"/>
                <a:gd name="connsiteX0-31" fmla="*/ 0 w 4349750"/>
                <a:gd name="connsiteY0-32" fmla="*/ 25400 h 139700"/>
                <a:gd name="connsiteX1-33" fmla="*/ 927100 w 4349750"/>
                <a:gd name="connsiteY1-34" fmla="*/ 82550 h 139700"/>
                <a:gd name="connsiteX2-35" fmla="*/ 2108200 w 4349750"/>
                <a:gd name="connsiteY2-36" fmla="*/ 25400 h 139700"/>
                <a:gd name="connsiteX3-37" fmla="*/ 3384550 w 4349750"/>
                <a:gd name="connsiteY3-38" fmla="*/ 139700 h 139700"/>
                <a:gd name="connsiteX4-39" fmla="*/ 4349750 w 4349750"/>
                <a:gd name="connsiteY4-40" fmla="*/ 0 h 139700"/>
                <a:gd name="connsiteX0-41" fmla="*/ 0 w 4349750"/>
                <a:gd name="connsiteY0-42" fmla="*/ 25400 h 139700"/>
                <a:gd name="connsiteX1-43" fmla="*/ 927100 w 4349750"/>
                <a:gd name="connsiteY1-44" fmla="*/ 82550 h 139700"/>
                <a:gd name="connsiteX2-45" fmla="*/ 2108200 w 4349750"/>
                <a:gd name="connsiteY2-46" fmla="*/ 25400 h 139700"/>
                <a:gd name="connsiteX3-47" fmla="*/ 3384550 w 4349750"/>
                <a:gd name="connsiteY3-48" fmla="*/ 139700 h 139700"/>
                <a:gd name="connsiteX4-49" fmla="*/ 4349750 w 4349750"/>
                <a:gd name="connsiteY4-50" fmla="*/ 0 h 139700"/>
                <a:gd name="connsiteX0-51" fmla="*/ 0 w 4349750"/>
                <a:gd name="connsiteY0-52" fmla="*/ 25400 h 139700"/>
                <a:gd name="connsiteX1-53" fmla="*/ 927100 w 4349750"/>
                <a:gd name="connsiteY1-54" fmla="*/ 82550 h 139700"/>
                <a:gd name="connsiteX2-55" fmla="*/ 2108200 w 4349750"/>
                <a:gd name="connsiteY2-56" fmla="*/ 25400 h 139700"/>
                <a:gd name="connsiteX3-57" fmla="*/ 3384550 w 4349750"/>
                <a:gd name="connsiteY3-58" fmla="*/ 139700 h 139700"/>
                <a:gd name="connsiteX4-59" fmla="*/ 4349750 w 4349750"/>
                <a:gd name="connsiteY4-60" fmla="*/ 0 h 139700"/>
                <a:gd name="connsiteX0-61" fmla="*/ 0 w 4349750"/>
                <a:gd name="connsiteY0-62" fmla="*/ 25400 h 146546"/>
                <a:gd name="connsiteX1-63" fmla="*/ 927100 w 4349750"/>
                <a:gd name="connsiteY1-64" fmla="*/ 82550 h 146546"/>
                <a:gd name="connsiteX2-65" fmla="*/ 2108200 w 4349750"/>
                <a:gd name="connsiteY2-66" fmla="*/ 25400 h 146546"/>
                <a:gd name="connsiteX3-67" fmla="*/ 3384550 w 4349750"/>
                <a:gd name="connsiteY3-68" fmla="*/ 139700 h 146546"/>
                <a:gd name="connsiteX4-69" fmla="*/ 4349750 w 4349750"/>
                <a:gd name="connsiteY4-70" fmla="*/ 0 h 146546"/>
                <a:gd name="connsiteX0-71" fmla="*/ 0 w 4349750"/>
                <a:gd name="connsiteY0-72" fmla="*/ 25400 h 146546"/>
                <a:gd name="connsiteX1-73" fmla="*/ 927100 w 4349750"/>
                <a:gd name="connsiteY1-74" fmla="*/ 82550 h 146546"/>
                <a:gd name="connsiteX2-75" fmla="*/ 2108200 w 4349750"/>
                <a:gd name="connsiteY2-76" fmla="*/ 25400 h 146546"/>
                <a:gd name="connsiteX3-77" fmla="*/ 3384550 w 4349750"/>
                <a:gd name="connsiteY3-78" fmla="*/ 139700 h 146546"/>
                <a:gd name="connsiteX4-79" fmla="*/ 4349750 w 4349750"/>
                <a:gd name="connsiteY4-80" fmla="*/ 0 h 146546"/>
                <a:gd name="connsiteX0-81" fmla="*/ 0 w 4349750"/>
                <a:gd name="connsiteY0-82" fmla="*/ 25400 h 146546"/>
                <a:gd name="connsiteX1-83" fmla="*/ 927100 w 4349750"/>
                <a:gd name="connsiteY1-84" fmla="*/ 82550 h 146546"/>
                <a:gd name="connsiteX2-85" fmla="*/ 2108200 w 4349750"/>
                <a:gd name="connsiteY2-86" fmla="*/ 25400 h 146546"/>
                <a:gd name="connsiteX3-87" fmla="*/ 3384550 w 4349750"/>
                <a:gd name="connsiteY3-88" fmla="*/ 139700 h 146546"/>
                <a:gd name="connsiteX4-89" fmla="*/ 4349750 w 4349750"/>
                <a:gd name="connsiteY4-90" fmla="*/ 0 h 146546"/>
                <a:gd name="connsiteX0-91" fmla="*/ 0 w 4349750"/>
                <a:gd name="connsiteY0-92" fmla="*/ 25400 h 143725"/>
                <a:gd name="connsiteX1-93" fmla="*/ 927100 w 4349750"/>
                <a:gd name="connsiteY1-94" fmla="*/ 82550 h 143725"/>
                <a:gd name="connsiteX2-95" fmla="*/ 2108200 w 4349750"/>
                <a:gd name="connsiteY2-96" fmla="*/ 25400 h 143725"/>
                <a:gd name="connsiteX3-97" fmla="*/ 3384550 w 4349750"/>
                <a:gd name="connsiteY3-98" fmla="*/ 139700 h 143725"/>
                <a:gd name="connsiteX4-99" fmla="*/ 4349750 w 4349750"/>
                <a:gd name="connsiteY4-100" fmla="*/ 0 h 143725"/>
                <a:gd name="connsiteX0-101" fmla="*/ 0 w 4349750"/>
                <a:gd name="connsiteY0-102" fmla="*/ 25400 h 142912"/>
                <a:gd name="connsiteX1-103" fmla="*/ 927100 w 4349750"/>
                <a:gd name="connsiteY1-104" fmla="*/ 82550 h 142912"/>
                <a:gd name="connsiteX2-105" fmla="*/ 2108200 w 4349750"/>
                <a:gd name="connsiteY2-106" fmla="*/ 25400 h 142912"/>
                <a:gd name="connsiteX3-107" fmla="*/ 3384550 w 4349750"/>
                <a:gd name="connsiteY3-108" fmla="*/ 139700 h 142912"/>
                <a:gd name="connsiteX4-109" fmla="*/ 4349750 w 4349750"/>
                <a:gd name="connsiteY4-110" fmla="*/ 0 h 142912"/>
                <a:gd name="connsiteX0-111" fmla="*/ 0 w 4349750"/>
                <a:gd name="connsiteY0-112" fmla="*/ 25400 h 139816"/>
                <a:gd name="connsiteX1-113" fmla="*/ 927100 w 4349750"/>
                <a:gd name="connsiteY1-114" fmla="*/ 82550 h 139816"/>
                <a:gd name="connsiteX2-115" fmla="*/ 2159000 w 4349750"/>
                <a:gd name="connsiteY2-116" fmla="*/ 25400 h 139816"/>
                <a:gd name="connsiteX3-117" fmla="*/ 3384550 w 4349750"/>
                <a:gd name="connsiteY3-118" fmla="*/ 139700 h 139816"/>
                <a:gd name="connsiteX4-119" fmla="*/ 4349750 w 4349750"/>
                <a:gd name="connsiteY4-120" fmla="*/ 0 h 139816"/>
                <a:gd name="connsiteX0-121" fmla="*/ 0 w 4349750"/>
                <a:gd name="connsiteY0-122" fmla="*/ 25400 h 133476"/>
                <a:gd name="connsiteX1-123" fmla="*/ 927100 w 4349750"/>
                <a:gd name="connsiteY1-124" fmla="*/ 82550 h 133476"/>
                <a:gd name="connsiteX2-125" fmla="*/ 2159000 w 4349750"/>
                <a:gd name="connsiteY2-126" fmla="*/ 25400 h 133476"/>
                <a:gd name="connsiteX3-127" fmla="*/ 3403600 w 4349750"/>
                <a:gd name="connsiteY3-128" fmla="*/ 133350 h 133476"/>
                <a:gd name="connsiteX4-129" fmla="*/ 4349750 w 4349750"/>
                <a:gd name="connsiteY4-130" fmla="*/ 0 h 133476"/>
                <a:gd name="connsiteX0-131" fmla="*/ 0 w 4349750"/>
                <a:gd name="connsiteY0-132" fmla="*/ 25400 h 133470"/>
                <a:gd name="connsiteX1-133" fmla="*/ 933450 w 4349750"/>
                <a:gd name="connsiteY1-134" fmla="*/ 114300 h 133470"/>
                <a:gd name="connsiteX2-135" fmla="*/ 2159000 w 4349750"/>
                <a:gd name="connsiteY2-136" fmla="*/ 25400 h 133470"/>
                <a:gd name="connsiteX3-137" fmla="*/ 3403600 w 4349750"/>
                <a:gd name="connsiteY3-138" fmla="*/ 133350 h 133470"/>
                <a:gd name="connsiteX4-139" fmla="*/ 4349750 w 4349750"/>
                <a:gd name="connsiteY4-140" fmla="*/ 0 h 133470"/>
                <a:gd name="connsiteX0-141" fmla="*/ 0 w 4349750"/>
                <a:gd name="connsiteY0-142" fmla="*/ 25400 h 146627"/>
                <a:gd name="connsiteX1-143" fmla="*/ 933450 w 4349750"/>
                <a:gd name="connsiteY1-144" fmla="*/ 114300 h 146627"/>
                <a:gd name="connsiteX2-145" fmla="*/ 2159000 w 4349750"/>
                <a:gd name="connsiteY2-146" fmla="*/ 139700 h 146627"/>
                <a:gd name="connsiteX3-147" fmla="*/ 3403600 w 4349750"/>
                <a:gd name="connsiteY3-148" fmla="*/ 133350 h 146627"/>
                <a:gd name="connsiteX4-149" fmla="*/ 4349750 w 4349750"/>
                <a:gd name="connsiteY4-150" fmla="*/ 0 h 146627"/>
                <a:gd name="connsiteX0-151" fmla="*/ 0 w 4349750"/>
                <a:gd name="connsiteY0-152" fmla="*/ 65563 h 189463"/>
                <a:gd name="connsiteX1-153" fmla="*/ 933450 w 4349750"/>
                <a:gd name="connsiteY1-154" fmla="*/ 154463 h 189463"/>
                <a:gd name="connsiteX2-155" fmla="*/ 2159000 w 4349750"/>
                <a:gd name="connsiteY2-156" fmla="*/ 179863 h 189463"/>
                <a:gd name="connsiteX3-157" fmla="*/ 2945786 w 4349750"/>
                <a:gd name="connsiteY3-158" fmla="*/ 4 h 189463"/>
                <a:gd name="connsiteX4-159" fmla="*/ 3403600 w 4349750"/>
                <a:gd name="connsiteY4-160" fmla="*/ 173513 h 189463"/>
                <a:gd name="connsiteX5" fmla="*/ 4349750 w 4349750"/>
                <a:gd name="connsiteY5" fmla="*/ 40163 h 189463"/>
                <a:gd name="connsiteX0-161" fmla="*/ 0 w 4349750"/>
                <a:gd name="connsiteY0-162" fmla="*/ 65563 h 202352"/>
                <a:gd name="connsiteX1-163" fmla="*/ 933450 w 4349750"/>
                <a:gd name="connsiteY1-164" fmla="*/ 154463 h 202352"/>
                <a:gd name="connsiteX2-165" fmla="*/ 2159000 w 4349750"/>
                <a:gd name="connsiteY2-166" fmla="*/ 179863 h 202352"/>
                <a:gd name="connsiteX3-167" fmla="*/ 2945786 w 4349750"/>
                <a:gd name="connsiteY3-168" fmla="*/ 4 h 202352"/>
                <a:gd name="connsiteX4-169" fmla="*/ 3639408 w 4349750"/>
                <a:gd name="connsiteY4-170" fmla="*/ 202088 h 202352"/>
                <a:gd name="connsiteX5-171" fmla="*/ 4349750 w 4349750"/>
                <a:gd name="connsiteY5-172" fmla="*/ 40163 h 202352"/>
                <a:gd name="connsiteX0-173" fmla="*/ 0 w 4349750"/>
                <a:gd name="connsiteY0-174" fmla="*/ 122777 h 259566"/>
                <a:gd name="connsiteX1-175" fmla="*/ 933450 w 4349750"/>
                <a:gd name="connsiteY1-176" fmla="*/ 211677 h 259566"/>
                <a:gd name="connsiteX2-177" fmla="*/ 1485590 w 4349750"/>
                <a:gd name="connsiteY2-178" fmla="*/ 67 h 259566"/>
                <a:gd name="connsiteX3-179" fmla="*/ 2159000 w 4349750"/>
                <a:gd name="connsiteY3-180" fmla="*/ 237077 h 259566"/>
                <a:gd name="connsiteX4-181" fmla="*/ 2945786 w 4349750"/>
                <a:gd name="connsiteY4-182" fmla="*/ 57218 h 259566"/>
                <a:gd name="connsiteX5-183" fmla="*/ 3639408 w 4349750"/>
                <a:gd name="connsiteY5-184" fmla="*/ 259302 h 259566"/>
                <a:gd name="connsiteX6" fmla="*/ 4349750 w 4349750"/>
                <a:gd name="connsiteY6" fmla="*/ 97377 h 259566"/>
                <a:gd name="connsiteX0-185" fmla="*/ 0 w 4349750"/>
                <a:gd name="connsiteY0-186" fmla="*/ 122775 h 259564"/>
                <a:gd name="connsiteX1-187" fmla="*/ 806477 w 4349750"/>
                <a:gd name="connsiteY1-188" fmla="*/ 221200 h 259564"/>
                <a:gd name="connsiteX2-189" fmla="*/ 1485590 w 4349750"/>
                <a:gd name="connsiteY2-190" fmla="*/ 65 h 259564"/>
                <a:gd name="connsiteX3-191" fmla="*/ 2159000 w 4349750"/>
                <a:gd name="connsiteY3-192" fmla="*/ 237075 h 259564"/>
                <a:gd name="connsiteX4-193" fmla="*/ 2945786 w 4349750"/>
                <a:gd name="connsiteY4-194" fmla="*/ 57216 h 259564"/>
                <a:gd name="connsiteX5-195" fmla="*/ 3639408 w 4349750"/>
                <a:gd name="connsiteY5-196" fmla="*/ 259300 h 259564"/>
                <a:gd name="connsiteX6-197" fmla="*/ 4349750 w 4349750"/>
                <a:gd name="connsiteY6-198" fmla="*/ 97375 h 259564"/>
                <a:gd name="connsiteX0-199" fmla="*/ 0 w 4349750"/>
                <a:gd name="connsiteY0-200" fmla="*/ 65564 h 202353"/>
                <a:gd name="connsiteX1-201" fmla="*/ 806477 w 4349750"/>
                <a:gd name="connsiteY1-202" fmla="*/ 163989 h 202353"/>
                <a:gd name="connsiteX2-203" fmla="*/ 1494660 w 4349750"/>
                <a:gd name="connsiteY2-204" fmla="*/ 47629 h 202353"/>
                <a:gd name="connsiteX3-205" fmla="*/ 2159000 w 4349750"/>
                <a:gd name="connsiteY3-206" fmla="*/ 179864 h 202353"/>
                <a:gd name="connsiteX4-207" fmla="*/ 2945786 w 4349750"/>
                <a:gd name="connsiteY4-208" fmla="*/ 5 h 202353"/>
                <a:gd name="connsiteX5-209" fmla="*/ 3639408 w 4349750"/>
                <a:gd name="connsiteY5-210" fmla="*/ 202089 h 202353"/>
                <a:gd name="connsiteX6-211" fmla="*/ 4349750 w 4349750"/>
                <a:gd name="connsiteY6-212" fmla="*/ 40164 h 202353"/>
                <a:gd name="connsiteX0-213" fmla="*/ 0 w 4349750"/>
                <a:gd name="connsiteY0-214" fmla="*/ 65564 h 192850"/>
                <a:gd name="connsiteX1-215" fmla="*/ 806477 w 4349750"/>
                <a:gd name="connsiteY1-216" fmla="*/ 163989 h 192850"/>
                <a:gd name="connsiteX2-217" fmla="*/ 1494660 w 4349750"/>
                <a:gd name="connsiteY2-218" fmla="*/ 47629 h 192850"/>
                <a:gd name="connsiteX3-219" fmla="*/ 2159000 w 4349750"/>
                <a:gd name="connsiteY3-220" fmla="*/ 179864 h 192850"/>
                <a:gd name="connsiteX4-221" fmla="*/ 2945786 w 4349750"/>
                <a:gd name="connsiteY4-222" fmla="*/ 5 h 192850"/>
                <a:gd name="connsiteX5-223" fmla="*/ 3666616 w 4349750"/>
                <a:gd name="connsiteY5-224" fmla="*/ 192564 h 192850"/>
                <a:gd name="connsiteX6-225" fmla="*/ 4349750 w 4349750"/>
                <a:gd name="connsiteY6-226" fmla="*/ 40164 h 192850"/>
                <a:gd name="connsiteX0-227" fmla="*/ 0 w 4349750"/>
                <a:gd name="connsiteY0-228" fmla="*/ 25400 h 152407"/>
                <a:gd name="connsiteX1-229" fmla="*/ 806477 w 4349750"/>
                <a:gd name="connsiteY1-230" fmla="*/ 123825 h 152407"/>
                <a:gd name="connsiteX2-231" fmla="*/ 1494660 w 4349750"/>
                <a:gd name="connsiteY2-232" fmla="*/ 7465 h 152407"/>
                <a:gd name="connsiteX3-233" fmla="*/ 2159000 w 4349750"/>
                <a:gd name="connsiteY3-234" fmla="*/ 139700 h 152407"/>
                <a:gd name="connsiteX4-235" fmla="*/ 2927647 w 4349750"/>
                <a:gd name="connsiteY4-236" fmla="*/ 7466 h 152407"/>
                <a:gd name="connsiteX5-237" fmla="*/ 3666616 w 4349750"/>
                <a:gd name="connsiteY5-238" fmla="*/ 152400 h 152407"/>
                <a:gd name="connsiteX6-239" fmla="*/ 4349750 w 4349750"/>
                <a:gd name="connsiteY6-240" fmla="*/ 0 h 152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71" y="connsiteY5-172"/>
                </a:cxn>
                <a:cxn ang="0">
                  <a:pos x="connsiteX6-197" y="connsiteY6-198"/>
                </a:cxn>
              </a:cxnLst>
              <a:rect l="l" t="t" r="r" b="b"/>
              <a:pathLst>
                <a:path w="4349750" h="152407">
                  <a:moveTo>
                    <a:pt x="0" y="25400"/>
                  </a:moveTo>
                  <a:cubicBezTo>
                    <a:pt x="309033" y="44450"/>
                    <a:pt x="557367" y="126814"/>
                    <a:pt x="806477" y="123825"/>
                  </a:cubicBezTo>
                  <a:cubicBezTo>
                    <a:pt x="1055587" y="120836"/>
                    <a:pt x="1290402" y="3232"/>
                    <a:pt x="1494660" y="7465"/>
                  </a:cubicBezTo>
                  <a:cubicBezTo>
                    <a:pt x="1698918" y="11698"/>
                    <a:pt x="1920169" y="139700"/>
                    <a:pt x="2159000" y="139700"/>
                  </a:cubicBezTo>
                  <a:cubicBezTo>
                    <a:pt x="2397831" y="139700"/>
                    <a:pt x="2720214" y="8524"/>
                    <a:pt x="2927647" y="7466"/>
                  </a:cubicBezTo>
                  <a:cubicBezTo>
                    <a:pt x="3135080" y="6408"/>
                    <a:pt x="3429599" y="153644"/>
                    <a:pt x="3666616" y="152400"/>
                  </a:cubicBezTo>
                  <a:cubicBezTo>
                    <a:pt x="3903633" y="151156"/>
                    <a:pt x="4028017" y="46567"/>
                    <a:pt x="4349750" y="0"/>
                  </a:cubicBezTo>
                </a:path>
              </a:pathLst>
            </a:custGeom>
            <a:noFill/>
            <a:ln w="6350">
              <a:gradFill>
                <a:gsLst>
                  <a:gs pos="0">
                    <a:srgbClr val="FFCDCD"/>
                  </a:gs>
                  <a:gs pos="90000">
                    <a:srgbClr val="C00000"/>
                  </a:gs>
                  <a:gs pos="10000">
                    <a:srgbClr val="C00000"/>
                  </a:gs>
                  <a:gs pos="100000">
                    <a:srgbClr val="FFCDCD"/>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9" name="任意多边形 52"/>
            <p:cNvSpPr/>
            <p:nvPr/>
          </p:nvSpPr>
          <p:spPr>
            <a:xfrm>
              <a:off x="1268730" y="4299931"/>
              <a:ext cx="4568190" cy="152407"/>
            </a:xfrm>
            <a:custGeom>
              <a:avLst/>
              <a:gdLst>
                <a:gd name="connsiteX0" fmla="*/ 0 w 4349750"/>
                <a:gd name="connsiteY0" fmla="*/ 25400 h 139700"/>
                <a:gd name="connsiteX1" fmla="*/ 927100 w 4349750"/>
                <a:gd name="connsiteY1" fmla="*/ 82550 h 139700"/>
                <a:gd name="connsiteX2" fmla="*/ 2108200 w 4349750"/>
                <a:gd name="connsiteY2" fmla="*/ 25400 h 139700"/>
                <a:gd name="connsiteX3" fmla="*/ 3384550 w 4349750"/>
                <a:gd name="connsiteY3" fmla="*/ 139700 h 139700"/>
                <a:gd name="connsiteX4" fmla="*/ 4349750 w 4349750"/>
                <a:gd name="connsiteY4" fmla="*/ 0 h 139700"/>
                <a:gd name="connsiteX0-1" fmla="*/ 0 w 4349750"/>
                <a:gd name="connsiteY0-2" fmla="*/ 25400 h 139700"/>
                <a:gd name="connsiteX1-3" fmla="*/ 927100 w 4349750"/>
                <a:gd name="connsiteY1-4" fmla="*/ 82550 h 139700"/>
                <a:gd name="connsiteX2-5" fmla="*/ 2108200 w 4349750"/>
                <a:gd name="connsiteY2-6" fmla="*/ 25400 h 139700"/>
                <a:gd name="connsiteX3-7" fmla="*/ 3384550 w 4349750"/>
                <a:gd name="connsiteY3-8" fmla="*/ 139700 h 139700"/>
                <a:gd name="connsiteX4-9" fmla="*/ 4349750 w 4349750"/>
                <a:gd name="connsiteY4-10" fmla="*/ 0 h 139700"/>
                <a:gd name="connsiteX0-11" fmla="*/ 0 w 4349750"/>
                <a:gd name="connsiteY0-12" fmla="*/ 25400 h 139700"/>
                <a:gd name="connsiteX1-13" fmla="*/ 927100 w 4349750"/>
                <a:gd name="connsiteY1-14" fmla="*/ 82550 h 139700"/>
                <a:gd name="connsiteX2-15" fmla="*/ 2108200 w 4349750"/>
                <a:gd name="connsiteY2-16" fmla="*/ 25400 h 139700"/>
                <a:gd name="connsiteX3-17" fmla="*/ 3384550 w 4349750"/>
                <a:gd name="connsiteY3-18" fmla="*/ 139700 h 139700"/>
                <a:gd name="connsiteX4-19" fmla="*/ 4349750 w 4349750"/>
                <a:gd name="connsiteY4-20" fmla="*/ 0 h 139700"/>
                <a:gd name="connsiteX0-21" fmla="*/ 0 w 4349750"/>
                <a:gd name="connsiteY0-22" fmla="*/ 25400 h 139700"/>
                <a:gd name="connsiteX1-23" fmla="*/ 927100 w 4349750"/>
                <a:gd name="connsiteY1-24" fmla="*/ 82550 h 139700"/>
                <a:gd name="connsiteX2-25" fmla="*/ 2108200 w 4349750"/>
                <a:gd name="connsiteY2-26" fmla="*/ 25400 h 139700"/>
                <a:gd name="connsiteX3-27" fmla="*/ 3384550 w 4349750"/>
                <a:gd name="connsiteY3-28" fmla="*/ 139700 h 139700"/>
                <a:gd name="connsiteX4-29" fmla="*/ 4349750 w 4349750"/>
                <a:gd name="connsiteY4-30" fmla="*/ 0 h 139700"/>
                <a:gd name="connsiteX0-31" fmla="*/ 0 w 4349750"/>
                <a:gd name="connsiteY0-32" fmla="*/ 25400 h 139700"/>
                <a:gd name="connsiteX1-33" fmla="*/ 927100 w 4349750"/>
                <a:gd name="connsiteY1-34" fmla="*/ 82550 h 139700"/>
                <a:gd name="connsiteX2-35" fmla="*/ 2108200 w 4349750"/>
                <a:gd name="connsiteY2-36" fmla="*/ 25400 h 139700"/>
                <a:gd name="connsiteX3-37" fmla="*/ 3384550 w 4349750"/>
                <a:gd name="connsiteY3-38" fmla="*/ 139700 h 139700"/>
                <a:gd name="connsiteX4-39" fmla="*/ 4349750 w 4349750"/>
                <a:gd name="connsiteY4-40" fmla="*/ 0 h 139700"/>
                <a:gd name="connsiteX0-41" fmla="*/ 0 w 4349750"/>
                <a:gd name="connsiteY0-42" fmla="*/ 25400 h 139700"/>
                <a:gd name="connsiteX1-43" fmla="*/ 927100 w 4349750"/>
                <a:gd name="connsiteY1-44" fmla="*/ 82550 h 139700"/>
                <a:gd name="connsiteX2-45" fmla="*/ 2108200 w 4349750"/>
                <a:gd name="connsiteY2-46" fmla="*/ 25400 h 139700"/>
                <a:gd name="connsiteX3-47" fmla="*/ 3384550 w 4349750"/>
                <a:gd name="connsiteY3-48" fmla="*/ 139700 h 139700"/>
                <a:gd name="connsiteX4-49" fmla="*/ 4349750 w 4349750"/>
                <a:gd name="connsiteY4-50" fmla="*/ 0 h 139700"/>
                <a:gd name="connsiteX0-51" fmla="*/ 0 w 4349750"/>
                <a:gd name="connsiteY0-52" fmla="*/ 25400 h 139700"/>
                <a:gd name="connsiteX1-53" fmla="*/ 927100 w 4349750"/>
                <a:gd name="connsiteY1-54" fmla="*/ 82550 h 139700"/>
                <a:gd name="connsiteX2-55" fmla="*/ 2108200 w 4349750"/>
                <a:gd name="connsiteY2-56" fmla="*/ 25400 h 139700"/>
                <a:gd name="connsiteX3-57" fmla="*/ 3384550 w 4349750"/>
                <a:gd name="connsiteY3-58" fmla="*/ 139700 h 139700"/>
                <a:gd name="connsiteX4-59" fmla="*/ 4349750 w 4349750"/>
                <a:gd name="connsiteY4-60" fmla="*/ 0 h 139700"/>
                <a:gd name="connsiteX0-61" fmla="*/ 0 w 4349750"/>
                <a:gd name="connsiteY0-62" fmla="*/ 25400 h 146546"/>
                <a:gd name="connsiteX1-63" fmla="*/ 927100 w 4349750"/>
                <a:gd name="connsiteY1-64" fmla="*/ 82550 h 146546"/>
                <a:gd name="connsiteX2-65" fmla="*/ 2108200 w 4349750"/>
                <a:gd name="connsiteY2-66" fmla="*/ 25400 h 146546"/>
                <a:gd name="connsiteX3-67" fmla="*/ 3384550 w 4349750"/>
                <a:gd name="connsiteY3-68" fmla="*/ 139700 h 146546"/>
                <a:gd name="connsiteX4-69" fmla="*/ 4349750 w 4349750"/>
                <a:gd name="connsiteY4-70" fmla="*/ 0 h 146546"/>
                <a:gd name="connsiteX0-71" fmla="*/ 0 w 4349750"/>
                <a:gd name="connsiteY0-72" fmla="*/ 25400 h 146546"/>
                <a:gd name="connsiteX1-73" fmla="*/ 927100 w 4349750"/>
                <a:gd name="connsiteY1-74" fmla="*/ 82550 h 146546"/>
                <a:gd name="connsiteX2-75" fmla="*/ 2108200 w 4349750"/>
                <a:gd name="connsiteY2-76" fmla="*/ 25400 h 146546"/>
                <a:gd name="connsiteX3-77" fmla="*/ 3384550 w 4349750"/>
                <a:gd name="connsiteY3-78" fmla="*/ 139700 h 146546"/>
                <a:gd name="connsiteX4-79" fmla="*/ 4349750 w 4349750"/>
                <a:gd name="connsiteY4-80" fmla="*/ 0 h 146546"/>
                <a:gd name="connsiteX0-81" fmla="*/ 0 w 4349750"/>
                <a:gd name="connsiteY0-82" fmla="*/ 25400 h 146546"/>
                <a:gd name="connsiteX1-83" fmla="*/ 927100 w 4349750"/>
                <a:gd name="connsiteY1-84" fmla="*/ 82550 h 146546"/>
                <a:gd name="connsiteX2-85" fmla="*/ 2108200 w 4349750"/>
                <a:gd name="connsiteY2-86" fmla="*/ 25400 h 146546"/>
                <a:gd name="connsiteX3-87" fmla="*/ 3384550 w 4349750"/>
                <a:gd name="connsiteY3-88" fmla="*/ 139700 h 146546"/>
                <a:gd name="connsiteX4-89" fmla="*/ 4349750 w 4349750"/>
                <a:gd name="connsiteY4-90" fmla="*/ 0 h 146546"/>
                <a:gd name="connsiteX0-91" fmla="*/ 0 w 4349750"/>
                <a:gd name="connsiteY0-92" fmla="*/ 25400 h 143725"/>
                <a:gd name="connsiteX1-93" fmla="*/ 927100 w 4349750"/>
                <a:gd name="connsiteY1-94" fmla="*/ 82550 h 143725"/>
                <a:gd name="connsiteX2-95" fmla="*/ 2108200 w 4349750"/>
                <a:gd name="connsiteY2-96" fmla="*/ 25400 h 143725"/>
                <a:gd name="connsiteX3-97" fmla="*/ 3384550 w 4349750"/>
                <a:gd name="connsiteY3-98" fmla="*/ 139700 h 143725"/>
                <a:gd name="connsiteX4-99" fmla="*/ 4349750 w 4349750"/>
                <a:gd name="connsiteY4-100" fmla="*/ 0 h 143725"/>
                <a:gd name="connsiteX0-101" fmla="*/ 0 w 4349750"/>
                <a:gd name="connsiteY0-102" fmla="*/ 25400 h 142912"/>
                <a:gd name="connsiteX1-103" fmla="*/ 927100 w 4349750"/>
                <a:gd name="connsiteY1-104" fmla="*/ 82550 h 142912"/>
                <a:gd name="connsiteX2-105" fmla="*/ 2108200 w 4349750"/>
                <a:gd name="connsiteY2-106" fmla="*/ 25400 h 142912"/>
                <a:gd name="connsiteX3-107" fmla="*/ 3384550 w 4349750"/>
                <a:gd name="connsiteY3-108" fmla="*/ 139700 h 142912"/>
                <a:gd name="connsiteX4-109" fmla="*/ 4349750 w 4349750"/>
                <a:gd name="connsiteY4-110" fmla="*/ 0 h 142912"/>
                <a:gd name="connsiteX0-111" fmla="*/ 0 w 4349750"/>
                <a:gd name="connsiteY0-112" fmla="*/ 25400 h 139816"/>
                <a:gd name="connsiteX1-113" fmla="*/ 927100 w 4349750"/>
                <a:gd name="connsiteY1-114" fmla="*/ 82550 h 139816"/>
                <a:gd name="connsiteX2-115" fmla="*/ 2159000 w 4349750"/>
                <a:gd name="connsiteY2-116" fmla="*/ 25400 h 139816"/>
                <a:gd name="connsiteX3-117" fmla="*/ 3384550 w 4349750"/>
                <a:gd name="connsiteY3-118" fmla="*/ 139700 h 139816"/>
                <a:gd name="connsiteX4-119" fmla="*/ 4349750 w 4349750"/>
                <a:gd name="connsiteY4-120" fmla="*/ 0 h 139816"/>
                <a:gd name="connsiteX0-121" fmla="*/ 0 w 4349750"/>
                <a:gd name="connsiteY0-122" fmla="*/ 25400 h 133476"/>
                <a:gd name="connsiteX1-123" fmla="*/ 927100 w 4349750"/>
                <a:gd name="connsiteY1-124" fmla="*/ 82550 h 133476"/>
                <a:gd name="connsiteX2-125" fmla="*/ 2159000 w 4349750"/>
                <a:gd name="connsiteY2-126" fmla="*/ 25400 h 133476"/>
                <a:gd name="connsiteX3-127" fmla="*/ 3403600 w 4349750"/>
                <a:gd name="connsiteY3-128" fmla="*/ 133350 h 133476"/>
                <a:gd name="connsiteX4-129" fmla="*/ 4349750 w 4349750"/>
                <a:gd name="connsiteY4-130" fmla="*/ 0 h 133476"/>
                <a:gd name="connsiteX0-131" fmla="*/ 0 w 4349750"/>
                <a:gd name="connsiteY0-132" fmla="*/ 25400 h 133470"/>
                <a:gd name="connsiteX1-133" fmla="*/ 933450 w 4349750"/>
                <a:gd name="connsiteY1-134" fmla="*/ 114300 h 133470"/>
                <a:gd name="connsiteX2-135" fmla="*/ 2159000 w 4349750"/>
                <a:gd name="connsiteY2-136" fmla="*/ 25400 h 133470"/>
                <a:gd name="connsiteX3-137" fmla="*/ 3403600 w 4349750"/>
                <a:gd name="connsiteY3-138" fmla="*/ 133350 h 133470"/>
                <a:gd name="connsiteX4-139" fmla="*/ 4349750 w 4349750"/>
                <a:gd name="connsiteY4-140" fmla="*/ 0 h 133470"/>
                <a:gd name="connsiteX0-141" fmla="*/ 0 w 4349750"/>
                <a:gd name="connsiteY0-142" fmla="*/ 25400 h 146627"/>
                <a:gd name="connsiteX1-143" fmla="*/ 933450 w 4349750"/>
                <a:gd name="connsiteY1-144" fmla="*/ 114300 h 146627"/>
                <a:gd name="connsiteX2-145" fmla="*/ 2159000 w 4349750"/>
                <a:gd name="connsiteY2-146" fmla="*/ 139700 h 146627"/>
                <a:gd name="connsiteX3-147" fmla="*/ 3403600 w 4349750"/>
                <a:gd name="connsiteY3-148" fmla="*/ 133350 h 146627"/>
                <a:gd name="connsiteX4-149" fmla="*/ 4349750 w 4349750"/>
                <a:gd name="connsiteY4-150" fmla="*/ 0 h 146627"/>
                <a:gd name="connsiteX0-151" fmla="*/ 0 w 4349750"/>
                <a:gd name="connsiteY0-152" fmla="*/ 65563 h 189463"/>
                <a:gd name="connsiteX1-153" fmla="*/ 933450 w 4349750"/>
                <a:gd name="connsiteY1-154" fmla="*/ 154463 h 189463"/>
                <a:gd name="connsiteX2-155" fmla="*/ 2159000 w 4349750"/>
                <a:gd name="connsiteY2-156" fmla="*/ 179863 h 189463"/>
                <a:gd name="connsiteX3-157" fmla="*/ 2945786 w 4349750"/>
                <a:gd name="connsiteY3-158" fmla="*/ 4 h 189463"/>
                <a:gd name="connsiteX4-159" fmla="*/ 3403600 w 4349750"/>
                <a:gd name="connsiteY4-160" fmla="*/ 173513 h 189463"/>
                <a:gd name="connsiteX5" fmla="*/ 4349750 w 4349750"/>
                <a:gd name="connsiteY5" fmla="*/ 40163 h 189463"/>
                <a:gd name="connsiteX0-161" fmla="*/ 0 w 4349750"/>
                <a:gd name="connsiteY0-162" fmla="*/ 65563 h 202352"/>
                <a:gd name="connsiteX1-163" fmla="*/ 933450 w 4349750"/>
                <a:gd name="connsiteY1-164" fmla="*/ 154463 h 202352"/>
                <a:gd name="connsiteX2-165" fmla="*/ 2159000 w 4349750"/>
                <a:gd name="connsiteY2-166" fmla="*/ 179863 h 202352"/>
                <a:gd name="connsiteX3-167" fmla="*/ 2945786 w 4349750"/>
                <a:gd name="connsiteY3-168" fmla="*/ 4 h 202352"/>
                <a:gd name="connsiteX4-169" fmla="*/ 3639408 w 4349750"/>
                <a:gd name="connsiteY4-170" fmla="*/ 202088 h 202352"/>
                <a:gd name="connsiteX5-171" fmla="*/ 4349750 w 4349750"/>
                <a:gd name="connsiteY5-172" fmla="*/ 40163 h 202352"/>
                <a:gd name="connsiteX0-173" fmla="*/ 0 w 4349750"/>
                <a:gd name="connsiteY0-174" fmla="*/ 122777 h 259566"/>
                <a:gd name="connsiteX1-175" fmla="*/ 933450 w 4349750"/>
                <a:gd name="connsiteY1-176" fmla="*/ 211677 h 259566"/>
                <a:gd name="connsiteX2-177" fmla="*/ 1485590 w 4349750"/>
                <a:gd name="connsiteY2-178" fmla="*/ 67 h 259566"/>
                <a:gd name="connsiteX3-179" fmla="*/ 2159000 w 4349750"/>
                <a:gd name="connsiteY3-180" fmla="*/ 237077 h 259566"/>
                <a:gd name="connsiteX4-181" fmla="*/ 2945786 w 4349750"/>
                <a:gd name="connsiteY4-182" fmla="*/ 57218 h 259566"/>
                <a:gd name="connsiteX5-183" fmla="*/ 3639408 w 4349750"/>
                <a:gd name="connsiteY5-184" fmla="*/ 259302 h 259566"/>
                <a:gd name="connsiteX6" fmla="*/ 4349750 w 4349750"/>
                <a:gd name="connsiteY6" fmla="*/ 97377 h 259566"/>
                <a:gd name="connsiteX0-185" fmla="*/ 0 w 4349750"/>
                <a:gd name="connsiteY0-186" fmla="*/ 122775 h 259564"/>
                <a:gd name="connsiteX1-187" fmla="*/ 806477 w 4349750"/>
                <a:gd name="connsiteY1-188" fmla="*/ 221200 h 259564"/>
                <a:gd name="connsiteX2-189" fmla="*/ 1485590 w 4349750"/>
                <a:gd name="connsiteY2-190" fmla="*/ 65 h 259564"/>
                <a:gd name="connsiteX3-191" fmla="*/ 2159000 w 4349750"/>
                <a:gd name="connsiteY3-192" fmla="*/ 237075 h 259564"/>
                <a:gd name="connsiteX4-193" fmla="*/ 2945786 w 4349750"/>
                <a:gd name="connsiteY4-194" fmla="*/ 57216 h 259564"/>
                <a:gd name="connsiteX5-195" fmla="*/ 3639408 w 4349750"/>
                <a:gd name="connsiteY5-196" fmla="*/ 259300 h 259564"/>
                <a:gd name="connsiteX6-197" fmla="*/ 4349750 w 4349750"/>
                <a:gd name="connsiteY6-198" fmla="*/ 97375 h 259564"/>
                <a:gd name="connsiteX0-199" fmla="*/ 0 w 4349750"/>
                <a:gd name="connsiteY0-200" fmla="*/ 65564 h 202353"/>
                <a:gd name="connsiteX1-201" fmla="*/ 806477 w 4349750"/>
                <a:gd name="connsiteY1-202" fmla="*/ 163989 h 202353"/>
                <a:gd name="connsiteX2-203" fmla="*/ 1494660 w 4349750"/>
                <a:gd name="connsiteY2-204" fmla="*/ 47629 h 202353"/>
                <a:gd name="connsiteX3-205" fmla="*/ 2159000 w 4349750"/>
                <a:gd name="connsiteY3-206" fmla="*/ 179864 h 202353"/>
                <a:gd name="connsiteX4-207" fmla="*/ 2945786 w 4349750"/>
                <a:gd name="connsiteY4-208" fmla="*/ 5 h 202353"/>
                <a:gd name="connsiteX5-209" fmla="*/ 3639408 w 4349750"/>
                <a:gd name="connsiteY5-210" fmla="*/ 202089 h 202353"/>
                <a:gd name="connsiteX6-211" fmla="*/ 4349750 w 4349750"/>
                <a:gd name="connsiteY6-212" fmla="*/ 40164 h 202353"/>
                <a:gd name="connsiteX0-213" fmla="*/ 0 w 4349750"/>
                <a:gd name="connsiteY0-214" fmla="*/ 65564 h 192850"/>
                <a:gd name="connsiteX1-215" fmla="*/ 806477 w 4349750"/>
                <a:gd name="connsiteY1-216" fmla="*/ 163989 h 192850"/>
                <a:gd name="connsiteX2-217" fmla="*/ 1494660 w 4349750"/>
                <a:gd name="connsiteY2-218" fmla="*/ 47629 h 192850"/>
                <a:gd name="connsiteX3-219" fmla="*/ 2159000 w 4349750"/>
                <a:gd name="connsiteY3-220" fmla="*/ 179864 h 192850"/>
                <a:gd name="connsiteX4-221" fmla="*/ 2945786 w 4349750"/>
                <a:gd name="connsiteY4-222" fmla="*/ 5 h 192850"/>
                <a:gd name="connsiteX5-223" fmla="*/ 3666616 w 4349750"/>
                <a:gd name="connsiteY5-224" fmla="*/ 192564 h 192850"/>
                <a:gd name="connsiteX6-225" fmla="*/ 4349750 w 4349750"/>
                <a:gd name="connsiteY6-226" fmla="*/ 40164 h 192850"/>
                <a:gd name="connsiteX0-227" fmla="*/ 0 w 4349750"/>
                <a:gd name="connsiteY0-228" fmla="*/ 25400 h 152407"/>
                <a:gd name="connsiteX1-229" fmla="*/ 806477 w 4349750"/>
                <a:gd name="connsiteY1-230" fmla="*/ 123825 h 152407"/>
                <a:gd name="connsiteX2-231" fmla="*/ 1494660 w 4349750"/>
                <a:gd name="connsiteY2-232" fmla="*/ 7465 h 152407"/>
                <a:gd name="connsiteX3-233" fmla="*/ 2159000 w 4349750"/>
                <a:gd name="connsiteY3-234" fmla="*/ 139700 h 152407"/>
                <a:gd name="connsiteX4-235" fmla="*/ 2927647 w 4349750"/>
                <a:gd name="connsiteY4-236" fmla="*/ 7466 h 152407"/>
                <a:gd name="connsiteX5-237" fmla="*/ 3666616 w 4349750"/>
                <a:gd name="connsiteY5-238" fmla="*/ 152400 h 152407"/>
                <a:gd name="connsiteX6-239" fmla="*/ 4349750 w 4349750"/>
                <a:gd name="connsiteY6-240" fmla="*/ 0 h 152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71" y="connsiteY5-172"/>
                </a:cxn>
                <a:cxn ang="0">
                  <a:pos x="connsiteX6-197" y="connsiteY6-198"/>
                </a:cxn>
              </a:cxnLst>
              <a:rect l="l" t="t" r="r" b="b"/>
              <a:pathLst>
                <a:path w="4349750" h="152407">
                  <a:moveTo>
                    <a:pt x="0" y="25400"/>
                  </a:moveTo>
                  <a:cubicBezTo>
                    <a:pt x="309033" y="44450"/>
                    <a:pt x="557367" y="126814"/>
                    <a:pt x="806477" y="123825"/>
                  </a:cubicBezTo>
                  <a:cubicBezTo>
                    <a:pt x="1055587" y="120836"/>
                    <a:pt x="1290402" y="3232"/>
                    <a:pt x="1494660" y="7465"/>
                  </a:cubicBezTo>
                  <a:cubicBezTo>
                    <a:pt x="1698918" y="11698"/>
                    <a:pt x="1920169" y="139700"/>
                    <a:pt x="2159000" y="139700"/>
                  </a:cubicBezTo>
                  <a:cubicBezTo>
                    <a:pt x="2397831" y="139700"/>
                    <a:pt x="2720214" y="8524"/>
                    <a:pt x="2927647" y="7466"/>
                  </a:cubicBezTo>
                  <a:cubicBezTo>
                    <a:pt x="3135080" y="6408"/>
                    <a:pt x="3429599" y="153644"/>
                    <a:pt x="3666616" y="152400"/>
                  </a:cubicBezTo>
                  <a:cubicBezTo>
                    <a:pt x="3903633" y="151156"/>
                    <a:pt x="4028017" y="46567"/>
                    <a:pt x="4349750" y="0"/>
                  </a:cubicBezTo>
                </a:path>
              </a:pathLst>
            </a:custGeom>
            <a:noFill/>
            <a:ln w="6350">
              <a:gradFill>
                <a:gsLst>
                  <a:gs pos="0">
                    <a:srgbClr val="FFCDCD"/>
                  </a:gs>
                  <a:gs pos="90000">
                    <a:srgbClr val="C00000"/>
                  </a:gs>
                  <a:gs pos="10000">
                    <a:srgbClr val="C00000"/>
                  </a:gs>
                  <a:gs pos="100000">
                    <a:srgbClr val="FFCDCD"/>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
        <p:nvSpPr>
          <p:cNvPr id="41" name="文本框 40"/>
          <p:cNvSpPr txBox="1"/>
          <p:nvPr/>
        </p:nvSpPr>
        <p:spPr>
          <a:xfrm>
            <a:off x="6497216" y="3697119"/>
            <a:ext cx="3365024" cy="523220"/>
          </a:xfrm>
          <a:prstGeom prst="rect">
            <a:avLst/>
          </a:prstGeom>
          <a:noFill/>
        </p:spPr>
        <p:txBody>
          <a:bodyPr wrap="none" rtlCol="0">
            <a:spAutoFit/>
          </a:bodyPr>
          <a:lstStyle/>
          <a:p>
            <a:r>
              <a:rPr lang="zh-CN" altLang="en-US" sz="2800" spc="300" dirty="0">
                <a:solidFill>
                  <a:schemeClr val="tx1">
                    <a:lumMod val="75000"/>
                    <a:lumOff val="25000"/>
                  </a:schemeClr>
                </a:solidFill>
                <a:latin typeface="微软雅黑" panose="020B0503020204020204" charset="-122"/>
                <a:ea typeface="微软雅黑" panose="020B0503020204020204" charset="-122"/>
              </a:rPr>
              <a:t>请在此处添加标题</a:t>
            </a:r>
          </a:p>
        </p:txBody>
      </p:sp>
      <p:sp>
        <p:nvSpPr>
          <p:cNvPr id="42" name="矩形 41"/>
          <p:cNvSpPr/>
          <p:nvPr/>
        </p:nvSpPr>
        <p:spPr>
          <a:xfrm>
            <a:off x="5960533" y="3697119"/>
            <a:ext cx="522000" cy="52322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spc="300" dirty="0"/>
              <a:t>3</a:t>
            </a:r>
            <a:endParaRPr lang="zh-CN" altLang="en-US" sz="2800" b="1" spc="300" dirty="0"/>
          </a:p>
        </p:txBody>
      </p:sp>
      <p:grpSp>
        <p:nvGrpSpPr>
          <p:cNvPr id="43" name="组合 42"/>
          <p:cNvGrpSpPr/>
          <p:nvPr/>
        </p:nvGrpSpPr>
        <p:grpSpPr>
          <a:xfrm>
            <a:off x="6591303" y="4167785"/>
            <a:ext cx="3046096" cy="105107"/>
            <a:chOff x="1268730" y="4202584"/>
            <a:chExt cx="4568190" cy="249754"/>
          </a:xfrm>
        </p:grpSpPr>
        <p:sp>
          <p:nvSpPr>
            <p:cNvPr id="44" name="任意多边形 51"/>
            <p:cNvSpPr/>
            <p:nvPr/>
          </p:nvSpPr>
          <p:spPr>
            <a:xfrm>
              <a:off x="1268730" y="4202584"/>
              <a:ext cx="4568190" cy="152407"/>
            </a:xfrm>
            <a:custGeom>
              <a:avLst/>
              <a:gdLst>
                <a:gd name="connsiteX0" fmla="*/ 0 w 4349750"/>
                <a:gd name="connsiteY0" fmla="*/ 25400 h 139700"/>
                <a:gd name="connsiteX1" fmla="*/ 927100 w 4349750"/>
                <a:gd name="connsiteY1" fmla="*/ 82550 h 139700"/>
                <a:gd name="connsiteX2" fmla="*/ 2108200 w 4349750"/>
                <a:gd name="connsiteY2" fmla="*/ 25400 h 139700"/>
                <a:gd name="connsiteX3" fmla="*/ 3384550 w 4349750"/>
                <a:gd name="connsiteY3" fmla="*/ 139700 h 139700"/>
                <a:gd name="connsiteX4" fmla="*/ 4349750 w 4349750"/>
                <a:gd name="connsiteY4" fmla="*/ 0 h 139700"/>
                <a:gd name="connsiteX0-1" fmla="*/ 0 w 4349750"/>
                <a:gd name="connsiteY0-2" fmla="*/ 25400 h 139700"/>
                <a:gd name="connsiteX1-3" fmla="*/ 927100 w 4349750"/>
                <a:gd name="connsiteY1-4" fmla="*/ 82550 h 139700"/>
                <a:gd name="connsiteX2-5" fmla="*/ 2108200 w 4349750"/>
                <a:gd name="connsiteY2-6" fmla="*/ 25400 h 139700"/>
                <a:gd name="connsiteX3-7" fmla="*/ 3384550 w 4349750"/>
                <a:gd name="connsiteY3-8" fmla="*/ 139700 h 139700"/>
                <a:gd name="connsiteX4-9" fmla="*/ 4349750 w 4349750"/>
                <a:gd name="connsiteY4-10" fmla="*/ 0 h 139700"/>
                <a:gd name="connsiteX0-11" fmla="*/ 0 w 4349750"/>
                <a:gd name="connsiteY0-12" fmla="*/ 25400 h 139700"/>
                <a:gd name="connsiteX1-13" fmla="*/ 927100 w 4349750"/>
                <a:gd name="connsiteY1-14" fmla="*/ 82550 h 139700"/>
                <a:gd name="connsiteX2-15" fmla="*/ 2108200 w 4349750"/>
                <a:gd name="connsiteY2-16" fmla="*/ 25400 h 139700"/>
                <a:gd name="connsiteX3-17" fmla="*/ 3384550 w 4349750"/>
                <a:gd name="connsiteY3-18" fmla="*/ 139700 h 139700"/>
                <a:gd name="connsiteX4-19" fmla="*/ 4349750 w 4349750"/>
                <a:gd name="connsiteY4-20" fmla="*/ 0 h 139700"/>
                <a:gd name="connsiteX0-21" fmla="*/ 0 w 4349750"/>
                <a:gd name="connsiteY0-22" fmla="*/ 25400 h 139700"/>
                <a:gd name="connsiteX1-23" fmla="*/ 927100 w 4349750"/>
                <a:gd name="connsiteY1-24" fmla="*/ 82550 h 139700"/>
                <a:gd name="connsiteX2-25" fmla="*/ 2108200 w 4349750"/>
                <a:gd name="connsiteY2-26" fmla="*/ 25400 h 139700"/>
                <a:gd name="connsiteX3-27" fmla="*/ 3384550 w 4349750"/>
                <a:gd name="connsiteY3-28" fmla="*/ 139700 h 139700"/>
                <a:gd name="connsiteX4-29" fmla="*/ 4349750 w 4349750"/>
                <a:gd name="connsiteY4-30" fmla="*/ 0 h 139700"/>
                <a:gd name="connsiteX0-31" fmla="*/ 0 w 4349750"/>
                <a:gd name="connsiteY0-32" fmla="*/ 25400 h 139700"/>
                <a:gd name="connsiteX1-33" fmla="*/ 927100 w 4349750"/>
                <a:gd name="connsiteY1-34" fmla="*/ 82550 h 139700"/>
                <a:gd name="connsiteX2-35" fmla="*/ 2108200 w 4349750"/>
                <a:gd name="connsiteY2-36" fmla="*/ 25400 h 139700"/>
                <a:gd name="connsiteX3-37" fmla="*/ 3384550 w 4349750"/>
                <a:gd name="connsiteY3-38" fmla="*/ 139700 h 139700"/>
                <a:gd name="connsiteX4-39" fmla="*/ 4349750 w 4349750"/>
                <a:gd name="connsiteY4-40" fmla="*/ 0 h 139700"/>
                <a:gd name="connsiteX0-41" fmla="*/ 0 w 4349750"/>
                <a:gd name="connsiteY0-42" fmla="*/ 25400 h 139700"/>
                <a:gd name="connsiteX1-43" fmla="*/ 927100 w 4349750"/>
                <a:gd name="connsiteY1-44" fmla="*/ 82550 h 139700"/>
                <a:gd name="connsiteX2-45" fmla="*/ 2108200 w 4349750"/>
                <a:gd name="connsiteY2-46" fmla="*/ 25400 h 139700"/>
                <a:gd name="connsiteX3-47" fmla="*/ 3384550 w 4349750"/>
                <a:gd name="connsiteY3-48" fmla="*/ 139700 h 139700"/>
                <a:gd name="connsiteX4-49" fmla="*/ 4349750 w 4349750"/>
                <a:gd name="connsiteY4-50" fmla="*/ 0 h 139700"/>
                <a:gd name="connsiteX0-51" fmla="*/ 0 w 4349750"/>
                <a:gd name="connsiteY0-52" fmla="*/ 25400 h 139700"/>
                <a:gd name="connsiteX1-53" fmla="*/ 927100 w 4349750"/>
                <a:gd name="connsiteY1-54" fmla="*/ 82550 h 139700"/>
                <a:gd name="connsiteX2-55" fmla="*/ 2108200 w 4349750"/>
                <a:gd name="connsiteY2-56" fmla="*/ 25400 h 139700"/>
                <a:gd name="connsiteX3-57" fmla="*/ 3384550 w 4349750"/>
                <a:gd name="connsiteY3-58" fmla="*/ 139700 h 139700"/>
                <a:gd name="connsiteX4-59" fmla="*/ 4349750 w 4349750"/>
                <a:gd name="connsiteY4-60" fmla="*/ 0 h 139700"/>
                <a:gd name="connsiteX0-61" fmla="*/ 0 w 4349750"/>
                <a:gd name="connsiteY0-62" fmla="*/ 25400 h 146546"/>
                <a:gd name="connsiteX1-63" fmla="*/ 927100 w 4349750"/>
                <a:gd name="connsiteY1-64" fmla="*/ 82550 h 146546"/>
                <a:gd name="connsiteX2-65" fmla="*/ 2108200 w 4349750"/>
                <a:gd name="connsiteY2-66" fmla="*/ 25400 h 146546"/>
                <a:gd name="connsiteX3-67" fmla="*/ 3384550 w 4349750"/>
                <a:gd name="connsiteY3-68" fmla="*/ 139700 h 146546"/>
                <a:gd name="connsiteX4-69" fmla="*/ 4349750 w 4349750"/>
                <a:gd name="connsiteY4-70" fmla="*/ 0 h 146546"/>
                <a:gd name="connsiteX0-71" fmla="*/ 0 w 4349750"/>
                <a:gd name="connsiteY0-72" fmla="*/ 25400 h 146546"/>
                <a:gd name="connsiteX1-73" fmla="*/ 927100 w 4349750"/>
                <a:gd name="connsiteY1-74" fmla="*/ 82550 h 146546"/>
                <a:gd name="connsiteX2-75" fmla="*/ 2108200 w 4349750"/>
                <a:gd name="connsiteY2-76" fmla="*/ 25400 h 146546"/>
                <a:gd name="connsiteX3-77" fmla="*/ 3384550 w 4349750"/>
                <a:gd name="connsiteY3-78" fmla="*/ 139700 h 146546"/>
                <a:gd name="connsiteX4-79" fmla="*/ 4349750 w 4349750"/>
                <a:gd name="connsiteY4-80" fmla="*/ 0 h 146546"/>
                <a:gd name="connsiteX0-81" fmla="*/ 0 w 4349750"/>
                <a:gd name="connsiteY0-82" fmla="*/ 25400 h 146546"/>
                <a:gd name="connsiteX1-83" fmla="*/ 927100 w 4349750"/>
                <a:gd name="connsiteY1-84" fmla="*/ 82550 h 146546"/>
                <a:gd name="connsiteX2-85" fmla="*/ 2108200 w 4349750"/>
                <a:gd name="connsiteY2-86" fmla="*/ 25400 h 146546"/>
                <a:gd name="connsiteX3-87" fmla="*/ 3384550 w 4349750"/>
                <a:gd name="connsiteY3-88" fmla="*/ 139700 h 146546"/>
                <a:gd name="connsiteX4-89" fmla="*/ 4349750 w 4349750"/>
                <a:gd name="connsiteY4-90" fmla="*/ 0 h 146546"/>
                <a:gd name="connsiteX0-91" fmla="*/ 0 w 4349750"/>
                <a:gd name="connsiteY0-92" fmla="*/ 25400 h 143725"/>
                <a:gd name="connsiteX1-93" fmla="*/ 927100 w 4349750"/>
                <a:gd name="connsiteY1-94" fmla="*/ 82550 h 143725"/>
                <a:gd name="connsiteX2-95" fmla="*/ 2108200 w 4349750"/>
                <a:gd name="connsiteY2-96" fmla="*/ 25400 h 143725"/>
                <a:gd name="connsiteX3-97" fmla="*/ 3384550 w 4349750"/>
                <a:gd name="connsiteY3-98" fmla="*/ 139700 h 143725"/>
                <a:gd name="connsiteX4-99" fmla="*/ 4349750 w 4349750"/>
                <a:gd name="connsiteY4-100" fmla="*/ 0 h 143725"/>
                <a:gd name="connsiteX0-101" fmla="*/ 0 w 4349750"/>
                <a:gd name="connsiteY0-102" fmla="*/ 25400 h 142912"/>
                <a:gd name="connsiteX1-103" fmla="*/ 927100 w 4349750"/>
                <a:gd name="connsiteY1-104" fmla="*/ 82550 h 142912"/>
                <a:gd name="connsiteX2-105" fmla="*/ 2108200 w 4349750"/>
                <a:gd name="connsiteY2-106" fmla="*/ 25400 h 142912"/>
                <a:gd name="connsiteX3-107" fmla="*/ 3384550 w 4349750"/>
                <a:gd name="connsiteY3-108" fmla="*/ 139700 h 142912"/>
                <a:gd name="connsiteX4-109" fmla="*/ 4349750 w 4349750"/>
                <a:gd name="connsiteY4-110" fmla="*/ 0 h 142912"/>
                <a:gd name="connsiteX0-111" fmla="*/ 0 w 4349750"/>
                <a:gd name="connsiteY0-112" fmla="*/ 25400 h 139816"/>
                <a:gd name="connsiteX1-113" fmla="*/ 927100 w 4349750"/>
                <a:gd name="connsiteY1-114" fmla="*/ 82550 h 139816"/>
                <a:gd name="connsiteX2-115" fmla="*/ 2159000 w 4349750"/>
                <a:gd name="connsiteY2-116" fmla="*/ 25400 h 139816"/>
                <a:gd name="connsiteX3-117" fmla="*/ 3384550 w 4349750"/>
                <a:gd name="connsiteY3-118" fmla="*/ 139700 h 139816"/>
                <a:gd name="connsiteX4-119" fmla="*/ 4349750 w 4349750"/>
                <a:gd name="connsiteY4-120" fmla="*/ 0 h 139816"/>
                <a:gd name="connsiteX0-121" fmla="*/ 0 w 4349750"/>
                <a:gd name="connsiteY0-122" fmla="*/ 25400 h 133476"/>
                <a:gd name="connsiteX1-123" fmla="*/ 927100 w 4349750"/>
                <a:gd name="connsiteY1-124" fmla="*/ 82550 h 133476"/>
                <a:gd name="connsiteX2-125" fmla="*/ 2159000 w 4349750"/>
                <a:gd name="connsiteY2-126" fmla="*/ 25400 h 133476"/>
                <a:gd name="connsiteX3-127" fmla="*/ 3403600 w 4349750"/>
                <a:gd name="connsiteY3-128" fmla="*/ 133350 h 133476"/>
                <a:gd name="connsiteX4-129" fmla="*/ 4349750 w 4349750"/>
                <a:gd name="connsiteY4-130" fmla="*/ 0 h 133476"/>
                <a:gd name="connsiteX0-131" fmla="*/ 0 w 4349750"/>
                <a:gd name="connsiteY0-132" fmla="*/ 25400 h 133470"/>
                <a:gd name="connsiteX1-133" fmla="*/ 933450 w 4349750"/>
                <a:gd name="connsiteY1-134" fmla="*/ 114300 h 133470"/>
                <a:gd name="connsiteX2-135" fmla="*/ 2159000 w 4349750"/>
                <a:gd name="connsiteY2-136" fmla="*/ 25400 h 133470"/>
                <a:gd name="connsiteX3-137" fmla="*/ 3403600 w 4349750"/>
                <a:gd name="connsiteY3-138" fmla="*/ 133350 h 133470"/>
                <a:gd name="connsiteX4-139" fmla="*/ 4349750 w 4349750"/>
                <a:gd name="connsiteY4-140" fmla="*/ 0 h 133470"/>
                <a:gd name="connsiteX0-141" fmla="*/ 0 w 4349750"/>
                <a:gd name="connsiteY0-142" fmla="*/ 25400 h 146627"/>
                <a:gd name="connsiteX1-143" fmla="*/ 933450 w 4349750"/>
                <a:gd name="connsiteY1-144" fmla="*/ 114300 h 146627"/>
                <a:gd name="connsiteX2-145" fmla="*/ 2159000 w 4349750"/>
                <a:gd name="connsiteY2-146" fmla="*/ 139700 h 146627"/>
                <a:gd name="connsiteX3-147" fmla="*/ 3403600 w 4349750"/>
                <a:gd name="connsiteY3-148" fmla="*/ 133350 h 146627"/>
                <a:gd name="connsiteX4-149" fmla="*/ 4349750 w 4349750"/>
                <a:gd name="connsiteY4-150" fmla="*/ 0 h 146627"/>
                <a:gd name="connsiteX0-151" fmla="*/ 0 w 4349750"/>
                <a:gd name="connsiteY0-152" fmla="*/ 65563 h 189463"/>
                <a:gd name="connsiteX1-153" fmla="*/ 933450 w 4349750"/>
                <a:gd name="connsiteY1-154" fmla="*/ 154463 h 189463"/>
                <a:gd name="connsiteX2-155" fmla="*/ 2159000 w 4349750"/>
                <a:gd name="connsiteY2-156" fmla="*/ 179863 h 189463"/>
                <a:gd name="connsiteX3-157" fmla="*/ 2945786 w 4349750"/>
                <a:gd name="connsiteY3-158" fmla="*/ 4 h 189463"/>
                <a:gd name="connsiteX4-159" fmla="*/ 3403600 w 4349750"/>
                <a:gd name="connsiteY4-160" fmla="*/ 173513 h 189463"/>
                <a:gd name="connsiteX5" fmla="*/ 4349750 w 4349750"/>
                <a:gd name="connsiteY5" fmla="*/ 40163 h 189463"/>
                <a:gd name="connsiteX0-161" fmla="*/ 0 w 4349750"/>
                <a:gd name="connsiteY0-162" fmla="*/ 65563 h 202352"/>
                <a:gd name="connsiteX1-163" fmla="*/ 933450 w 4349750"/>
                <a:gd name="connsiteY1-164" fmla="*/ 154463 h 202352"/>
                <a:gd name="connsiteX2-165" fmla="*/ 2159000 w 4349750"/>
                <a:gd name="connsiteY2-166" fmla="*/ 179863 h 202352"/>
                <a:gd name="connsiteX3-167" fmla="*/ 2945786 w 4349750"/>
                <a:gd name="connsiteY3-168" fmla="*/ 4 h 202352"/>
                <a:gd name="connsiteX4-169" fmla="*/ 3639408 w 4349750"/>
                <a:gd name="connsiteY4-170" fmla="*/ 202088 h 202352"/>
                <a:gd name="connsiteX5-171" fmla="*/ 4349750 w 4349750"/>
                <a:gd name="connsiteY5-172" fmla="*/ 40163 h 202352"/>
                <a:gd name="connsiteX0-173" fmla="*/ 0 w 4349750"/>
                <a:gd name="connsiteY0-174" fmla="*/ 122777 h 259566"/>
                <a:gd name="connsiteX1-175" fmla="*/ 933450 w 4349750"/>
                <a:gd name="connsiteY1-176" fmla="*/ 211677 h 259566"/>
                <a:gd name="connsiteX2-177" fmla="*/ 1485590 w 4349750"/>
                <a:gd name="connsiteY2-178" fmla="*/ 67 h 259566"/>
                <a:gd name="connsiteX3-179" fmla="*/ 2159000 w 4349750"/>
                <a:gd name="connsiteY3-180" fmla="*/ 237077 h 259566"/>
                <a:gd name="connsiteX4-181" fmla="*/ 2945786 w 4349750"/>
                <a:gd name="connsiteY4-182" fmla="*/ 57218 h 259566"/>
                <a:gd name="connsiteX5-183" fmla="*/ 3639408 w 4349750"/>
                <a:gd name="connsiteY5-184" fmla="*/ 259302 h 259566"/>
                <a:gd name="connsiteX6" fmla="*/ 4349750 w 4349750"/>
                <a:gd name="connsiteY6" fmla="*/ 97377 h 259566"/>
                <a:gd name="connsiteX0-185" fmla="*/ 0 w 4349750"/>
                <a:gd name="connsiteY0-186" fmla="*/ 122775 h 259564"/>
                <a:gd name="connsiteX1-187" fmla="*/ 806477 w 4349750"/>
                <a:gd name="connsiteY1-188" fmla="*/ 221200 h 259564"/>
                <a:gd name="connsiteX2-189" fmla="*/ 1485590 w 4349750"/>
                <a:gd name="connsiteY2-190" fmla="*/ 65 h 259564"/>
                <a:gd name="connsiteX3-191" fmla="*/ 2159000 w 4349750"/>
                <a:gd name="connsiteY3-192" fmla="*/ 237075 h 259564"/>
                <a:gd name="connsiteX4-193" fmla="*/ 2945786 w 4349750"/>
                <a:gd name="connsiteY4-194" fmla="*/ 57216 h 259564"/>
                <a:gd name="connsiteX5-195" fmla="*/ 3639408 w 4349750"/>
                <a:gd name="connsiteY5-196" fmla="*/ 259300 h 259564"/>
                <a:gd name="connsiteX6-197" fmla="*/ 4349750 w 4349750"/>
                <a:gd name="connsiteY6-198" fmla="*/ 97375 h 259564"/>
                <a:gd name="connsiteX0-199" fmla="*/ 0 w 4349750"/>
                <a:gd name="connsiteY0-200" fmla="*/ 65564 h 202353"/>
                <a:gd name="connsiteX1-201" fmla="*/ 806477 w 4349750"/>
                <a:gd name="connsiteY1-202" fmla="*/ 163989 h 202353"/>
                <a:gd name="connsiteX2-203" fmla="*/ 1494660 w 4349750"/>
                <a:gd name="connsiteY2-204" fmla="*/ 47629 h 202353"/>
                <a:gd name="connsiteX3-205" fmla="*/ 2159000 w 4349750"/>
                <a:gd name="connsiteY3-206" fmla="*/ 179864 h 202353"/>
                <a:gd name="connsiteX4-207" fmla="*/ 2945786 w 4349750"/>
                <a:gd name="connsiteY4-208" fmla="*/ 5 h 202353"/>
                <a:gd name="connsiteX5-209" fmla="*/ 3639408 w 4349750"/>
                <a:gd name="connsiteY5-210" fmla="*/ 202089 h 202353"/>
                <a:gd name="connsiteX6-211" fmla="*/ 4349750 w 4349750"/>
                <a:gd name="connsiteY6-212" fmla="*/ 40164 h 202353"/>
                <a:gd name="connsiteX0-213" fmla="*/ 0 w 4349750"/>
                <a:gd name="connsiteY0-214" fmla="*/ 65564 h 192850"/>
                <a:gd name="connsiteX1-215" fmla="*/ 806477 w 4349750"/>
                <a:gd name="connsiteY1-216" fmla="*/ 163989 h 192850"/>
                <a:gd name="connsiteX2-217" fmla="*/ 1494660 w 4349750"/>
                <a:gd name="connsiteY2-218" fmla="*/ 47629 h 192850"/>
                <a:gd name="connsiteX3-219" fmla="*/ 2159000 w 4349750"/>
                <a:gd name="connsiteY3-220" fmla="*/ 179864 h 192850"/>
                <a:gd name="connsiteX4-221" fmla="*/ 2945786 w 4349750"/>
                <a:gd name="connsiteY4-222" fmla="*/ 5 h 192850"/>
                <a:gd name="connsiteX5-223" fmla="*/ 3666616 w 4349750"/>
                <a:gd name="connsiteY5-224" fmla="*/ 192564 h 192850"/>
                <a:gd name="connsiteX6-225" fmla="*/ 4349750 w 4349750"/>
                <a:gd name="connsiteY6-226" fmla="*/ 40164 h 192850"/>
                <a:gd name="connsiteX0-227" fmla="*/ 0 w 4349750"/>
                <a:gd name="connsiteY0-228" fmla="*/ 25400 h 152407"/>
                <a:gd name="connsiteX1-229" fmla="*/ 806477 w 4349750"/>
                <a:gd name="connsiteY1-230" fmla="*/ 123825 h 152407"/>
                <a:gd name="connsiteX2-231" fmla="*/ 1494660 w 4349750"/>
                <a:gd name="connsiteY2-232" fmla="*/ 7465 h 152407"/>
                <a:gd name="connsiteX3-233" fmla="*/ 2159000 w 4349750"/>
                <a:gd name="connsiteY3-234" fmla="*/ 139700 h 152407"/>
                <a:gd name="connsiteX4-235" fmla="*/ 2927647 w 4349750"/>
                <a:gd name="connsiteY4-236" fmla="*/ 7466 h 152407"/>
                <a:gd name="connsiteX5-237" fmla="*/ 3666616 w 4349750"/>
                <a:gd name="connsiteY5-238" fmla="*/ 152400 h 152407"/>
                <a:gd name="connsiteX6-239" fmla="*/ 4349750 w 4349750"/>
                <a:gd name="connsiteY6-240" fmla="*/ 0 h 152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71" y="connsiteY5-172"/>
                </a:cxn>
                <a:cxn ang="0">
                  <a:pos x="connsiteX6-197" y="connsiteY6-198"/>
                </a:cxn>
              </a:cxnLst>
              <a:rect l="l" t="t" r="r" b="b"/>
              <a:pathLst>
                <a:path w="4349750" h="152407">
                  <a:moveTo>
                    <a:pt x="0" y="25400"/>
                  </a:moveTo>
                  <a:cubicBezTo>
                    <a:pt x="309033" y="44450"/>
                    <a:pt x="557367" y="126814"/>
                    <a:pt x="806477" y="123825"/>
                  </a:cubicBezTo>
                  <a:cubicBezTo>
                    <a:pt x="1055587" y="120836"/>
                    <a:pt x="1290402" y="3232"/>
                    <a:pt x="1494660" y="7465"/>
                  </a:cubicBezTo>
                  <a:cubicBezTo>
                    <a:pt x="1698918" y="11698"/>
                    <a:pt x="1920169" y="139700"/>
                    <a:pt x="2159000" y="139700"/>
                  </a:cubicBezTo>
                  <a:cubicBezTo>
                    <a:pt x="2397831" y="139700"/>
                    <a:pt x="2720214" y="8524"/>
                    <a:pt x="2927647" y="7466"/>
                  </a:cubicBezTo>
                  <a:cubicBezTo>
                    <a:pt x="3135080" y="6408"/>
                    <a:pt x="3429599" y="153644"/>
                    <a:pt x="3666616" y="152400"/>
                  </a:cubicBezTo>
                  <a:cubicBezTo>
                    <a:pt x="3903633" y="151156"/>
                    <a:pt x="4028017" y="46567"/>
                    <a:pt x="4349750" y="0"/>
                  </a:cubicBezTo>
                </a:path>
              </a:pathLst>
            </a:custGeom>
            <a:noFill/>
            <a:ln w="6350">
              <a:gradFill>
                <a:gsLst>
                  <a:gs pos="0">
                    <a:srgbClr val="FFCDCD"/>
                  </a:gs>
                  <a:gs pos="90000">
                    <a:srgbClr val="C00000"/>
                  </a:gs>
                  <a:gs pos="10000">
                    <a:srgbClr val="C00000"/>
                  </a:gs>
                  <a:gs pos="100000">
                    <a:srgbClr val="FFCDCD"/>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5" name="任意多边形 52"/>
            <p:cNvSpPr/>
            <p:nvPr/>
          </p:nvSpPr>
          <p:spPr>
            <a:xfrm>
              <a:off x="1268730" y="4299931"/>
              <a:ext cx="4568190" cy="152407"/>
            </a:xfrm>
            <a:custGeom>
              <a:avLst/>
              <a:gdLst>
                <a:gd name="connsiteX0" fmla="*/ 0 w 4349750"/>
                <a:gd name="connsiteY0" fmla="*/ 25400 h 139700"/>
                <a:gd name="connsiteX1" fmla="*/ 927100 w 4349750"/>
                <a:gd name="connsiteY1" fmla="*/ 82550 h 139700"/>
                <a:gd name="connsiteX2" fmla="*/ 2108200 w 4349750"/>
                <a:gd name="connsiteY2" fmla="*/ 25400 h 139700"/>
                <a:gd name="connsiteX3" fmla="*/ 3384550 w 4349750"/>
                <a:gd name="connsiteY3" fmla="*/ 139700 h 139700"/>
                <a:gd name="connsiteX4" fmla="*/ 4349750 w 4349750"/>
                <a:gd name="connsiteY4" fmla="*/ 0 h 139700"/>
                <a:gd name="connsiteX0-1" fmla="*/ 0 w 4349750"/>
                <a:gd name="connsiteY0-2" fmla="*/ 25400 h 139700"/>
                <a:gd name="connsiteX1-3" fmla="*/ 927100 w 4349750"/>
                <a:gd name="connsiteY1-4" fmla="*/ 82550 h 139700"/>
                <a:gd name="connsiteX2-5" fmla="*/ 2108200 w 4349750"/>
                <a:gd name="connsiteY2-6" fmla="*/ 25400 h 139700"/>
                <a:gd name="connsiteX3-7" fmla="*/ 3384550 w 4349750"/>
                <a:gd name="connsiteY3-8" fmla="*/ 139700 h 139700"/>
                <a:gd name="connsiteX4-9" fmla="*/ 4349750 w 4349750"/>
                <a:gd name="connsiteY4-10" fmla="*/ 0 h 139700"/>
                <a:gd name="connsiteX0-11" fmla="*/ 0 w 4349750"/>
                <a:gd name="connsiteY0-12" fmla="*/ 25400 h 139700"/>
                <a:gd name="connsiteX1-13" fmla="*/ 927100 w 4349750"/>
                <a:gd name="connsiteY1-14" fmla="*/ 82550 h 139700"/>
                <a:gd name="connsiteX2-15" fmla="*/ 2108200 w 4349750"/>
                <a:gd name="connsiteY2-16" fmla="*/ 25400 h 139700"/>
                <a:gd name="connsiteX3-17" fmla="*/ 3384550 w 4349750"/>
                <a:gd name="connsiteY3-18" fmla="*/ 139700 h 139700"/>
                <a:gd name="connsiteX4-19" fmla="*/ 4349750 w 4349750"/>
                <a:gd name="connsiteY4-20" fmla="*/ 0 h 139700"/>
                <a:gd name="connsiteX0-21" fmla="*/ 0 w 4349750"/>
                <a:gd name="connsiteY0-22" fmla="*/ 25400 h 139700"/>
                <a:gd name="connsiteX1-23" fmla="*/ 927100 w 4349750"/>
                <a:gd name="connsiteY1-24" fmla="*/ 82550 h 139700"/>
                <a:gd name="connsiteX2-25" fmla="*/ 2108200 w 4349750"/>
                <a:gd name="connsiteY2-26" fmla="*/ 25400 h 139700"/>
                <a:gd name="connsiteX3-27" fmla="*/ 3384550 w 4349750"/>
                <a:gd name="connsiteY3-28" fmla="*/ 139700 h 139700"/>
                <a:gd name="connsiteX4-29" fmla="*/ 4349750 w 4349750"/>
                <a:gd name="connsiteY4-30" fmla="*/ 0 h 139700"/>
                <a:gd name="connsiteX0-31" fmla="*/ 0 w 4349750"/>
                <a:gd name="connsiteY0-32" fmla="*/ 25400 h 139700"/>
                <a:gd name="connsiteX1-33" fmla="*/ 927100 w 4349750"/>
                <a:gd name="connsiteY1-34" fmla="*/ 82550 h 139700"/>
                <a:gd name="connsiteX2-35" fmla="*/ 2108200 w 4349750"/>
                <a:gd name="connsiteY2-36" fmla="*/ 25400 h 139700"/>
                <a:gd name="connsiteX3-37" fmla="*/ 3384550 w 4349750"/>
                <a:gd name="connsiteY3-38" fmla="*/ 139700 h 139700"/>
                <a:gd name="connsiteX4-39" fmla="*/ 4349750 w 4349750"/>
                <a:gd name="connsiteY4-40" fmla="*/ 0 h 139700"/>
                <a:gd name="connsiteX0-41" fmla="*/ 0 w 4349750"/>
                <a:gd name="connsiteY0-42" fmla="*/ 25400 h 139700"/>
                <a:gd name="connsiteX1-43" fmla="*/ 927100 w 4349750"/>
                <a:gd name="connsiteY1-44" fmla="*/ 82550 h 139700"/>
                <a:gd name="connsiteX2-45" fmla="*/ 2108200 w 4349750"/>
                <a:gd name="connsiteY2-46" fmla="*/ 25400 h 139700"/>
                <a:gd name="connsiteX3-47" fmla="*/ 3384550 w 4349750"/>
                <a:gd name="connsiteY3-48" fmla="*/ 139700 h 139700"/>
                <a:gd name="connsiteX4-49" fmla="*/ 4349750 w 4349750"/>
                <a:gd name="connsiteY4-50" fmla="*/ 0 h 139700"/>
                <a:gd name="connsiteX0-51" fmla="*/ 0 w 4349750"/>
                <a:gd name="connsiteY0-52" fmla="*/ 25400 h 139700"/>
                <a:gd name="connsiteX1-53" fmla="*/ 927100 w 4349750"/>
                <a:gd name="connsiteY1-54" fmla="*/ 82550 h 139700"/>
                <a:gd name="connsiteX2-55" fmla="*/ 2108200 w 4349750"/>
                <a:gd name="connsiteY2-56" fmla="*/ 25400 h 139700"/>
                <a:gd name="connsiteX3-57" fmla="*/ 3384550 w 4349750"/>
                <a:gd name="connsiteY3-58" fmla="*/ 139700 h 139700"/>
                <a:gd name="connsiteX4-59" fmla="*/ 4349750 w 4349750"/>
                <a:gd name="connsiteY4-60" fmla="*/ 0 h 139700"/>
                <a:gd name="connsiteX0-61" fmla="*/ 0 w 4349750"/>
                <a:gd name="connsiteY0-62" fmla="*/ 25400 h 146546"/>
                <a:gd name="connsiteX1-63" fmla="*/ 927100 w 4349750"/>
                <a:gd name="connsiteY1-64" fmla="*/ 82550 h 146546"/>
                <a:gd name="connsiteX2-65" fmla="*/ 2108200 w 4349750"/>
                <a:gd name="connsiteY2-66" fmla="*/ 25400 h 146546"/>
                <a:gd name="connsiteX3-67" fmla="*/ 3384550 w 4349750"/>
                <a:gd name="connsiteY3-68" fmla="*/ 139700 h 146546"/>
                <a:gd name="connsiteX4-69" fmla="*/ 4349750 w 4349750"/>
                <a:gd name="connsiteY4-70" fmla="*/ 0 h 146546"/>
                <a:gd name="connsiteX0-71" fmla="*/ 0 w 4349750"/>
                <a:gd name="connsiteY0-72" fmla="*/ 25400 h 146546"/>
                <a:gd name="connsiteX1-73" fmla="*/ 927100 w 4349750"/>
                <a:gd name="connsiteY1-74" fmla="*/ 82550 h 146546"/>
                <a:gd name="connsiteX2-75" fmla="*/ 2108200 w 4349750"/>
                <a:gd name="connsiteY2-76" fmla="*/ 25400 h 146546"/>
                <a:gd name="connsiteX3-77" fmla="*/ 3384550 w 4349750"/>
                <a:gd name="connsiteY3-78" fmla="*/ 139700 h 146546"/>
                <a:gd name="connsiteX4-79" fmla="*/ 4349750 w 4349750"/>
                <a:gd name="connsiteY4-80" fmla="*/ 0 h 146546"/>
                <a:gd name="connsiteX0-81" fmla="*/ 0 w 4349750"/>
                <a:gd name="connsiteY0-82" fmla="*/ 25400 h 146546"/>
                <a:gd name="connsiteX1-83" fmla="*/ 927100 w 4349750"/>
                <a:gd name="connsiteY1-84" fmla="*/ 82550 h 146546"/>
                <a:gd name="connsiteX2-85" fmla="*/ 2108200 w 4349750"/>
                <a:gd name="connsiteY2-86" fmla="*/ 25400 h 146546"/>
                <a:gd name="connsiteX3-87" fmla="*/ 3384550 w 4349750"/>
                <a:gd name="connsiteY3-88" fmla="*/ 139700 h 146546"/>
                <a:gd name="connsiteX4-89" fmla="*/ 4349750 w 4349750"/>
                <a:gd name="connsiteY4-90" fmla="*/ 0 h 146546"/>
                <a:gd name="connsiteX0-91" fmla="*/ 0 w 4349750"/>
                <a:gd name="connsiteY0-92" fmla="*/ 25400 h 143725"/>
                <a:gd name="connsiteX1-93" fmla="*/ 927100 w 4349750"/>
                <a:gd name="connsiteY1-94" fmla="*/ 82550 h 143725"/>
                <a:gd name="connsiteX2-95" fmla="*/ 2108200 w 4349750"/>
                <a:gd name="connsiteY2-96" fmla="*/ 25400 h 143725"/>
                <a:gd name="connsiteX3-97" fmla="*/ 3384550 w 4349750"/>
                <a:gd name="connsiteY3-98" fmla="*/ 139700 h 143725"/>
                <a:gd name="connsiteX4-99" fmla="*/ 4349750 w 4349750"/>
                <a:gd name="connsiteY4-100" fmla="*/ 0 h 143725"/>
                <a:gd name="connsiteX0-101" fmla="*/ 0 w 4349750"/>
                <a:gd name="connsiteY0-102" fmla="*/ 25400 h 142912"/>
                <a:gd name="connsiteX1-103" fmla="*/ 927100 w 4349750"/>
                <a:gd name="connsiteY1-104" fmla="*/ 82550 h 142912"/>
                <a:gd name="connsiteX2-105" fmla="*/ 2108200 w 4349750"/>
                <a:gd name="connsiteY2-106" fmla="*/ 25400 h 142912"/>
                <a:gd name="connsiteX3-107" fmla="*/ 3384550 w 4349750"/>
                <a:gd name="connsiteY3-108" fmla="*/ 139700 h 142912"/>
                <a:gd name="connsiteX4-109" fmla="*/ 4349750 w 4349750"/>
                <a:gd name="connsiteY4-110" fmla="*/ 0 h 142912"/>
                <a:gd name="connsiteX0-111" fmla="*/ 0 w 4349750"/>
                <a:gd name="connsiteY0-112" fmla="*/ 25400 h 139816"/>
                <a:gd name="connsiteX1-113" fmla="*/ 927100 w 4349750"/>
                <a:gd name="connsiteY1-114" fmla="*/ 82550 h 139816"/>
                <a:gd name="connsiteX2-115" fmla="*/ 2159000 w 4349750"/>
                <a:gd name="connsiteY2-116" fmla="*/ 25400 h 139816"/>
                <a:gd name="connsiteX3-117" fmla="*/ 3384550 w 4349750"/>
                <a:gd name="connsiteY3-118" fmla="*/ 139700 h 139816"/>
                <a:gd name="connsiteX4-119" fmla="*/ 4349750 w 4349750"/>
                <a:gd name="connsiteY4-120" fmla="*/ 0 h 139816"/>
                <a:gd name="connsiteX0-121" fmla="*/ 0 w 4349750"/>
                <a:gd name="connsiteY0-122" fmla="*/ 25400 h 133476"/>
                <a:gd name="connsiteX1-123" fmla="*/ 927100 w 4349750"/>
                <a:gd name="connsiteY1-124" fmla="*/ 82550 h 133476"/>
                <a:gd name="connsiteX2-125" fmla="*/ 2159000 w 4349750"/>
                <a:gd name="connsiteY2-126" fmla="*/ 25400 h 133476"/>
                <a:gd name="connsiteX3-127" fmla="*/ 3403600 w 4349750"/>
                <a:gd name="connsiteY3-128" fmla="*/ 133350 h 133476"/>
                <a:gd name="connsiteX4-129" fmla="*/ 4349750 w 4349750"/>
                <a:gd name="connsiteY4-130" fmla="*/ 0 h 133476"/>
                <a:gd name="connsiteX0-131" fmla="*/ 0 w 4349750"/>
                <a:gd name="connsiteY0-132" fmla="*/ 25400 h 133470"/>
                <a:gd name="connsiteX1-133" fmla="*/ 933450 w 4349750"/>
                <a:gd name="connsiteY1-134" fmla="*/ 114300 h 133470"/>
                <a:gd name="connsiteX2-135" fmla="*/ 2159000 w 4349750"/>
                <a:gd name="connsiteY2-136" fmla="*/ 25400 h 133470"/>
                <a:gd name="connsiteX3-137" fmla="*/ 3403600 w 4349750"/>
                <a:gd name="connsiteY3-138" fmla="*/ 133350 h 133470"/>
                <a:gd name="connsiteX4-139" fmla="*/ 4349750 w 4349750"/>
                <a:gd name="connsiteY4-140" fmla="*/ 0 h 133470"/>
                <a:gd name="connsiteX0-141" fmla="*/ 0 w 4349750"/>
                <a:gd name="connsiteY0-142" fmla="*/ 25400 h 146627"/>
                <a:gd name="connsiteX1-143" fmla="*/ 933450 w 4349750"/>
                <a:gd name="connsiteY1-144" fmla="*/ 114300 h 146627"/>
                <a:gd name="connsiteX2-145" fmla="*/ 2159000 w 4349750"/>
                <a:gd name="connsiteY2-146" fmla="*/ 139700 h 146627"/>
                <a:gd name="connsiteX3-147" fmla="*/ 3403600 w 4349750"/>
                <a:gd name="connsiteY3-148" fmla="*/ 133350 h 146627"/>
                <a:gd name="connsiteX4-149" fmla="*/ 4349750 w 4349750"/>
                <a:gd name="connsiteY4-150" fmla="*/ 0 h 146627"/>
                <a:gd name="connsiteX0-151" fmla="*/ 0 w 4349750"/>
                <a:gd name="connsiteY0-152" fmla="*/ 65563 h 189463"/>
                <a:gd name="connsiteX1-153" fmla="*/ 933450 w 4349750"/>
                <a:gd name="connsiteY1-154" fmla="*/ 154463 h 189463"/>
                <a:gd name="connsiteX2-155" fmla="*/ 2159000 w 4349750"/>
                <a:gd name="connsiteY2-156" fmla="*/ 179863 h 189463"/>
                <a:gd name="connsiteX3-157" fmla="*/ 2945786 w 4349750"/>
                <a:gd name="connsiteY3-158" fmla="*/ 4 h 189463"/>
                <a:gd name="connsiteX4-159" fmla="*/ 3403600 w 4349750"/>
                <a:gd name="connsiteY4-160" fmla="*/ 173513 h 189463"/>
                <a:gd name="connsiteX5" fmla="*/ 4349750 w 4349750"/>
                <a:gd name="connsiteY5" fmla="*/ 40163 h 189463"/>
                <a:gd name="connsiteX0-161" fmla="*/ 0 w 4349750"/>
                <a:gd name="connsiteY0-162" fmla="*/ 65563 h 202352"/>
                <a:gd name="connsiteX1-163" fmla="*/ 933450 w 4349750"/>
                <a:gd name="connsiteY1-164" fmla="*/ 154463 h 202352"/>
                <a:gd name="connsiteX2-165" fmla="*/ 2159000 w 4349750"/>
                <a:gd name="connsiteY2-166" fmla="*/ 179863 h 202352"/>
                <a:gd name="connsiteX3-167" fmla="*/ 2945786 w 4349750"/>
                <a:gd name="connsiteY3-168" fmla="*/ 4 h 202352"/>
                <a:gd name="connsiteX4-169" fmla="*/ 3639408 w 4349750"/>
                <a:gd name="connsiteY4-170" fmla="*/ 202088 h 202352"/>
                <a:gd name="connsiteX5-171" fmla="*/ 4349750 w 4349750"/>
                <a:gd name="connsiteY5-172" fmla="*/ 40163 h 202352"/>
                <a:gd name="connsiteX0-173" fmla="*/ 0 w 4349750"/>
                <a:gd name="connsiteY0-174" fmla="*/ 122777 h 259566"/>
                <a:gd name="connsiteX1-175" fmla="*/ 933450 w 4349750"/>
                <a:gd name="connsiteY1-176" fmla="*/ 211677 h 259566"/>
                <a:gd name="connsiteX2-177" fmla="*/ 1485590 w 4349750"/>
                <a:gd name="connsiteY2-178" fmla="*/ 67 h 259566"/>
                <a:gd name="connsiteX3-179" fmla="*/ 2159000 w 4349750"/>
                <a:gd name="connsiteY3-180" fmla="*/ 237077 h 259566"/>
                <a:gd name="connsiteX4-181" fmla="*/ 2945786 w 4349750"/>
                <a:gd name="connsiteY4-182" fmla="*/ 57218 h 259566"/>
                <a:gd name="connsiteX5-183" fmla="*/ 3639408 w 4349750"/>
                <a:gd name="connsiteY5-184" fmla="*/ 259302 h 259566"/>
                <a:gd name="connsiteX6" fmla="*/ 4349750 w 4349750"/>
                <a:gd name="connsiteY6" fmla="*/ 97377 h 259566"/>
                <a:gd name="connsiteX0-185" fmla="*/ 0 w 4349750"/>
                <a:gd name="connsiteY0-186" fmla="*/ 122775 h 259564"/>
                <a:gd name="connsiteX1-187" fmla="*/ 806477 w 4349750"/>
                <a:gd name="connsiteY1-188" fmla="*/ 221200 h 259564"/>
                <a:gd name="connsiteX2-189" fmla="*/ 1485590 w 4349750"/>
                <a:gd name="connsiteY2-190" fmla="*/ 65 h 259564"/>
                <a:gd name="connsiteX3-191" fmla="*/ 2159000 w 4349750"/>
                <a:gd name="connsiteY3-192" fmla="*/ 237075 h 259564"/>
                <a:gd name="connsiteX4-193" fmla="*/ 2945786 w 4349750"/>
                <a:gd name="connsiteY4-194" fmla="*/ 57216 h 259564"/>
                <a:gd name="connsiteX5-195" fmla="*/ 3639408 w 4349750"/>
                <a:gd name="connsiteY5-196" fmla="*/ 259300 h 259564"/>
                <a:gd name="connsiteX6-197" fmla="*/ 4349750 w 4349750"/>
                <a:gd name="connsiteY6-198" fmla="*/ 97375 h 259564"/>
                <a:gd name="connsiteX0-199" fmla="*/ 0 w 4349750"/>
                <a:gd name="connsiteY0-200" fmla="*/ 65564 h 202353"/>
                <a:gd name="connsiteX1-201" fmla="*/ 806477 w 4349750"/>
                <a:gd name="connsiteY1-202" fmla="*/ 163989 h 202353"/>
                <a:gd name="connsiteX2-203" fmla="*/ 1494660 w 4349750"/>
                <a:gd name="connsiteY2-204" fmla="*/ 47629 h 202353"/>
                <a:gd name="connsiteX3-205" fmla="*/ 2159000 w 4349750"/>
                <a:gd name="connsiteY3-206" fmla="*/ 179864 h 202353"/>
                <a:gd name="connsiteX4-207" fmla="*/ 2945786 w 4349750"/>
                <a:gd name="connsiteY4-208" fmla="*/ 5 h 202353"/>
                <a:gd name="connsiteX5-209" fmla="*/ 3639408 w 4349750"/>
                <a:gd name="connsiteY5-210" fmla="*/ 202089 h 202353"/>
                <a:gd name="connsiteX6-211" fmla="*/ 4349750 w 4349750"/>
                <a:gd name="connsiteY6-212" fmla="*/ 40164 h 202353"/>
                <a:gd name="connsiteX0-213" fmla="*/ 0 w 4349750"/>
                <a:gd name="connsiteY0-214" fmla="*/ 65564 h 192850"/>
                <a:gd name="connsiteX1-215" fmla="*/ 806477 w 4349750"/>
                <a:gd name="connsiteY1-216" fmla="*/ 163989 h 192850"/>
                <a:gd name="connsiteX2-217" fmla="*/ 1494660 w 4349750"/>
                <a:gd name="connsiteY2-218" fmla="*/ 47629 h 192850"/>
                <a:gd name="connsiteX3-219" fmla="*/ 2159000 w 4349750"/>
                <a:gd name="connsiteY3-220" fmla="*/ 179864 h 192850"/>
                <a:gd name="connsiteX4-221" fmla="*/ 2945786 w 4349750"/>
                <a:gd name="connsiteY4-222" fmla="*/ 5 h 192850"/>
                <a:gd name="connsiteX5-223" fmla="*/ 3666616 w 4349750"/>
                <a:gd name="connsiteY5-224" fmla="*/ 192564 h 192850"/>
                <a:gd name="connsiteX6-225" fmla="*/ 4349750 w 4349750"/>
                <a:gd name="connsiteY6-226" fmla="*/ 40164 h 192850"/>
                <a:gd name="connsiteX0-227" fmla="*/ 0 w 4349750"/>
                <a:gd name="connsiteY0-228" fmla="*/ 25400 h 152407"/>
                <a:gd name="connsiteX1-229" fmla="*/ 806477 w 4349750"/>
                <a:gd name="connsiteY1-230" fmla="*/ 123825 h 152407"/>
                <a:gd name="connsiteX2-231" fmla="*/ 1494660 w 4349750"/>
                <a:gd name="connsiteY2-232" fmla="*/ 7465 h 152407"/>
                <a:gd name="connsiteX3-233" fmla="*/ 2159000 w 4349750"/>
                <a:gd name="connsiteY3-234" fmla="*/ 139700 h 152407"/>
                <a:gd name="connsiteX4-235" fmla="*/ 2927647 w 4349750"/>
                <a:gd name="connsiteY4-236" fmla="*/ 7466 h 152407"/>
                <a:gd name="connsiteX5-237" fmla="*/ 3666616 w 4349750"/>
                <a:gd name="connsiteY5-238" fmla="*/ 152400 h 152407"/>
                <a:gd name="connsiteX6-239" fmla="*/ 4349750 w 4349750"/>
                <a:gd name="connsiteY6-240" fmla="*/ 0 h 152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71" y="connsiteY5-172"/>
                </a:cxn>
                <a:cxn ang="0">
                  <a:pos x="connsiteX6-197" y="connsiteY6-198"/>
                </a:cxn>
              </a:cxnLst>
              <a:rect l="l" t="t" r="r" b="b"/>
              <a:pathLst>
                <a:path w="4349750" h="152407">
                  <a:moveTo>
                    <a:pt x="0" y="25400"/>
                  </a:moveTo>
                  <a:cubicBezTo>
                    <a:pt x="309033" y="44450"/>
                    <a:pt x="557367" y="126814"/>
                    <a:pt x="806477" y="123825"/>
                  </a:cubicBezTo>
                  <a:cubicBezTo>
                    <a:pt x="1055587" y="120836"/>
                    <a:pt x="1290402" y="3232"/>
                    <a:pt x="1494660" y="7465"/>
                  </a:cubicBezTo>
                  <a:cubicBezTo>
                    <a:pt x="1698918" y="11698"/>
                    <a:pt x="1920169" y="139700"/>
                    <a:pt x="2159000" y="139700"/>
                  </a:cubicBezTo>
                  <a:cubicBezTo>
                    <a:pt x="2397831" y="139700"/>
                    <a:pt x="2720214" y="8524"/>
                    <a:pt x="2927647" y="7466"/>
                  </a:cubicBezTo>
                  <a:cubicBezTo>
                    <a:pt x="3135080" y="6408"/>
                    <a:pt x="3429599" y="153644"/>
                    <a:pt x="3666616" y="152400"/>
                  </a:cubicBezTo>
                  <a:cubicBezTo>
                    <a:pt x="3903633" y="151156"/>
                    <a:pt x="4028017" y="46567"/>
                    <a:pt x="4349750" y="0"/>
                  </a:cubicBezTo>
                </a:path>
              </a:pathLst>
            </a:custGeom>
            <a:noFill/>
            <a:ln w="6350">
              <a:gradFill>
                <a:gsLst>
                  <a:gs pos="0">
                    <a:srgbClr val="FFCDCD"/>
                  </a:gs>
                  <a:gs pos="90000">
                    <a:srgbClr val="C00000"/>
                  </a:gs>
                  <a:gs pos="10000">
                    <a:srgbClr val="C00000"/>
                  </a:gs>
                  <a:gs pos="100000">
                    <a:srgbClr val="FFCDCD"/>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
        <p:nvSpPr>
          <p:cNvPr id="47" name="文本框 46"/>
          <p:cNvSpPr txBox="1"/>
          <p:nvPr/>
        </p:nvSpPr>
        <p:spPr>
          <a:xfrm>
            <a:off x="6497216" y="4685518"/>
            <a:ext cx="3365024" cy="523220"/>
          </a:xfrm>
          <a:prstGeom prst="rect">
            <a:avLst/>
          </a:prstGeom>
          <a:noFill/>
        </p:spPr>
        <p:txBody>
          <a:bodyPr wrap="none" rtlCol="0">
            <a:spAutoFit/>
          </a:bodyPr>
          <a:lstStyle/>
          <a:p>
            <a:r>
              <a:rPr lang="zh-CN" altLang="en-US" sz="2800" spc="300" dirty="0">
                <a:solidFill>
                  <a:schemeClr val="tx1">
                    <a:lumMod val="75000"/>
                    <a:lumOff val="25000"/>
                  </a:schemeClr>
                </a:solidFill>
                <a:latin typeface="微软雅黑" panose="020B0503020204020204" charset="-122"/>
                <a:ea typeface="微软雅黑" panose="020B0503020204020204" charset="-122"/>
              </a:rPr>
              <a:t>请在此处添加标题</a:t>
            </a:r>
          </a:p>
        </p:txBody>
      </p:sp>
      <p:sp>
        <p:nvSpPr>
          <p:cNvPr id="48" name="矩形 47"/>
          <p:cNvSpPr/>
          <p:nvPr/>
        </p:nvSpPr>
        <p:spPr>
          <a:xfrm>
            <a:off x="5960533" y="4685518"/>
            <a:ext cx="522000" cy="52322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spc="300" dirty="0"/>
              <a:t>4</a:t>
            </a:r>
            <a:endParaRPr lang="zh-CN" altLang="en-US" sz="2800" b="1" spc="300" dirty="0"/>
          </a:p>
        </p:txBody>
      </p:sp>
      <p:grpSp>
        <p:nvGrpSpPr>
          <p:cNvPr id="49" name="组合 48"/>
          <p:cNvGrpSpPr/>
          <p:nvPr/>
        </p:nvGrpSpPr>
        <p:grpSpPr>
          <a:xfrm>
            <a:off x="6591303" y="5156184"/>
            <a:ext cx="3046096" cy="105107"/>
            <a:chOff x="1268730" y="4202584"/>
            <a:chExt cx="4568190" cy="249754"/>
          </a:xfrm>
        </p:grpSpPr>
        <p:sp>
          <p:nvSpPr>
            <p:cNvPr id="50" name="任意多边形 51"/>
            <p:cNvSpPr/>
            <p:nvPr/>
          </p:nvSpPr>
          <p:spPr>
            <a:xfrm>
              <a:off x="1268730" y="4202584"/>
              <a:ext cx="4568190" cy="152407"/>
            </a:xfrm>
            <a:custGeom>
              <a:avLst/>
              <a:gdLst>
                <a:gd name="connsiteX0" fmla="*/ 0 w 4349750"/>
                <a:gd name="connsiteY0" fmla="*/ 25400 h 139700"/>
                <a:gd name="connsiteX1" fmla="*/ 927100 w 4349750"/>
                <a:gd name="connsiteY1" fmla="*/ 82550 h 139700"/>
                <a:gd name="connsiteX2" fmla="*/ 2108200 w 4349750"/>
                <a:gd name="connsiteY2" fmla="*/ 25400 h 139700"/>
                <a:gd name="connsiteX3" fmla="*/ 3384550 w 4349750"/>
                <a:gd name="connsiteY3" fmla="*/ 139700 h 139700"/>
                <a:gd name="connsiteX4" fmla="*/ 4349750 w 4349750"/>
                <a:gd name="connsiteY4" fmla="*/ 0 h 139700"/>
                <a:gd name="connsiteX0-1" fmla="*/ 0 w 4349750"/>
                <a:gd name="connsiteY0-2" fmla="*/ 25400 h 139700"/>
                <a:gd name="connsiteX1-3" fmla="*/ 927100 w 4349750"/>
                <a:gd name="connsiteY1-4" fmla="*/ 82550 h 139700"/>
                <a:gd name="connsiteX2-5" fmla="*/ 2108200 w 4349750"/>
                <a:gd name="connsiteY2-6" fmla="*/ 25400 h 139700"/>
                <a:gd name="connsiteX3-7" fmla="*/ 3384550 w 4349750"/>
                <a:gd name="connsiteY3-8" fmla="*/ 139700 h 139700"/>
                <a:gd name="connsiteX4-9" fmla="*/ 4349750 w 4349750"/>
                <a:gd name="connsiteY4-10" fmla="*/ 0 h 139700"/>
                <a:gd name="connsiteX0-11" fmla="*/ 0 w 4349750"/>
                <a:gd name="connsiteY0-12" fmla="*/ 25400 h 139700"/>
                <a:gd name="connsiteX1-13" fmla="*/ 927100 w 4349750"/>
                <a:gd name="connsiteY1-14" fmla="*/ 82550 h 139700"/>
                <a:gd name="connsiteX2-15" fmla="*/ 2108200 w 4349750"/>
                <a:gd name="connsiteY2-16" fmla="*/ 25400 h 139700"/>
                <a:gd name="connsiteX3-17" fmla="*/ 3384550 w 4349750"/>
                <a:gd name="connsiteY3-18" fmla="*/ 139700 h 139700"/>
                <a:gd name="connsiteX4-19" fmla="*/ 4349750 w 4349750"/>
                <a:gd name="connsiteY4-20" fmla="*/ 0 h 139700"/>
                <a:gd name="connsiteX0-21" fmla="*/ 0 w 4349750"/>
                <a:gd name="connsiteY0-22" fmla="*/ 25400 h 139700"/>
                <a:gd name="connsiteX1-23" fmla="*/ 927100 w 4349750"/>
                <a:gd name="connsiteY1-24" fmla="*/ 82550 h 139700"/>
                <a:gd name="connsiteX2-25" fmla="*/ 2108200 w 4349750"/>
                <a:gd name="connsiteY2-26" fmla="*/ 25400 h 139700"/>
                <a:gd name="connsiteX3-27" fmla="*/ 3384550 w 4349750"/>
                <a:gd name="connsiteY3-28" fmla="*/ 139700 h 139700"/>
                <a:gd name="connsiteX4-29" fmla="*/ 4349750 w 4349750"/>
                <a:gd name="connsiteY4-30" fmla="*/ 0 h 139700"/>
                <a:gd name="connsiteX0-31" fmla="*/ 0 w 4349750"/>
                <a:gd name="connsiteY0-32" fmla="*/ 25400 h 139700"/>
                <a:gd name="connsiteX1-33" fmla="*/ 927100 w 4349750"/>
                <a:gd name="connsiteY1-34" fmla="*/ 82550 h 139700"/>
                <a:gd name="connsiteX2-35" fmla="*/ 2108200 w 4349750"/>
                <a:gd name="connsiteY2-36" fmla="*/ 25400 h 139700"/>
                <a:gd name="connsiteX3-37" fmla="*/ 3384550 w 4349750"/>
                <a:gd name="connsiteY3-38" fmla="*/ 139700 h 139700"/>
                <a:gd name="connsiteX4-39" fmla="*/ 4349750 w 4349750"/>
                <a:gd name="connsiteY4-40" fmla="*/ 0 h 139700"/>
                <a:gd name="connsiteX0-41" fmla="*/ 0 w 4349750"/>
                <a:gd name="connsiteY0-42" fmla="*/ 25400 h 139700"/>
                <a:gd name="connsiteX1-43" fmla="*/ 927100 w 4349750"/>
                <a:gd name="connsiteY1-44" fmla="*/ 82550 h 139700"/>
                <a:gd name="connsiteX2-45" fmla="*/ 2108200 w 4349750"/>
                <a:gd name="connsiteY2-46" fmla="*/ 25400 h 139700"/>
                <a:gd name="connsiteX3-47" fmla="*/ 3384550 w 4349750"/>
                <a:gd name="connsiteY3-48" fmla="*/ 139700 h 139700"/>
                <a:gd name="connsiteX4-49" fmla="*/ 4349750 w 4349750"/>
                <a:gd name="connsiteY4-50" fmla="*/ 0 h 139700"/>
                <a:gd name="connsiteX0-51" fmla="*/ 0 w 4349750"/>
                <a:gd name="connsiteY0-52" fmla="*/ 25400 h 139700"/>
                <a:gd name="connsiteX1-53" fmla="*/ 927100 w 4349750"/>
                <a:gd name="connsiteY1-54" fmla="*/ 82550 h 139700"/>
                <a:gd name="connsiteX2-55" fmla="*/ 2108200 w 4349750"/>
                <a:gd name="connsiteY2-56" fmla="*/ 25400 h 139700"/>
                <a:gd name="connsiteX3-57" fmla="*/ 3384550 w 4349750"/>
                <a:gd name="connsiteY3-58" fmla="*/ 139700 h 139700"/>
                <a:gd name="connsiteX4-59" fmla="*/ 4349750 w 4349750"/>
                <a:gd name="connsiteY4-60" fmla="*/ 0 h 139700"/>
                <a:gd name="connsiteX0-61" fmla="*/ 0 w 4349750"/>
                <a:gd name="connsiteY0-62" fmla="*/ 25400 h 146546"/>
                <a:gd name="connsiteX1-63" fmla="*/ 927100 w 4349750"/>
                <a:gd name="connsiteY1-64" fmla="*/ 82550 h 146546"/>
                <a:gd name="connsiteX2-65" fmla="*/ 2108200 w 4349750"/>
                <a:gd name="connsiteY2-66" fmla="*/ 25400 h 146546"/>
                <a:gd name="connsiteX3-67" fmla="*/ 3384550 w 4349750"/>
                <a:gd name="connsiteY3-68" fmla="*/ 139700 h 146546"/>
                <a:gd name="connsiteX4-69" fmla="*/ 4349750 w 4349750"/>
                <a:gd name="connsiteY4-70" fmla="*/ 0 h 146546"/>
                <a:gd name="connsiteX0-71" fmla="*/ 0 w 4349750"/>
                <a:gd name="connsiteY0-72" fmla="*/ 25400 h 146546"/>
                <a:gd name="connsiteX1-73" fmla="*/ 927100 w 4349750"/>
                <a:gd name="connsiteY1-74" fmla="*/ 82550 h 146546"/>
                <a:gd name="connsiteX2-75" fmla="*/ 2108200 w 4349750"/>
                <a:gd name="connsiteY2-76" fmla="*/ 25400 h 146546"/>
                <a:gd name="connsiteX3-77" fmla="*/ 3384550 w 4349750"/>
                <a:gd name="connsiteY3-78" fmla="*/ 139700 h 146546"/>
                <a:gd name="connsiteX4-79" fmla="*/ 4349750 w 4349750"/>
                <a:gd name="connsiteY4-80" fmla="*/ 0 h 146546"/>
                <a:gd name="connsiteX0-81" fmla="*/ 0 w 4349750"/>
                <a:gd name="connsiteY0-82" fmla="*/ 25400 h 146546"/>
                <a:gd name="connsiteX1-83" fmla="*/ 927100 w 4349750"/>
                <a:gd name="connsiteY1-84" fmla="*/ 82550 h 146546"/>
                <a:gd name="connsiteX2-85" fmla="*/ 2108200 w 4349750"/>
                <a:gd name="connsiteY2-86" fmla="*/ 25400 h 146546"/>
                <a:gd name="connsiteX3-87" fmla="*/ 3384550 w 4349750"/>
                <a:gd name="connsiteY3-88" fmla="*/ 139700 h 146546"/>
                <a:gd name="connsiteX4-89" fmla="*/ 4349750 w 4349750"/>
                <a:gd name="connsiteY4-90" fmla="*/ 0 h 146546"/>
                <a:gd name="connsiteX0-91" fmla="*/ 0 w 4349750"/>
                <a:gd name="connsiteY0-92" fmla="*/ 25400 h 143725"/>
                <a:gd name="connsiteX1-93" fmla="*/ 927100 w 4349750"/>
                <a:gd name="connsiteY1-94" fmla="*/ 82550 h 143725"/>
                <a:gd name="connsiteX2-95" fmla="*/ 2108200 w 4349750"/>
                <a:gd name="connsiteY2-96" fmla="*/ 25400 h 143725"/>
                <a:gd name="connsiteX3-97" fmla="*/ 3384550 w 4349750"/>
                <a:gd name="connsiteY3-98" fmla="*/ 139700 h 143725"/>
                <a:gd name="connsiteX4-99" fmla="*/ 4349750 w 4349750"/>
                <a:gd name="connsiteY4-100" fmla="*/ 0 h 143725"/>
                <a:gd name="connsiteX0-101" fmla="*/ 0 w 4349750"/>
                <a:gd name="connsiteY0-102" fmla="*/ 25400 h 142912"/>
                <a:gd name="connsiteX1-103" fmla="*/ 927100 w 4349750"/>
                <a:gd name="connsiteY1-104" fmla="*/ 82550 h 142912"/>
                <a:gd name="connsiteX2-105" fmla="*/ 2108200 w 4349750"/>
                <a:gd name="connsiteY2-106" fmla="*/ 25400 h 142912"/>
                <a:gd name="connsiteX3-107" fmla="*/ 3384550 w 4349750"/>
                <a:gd name="connsiteY3-108" fmla="*/ 139700 h 142912"/>
                <a:gd name="connsiteX4-109" fmla="*/ 4349750 w 4349750"/>
                <a:gd name="connsiteY4-110" fmla="*/ 0 h 142912"/>
                <a:gd name="connsiteX0-111" fmla="*/ 0 w 4349750"/>
                <a:gd name="connsiteY0-112" fmla="*/ 25400 h 139816"/>
                <a:gd name="connsiteX1-113" fmla="*/ 927100 w 4349750"/>
                <a:gd name="connsiteY1-114" fmla="*/ 82550 h 139816"/>
                <a:gd name="connsiteX2-115" fmla="*/ 2159000 w 4349750"/>
                <a:gd name="connsiteY2-116" fmla="*/ 25400 h 139816"/>
                <a:gd name="connsiteX3-117" fmla="*/ 3384550 w 4349750"/>
                <a:gd name="connsiteY3-118" fmla="*/ 139700 h 139816"/>
                <a:gd name="connsiteX4-119" fmla="*/ 4349750 w 4349750"/>
                <a:gd name="connsiteY4-120" fmla="*/ 0 h 139816"/>
                <a:gd name="connsiteX0-121" fmla="*/ 0 w 4349750"/>
                <a:gd name="connsiteY0-122" fmla="*/ 25400 h 133476"/>
                <a:gd name="connsiteX1-123" fmla="*/ 927100 w 4349750"/>
                <a:gd name="connsiteY1-124" fmla="*/ 82550 h 133476"/>
                <a:gd name="connsiteX2-125" fmla="*/ 2159000 w 4349750"/>
                <a:gd name="connsiteY2-126" fmla="*/ 25400 h 133476"/>
                <a:gd name="connsiteX3-127" fmla="*/ 3403600 w 4349750"/>
                <a:gd name="connsiteY3-128" fmla="*/ 133350 h 133476"/>
                <a:gd name="connsiteX4-129" fmla="*/ 4349750 w 4349750"/>
                <a:gd name="connsiteY4-130" fmla="*/ 0 h 133476"/>
                <a:gd name="connsiteX0-131" fmla="*/ 0 w 4349750"/>
                <a:gd name="connsiteY0-132" fmla="*/ 25400 h 133470"/>
                <a:gd name="connsiteX1-133" fmla="*/ 933450 w 4349750"/>
                <a:gd name="connsiteY1-134" fmla="*/ 114300 h 133470"/>
                <a:gd name="connsiteX2-135" fmla="*/ 2159000 w 4349750"/>
                <a:gd name="connsiteY2-136" fmla="*/ 25400 h 133470"/>
                <a:gd name="connsiteX3-137" fmla="*/ 3403600 w 4349750"/>
                <a:gd name="connsiteY3-138" fmla="*/ 133350 h 133470"/>
                <a:gd name="connsiteX4-139" fmla="*/ 4349750 w 4349750"/>
                <a:gd name="connsiteY4-140" fmla="*/ 0 h 133470"/>
                <a:gd name="connsiteX0-141" fmla="*/ 0 w 4349750"/>
                <a:gd name="connsiteY0-142" fmla="*/ 25400 h 146627"/>
                <a:gd name="connsiteX1-143" fmla="*/ 933450 w 4349750"/>
                <a:gd name="connsiteY1-144" fmla="*/ 114300 h 146627"/>
                <a:gd name="connsiteX2-145" fmla="*/ 2159000 w 4349750"/>
                <a:gd name="connsiteY2-146" fmla="*/ 139700 h 146627"/>
                <a:gd name="connsiteX3-147" fmla="*/ 3403600 w 4349750"/>
                <a:gd name="connsiteY3-148" fmla="*/ 133350 h 146627"/>
                <a:gd name="connsiteX4-149" fmla="*/ 4349750 w 4349750"/>
                <a:gd name="connsiteY4-150" fmla="*/ 0 h 146627"/>
                <a:gd name="connsiteX0-151" fmla="*/ 0 w 4349750"/>
                <a:gd name="connsiteY0-152" fmla="*/ 65563 h 189463"/>
                <a:gd name="connsiteX1-153" fmla="*/ 933450 w 4349750"/>
                <a:gd name="connsiteY1-154" fmla="*/ 154463 h 189463"/>
                <a:gd name="connsiteX2-155" fmla="*/ 2159000 w 4349750"/>
                <a:gd name="connsiteY2-156" fmla="*/ 179863 h 189463"/>
                <a:gd name="connsiteX3-157" fmla="*/ 2945786 w 4349750"/>
                <a:gd name="connsiteY3-158" fmla="*/ 4 h 189463"/>
                <a:gd name="connsiteX4-159" fmla="*/ 3403600 w 4349750"/>
                <a:gd name="connsiteY4-160" fmla="*/ 173513 h 189463"/>
                <a:gd name="connsiteX5" fmla="*/ 4349750 w 4349750"/>
                <a:gd name="connsiteY5" fmla="*/ 40163 h 189463"/>
                <a:gd name="connsiteX0-161" fmla="*/ 0 w 4349750"/>
                <a:gd name="connsiteY0-162" fmla="*/ 65563 h 202352"/>
                <a:gd name="connsiteX1-163" fmla="*/ 933450 w 4349750"/>
                <a:gd name="connsiteY1-164" fmla="*/ 154463 h 202352"/>
                <a:gd name="connsiteX2-165" fmla="*/ 2159000 w 4349750"/>
                <a:gd name="connsiteY2-166" fmla="*/ 179863 h 202352"/>
                <a:gd name="connsiteX3-167" fmla="*/ 2945786 w 4349750"/>
                <a:gd name="connsiteY3-168" fmla="*/ 4 h 202352"/>
                <a:gd name="connsiteX4-169" fmla="*/ 3639408 w 4349750"/>
                <a:gd name="connsiteY4-170" fmla="*/ 202088 h 202352"/>
                <a:gd name="connsiteX5-171" fmla="*/ 4349750 w 4349750"/>
                <a:gd name="connsiteY5-172" fmla="*/ 40163 h 202352"/>
                <a:gd name="connsiteX0-173" fmla="*/ 0 w 4349750"/>
                <a:gd name="connsiteY0-174" fmla="*/ 122777 h 259566"/>
                <a:gd name="connsiteX1-175" fmla="*/ 933450 w 4349750"/>
                <a:gd name="connsiteY1-176" fmla="*/ 211677 h 259566"/>
                <a:gd name="connsiteX2-177" fmla="*/ 1485590 w 4349750"/>
                <a:gd name="connsiteY2-178" fmla="*/ 67 h 259566"/>
                <a:gd name="connsiteX3-179" fmla="*/ 2159000 w 4349750"/>
                <a:gd name="connsiteY3-180" fmla="*/ 237077 h 259566"/>
                <a:gd name="connsiteX4-181" fmla="*/ 2945786 w 4349750"/>
                <a:gd name="connsiteY4-182" fmla="*/ 57218 h 259566"/>
                <a:gd name="connsiteX5-183" fmla="*/ 3639408 w 4349750"/>
                <a:gd name="connsiteY5-184" fmla="*/ 259302 h 259566"/>
                <a:gd name="connsiteX6" fmla="*/ 4349750 w 4349750"/>
                <a:gd name="connsiteY6" fmla="*/ 97377 h 259566"/>
                <a:gd name="connsiteX0-185" fmla="*/ 0 w 4349750"/>
                <a:gd name="connsiteY0-186" fmla="*/ 122775 h 259564"/>
                <a:gd name="connsiteX1-187" fmla="*/ 806477 w 4349750"/>
                <a:gd name="connsiteY1-188" fmla="*/ 221200 h 259564"/>
                <a:gd name="connsiteX2-189" fmla="*/ 1485590 w 4349750"/>
                <a:gd name="connsiteY2-190" fmla="*/ 65 h 259564"/>
                <a:gd name="connsiteX3-191" fmla="*/ 2159000 w 4349750"/>
                <a:gd name="connsiteY3-192" fmla="*/ 237075 h 259564"/>
                <a:gd name="connsiteX4-193" fmla="*/ 2945786 w 4349750"/>
                <a:gd name="connsiteY4-194" fmla="*/ 57216 h 259564"/>
                <a:gd name="connsiteX5-195" fmla="*/ 3639408 w 4349750"/>
                <a:gd name="connsiteY5-196" fmla="*/ 259300 h 259564"/>
                <a:gd name="connsiteX6-197" fmla="*/ 4349750 w 4349750"/>
                <a:gd name="connsiteY6-198" fmla="*/ 97375 h 259564"/>
                <a:gd name="connsiteX0-199" fmla="*/ 0 w 4349750"/>
                <a:gd name="connsiteY0-200" fmla="*/ 65564 h 202353"/>
                <a:gd name="connsiteX1-201" fmla="*/ 806477 w 4349750"/>
                <a:gd name="connsiteY1-202" fmla="*/ 163989 h 202353"/>
                <a:gd name="connsiteX2-203" fmla="*/ 1494660 w 4349750"/>
                <a:gd name="connsiteY2-204" fmla="*/ 47629 h 202353"/>
                <a:gd name="connsiteX3-205" fmla="*/ 2159000 w 4349750"/>
                <a:gd name="connsiteY3-206" fmla="*/ 179864 h 202353"/>
                <a:gd name="connsiteX4-207" fmla="*/ 2945786 w 4349750"/>
                <a:gd name="connsiteY4-208" fmla="*/ 5 h 202353"/>
                <a:gd name="connsiteX5-209" fmla="*/ 3639408 w 4349750"/>
                <a:gd name="connsiteY5-210" fmla="*/ 202089 h 202353"/>
                <a:gd name="connsiteX6-211" fmla="*/ 4349750 w 4349750"/>
                <a:gd name="connsiteY6-212" fmla="*/ 40164 h 202353"/>
                <a:gd name="connsiteX0-213" fmla="*/ 0 w 4349750"/>
                <a:gd name="connsiteY0-214" fmla="*/ 65564 h 192850"/>
                <a:gd name="connsiteX1-215" fmla="*/ 806477 w 4349750"/>
                <a:gd name="connsiteY1-216" fmla="*/ 163989 h 192850"/>
                <a:gd name="connsiteX2-217" fmla="*/ 1494660 w 4349750"/>
                <a:gd name="connsiteY2-218" fmla="*/ 47629 h 192850"/>
                <a:gd name="connsiteX3-219" fmla="*/ 2159000 w 4349750"/>
                <a:gd name="connsiteY3-220" fmla="*/ 179864 h 192850"/>
                <a:gd name="connsiteX4-221" fmla="*/ 2945786 w 4349750"/>
                <a:gd name="connsiteY4-222" fmla="*/ 5 h 192850"/>
                <a:gd name="connsiteX5-223" fmla="*/ 3666616 w 4349750"/>
                <a:gd name="connsiteY5-224" fmla="*/ 192564 h 192850"/>
                <a:gd name="connsiteX6-225" fmla="*/ 4349750 w 4349750"/>
                <a:gd name="connsiteY6-226" fmla="*/ 40164 h 192850"/>
                <a:gd name="connsiteX0-227" fmla="*/ 0 w 4349750"/>
                <a:gd name="connsiteY0-228" fmla="*/ 25400 h 152407"/>
                <a:gd name="connsiteX1-229" fmla="*/ 806477 w 4349750"/>
                <a:gd name="connsiteY1-230" fmla="*/ 123825 h 152407"/>
                <a:gd name="connsiteX2-231" fmla="*/ 1494660 w 4349750"/>
                <a:gd name="connsiteY2-232" fmla="*/ 7465 h 152407"/>
                <a:gd name="connsiteX3-233" fmla="*/ 2159000 w 4349750"/>
                <a:gd name="connsiteY3-234" fmla="*/ 139700 h 152407"/>
                <a:gd name="connsiteX4-235" fmla="*/ 2927647 w 4349750"/>
                <a:gd name="connsiteY4-236" fmla="*/ 7466 h 152407"/>
                <a:gd name="connsiteX5-237" fmla="*/ 3666616 w 4349750"/>
                <a:gd name="connsiteY5-238" fmla="*/ 152400 h 152407"/>
                <a:gd name="connsiteX6-239" fmla="*/ 4349750 w 4349750"/>
                <a:gd name="connsiteY6-240" fmla="*/ 0 h 152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71" y="connsiteY5-172"/>
                </a:cxn>
                <a:cxn ang="0">
                  <a:pos x="connsiteX6-197" y="connsiteY6-198"/>
                </a:cxn>
              </a:cxnLst>
              <a:rect l="l" t="t" r="r" b="b"/>
              <a:pathLst>
                <a:path w="4349750" h="152407">
                  <a:moveTo>
                    <a:pt x="0" y="25400"/>
                  </a:moveTo>
                  <a:cubicBezTo>
                    <a:pt x="309033" y="44450"/>
                    <a:pt x="557367" y="126814"/>
                    <a:pt x="806477" y="123825"/>
                  </a:cubicBezTo>
                  <a:cubicBezTo>
                    <a:pt x="1055587" y="120836"/>
                    <a:pt x="1290402" y="3232"/>
                    <a:pt x="1494660" y="7465"/>
                  </a:cubicBezTo>
                  <a:cubicBezTo>
                    <a:pt x="1698918" y="11698"/>
                    <a:pt x="1920169" y="139700"/>
                    <a:pt x="2159000" y="139700"/>
                  </a:cubicBezTo>
                  <a:cubicBezTo>
                    <a:pt x="2397831" y="139700"/>
                    <a:pt x="2720214" y="8524"/>
                    <a:pt x="2927647" y="7466"/>
                  </a:cubicBezTo>
                  <a:cubicBezTo>
                    <a:pt x="3135080" y="6408"/>
                    <a:pt x="3429599" y="153644"/>
                    <a:pt x="3666616" y="152400"/>
                  </a:cubicBezTo>
                  <a:cubicBezTo>
                    <a:pt x="3903633" y="151156"/>
                    <a:pt x="4028017" y="46567"/>
                    <a:pt x="4349750" y="0"/>
                  </a:cubicBezTo>
                </a:path>
              </a:pathLst>
            </a:custGeom>
            <a:noFill/>
            <a:ln w="6350">
              <a:gradFill>
                <a:gsLst>
                  <a:gs pos="0">
                    <a:srgbClr val="FFCDCD"/>
                  </a:gs>
                  <a:gs pos="90000">
                    <a:srgbClr val="C00000"/>
                  </a:gs>
                  <a:gs pos="10000">
                    <a:srgbClr val="C00000"/>
                  </a:gs>
                  <a:gs pos="100000">
                    <a:srgbClr val="FFCDCD"/>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51" name="任意多边形 52"/>
            <p:cNvSpPr/>
            <p:nvPr/>
          </p:nvSpPr>
          <p:spPr>
            <a:xfrm>
              <a:off x="1268730" y="4299931"/>
              <a:ext cx="4568190" cy="152407"/>
            </a:xfrm>
            <a:custGeom>
              <a:avLst/>
              <a:gdLst>
                <a:gd name="connsiteX0" fmla="*/ 0 w 4349750"/>
                <a:gd name="connsiteY0" fmla="*/ 25400 h 139700"/>
                <a:gd name="connsiteX1" fmla="*/ 927100 w 4349750"/>
                <a:gd name="connsiteY1" fmla="*/ 82550 h 139700"/>
                <a:gd name="connsiteX2" fmla="*/ 2108200 w 4349750"/>
                <a:gd name="connsiteY2" fmla="*/ 25400 h 139700"/>
                <a:gd name="connsiteX3" fmla="*/ 3384550 w 4349750"/>
                <a:gd name="connsiteY3" fmla="*/ 139700 h 139700"/>
                <a:gd name="connsiteX4" fmla="*/ 4349750 w 4349750"/>
                <a:gd name="connsiteY4" fmla="*/ 0 h 139700"/>
                <a:gd name="connsiteX0-1" fmla="*/ 0 w 4349750"/>
                <a:gd name="connsiteY0-2" fmla="*/ 25400 h 139700"/>
                <a:gd name="connsiteX1-3" fmla="*/ 927100 w 4349750"/>
                <a:gd name="connsiteY1-4" fmla="*/ 82550 h 139700"/>
                <a:gd name="connsiteX2-5" fmla="*/ 2108200 w 4349750"/>
                <a:gd name="connsiteY2-6" fmla="*/ 25400 h 139700"/>
                <a:gd name="connsiteX3-7" fmla="*/ 3384550 w 4349750"/>
                <a:gd name="connsiteY3-8" fmla="*/ 139700 h 139700"/>
                <a:gd name="connsiteX4-9" fmla="*/ 4349750 w 4349750"/>
                <a:gd name="connsiteY4-10" fmla="*/ 0 h 139700"/>
                <a:gd name="connsiteX0-11" fmla="*/ 0 w 4349750"/>
                <a:gd name="connsiteY0-12" fmla="*/ 25400 h 139700"/>
                <a:gd name="connsiteX1-13" fmla="*/ 927100 w 4349750"/>
                <a:gd name="connsiteY1-14" fmla="*/ 82550 h 139700"/>
                <a:gd name="connsiteX2-15" fmla="*/ 2108200 w 4349750"/>
                <a:gd name="connsiteY2-16" fmla="*/ 25400 h 139700"/>
                <a:gd name="connsiteX3-17" fmla="*/ 3384550 w 4349750"/>
                <a:gd name="connsiteY3-18" fmla="*/ 139700 h 139700"/>
                <a:gd name="connsiteX4-19" fmla="*/ 4349750 w 4349750"/>
                <a:gd name="connsiteY4-20" fmla="*/ 0 h 139700"/>
                <a:gd name="connsiteX0-21" fmla="*/ 0 w 4349750"/>
                <a:gd name="connsiteY0-22" fmla="*/ 25400 h 139700"/>
                <a:gd name="connsiteX1-23" fmla="*/ 927100 w 4349750"/>
                <a:gd name="connsiteY1-24" fmla="*/ 82550 h 139700"/>
                <a:gd name="connsiteX2-25" fmla="*/ 2108200 w 4349750"/>
                <a:gd name="connsiteY2-26" fmla="*/ 25400 h 139700"/>
                <a:gd name="connsiteX3-27" fmla="*/ 3384550 w 4349750"/>
                <a:gd name="connsiteY3-28" fmla="*/ 139700 h 139700"/>
                <a:gd name="connsiteX4-29" fmla="*/ 4349750 w 4349750"/>
                <a:gd name="connsiteY4-30" fmla="*/ 0 h 139700"/>
                <a:gd name="connsiteX0-31" fmla="*/ 0 w 4349750"/>
                <a:gd name="connsiteY0-32" fmla="*/ 25400 h 139700"/>
                <a:gd name="connsiteX1-33" fmla="*/ 927100 w 4349750"/>
                <a:gd name="connsiteY1-34" fmla="*/ 82550 h 139700"/>
                <a:gd name="connsiteX2-35" fmla="*/ 2108200 w 4349750"/>
                <a:gd name="connsiteY2-36" fmla="*/ 25400 h 139700"/>
                <a:gd name="connsiteX3-37" fmla="*/ 3384550 w 4349750"/>
                <a:gd name="connsiteY3-38" fmla="*/ 139700 h 139700"/>
                <a:gd name="connsiteX4-39" fmla="*/ 4349750 w 4349750"/>
                <a:gd name="connsiteY4-40" fmla="*/ 0 h 139700"/>
                <a:gd name="connsiteX0-41" fmla="*/ 0 w 4349750"/>
                <a:gd name="connsiteY0-42" fmla="*/ 25400 h 139700"/>
                <a:gd name="connsiteX1-43" fmla="*/ 927100 w 4349750"/>
                <a:gd name="connsiteY1-44" fmla="*/ 82550 h 139700"/>
                <a:gd name="connsiteX2-45" fmla="*/ 2108200 w 4349750"/>
                <a:gd name="connsiteY2-46" fmla="*/ 25400 h 139700"/>
                <a:gd name="connsiteX3-47" fmla="*/ 3384550 w 4349750"/>
                <a:gd name="connsiteY3-48" fmla="*/ 139700 h 139700"/>
                <a:gd name="connsiteX4-49" fmla="*/ 4349750 w 4349750"/>
                <a:gd name="connsiteY4-50" fmla="*/ 0 h 139700"/>
                <a:gd name="connsiteX0-51" fmla="*/ 0 w 4349750"/>
                <a:gd name="connsiteY0-52" fmla="*/ 25400 h 139700"/>
                <a:gd name="connsiteX1-53" fmla="*/ 927100 w 4349750"/>
                <a:gd name="connsiteY1-54" fmla="*/ 82550 h 139700"/>
                <a:gd name="connsiteX2-55" fmla="*/ 2108200 w 4349750"/>
                <a:gd name="connsiteY2-56" fmla="*/ 25400 h 139700"/>
                <a:gd name="connsiteX3-57" fmla="*/ 3384550 w 4349750"/>
                <a:gd name="connsiteY3-58" fmla="*/ 139700 h 139700"/>
                <a:gd name="connsiteX4-59" fmla="*/ 4349750 w 4349750"/>
                <a:gd name="connsiteY4-60" fmla="*/ 0 h 139700"/>
                <a:gd name="connsiteX0-61" fmla="*/ 0 w 4349750"/>
                <a:gd name="connsiteY0-62" fmla="*/ 25400 h 146546"/>
                <a:gd name="connsiteX1-63" fmla="*/ 927100 w 4349750"/>
                <a:gd name="connsiteY1-64" fmla="*/ 82550 h 146546"/>
                <a:gd name="connsiteX2-65" fmla="*/ 2108200 w 4349750"/>
                <a:gd name="connsiteY2-66" fmla="*/ 25400 h 146546"/>
                <a:gd name="connsiteX3-67" fmla="*/ 3384550 w 4349750"/>
                <a:gd name="connsiteY3-68" fmla="*/ 139700 h 146546"/>
                <a:gd name="connsiteX4-69" fmla="*/ 4349750 w 4349750"/>
                <a:gd name="connsiteY4-70" fmla="*/ 0 h 146546"/>
                <a:gd name="connsiteX0-71" fmla="*/ 0 w 4349750"/>
                <a:gd name="connsiteY0-72" fmla="*/ 25400 h 146546"/>
                <a:gd name="connsiteX1-73" fmla="*/ 927100 w 4349750"/>
                <a:gd name="connsiteY1-74" fmla="*/ 82550 h 146546"/>
                <a:gd name="connsiteX2-75" fmla="*/ 2108200 w 4349750"/>
                <a:gd name="connsiteY2-76" fmla="*/ 25400 h 146546"/>
                <a:gd name="connsiteX3-77" fmla="*/ 3384550 w 4349750"/>
                <a:gd name="connsiteY3-78" fmla="*/ 139700 h 146546"/>
                <a:gd name="connsiteX4-79" fmla="*/ 4349750 w 4349750"/>
                <a:gd name="connsiteY4-80" fmla="*/ 0 h 146546"/>
                <a:gd name="connsiteX0-81" fmla="*/ 0 w 4349750"/>
                <a:gd name="connsiteY0-82" fmla="*/ 25400 h 146546"/>
                <a:gd name="connsiteX1-83" fmla="*/ 927100 w 4349750"/>
                <a:gd name="connsiteY1-84" fmla="*/ 82550 h 146546"/>
                <a:gd name="connsiteX2-85" fmla="*/ 2108200 w 4349750"/>
                <a:gd name="connsiteY2-86" fmla="*/ 25400 h 146546"/>
                <a:gd name="connsiteX3-87" fmla="*/ 3384550 w 4349750"/>
                <a:gd name="connsiteY3-88" fmla="*/ 139700 h 146546"/>
                <a:gd name="connsiteX4-89" fmla="*/ 4349750 w 4349750"/>
                <a:gd name="connsiteY4-90" fmla="*/ 0 h 146546"/>
                <a:gd name="connsiteX0-91" fmla="*/ 0 w 4349750"/>
                <a:gd name="connsiteY0-92" fmla="*/ 25400 h 143725"/>
                <a:gd name="connsiteX1-93" fmla="*/ 927100 w 4349750"/>
                <a:gd name="connsiteY1-94" fmla="*/ 82550 h 143725"/>
                <a:gd name="connsiteX2-95" fmla="*/ 2108200 w 4349750"/>
                <a:gd name="connsiteY2-96" fmla="*/ 25400 h 143725"/>
                <a:gd name="connsiteX3-97" fmla="*/ 3384550 w 4349750"/>
                <a:gd name="connsiteY3-98" fmla="*/ 139700 h 143725"/>
                <a:gd name="connsiteX4-99" fmla="*/ 4349750 w 4349750"/>
                <a:gd name="connsiteY4-100" fmla="*/ 0 h 143725"/>
                <a:gd name="connsiteX0-101" fmla="*/ 0 w 4349750"/>
                <a:gd name="connsiteY0-102" fmla="*/ 25400 h 142912"/>
                <a:gd name="connsiteX1-103" fmla="*/ 927100 w 4349750"/>
                <a:gd name="connsiteY1-104" fmla="*/ 82550 h 142912"/>
                <a:gd name="connsiteX2-105" fmla="*/ 2108200 w 4349750"/>
                <a:gd name="connsiteY2-106" fmla="*/ 25400 h 142912"/>
                <a:gd name="connsiteX3-107" fmla="*/ 3384550 w 4349750"/>
                <a:gd name="connsiteY3-108" fmla="*/ 139700 h 142912"/>
                <a:gd name="connsiteX4-109" fmla="*/ 4349750 w 4349750"/>
                <a:gd name="connsiteY4-110" fmla="*/ 0 h 142912"/>
                <a:gd name="connsiteX0-111" fmla="*/ 0 w 4349750"/>
                <a:gd name="connsiteY0-112" fmla="*/ 25400 h 139816"/>
                <a:gd name="connsiteX1-113" fmla="*/ 927100 w 4349750"/>
                <a:gd name="connsiteY1-114" fmla="*/ 82550 h 139816"/>
                <a:gd name="connsiteX2-115" fmla="*/ 2159000 w 4349750"/>
                <a:gd name="connsiteY2-116" fmla="*/ 25400 h 139816"/>
                <a:gd name="connsiteX3-117" fmla="*/ 3384550 w 4349750"/>
                <a:gd name="connsiteY3-118" fmla="*/ 139700 h 139816"/>
                <a:gd name="connsiteX4-119" fmla="*/ 4349750 w 4349750"/>
                <a:gd name="connsiteY4-120" fmla="*/ 0 h 139816"/>
                <a:gd name="connsiteX0-121" fmla="*/ 0 w 4349750"/>
                <a:gd name="connsiteY0-122" fmla="*/ 25400 h 133476"/>
                <a:gd name="connsiteX1-123" fmla="*/ 927100 w 4349750"/>
                <a:gd name="connsiteY1-124" fmla="*/ 82550 h 133476"/>
                <a:gd name="connsiteX2-125" fmla="*/ 2159000 w 4349750"/>
                <a:gd name="connsiteY2-126" fmla="*/ 25400 h 133476"/>
                <a:gd name="connsiteX3-127" fmla="*/ 3403600 w 4349750"/>
                <a:gd name="connsiteY3-128" fmla="*/ 133350 h 133476"/>
                <a:gd name="connsiteX4-129" fmla="*/ 4349750 w 4349750"/>
                <a:gd name="connsiteY4-130" fmla="*/ 0 h 133476"/>
                <a:gd name="connsiteX0-131" fmla="*/ 0 w 4349750"/>
                <a:gd name="connsiteY0-132" fmla="*/ 25400 h 133470"/>
                <a:gd name="connsiteX1-133" fmla="*/ 933450 w 4349750"/>
                <a:gd name="connsiteY1-134" fmla="*/ 114300 h 133470"/>
                <a:gd name="connsiteX2-135" fmla="*/ 2159000 w 4349750"/>
                <a:gd name="connsiteY2-136" fmla="*/ 25400 h 133470"/>
                <a:gd name="connsiteX3-137" fmla="*/ 3403600 w 4349750"/>
                <a:gd name="connsiteY3-138" fmla="*/ 133350 h 133470"/>
                <a:gd name="connsiteX4-139" fmla="*/ 4349750 w 4349750"/>
                <a:gd name="connsiteY4-140" fmla="*/ 0 h 133470"/>
                <a:gd name="connsiteX0-141" fmla="*/ 0 w 4349750"/>
                <a:gd name="connsiteY0-142" fmla="*/ 25400 h 146627"/>
                <a:gd name="connsiteX1-143" fmla="*/ 933450 w 4349750"/>
                <a:gd name="connsiteY1-144" fmla="*/ 114300 h 146627"/>
                <a:gd name="connsiteX2-145" fmla="*/ 2159000 w 4349750"/>
                <a:gd name="connsiteY2-146" fmla="*/ 139700 h 146627"/>
                <a:gd name="connsiteX3-147" fmla="*/ 3403600 w 4349750"/>
                <a:gd name="connsiteY3-148" fmla="*/ 133350 h 146627"/>
                <a:gd name="connsiteX4-149" fmla="*/ 4349750 w 4349750"/>
                <a:gd name="connsiteY4-150" fmla="*/ 0 h 146627"/>
                <a:gd name="connsiteX0-151" fmla="*/ 0 w 4349750"/>
                <a:gd name="connsiteY0-152" fmla="*/ 65563 h 189463"/>
                <a:gd name="connsiteX1-153" fmla="*/ 933450 w 4349750"/>
                <a:gd name="connsiteY1-154" fmla="*/ 154463 h 189463"/>
                <a:gd name="connsiteX2-155" fmla="*/ 2159000 w 4349750"/>
                <a:gd name="connsiteY2-156" fmla="*/ 179863 h 189463"/>
                <a:gd name="connsiteX3-157" fmla="*/ 2945786 w 4349750"/>
                <a:gd name="connsiteY3-158" fmla="*/ 4 h 189463"/>
                <a:gd name="connsiteX4-159" fmla="*/ 3403600 w 4349750"/>
                <a:gd name="connsiteY4-160" fmla="*/ 173513 h 189463"/>
                <a:gd name="connsiteX5" fmla="*/ 4349750 w 4349750"/>
                <a:gd name="connsiteY5" fmla="*/ 40163 h 189463"/>
                <a:gd name="connsiteX0-161" fmla="*/ 0 w 4349750"/>
                <a:gd name="connsiteY0-162" fmla="*/ 65563 h 202352"/>
                <a:gd name="connsiteX1-163" fmla="*/ 933450 w 4349750"/>
                <a:gd name="connsiteY1-164" fmla="*/ 154463 h 202352"/>
                <a:gd name="connsiteX2-165" fmla="*/ 2159000 w 4349750"/>
                <a:gd name="connsiteY2-166" fmla="*/ 179863 h 202352"/>
                <a:gd name="connsiteX3-167" fmla="*/ 2945786 w 4349750"/>
                <a:gd name="connsiteY3-168" fmla="*/ 4 h 202352"/>
                <a:gd name="connsiteX4-169" fmla="*/ 3639408 w 4349750"/>
                <a:gd name="connsiteY4-170" fmla="*/ 202088 h 202352"/>
                <a:gd name="connsiteX5-171" fmla="*/ 4349750 w 4349750"/>
                <a:gd name="connsiteY5-172" fmla="*/ 40163 h 202352"/>
                <a:gd name="connsiteX0-173" fmla="*/ 0 w 4349750"/>
                <a:gd name="connsiteY0-174" fmla="*/ 122777 h 259566"/>
                <a:gd name="connsiteX1-175" fmla="*/ 933450 w 4349750"/>
                <a:gd name="connsiteY1-176" fmla="*/ 211677 h 259566"/>
                <a:gd name="connsiteX2-177" fmla="*/ 1485590 w 4349750"/>
                <a:gd name="connsiteY2-178" fmla="*/ 67 h 259566"/>
                <a:gd name="connsiteX3-179" fmla="*/ 2159000 w 4349750"/>
                <a:gd name="connsiteY3-180" fmla="*/ 237077 h 259566"/>
                <a:gd name="connsiteX4-181" fmla="*/ 2945786 w 4349750"/>
                <a:gd name="connsiteY4-182" fmla="*/ 57218 h 259566"/>
                <a:gd name="connsiteX5-183" fmla="*/ 3639408 w 4349750"/>
                <a:gd name="connsiteY5-184" fmla="*/ 259302 h 259566"/>
                <a:gd name="connsiteX6" fmla="*/ 4349750 w 4349750"/>
                <a:gd name="connsiteY6" fmla="*/ 97377 h 259566"/>
                <a:gd name="connsiteX0-185" fmla="*/ 0 w 4349750"/>
                <a:gd name="connsiteY0-186" fmla="*/ 122775 h 259564"/>
                <a:gd name="connsiteX1-187" fmla="*/ 806477 w 4349750"/>
                <a:gd name="connsiteY1-188" fmla="*/ 221200 h 259564"/>
                <a:gd name="connsiteX2-189" fmla="*/ 1485590 w 4349750"/>
                <a:gd name="connsiteY2-190" fmla="*/ 65 h 259564"/>
                <a:gd name="connsiteX3-191" fmla="*/ 2159000 w 4349750"/>
                <a:gd name="connsiteY3-192" fmla="*/ 237075 h 259564"/>
                <a:gd name="connsiteX4-193" fmla="*/ 2945786 w 4349750"/>
                <a:gd name="connsiteY4-194" fmla="*/ 57216 h 259564"/>
                <a:gd name="connsiteX5-195" fmla="*/ 3639408 w 4349750"/>
                <a:gd name="connsiteY5-196" fmla="*/ 259300 h 259564"/>
                <a:gd name="connsiteX6-197" fmla="*/ 4349750 w 4349750"/>
                <a:gd name="connsiteY6-198" fmla="*/ 97375 h 259564"/>
                <a:gd name="connsiteX0-199" fmla="*/ 0 w 4349750"/>
                <a:gd name="connsiteY0-200" fmla="*/ 65564 h 202353"/>
                <a:gd name="connsiteX1-201" fmla="*/ 806477 w 4349750"/>
                <a:gd name="connsiteY1-202" fmla="*/ 163989 h 202353"/>
                <a:gd name="connsiteX2-203" fmla="*/ 1494660 w 4349750"/>
                <a:gd name="connsiteY2-204" fmla="*/ 47629 h 202353"/>
                <a:gd name="connsiteX3-205" fmla="*/ 2159000 w 4349750"/>
                <a:gd name="connsiteY3-206" fmla="*/ 179864 h 202353"/>
                <a:gd name="connsiteX4-207" fmla="*/ 2945786 w 4349750"/>
                <a:gd name="connsiteY4-208" fmla="*/ 5 h 202353"/>
                <a:gd name="connsiteX5-209" fmla="*/ 3639408 w 4349750"/>
                <a:gd name="connsiteY5-210" fmla="*/ 202089 h 202353"/>
                <a:gd name="connsiteX6-211" fmla="*/ 4349750 w 4349750"/>
                <a:gd name="connsiteY6-212" fmla="*/ 40164 h 202353"/>
                <a:gd name="connsiteX0-213" fmla="*/ 0 w 4349750"/>
                <a:gd name="connsiteY0-214" fmla="*/ 65564 h 192850"/>
                <a:gd name="connsiteX1-215" fmla="*/ 806477 w 4349750"/>
                <a:gd name="connsiteY1-216" fmla="*/ 163989 h 192850"/>
                <a:gd name="connsiteX2-217" fmla="*/ 1494660 w 4349750"/>
                <a:gd name="connsiteY2-218" fmla="*/ 47629 h 192850"/>
                <a:gd name="connsiteX3-219" fmla="*/ 2159000 w 4349750"/>
                <a:gd name="connsiteY3-220" fmla="*/ 179864 h 192850"/>
                <a:gd name="connsiteX4-221" fmla="*/ 2945786 w 4349750"/>
                <a:gd name="connsiteY4-222" fmla="*/ 5 h 192850"/>
                <a:gd name="connsiteX5-223" fmla="*/ 3666616 w 4349750"/>
                <a:gd name="connsiteY5-224" fmla="*/ 192564 h 192850"/>
                <a:gd name="connsiteX6-225" fmla="*/ 4349750 w 4349750"/>
                <a:gd name="connsiteY6-226" fmla="*/ 40164 h 192850"/>
                <a:gd name="connsiteX0-227" fmla="*/ 0 w 4349750"/>
                <a:gd name="connsiteY0-228" fmla="*/ 25400 h 152407"/>
                <a:gd name="connsiteX1-229" fmla="*/ 806477 w 4349750"/>
                <a:gd name="connsiteY1-230" fmla="*/ 123825 h 152407"/>
                <a:gd name="connsiteX2-231" fmla="*/ 1494660 w 4349750"/>
                <a:gd name="connsiteY2-232" fmla="*/ 7465 h 152407"/>
                <a:gd name="connsiteX3-233" fmla="*/ 2159000 w 4349750"/>
                <a:gd name="connsiteY3-234" fmla="*/ 139700 h 152407"/>
                <a:gd name="connsiteX4-235" fmla="*/ 2927647 w 4349750"/>
                <a:gd name="connsiteY4-236" fmla="*/ 7466 h 152407"/>
                <a:gd name="connsiteX5-237" fmla="*/ 3666616 w 4349750"/>
                <a:gd name="connsiteY5-238" fmla="*/ 152400 h 152407"/>
                <a:gd name="connsiteX6-239" fmla="*/ 4349750 w 4349750"/>
                <a:gd name="connsiteY6-240" fmla="*/ 0 h 152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71" y="connsiteY5-172"/>
                </a:cxn>
                <a:cxn ang="0">
                  <a:pos x="connsiteX6-197" y="connsiteY6-198"/>
                </a:cxn>
              </a:cxnLst>
              <a:rect l="l" t="t" r="r" b="b"/>
              <a:pathLst>
                <a:path w="4349750" h="152407">
                  <a:moveTo>
                    <a:pt x="0" y="25400"/>
                  </a:moveTo>
                  <a:cubicBezTo>
                    <a:pt x="309033" y="44450"/>
                    <a:pt x="557367" y="126814"/>
                    <a:pt x="806477" y="123825"/>
                  </a:cubicBezTo>
                  <a:cubicBezTo>
                    <a:pt x="1055587" y="120836"/>
                    <a:pt x="1290402" y="3232"/>
                    <a:pt x="1494660" y="7465"/>
                  </a:cubicBezTo>
                  <a:cubicBezTo>
                    <a:pt x="1698918" y="11698"/>
                    <a:pt x="1920169" y="139700"/>
                    <a:pt x="2159000" y="139700"/>
                  </a:cubicBezTo>
                  <a:cubicBezTo>
                    <a:pt x="2397831" y="139700"/>
                    <a:pt x="2720214" y="8524"/>
                    <a:pt x="2927647" y="7466"/>
                  </a:cubicBezTo>
                  <a:cubicBezTo>
                    <a:pt x="3135080" y="6408"/>
                    <a:pt x="3429599" y="153644"/>
                    <a:pt x="3666616" y="152400"/>
                  </a:cubicBezTo>
                  <a:cubicBezTo>
                    <a:pt x="3903633" y="151156"/>
                    <a:pt x="4028017" y="46567"/>
                    <a:pt x="4349750" y="0"/>
                  </a:cubicBezTo>
                </a:path>
              </a:pathLst>
            </a:custGeom>
            <a:noFill/>
            <a:ln w="6350">
              <a:gradFill>
                <a:gsLst>
                  <a:gs pos="0">
                    <a:srgbClr val="FFCDCD"/>
                  </a:gs>
                  <a:gs pos="90000">
                    <a:srgbClr val="C00000"/>
                  </a:gs>
                  <a:gs pos="10000">
                    <a:srgbClr val="C00000"/>
                  </a:gs>
                  <a:gs pos="100000">
                    <a:srgbClr val="FFCDCD"/>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transition advTm="5709">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1000"/>
                                        <p:tgtEl>
                                          <p:spTgt spid="8"/>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9" presetClass="entr" presetSubtype="0" decel="10000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style.rotation</p:attrName>
                                        </p:attrNameLst>
                                      </p:cBhvr>
                                      <p:tavLst>
                                        <p:tav tm="0">
                                          <p:val>
                                            <p:fltVal val="360"/>
                                          </p:val>
                                        </p:tav>
                                        <p:tav tm="100000">
                                          <p:val>
                                            <p:fltVal val="0"/>
                                          </p:val>
                                        </p:tav>
                                      </p:tavLst>
                                    </p:anim>
                                    <p:animEffect transition="in" filter="fade">
                                      <p:cBhvr>
                                        <p:cTn id="36" dur="1000"/>
                                        <p:tgtEl>
                                          <p:spTgt spid="16"/>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1000" fill="hold"/>
                                        <p:tgtEl>
                                          <p:spTgt spid="36"/>
                                        </p:tgtEl>
                                        <p:attrNameLst>
                                          <p:attrName>ppt_w</p:attrName>
                                        </p:attrNameLst>
                                      </p:cBhvr>
                                      <p:tavLst>
                                        <p:tav tm="0">
                                          <p:val>
                                            <p:fltVal val="0"/>
                                          </p:val>
                                        </p:tav>
                                        <p:tav tm="100000">
                                          <p:val>
                                            <p:strVal val="#ppt_w"/>
                                          </p:val>
                                        </p:tav>
                                      </p:tavLst>
                                    </p:anim>
                                    <p:anim calcmode="lin" valueType="num">
                                      <p:cBhvr>
                                        <p:cTn id="40" dur="1000" fill="hold"/>
                                        <p:tgtEl>
                                          <p:spTgt spid="36"/>
                                        </p:tgtEl>
                                        <p:attrNameLst>
                                          <p:attrName>ppt_h</p:attrName>
                                        </p:attrNameLst>
                                      </p:cBhvr>
                                      <p:tavLst>
                                        <p:tav tm="0">
                                          <p:val>
                                            <p:fltVal val="0"/>
                                          </p:val>
                                        </p:tav>
                                        <p:tav tm="100000">
                                          <p:val>
                                            <p:strVal val="#ppt_h"/>
                                          </p:val>
                                        </p:tav>
                                      </p:tavLst>
                                    </p:anim>
                                    <p:anim calcmode="lin" valueType="num">
                                      <p:cBhvr>
                                        <p:cTn id="41" dur="1000" fill="hold"/>
                                        <p:tgtEl>
                                          <p:spTgt spid="36"/>
                                        </p:tgtEl>
                                        <p:attrNameLst>
                                          <p:attrName>style.rotation</p:attrName>
                                        </p:attrNameLst>
                                      </p:cBhvr>
                                      <p:tavLst>
                                        <p:tav tm="0">
                                          <p:val>
                                            <p:fltVal val="360"/>
                                          </p:val>
                                        </p:tav>
                                        <p:tav tm="100000">
                                          <p:val>
                                            <p:fltVal val="0"/>
                                          </p:val>
                                        </p:tav>
                                      </p:tavLst>
                                    </p:anim>
                                    <p:animEffect transition="in" filter="fade">
                                      <p:cBhvr>
                                        <p:cTn id="42" dur="1000"/>
                                        <p:tgtEl>
                                          <p:spTgt spid="36"/>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p:cTn id="45" dur="1000" fill="hold"/>
                                        <p:tgtEl>
                                          <p:spTgt spid="42"/>
                                        </p:tgtEl>
                                        <p:attrNameLst>
                                          <p:attrName>ppt_w</p:attrName>
                                        </p:attrNameLst>
                                      </p:cBhvr>
                                      <p:tavLst>
                                        <p:tav tm="0">
                                          <p:val>
                                            <p:fltVal val="0"/>
                                          </p:val>
                                        </p:tav>
                                        <p:tav tm="100000">
                                          <p:val>
                                            <p:strVal val="#ppt_w"/>
                                          </p:val>
                                        </p:tav>
                                      </p:tavLst>
                                    </p:anim>
                                    <p:anim calcmode="lin" valueType="num">
                                      <p:cBhvr>
                                        <p:cTn id="46" dur="1000" fill="hold"/>
                                        <p:tgtEl>
                                          <p:spTgt spid="42"/>
                                        </p:tgtEl>
                                        <p:attrNameLst>
                                          <p:attrName>ppt_h</p:attrName>
                                        </p:attrNameLst>
                                      </p:cBhvr>
                                      <p:tavLst>
                                        <p:tav tm="0">
                                          <p:val>
                                            <p:fltVal val="0"/>
                                          </p:val>
                                        </p:tav>
                                        <p:tav tm="100000">
                                          <p:val>
                                            <p:strVal val="#ppt_h"/>
                                          </p:val>
                                        </p:tav>
                                      </p:tavLst>
                                    </p:anim>
                                    <p:anim calcmode="lin" valueType="num">
                                      <p:cBhvr>
                                        <p:cTn id="47" dur="1000" fill="hold"/>
                                        <p:tgtEl>
                                          <p:spTgt spid="42"/>
                                        </p:tgtEl>
                                        <p:attrNameLst>
                                          <p:attrName>style.rotation</p:attrName>
                                        </p:attrNameLst>
                                      </p:cBhvr>
                                      <p:tavLst>
                                        <p:tav tm="0">
                                          <p:val>
                                            <p:fltVal val="360"/>
                                          </p:val>
                                        </p:tav>
                                        <p:tav tm="100000">
                                          <p:val>
                                            <p:fltVal val="0"/>
                                          </p:val>
                                        </p:tav>
                                      </p:tavLst>
                                    </p:anim>
                                    <p:animEffect transition="in" filter="fade">
                                      <p:cBhvr>
                                        <p:cTn id="48" dur="1000"/>
                                        <p:tgtEl>
                                          <p:spTgt spid="42"/>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1000" fill="hold"/>
                                        <p:tgtEl>
                                          <p:spTgt spid="48"/>
                                        </p:tgtEl>
                                        <p:attrNameLst>
                                          <p:attrName>ppt_w</p:attrName>
                                        </p:attrNameLst>
                                      </p:cBhvr>
                                      <p:tavLst>
                                        <p:tav tm="0">
                                          <p:val>
                                            <p:fltVal val="0"/>
                                          </p:val>
                                        </p:tav>
                                        <p:tav tm="100000">
                                          <p:val>
                                            <p:strVal val="#ppt_w"/>
                                          </p:val>
                                        </p:tav>
                                      </p:tavLst>
                                    </p:anim>
                                    <p:anim calcmode="lin" valueType="num">
                                      <p:cBhvr>
                                        <p:cTn id="52" dur="1000" fill="hold"/>
                                        <p:tgtEl>
                                          <p:spTgt spid="48"/>
                                        </p:tgtEl>
                                        <p:attrNameLst>
                                          <p:attrName>ppt_h</p:attrName>
                                        </p:attrNameLst>
                                      </p:cBhvr>
                                      <p:tavLst>
                                        <p:tav tm="0">
                                          <p:val>
                                            <p:fltVal val="0"/>
                                          </p:val>
                                        </p:tav>
                                        <p:tav tm="100000">
                                          <p:val>
                                            <p:strVal val="#ppt_h"/>
                                          </p:val>
                                        </p:tav>
                                      </p:tavLst>
                                    </p:anim>
                                    <p:anim calcmode="lin" valueType="num">
                                      <p:cBhvr>
                                        <p:cTn id="53" dur="1000" fill="hold"/>
                                        <p:tgtEl>
                                          <p:spTgt spid="48"/>
                                        </p:tgtEl>
                                        <p:attrNameLst>
                                          <p:attrName>style.rotation</p:attrName>
                                        </p:attrNameLst>
                                      </p:cBhvr>
                                      <p:tavLst>
                                        <p:tav tm="0">
                                          <p:val>
                                            <p:fltVal val="360"/>
                                          </p:val>
                                        </p:tav>
                                        <p:tav tm="100000">
                                          <p:val>
                                            <p:fltVal val="0"/>
                                          </p:val>
                                        </p:tav>
                                      </p:tavLst>
                                    </p:anim>
                                    <p:animEffect transition="in" filter="fade">
                                      <p:cBhvr>
                                        <p:cTn id="54" dur="1000"/>
                                        <p:tgtEl>
                                          <p:spTgt spid="48"/>
                                        </p:tgtEl>
                                      </p:cBhvr>
                                    </p:animEffect>
                                  </p:childTnLst>
                                </p:cTn>
                              </p:par>
                            </p:childTnLst>
                          </p:cTn>
                        </p:par>
                        <p:par>
                          <p:cTn id="55" fill="hold">
                            <p:stCondLst>
                              <p:cond delay="4000"/>
                            </p:stCondLst>
                            <p:childTnLst>
                              <p:par>
                                <p:cTn id="56" presetID="1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1000"/>
                                        <p:tgtEl>
                                          <p:spTgt spid="12"/>
                                        </p:tgtEl>
                                        <p:attrNameLst>
                                          <p:attrName>ppt_x</p:attrName>
                                        </p:attrNameLst>
                                      </p:cBhvr>
                                      <p:tavLst>
                                        <p:tav tm="0">
                                          <p:val>
                                            <p:strVal val="#ppt_x-#ppt_w*1.125000"/>
                                          </p:val>
                                        </p:tav>
                                        <p:tav tm="100000">
                                          <p:val>
                                            <p:strVal val="#ppt_x"/>
                                          </p:val>
                                        </p:tav>
                                      </p:tavLst>
                                    </p:anim>
                                    <p:animEffect transition="in" filter="wipe(right)">
                                      <p:cBhvr>
                                        <p:cTn id="59" dur="1000"/>
                                        <p:tgtEl>
                                          <p:spTgt spid="12"/>
                                        </p:tgtEl>
                                      </p:cBhvr>
                                    </p:animEffect>
                                  </p:childTnLst>
                                </p:cTn>
                              </p:par>
                              <p:par>
                                <p:cTn id="60" presetID="1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1000"/>
                                        <p:tgtEl>
                                          <p:spTgt spid="30"/>
                                        </p:tgtEl>
                                        <p:attrNameLst>
                                          <p:attrName>ppt_x</p:attrName>
                                        </p:attrNameLst>
                                      </p:cBhvr>
                                      <p:tavLst>
                                        <p:tav tm="0">
                                          <p:val>
                                            <p:strVal val="#ppt_x-#ppt_w*1.125000"/>
                                          </p:val>
                                        </p:tav>
                                        <p:tav tm="100000">
                                          <p:val>
                                            <p:strVal val="#ppt_x"/>
                                          </p:val>
                                        </p:tav>
                                      </p:tavLst>
                                    </p:anim>
                                    <p:animEffect transition="in" filter="wipe(right)">
                                      <p:cBhvr>
                                        <p:cTn id="63" dur="1000"/>
                                        <p:tgtEl>
                                          <p:spTgt spid="30"/>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1000"/>
                                        <p:tgtEl>
                                          <p:spTgt spid="35"/>
                                        </p:tgtEl>
                                        <p:attrNameLst>
                                          <p:attrName>ppt_x</p:attrName>
                                        </p:attrNameLst>
                                      </p:cBhvr>
                                      <p:tavLst>
                                        <p:tav tm="0">
                                          <p:val>
                                            <p:strVal val="#ppt_x-#ppt_w*1.125000"/>
                                          </p:val>
                                        </p:tav>
                                        <p:tav tm="100000">
                                          <p:val>
                                            <p:strVal val="#ppt_x"/>
                                          </p:val>
                                        </p:tav>
                                      </p:tavLst>
                                    </p:anim>
                                    <p:animEffect transition="in" filter="wipe(right)">
                                      <p:cBhvr>
                                        <p:cTn id="67" dur="1000"/>
                                        <p:tgtEl>
                                          <p:spTgt spid="35"/>
                                        </p:tgtEl>
                                      </p:cBhvr>
                                    </p:animEffect>
                                  </p:childTnLst>
                                </p:cTn>
                              </p:par>
                              <p:par>
                                <p:cTn id="68" presetID="12" presetClass="entr" presetSubtype="8"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additive="base">
                                        <p:cTn id="70" dur="1000"/>
                                        <p:tgtEl>
                                          <p:spTgt spid="37"/>
                                        </p:tgtEl>
                                        <p:attrNameLst>
                                          <p:attrName>ppt_x</p:attrName>
                                        </p:attrNameLst>
                                      </p:cBhvr>
                                      <p:tavLst>
                                        <p:tav tm="0">
                                          <p:val>
                                            <p:strVal val="#ppt_x-#ppt_w*1.125000"/>
                                          </p:val>
                                        </p:tav>
                                        <p:tav tm="100000">
                                          <p:val>
                                            <p:strVal val="#ppt_x"/>
                                          </p:val>
                                        </p:tav>
                                      </p:tavLst>
                                    </p:anim>
                                    <p:animEffect transition="in" filter="wipe(right)">
                                      <p:cBhvr>
                                        <p:cTn id="71" dur="1000"/>
                                        <p:tgtEl>
                                          <p:spTgt spid="37"/>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additive="base">
                                        <p:cTn id="74" dur="1000"/>
                                        <p:tgtEl>
                                          <p:spTgt spid="41"/>
                                        </p:tgtEl>
                                        <p:attrNameLst>
                                          <p:attrName>ppt_x</p:attrName>
                                        </p:attrNameLst>
                                      </p:cBhvr>
                                      <p:tavLst>
                                        <p:tav tm="0">
                                          <p:val>
                                            <p:strVal val="#ppt_x-#ppt_w*1.125000"/>
                                          </p:val>
                                        </p:tav>
                                        <p:tav tm="100000">
                                          <p:val>
                                            <p:strVal val="#ppt_x"/>
                                          </p:val>
                                        </p:tav>
                                      </p:tavLst>
                                    </p:anim>
                                    <p:animEffect transition="in" filter="wipe(right)">
                                      <p:cBhvr>
                                        <p:cTn id="75" dur="1000"/>
                                        <p:tgtEl>
                                          <p:spTgt spid="41"/>
                                        </p:tgtEl>
                                      </p:cBhvr>
                                    </p:animEffect>
                                  </p:childTnLst>
                                </p:cTn>
                              </p:par>
                              <p:par>
                                <p:cTn id="76" presetID="12" presetClass="entr" presetSubtype="8" fill="hold" nodeType="withEffect">
                                  <p:stCondLst>
                                    <p:cond delay="0"/>
                                  </p:stCondLst>
                                  <p:childTnLst>
                                    <p:set>
                                      <p:cBhvr>
                                        <p:cTn id="77" dur="1" fill="hold">
                                          <p:stCondLst>
                                            <p:cond delay="0"/>
                                          </p:stCondLst>
                                        </p:cTn>
                                        <p:tgtEl>
                                          <p:spTgt spid="43"/>
                                        </p:tgtEl>
                                        <p:attrNameLst>
                                          <p:attrName>style.visibility</p:attrName>
                                        </p:attrNameLst>
                                      </p:cBhvr>
                                      <p:to>
                                        <p:strVal val="visible"/>
                                      </p:to>
                                    </p:set>
                                    <p:anim calcmode="lin" valueType="num">
                                      <p:cBhvr additive="base">
                                        <p:cTn id="78" dur="1000"/>
                                        <p:tgtEl>
                                          <p:spTgt spid="43"/>
                                        </p:tgtEl>
                                        <p:attrNameLst>
                                          <p:attrName>ppt_x</p:attrName>
                                        </p:attrNameLst>
                                      </p:cBhvr>
                                      <p:tavLst>
                                        <p:tav tm="0">
                                          <p:val>
                                            <p:strVal val="#ppt_x-#ppt_w*1.125000"/>
                                          </p:val>
                                        </p:tav>
                                        <p:tav tm="100000">
                                          <p:val>
                                            <p:strVal val="#ppt_x"/>
                                          </p:val>
                                        </p:tav>
                                      </p:tavLst>
                                    </p:anim>
                                    <p:animEffect transition="in" filter="wipe(right)">
                                      <p:cBhvr>
                                        <p:cTn id="79" dur="1000"/>
                                        <p:tgtEl>
                                          <p:spTgt spid="43"/>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additive="base">
                                        <p:cTn id="82" dur="1000"/>
                                        <p:tgtEl>
                                          <p:spTgt spid="47"/>
                                        </p:tgtEl>
                                        <p:attrNameLst>
                                          <p:attrName>ppt_x</p:attrName>
                                        </p:attrNameLst>
                                      </p:cBhvr>
                                      <p:tavLst>
                                        <p:tav tm="0">
                                          <p:val>
                                            <p:strVal val="#ppt_x-#ppt_w*1.125000"/>
                                          </p:val>
                                        </p:tav>
                                        <p:tav tm="100000">
                                          <p:val>
                                            <p:strVal val="#ppt_x"/>
                                          </p:val>
                                        </p:tav>
                                      </p:tavLst>
                                    </p:anim>
                                    <p:animEffect transition="in" filter="wipe(right)">
                                      <p:cBhvr>
                                        <p:cTn id="83" dur="1000"/>
                                        <p:tgtEl>
                                          <p:spTgt spid="47"/>
                                        </p:tgtEl>
                                      </p:cBhvr>
                                    </p:animEffect>
                                  </p:childTnLst>
                                </p:cTn>
                              </p:par>
                              <p:par>
                                <p:cTn id="84" presetID="12" presetClass="entr" presetSubtype="8"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1000"/>
                                        <p:tgtEl>
                                          <p:spTgt spid="49"/>
                                        </p:tgtEl>
                                        <p:attrNameLst>
                                          <p:attrName>ppt_x</p:attrName>
                                        </p:attrNameLst>
                                      </p:cBhvr>
                                      <p:tavLst>
                                        <p:tav tm="0">
                                          <p:val>
                                            <p:strVal val="#ppt_x-#ppt_w*1.125000"/>
                                          </p:val>
                                        </p:tav>
                                        <p:tav tm="100000">
                                          <p:val>
                                            <p:strVal val="#ppt_x"/>
                                          </p:val>
                                        </p:tav>
                                      </p:tavLst>
                                    </p:anim>
                                    <p:animEffect transition="in" filter="wipe(right)">
                                      <p:cBhvr>
                                        <p:cTn id="8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p:bldP spid="8" grpId="0"/>
      <p:bldP spid="9" grpId="0" bldLvl="0" animBg="1"/>
      <p:bldP spid="12" grpId="0"/>
      <p:bldP spid="16" grpId="0" bldLvl="0" animBg="1"/>
      <p:bldP spid="35" grpId="0"/>
      <p:bldP spid="36" grpId="0" bldLvl="0" animBg="1"/>
      <p:bldP spid="41" grpId="0"/>
      <p:bldP spid="42" grpId="0" bldLvl="0" animBg="1"/>
      <p:bldP spid="47" grpId="0"/>
      <p:bldP spid="4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42"/>
          <p:cNvSpPr>
            <a:spLocks noGrp="1"/>
          </p:cNvSpPr>
          <p:nvPr>
            <p:ph type="body" sz="quarter" idx="10"/>
          </p:nvPr>
        </p:nvSpPr>
        <p:spPr>
          <a:xfrm>
            <a:off x="227330" y="358775"/>
            <a:ext cx="3660775" cy="590550"/>
          </a:xfrm>
        </p:spPr>
        <p:txBody>
          <a:bodyPr/>
          <a:lstStyle/>
          <a:p>
            <a:r>
              <a:rPr lang="zh-CN" altLang="en-US" sz="2000" dirty="0">
                <a:latin typeface="微软雅黑" panose="020B0503020204020204" charset="-122"/>
                <a:ea typeface="微软雅黑" panose="020B0503020204020204" charset="-122"/>
              </a:rPr>
              <a:t>请在此处添加标题</a:t>
            </a:r>
          </a:p>
        </p:txBody>
      </p:sp>
      <p:sp>
        <p:nvSpPr>
          <p:cNvPr id="44" name="文本占位符 43"/>
          <p:cNvSpPr>
            <a:spLocks noGrp="1"/>
          </p:cNvSpPr>
          <p:nvPr/>
        </p:nvSpPr>
        <p:spPr>
          <a:xfrm>
            <a:off x="518746" y="710723"/>
            <a:ext cx="4664898" cy="238813"/>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1200" kern="1200" spc="100" baseline="0">
                <a:solidFill>
                  <a:srgbClr val="51B9D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Creativity / Innovation / Specialty / Exquisite</a:t>
            </a:r>
          </a:p>
        </p:txBody>
      </p:sp>
      <p:sp>
        <p:nvSpPr>
          <p:cNvPr id="13" name="矩形 12"/>
          <p:cNvSpPr/>
          <p:nvPr/>
        </p:nvSpPr>
        <p:spPr>
          <a:xfrm>
            <a:off x="1242819" y="1745182"/>
            <a:ext cx="2836232" cy="8429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grpSp>
        <p:nvGrpSpPr>
          <p:cNvPr id="7" name="组合 6"/>
          <p:cNvGrpSpPr/>
          <p:nvPr/>
        </p:nvGrpSpPr>
        <p:grpSpPr>
          <a:xfrm>
            <a:off x="1097543" y="2915165"/>
            <a:ext cx="1208613" cy="1208613"/>
            <a:chOff x="3648075" y="1647825"/>
            <a:chExt cx="1847850" cy="1847850"/>
          </a:xfrm>
        </p:grpSpPr>
        <p:sp>
          <p:nvSpPr>
            <p:cNvPr id="4" name="椭圆 3"/>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pic>
          <p:nvPicPr>
            <p:cNvPr id="18" name="图片 17" descr="C:\Users\Administrator\Desktop\爱国\001aa04b652e0cf95a3c03.jpg001aa04b652e0cf95a3c03"/>
            <p:cNvPicPr>
              <a:picLocks noChangeAspect="1" noChangeArrowheads="1"/>
            </p:cNvPicPr>
            <p:nvPr/>
          </p:nvPicPr>
          <p:blipFill>
            <a:blip r:embed="rId3" cstate="screen"/>
            <a:srcRect/>
            <a:stretch>
              <a:fillRect/>
            </a:stretch>
          </p:blipFill>
          <p:spPr bwMode="auto">
            <a:xfrm>
              <a:off x="3738364" y="1739085"/>
              <a:ext cx="1666953" cy="1666953"/>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28" name="组合 27"/>
          <p:cNvGrpSpPr/>
          <p:nvPr/>
        </p:nvGrpSpPr>
        <p:grpSpPr>
          <a:xfrm>
            <a:off x="980746" y="1905107"/>
            <a:ext cx="169660" cy="1037395"/>
            <a:chOff x="4524245" y="3111810"/>
            <a:chExt cx="134937" cy="825081"/>
          </a:xfrm>
        </p:grpSpPr>
        <p:cxnSp>
          <p:nvCxnSpPr>
            <p:cNvPr id="23" name="直接连接符 22"/>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9" name="矩形 38"/>
          <p:cNvSpPr/>
          <p:nvPr/>
        </p:nvSpPr>
        <p:spPr>
          <a:xfrm>
            <a:off x="4870383" y="1745182"/>
            <a:ext cx="2836232" cy="8429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grpSp>
        <p:nvGrpSpPr>
          <p:cNvPr id="41" name="组合 40"/>
          <p:cNvGrpSpPr/>
          <p:nvPr/>
        </p:nvGrpSpPr>
        <p:grpSpPr>
          <a:xfrm>
            <a:off x="4725107" y="2915165"/>
            <a:ext cx="1208613" cy="1208613"/>
            <a:chOff x="3648075" y="1647825"/>
            <a:chExt cx="1847850" cy="1847850"/>
          </a:xfrm>
        </p:grpSpPr>
        <p:sp>
          <p:nvSpPr>
            <p:cNvPr id="50" name="椭圆 49"/>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pic>
          <p:nvPicPr>
            <p:cNvPr id="51" name="图片 50" descr="C:\Users\Administrator\Desktop\爱国\QQ截图20170120001209.jpgQQ截图20170120001209"/>
            <p:cNvPicPr>
              <a:picLocks noChangeAspect="1" noChangeArrowheads="1"/>
            </p:cNvPicPr>
            <p:nvPr/>
          </p:nvPicPr>
          <p:blipFill>
            <a:blip r:embed="rId4" cstate="screen"/>
            <a:srcRect/>
            <a:stretch>
              <a:fillRect/>
            </a:stretch>
          </p:blipFill>
          <p:spPr bwMode="auto">
            <a:xfrm>
              <a:off x="3738364" y="1738114"/>
              <a:ext cx="1666953" cy="1666953"/>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42" name="组合 41"/>
          <p:cNvGrpSpPr/>
          <p:nvPr/>
        </p:nvGrpSpPr>
        <p:grpSpPr>
          <a:xfrm>
            <a:off x="4608310" y="1905107"/>
            <a:ext cx="169660" cy="1037395"/>
            <a:chOff x="4524245" y="3111810"/>
            <a:chExt cx="134937" cy="825081"/>
          </a:xfrm>
        </p:grpSpPr>
        <p:cxnSp>
          <p:nvCxnSpPr>
            <p:cNvPr id="47" name="直接连接符 46"/>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5" name="矩形 54"/>
          <p:cNvSpPr/>
          <p:nvPr/>
        </p:nvSpPr>
        <p:spPr>
          <a:xfrm>
            <a:off x="8497946" y="1745182"/>
            <a:ext cx="2836232" cy="8429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grpSp>
        <p:nvGrpSpPr>
          <p:cNvPr id="57" name="组合 56"/>
          <p:cNvGrpSpPr/>
          <p:nvPr/>
        </p:nvGrpSpPr>
        <p:grpSpPr>
          <a:xfrm>
            <a:off x="8352670" y="2915165"/>
            <a:ext cx="1208613" cy="1208613"/>
            <a:chOff x="3648075" y="1647825"/>
            <a:chExt cx="1847850" cy="1847850"/>
          </a:xfrm>
        </p:grpSpPr>
        <p:sp>
          <p:nvSpPr>
            <p:cNvPr id="66" name="椭圆 65"/>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pic>
          <p:nvPicPr>
            <p:cNvPr id="67" name="图片 66" descr="C:\Users\Administrator\Desktop\爱国\QQ截图20170120001237.jpgQQ截图20170120001237"/>
            <p:cNvPicPr>
              <a:picLocks noChangeAspect="1" noChangeArrowheads="1"/>
            </p:cNvPicPr>
            <p:nvPr/>
          </p:nvPicPr>
          <p:blipFill>
            <a:blip r:embed="rId5" cstate="screen"/>
            <a:srcRect/>
            <a:stretch>
              <a:fillRect/>
            </a:stretch>
          </p:blipFill>
          <p:spPr bwMode="auto">
            <a:xfrm>
              <a:off x="3738364" y="1738114"/>
              <a:ext cx="1666953" cy="1667924"/>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58" name="组合 57"/>
          <p:cNvGrpSpPr/>
          <p:nvPr/>
        </p:nvGrpSpPr>
        <p:grpSpPr>
          <a:xfrm>
            <a:off x="8235873" y="1905107"/>
            <a:ext cx="169660" cy="1037395"/>
            <a:chOff x="4524245" y="3111810"/>
            <a:chExt cx="134937" cy="825081"/>
          </a:xfrm>
        </p:grpSpPr>
        <p:cxnSp>
          <p:nvCxnSpPr>
            <p:cNvPr id="63" name="直接连接符 62"/>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0" name="文本框 69"/>
          <p:cNvSpPr txBox="1"/>
          <p:nvPr/>
        </p:nvSpPr>
        <p:spPr>
          <a:xfrm>
            <a:off x="885524" y="4350114"/>
            <a:ext cx="10420952" cy="1198880"/>
          </a:xfrm>
          <a:prstGeom prst="rect">
            <a:avLst/>
          </a:prstGeom>
          <a:noFill/>
        </p:spPr>
        <p:txBody>
          <a:bodyPr wrap="square" rtlCol="0">
            <a:spAutoFit/>
          </a:bodyPr>
          <a:lstStyle>
            <a:defPPr>
              <a:defRPr lang="zh-CN"/>
            </a:defPPr>
            <a:lvl1pPr algn="just">
              <a:lnSpc>
                <a:spcPct val="130000"/>
              </a:lnSpc>
              <a:defRPr sz="1600">
                <a:solidFill>
                  <a:schemeClr val="bg1"/>
                </a:solidFill>
              </a:defRPr>
            </a:lvl1pPr>
          </a:lstStyle>
          <a:p>
            <a:pPr algn="l">
              <a:lnSpc>
                <a:spcPct val="150000"/>
              </a:lnSpc>
            </a:pPr>
            <a:r>
              <a:rPr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71" name="文本框 70"/>
          <p:cNvSpPr txBox="1"/>
          <p:nvPr/>
        </p:nvSpPr>
        <p:spPr>
          <a:xfrm>
            <a:off x="1349512" y="1843492"/>
            <a:ext cx="2622847" cy="646331"/>
          </a:xfrm>
          <a:prstGeom prst="rect">
            <a:avLst/>
          </a:prstGeom>
          <a:noFill/>
        </p:spPr>
        <p:txBody>
          <a:bodyPr wrap="square" rtlCol="0">
            <a:spAutoFit/>
          </a:bodyPr>
          <a:lstStyle/>
          <a:p>
            <a:pPr algn="just">
              <a:lnSpc>
                <a:spcPct val="150000"/>
              </a:lnSpc>
            </a:pPr>
            <a:r>
              <a:rPr lang="zh-CN" altLang="en-US" sz="1200" dirty="0">
                <a:solidFill>
                  <a:schemeClr val="bg1"/>
                </a:solidFill>
                <a:latin typeface="微软雅黑" panose="020B0503020204020204" charset="-122"/>
                <a:ea typeface="微软雅黑" panose="020B0503020204020204" charset="-122"/>
              </a:rPr>
              <a:t>严谨的逻辑思维、创意的图示化表达，带来精美、创意的全新</a:t>
            </a:r>
            <a:r>
              <a:rPr lang="en-US" altLang="zh-CN" sz="1200" dirty="0">
                <a:solidFill>
                  <a:schemeClr val="bg1"/>
                </a:solidFill>
                <a:latin typeface="微软雅黑" panose="020B0503020204020204" charset="-122"/>
                <a:ea typeface="微软雅黑" panose="020B0503020204020204" charset="-122"/>
              </a:rPr>
              <a:t>PPT</a:t>
            </a:r>
            <a:r>
              <a:rPr lang="zh-CN" altLang="en-US" sz="1200" dirty="0">
                <a:solidFill>
                  <a:schemeClr val="bg1"/>
                </a:solidFill>
                <a:latin typeface="微软雅黑" panose="020B0503020204020204" charset="-122"/>
                <a:ea typeface="微软雅黑" panose="020B0503020204020204" charset="-122"/>
              </a:rPr>
              <a:t>体验。</a:t>
            </a:r>
          </a:p>
        </p:txBody>
      </p:sp>
      <p:sp>
        <p:nvSpPr>
          <p:cNvPr id="72" name="文本框 71"/>
          <p:cNvSpPr txBox="1"/>
          <p:nvPr/>
        </p:nvSpPr>
        <p:spPr>
          <a:xfrm>
            <a:off x="4977075" y="1843492"/>
            <a:ext cx="2622847" cy="646331"/>
          </a:xfrm>
          <a:prstGeom prst="rect">
            <a:avLst/>
          </a:prstGeom>
          <a:noFill/>
        </p:spPr>
        <p:txBody>
          <a:bodyPr wrap="square" rtlCol="0">
            <a:spAutoFit/>
          </a:bodyPr>
          <a:lstStyle/>
          <a:p>
            <a:pPr algn="just">
              <a:lnSpc>
                <a:spcPct val="150000"/>
              </a:lnSpc>
            </a:pPr>
            <a:r>
              <a:rPr lang="zh-CN" altLang="en-US" sz="1200" dirty="0">
                <a:solidFill>
                  <a:schemeClr val="bg1"/>
                </a:solidFill>
                <a:latin typeface="微软雅黑" panose="020B0503020204020204" charset="-122"/>
                <a:ea typeface="微软雅黑" panose="020B0503020204020204" charset="-122"/>
              </a:rPr>
              <a:t>严谨的逻辑思维、创意的图示化表达，带来精美、创意的全新</a:t>
            </a:r>
            <a:r>
              <a:rPr lang="en-US" altLang="zh-CN" sz="1200" dirty="0">
                <a:solidFill>
                  <a:schemeClr val="bg1"/>
                </a:solidFill>
                <a:latin typeface="微软雅黑" panose="020B0503020204020204" charset="-122"/>
                <a:ea typeface="微软雅黑" panose="020B0503020204020204" charset="-122"/>
              </a:rPr>
              <a:t>PPT</a:t>
            </a:r>
            <a:r>
              <a:rPr lang="zh-CN" altLang="en-US" sz="1200" dirty="0">
                <a:solidFill>
                  <a:schemeClr val="bg1"/>
                </a:solidFill>
                <a:latin typeface="微软雅黑" panose="020B0503020204020204" charset="-122"/>
                <a:ea typeface="微软雅黑" panose="020B0503020204020204" charset="-122"/>
              </a:rPr>
              <a:t>体验。</a:t>
            </a:r>
          </a:p>
        </p:txBody>
      </p:sp>
      <p:sp>
        <p:nvSpPr>
          <p:cNvPr id="73" name="文本框 72"/>
          <p:cNvSpPr txBox="1"/>
          <p:nvPr/>
        </p:nvSpPr>
        <p:spPr>
          <a:xfrm>
            <a:off x="8604637" y="1843492"/>
            <a:ext cx="2622847" cy="646331"/>
          </a:xfrm>
          <a:prstGeom prst="rect">
            <a:avLst/>
          </a:prstGeom>
          <a:noFill/>
        </p:spPr>
        <p:txBody>
          <a:bodyPr wrap="square" rtlCol="0">
            <a:spAutoFit/>
          </a:bodyPr>
          <a:lstStyle/>
          <a:p>
            <a:pPr algn="just">
              <a:lnSpc>
                <a:spcPct val="150000"/>
              </a:lnSpc>
            </a:pPr>
            <a:r>
              <a:rPr lang="zh-CN" altLang="en-US" sz="1200" dirty="0">
                <a:solidFill>
                  <a:schemeClr val="bg1"/>
                </a:solidFill>
                <a:latin typeface="微软雅黑" panose="020B0503020204020204" charset="-122"/>
                <a:ea typeface="微软雅黑" panose="020B0503020204020204" charset="-122"/>
              </a:rPr>
              <a:t>严谨的逻辑思维、创意的图示化表达，带来精美、创意的全新</a:t>
            </a:r>
            <a:r>
              <a:rPr lang="en-US" altLang="zh-CN" sz="1200" dirty="0">
                <a:solidFill>
                  <a:schemeClr val="bg1"/>
                </a:solidFill>
                <a:latin typeface="微软雅黑" panose="020B0503020204020204" charset="-122"/>
                <a:ea typeface="微软雅黑" panose="020B0503020204020204" charset="-122"/>
              </a:rPr>
              <a:t>PPT</a:t>
            </a:r>
            <a:r>
              <a:rPr lang="zh-CN" altLang="en-US" sz="1200" dirty="0">
                <a:solidFill>
                  <a:schemeClr val="bg1"/>
                </a:solidFill>
                <a:latin typeface="微软雅黑" panose="020B0503020204020204" charset="-122"/>
                <a:ea typeface="微软雅黑" panose="020B0503020204020204" charset="-122"/>
              </a:rPr>
              <a:t>体验。</a:t>
            </a:r>
          </a:p>
        </p:txBody>
      </p:sp>
      <p:sp>
        <p:nvSpPr>
          <p:cNvPr id="74" name="TextBox 8"/>
          <p:cNvSpPr txBox="1"/>
          <p:nvPr/>
        </p:nvSpPr>
        <p:spPr>
          <a:xfrm>
            <a:off x="2363880" y="3254932"/>
            <a:ext cx="13227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000" b="1">
                <a:solidFill>
                  <a:schemeClr val="tx1">
                    <a:lumMod val="75000"/>
                    <a:lumOff val="25000"/>
                  </a:schemeClr>
                </a:solidFill>
                <a:latin typeface="+mn-ea"/>
              </a:defRPr>
            </a:lvl1pPr>
          </a:lstStyle>
          <a:p>
            <a:r>
              <a:rPr lang="en-US" altLang="zh-CN" sz="1800" dirty="0">
                <a:solidFill>
                  <a:srgbClr val="C00000"/>
                </a:solidFill>
                <a:latin typeface="微软雅黑" panose="020B0503020204020204" charset="-122"/>
                <a:ea typeface="微软雅黑" panose="020B0503020204020204" charset="-122"/>
              </a:rPr>
              <a:t>Simple Lee</a:t>
            </a:r>
          </a:p>
        </p:txBody>
      </p:sp>
      <p:sp>
        <p:nvSpPr>
          <p:cNvPr id="75" name="矩形 74"/>
          <p:cNvSpPr/>
          <p:nvPr/>
        </p:nvSpPr>
        <p:spPr>
          <a:xfrm>
            <a:off x="2363880" y="3585865"/>
            <a:ext cx="4780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200" b="1" dirty="0">
                <a:solidFill>
                  <a:schemeClr val="tx1">
                    <a:lumMod val="75000"/>
                    <a:lumOff val="25000"/>
                  </a:schemeClr>
                </a:solidFill>
                <a:latin typeface="微软雅黑" panose="020B0503020204020204" charset="-122"/>
                <a:ea typeface="微软雅黑" panose="020B0503020204020204" charset="-122"/>
              </a:rPr>
              <a:t>CEO</a:t>
            </a:r>
          </a:p>
        </p:txBody>
      </p:sp>
      <p:sp>
        <p:nvSpPr>
          <p:cNvPr id="76" name="TextBox 15"/>
          <p:cNvSpPr txBox="1"/>
          <p:nvPr/>
        </p:nvSpPr>
        <p:spPr>
          <a:xfrm>
            <a:off x="9620467" y="3254932"/>
            <a:ext cx="13227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000" b="1">
                <a:solidFill>
                  <a:schemeClr val="tx1">
                    <a:lumMod val="75000"/>
                    <a:lumOff val="25000"/>
                  </a:schemeClr>
                </a:solidFill>
                <a:latin typeface="+mn-ea"/>
              </a:defRPr>
            </a:lvl1pPr>
          </a:lstStyle>
          <a:p>
            <a:r>
              <a:rPr lang="en-US" altLang="zh-CN" sz="1800" dirty="0">
                <a:solidFill>
                  <a:srgbClr val="C00000"/>
                </a:solidFill>
                <a:latin typeface="微软雅黑" panose="020B0503020204020204" charset="-122"/>
                <a:ea typeface="微软雅黑" panose="020B0503020204020204" charset="-122"/>
              </a:rPr>
              <a:t>Simple Lee</a:t>
            </a:r>
          </a:p>
        </p:txBody>
      </p:sp>
      <p:sp>
        <p:nvSpPr>
          <p:cNvPr id="77" name="矩形 76"/>
          <p:cNvSpPr/>
          <p:nvPr/>
        </p:nvSpPr>
        <p:spPr>
          <a:xfrm>
            <a:off x="9620467" y="3585865"/>
            <a:ext cx="15087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200" b="1" dirty="0">
                <a:solidFill>
                  <a:schemeClr val="tx1">
                    <a:lumMod val="75000"/>
                    <a:lumOff val="25000"/>
                  </a:schemeClr>
                </a:solidFill>
                <a:latin typeface="微软雅黑" panose="020B0503020204020204" charset="-122"/>
                <a:ea typeface="微软雅黑" panose="020B0503020204020204" charset="-122"/>
              </a:rPr>
              <a:t>Executive Manager</a:t>
            </a:r>
          </a:p>
        </p:txBody>
      </p:sp>
      <p:sp>
        <p:nvSpPr>
          <p:cNvPr id="78" name="TextBox 21"/>
          <p:cNvSpPr txBox="1"/>
          <p:nvPr/>
        </p:nvSpPr>
        <p:spPr>
          <a:xfrm>
            <a:off x="5995912" y="3254932"/>
            <a:ext cx="13227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000" b="1">
                <a:solidFill>
                  <a:schemeClr val="tx1">
                    <a:lumMod val="75000"/>
                    <a:lumOff val="25000"/>
                  </a:schemeClr>
                </a:solidFill>
                <a:latin typeface="+mn-ea"/>
              </a:defRPr>
            </a:lvl1pPr>
          </a:lstStyle>
          <a:p>
            <a:r>
              <a:rPr lang="en-US" altLang="zh-CN" sz="1800" dirty="0">
                <a:solidFill>
                  <a:srgbClr val="C00000"/>
                </a:solidFill>
                <a:latin typeface="微软雅黑" panose="020B0503020204020204" charset="-122"/>
                <a:ea typeface="微软雅黑" panose="020B0503020204020204" charset="-122"/>
              </a:rPr>
              <a:t>Simple Lee</a:t>
            </a:r>
          </a:p>
        </p:txBody>
      </p:sp>
      <p:sp>
        <p:nvSpPr>
          <p:cNvPr id="79" name="矩形 78"/>
          <p:cNvSpPr/>
          <p:nvPr/>
        </p:nvSpPr>
        <p:spPr>
          <a:xfrm>
            <a:off x="5995912" y="3585865"/>
            <a:ext cx="10054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200" b="1" dirty="0">
                <a:solidFill>
                  <a:schemeClr val="tx1">
                    <a:lumMod val="75000"/>
                    <a:lumOff val="25000"/>
                  </a:schemeClr>
                </a:solidFill>
                <a:latin typeface="微软雅黑" panose="020B0503020204020204" charset="-122"/>
                <a:ea typeface="微软雅黑" panose="020B0503020204020204" charset="-122"/>
              </a:rPr>
              <a:t>Chief Editor</a:t>
            </a:r>
          </a:p>
        </p:txBody>
      </p:sp>
    </p:spTree>
  </p:cSld>
  <p:clrMapOvr>
    <a:masterClrMapping/>
  </p:clrMapOvr>
  <p:transition advTm="7489">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750"/>
                                        <p:tgtEl>
                                          <p:spTgt spid="74"/>
                                        </p:tgtEl>
                                        <p:attrNameLst>
                                          <p:attrName>ppt_x</p:attrName>
                                        </p:attrNameLst>
                                      </p:cBhvr>
                                      <p:tavLst>
                                        <p:tav tm="0">
                                          <p:val>
                                            <p:strVal val="#ppt_x-#ppt_w*1.125000"/>
                                          </p:val>
                                        </p:tav>
                                        <p:tav tm="100000">
                                          <p:val>
                                            <p:strVal val="#ppt_x"/>
                                          </p:val>
                                        </p:tav>
                                      </p:tavLst>
                                    </p:anim>
                                    <p:animEffect transition="in" filter="wipe(right)">
                                      <p:cBhvr>
                                        <p:cTn id="14" dur="750"/>
                                        <p:tgtEl>
                                          <p:spTgt spid="74"/>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additive="base">
                                        <p:cTn id="17" dur="750"/>
                                        <p:tgtEl>
                                          <p:spTgt spid="75"/>
                                        </p:tgtEl>
                                        <p:attrNameLst>
                                          <p:attrName>ppt_x</p:attrName>
                                        </p:attrNameLst>
                                      </p:cBhvr>
                                      <p:tavLst>
                                        <p:tav tm="0">
                                          <p:val>
                                            <p:strVal val="#ppt_x-#ppt_w*1.125000"/>
                                          </p:val>
                                        </p:tav>
                                        <p:tav tm="100000">
                                          <p:val>
                                            <p:strVal val="#ppt_x"/>
                                          </p:val>
                                        </p:tav>
                                      </p:tavLst>
                                    </p:anim>
                                    <p:animEffect transition="in" filter="wipe(right)">
                                      <p:cBhvr>
                                        <p:cTn id="18" dur="750"/>
                                        <p:tgtEl>
                                          <p:spTgt spid="75"/>
                                        </p:tgtEl>
                                      </p:cBhvr>
                                    </p:animEffect>
                                  </p:childTnLst>
                                </p:cTn>
                              </p:par>
                              <p:par>
                                <p:cTn id="19" presetID="22" presetClass="entr" presetSubtype="4"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750"/>
                                        <p:tgtEl>
                                          <p:spTgt spid="28"/>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750"/>
                                        <p:tgtEl>
                                          <p:spTgt spid="1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ipe(left)">
                                      <p:cBhvr>
                                        <p:cTn id="28" dur="750"/>
                                        <p:tgtEl>
                                          <p:spTgt spid="7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childTnLst>
                                </p:cTn>
                              </p:par>
                            </p:childTnLst>
                          </p:cTn>
                        </p:par>
                        <p:par>
                          <p:cTn id="35" fill="hold">
                            <p:stCondLst>
                              <p:cond delay="3000"/>
                            </p:stCondLst>
                            <p:childTnLst>
                              <p:par>
                                <p:cTn id="36" presetID="1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 calcmode="lin" valueType="num">
                                      <p:cBhvr additive="base">
                                        <p:cTn id="38" dur="750"/>
                                        <p:tgtEl>
                                          <p:spTgt spid="78"/>
                                        </p:tgtEl>
                                        <p:attrNameLst>
                                          <p:attrName>ppt_x</p:attrName>
                                        </p:attrNameLst>
                                      </p:cBhvr>
                                      <p:tavLst>
                                        <p:tav tm="0">
                                          <p:val>
                                            <p:strVal val="#ppt_x-#ppt_w*1.125000"/>
                                          </p:val>
                                        </p:tav>
                                        <p:tav tm="100000">
                                          <p:val>
                                            <p:strVal val="#ppt_x"/>
                                          </p:val>
                                        </p:tav>
                                      </p:tavLst>
                                    </p:anim>
                                    <p:animEffect transition="in" filter="wipe(right)">
                                      <p:cBhvr>
                                        <p:cTn id="39" dur="750"/>
                                        <p:tgtEl>
                                          <p:spTgt spid="78"/>
                                        </p:tgtEl>
                                      </p:cBhvr>
                                    </p:animEffect>
                                  </p:childTnLst>
                                </p:cTn>
                              </p:par>
                              <p:par>
                                <p:cTn id="40" presetID="12" presetClass="entr" presetSubtype="8"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750"/>
                                        <p:tgtEl>
                                          <p:spTgt spid="79"/>
                                        </p:tgtEl>
                                        <p:attrNameLst>
                                          <p:attrName>ppt_x</p:attrName>
                                        </p:attrNameLst>
                                      </p:cBhvr>
                                      <p:tavLst>
                                        <p:tav tm="0">
                                          <p:val>
                                            <p:strVal val="#ppt_x-#ppt_w*1.125000"/>
                                          </p:val>
                                        </p:tav>
                                        <p:tav tm="100000">
                                          <p:val>
                                            <p:strVal val="#ppt_x"/>
                                          </p:val>
                                        </p:tav>
                                      </p:tavLst>
                                    </p:anim>
                                    <p:animEffect transition="in" filter="wipe(right)">
                                      <p:cBhvr>
                                        <p:cTn id="43" dur="750"/>
                                        <p:tgtEl>
                                          <p:spTgt spid="79"/>
                                        </p:tgtEl>
                                      </p:cBhvr>
                                    </p:animEffect>
                                  </p:childTnLst>
                                </p:cTn>
                              </p:par>
                              <p:par>
                                <p:cTn id="44" presetID="22" presetClass="entr" presetSubtype="4"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75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750"/>
                                        <p:tgtEl>
                                          <p:spTgt spid="3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wipe(left)">
                                      <p:cBhvr>
                                        <p:cTn id="53" dur="750"/>
                                        <p:tgtEl>
                                          <p:spTgt spid="72"/>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p:cTn id="57" dur="500" fill="hold"/>
                                        <p:tgtEl>
                                          <p:spTgt spid="57"/>
                                        </p:tgtEl>
                                        <p:attrNameLst>
                                          <p:attrName>ppt_w</p:attrName>
                                        </p:attrNameLst>
                                      </p:cBhvr>
                                      <p:tavLst>
                                        <p:tav tm="0">
                                          <p:val>
                                            <p:fltVal val="0"/>
                                          </p:val>
                                        </p:tav>
                                        <p:tav tm="100000">
                                          <p:val>
                                            <p:strVal val="#ppt_w"/>
                                          </p:val>
                                        </p:tav>
                                      </p:tavLst>
                                    </p:anim>
                                    <p:anim calcmode="lin" valueType="num">
                                      <p:cBhvr>
                                        <p:cTn id="58" dur="500" fill="hold"/>
                                        <p:tgtEl>
                                          <p:spTgt spid="57"/>
                                        </p:tgtEl>
                                        <p:attrNameLst>
                                          <p:attrName>ppt_h</p:attrName>
                                        </p:attrNameLst>
                                      </p:cBhvr>
                                      <p:tavLst>
                                        <p:tav tm="0">
                                          <p:val>
                                            <p:fltVal val="0"/>
                                          </p:val>
                                        </p:tav>
                                        <p:tav tm="100000">
                                          <p:val>
                                            <p:strVal val="#ppt_h"/>
                                          </p:val>
                                        </p:tav>
                                      </p:tavLst>
                                    </p:anim>
                                    <p:animEffect transition="in" filter="fade">
                                      <p:cBhvr>
                                        <p:cTn id="59" dur="500"/>
                                        <p:tgtEl>
                                          <p:spTgt spid="57"/>
                                        </p:tgtEl>
                                      </p:cBhvr>
                                    </p:animEffect>
                                  </p:childTnLst>
                                </p:cTn>
                              </p:par>
                            </p:childTnLst>
                          </p:cTn>
                        </p:par>
                        <p:par>
                          <p:cTn id="60" fill="hold">
                            <p:stCondLst>
                              <p:cond delay="5500"/>
                            </p:stCondLst>
                            <p:childTnLst>
                              <p:par>
                                <p:cTn id="61" presetID="12" presetClass="entr" presetSubtype="8" fill="hold" grpId="0" nodeType="after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750"/>
                                        <p:tgtEl>
                                          <p:spTgt spid="76"/>
                                        </p:tgtEl>
                                        <p:attrNameLst>
                                          <p:attrName>ppt_x</p:attrName>
                                        </p:attrNameLst>
                                      </p:cBhvr>
                                      <p:tavLst>
                                        <p:tav tm="0">
                                          <p:val>
                                            <p:strVal val="#ppt_x-#ppt_w*1.125000"/>
                                          </p:val>
                                        </p:tav>
                                        <p:tav tm="100000">
                                          <p:val>
                                            <p:strVal val="#ppt_x"/>
                                          </p:val>
                                        </p:tav>
                                      </p:tavLst>
                                    </p:anim>
                                    <p:animEffect transition="in" filter="wipe(right)">
                                      <p:cBhvr>
                                        <p:cTn id="64" dur="750"/>
                                        <p:tgtEl>
                                          <p:spTgt spid="76"/>
                                        </p:tgtEl>
                                      </p:cBhvr>
                                    </p:animEffect>
                                  </p:childTnLst>
                                </p:cTn>
                              </p:par>
                              <p:par>
                                <p:cTn id="65" presetID="12" presetClass="entr" presetSubtype="8"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anim calcmode="lin" valueType="num">
                                      <p:cBhvr additive="base">
                                        <p:cTn id="67" dur="750"/>
                                        <p:tgtEl>
                                          <p:spTgt spid="77"/>
                                        </p:tgtEl>
                                        <p:attrNameLst>
                                          <p:attrName>ppt_x</p:attrName>
                                        </p:attrNameLst>
                                      </p:cBhvr>
                                      <p:tavLst>
                                        <p:tav tm="0">
                                          <p:val>
                                            <p:strVal val="#ppt_x-#ppt_w*1.125000"/>
                                          </p:val>
                                        </p:tav>
                                        <p:tav tm="100000">
                                          <p:val>
                                            <p:strVal val="#ppt_x"/>
                                          </p:val>
                                        </p:tav>
                                      </p:tavLst>
                                    </p:anim>
                                    <p:animEffect transition="in" filter="wipe(right)">
                                      <p:cBhvr>
                                        <p:cTn id="68" dur="750"/>
                                        <p:tgtEl>
                                          <p:spTgt spid="77"/>
                                        </p:tgtEl>
                                      </p:cBhvr>
                                    </p:animEffect>
                                  </p:childTnLst>
                                </p:cTn>
                              </p:par>
                              <p:par>
                                <p:cTn id="69" presetID="22" presetClass="entr" presetSubtype="4" fill="hold" nodeType="with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wipe(down)">
                                      <p:cBhvr>
                                        <p:cTn id="71" dur="750"/>
                                        <p:tgtEl>
                                          <p:spTgt spid="58"/>
                                        </p:tgtEl>
                                      </p:cBhvr>
                                    </p:animEffect>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750"/>
                                        <p:tgtEl>
                                          <p:spTgt spid="5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73"/>
                                        </p:tgtEl>
                                        <p:attrNameLst>
                                          <p:attrName>style.visibility</p:attrName>
                                        </p:attrNameLst>
                                      </p:cBhvr>
                                      <p:to>
                                        <p:strVal val="visible"/>
                                      </p:to>
                                    </p:set>
                                    <p:animEffect transition="in" filter="wipe(left)">
                                      <p:cBhvr>
                                        <p:cTn id="78" dur="750"/>
                                        <p:tgtEl>
                                          <p:spTgt spid="73"/>
                                        </p:tgtEl>
                                      </p:cBhvr>
                                    </p:animEffect>
                                  </p:childTnLst>
                                </p:cTn>
                              </p:par>
                            </p:childTnLst>
                          </p:cTn>
                        </p:par>
                        <p:par>
                          <p:cTn id="79" fill="hold">
                            <p:stCondLst>
                              <p:cond delay="7500"/>
                            </p:stCondLst>
                            <p:childTnLst>
                              <p:par>
                                <p:cTn id="80" presetID="47" presetClass="entr" presetSubtype="0" fill="hold" grpId="0" nodeType="after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39" grpId="0" bldLvl="0" animBg="1"/>
      <p:bldP spid="55" grpId="0" bldLvl="0" animBg="1"/>
      <p:bldP spid="70" grpId="0"/>
      <p:bldP spid="71" grpId="0"/>
      <p:bldP spid="72" grpId="0"/>
      <p:bldP spid="73" grpId="0"/>
      <p:bldP spid="74" grpId="0"/>
      <p:bldP spid="75" grpId="0"/>
      <p:bldP spid="76" grpId="0"/>
      <p:bldP spid="77" grpId="0"/>
      <p:bldP spid="78" grpId="0"/>
      <p:bldP spid="7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438863" y="3362468"/>
            <a:ext cx="5314276" cy="769441"/>
          </a:xfrm>
          <a:prstGeom prst="rect">
            <a:avLst/>
          </a:prstGeom>
          <a:noFill/>
        </p:spPr>
        <p:txBody>
          <a:bodyPr wrap="none" rtlCol="0">
            <a:spAutoFit/>
          </a:bodyPr>
          <a:lstStyle/>
          <a:p>
            <a:pPr algn="ctr"/>
            <a:r>
              <a:rPr lang="zh-CN" altLang="en-US" sz="4400" b="1" spc="600" dirty="0">
                <a:solidFill>
                  <a:srgbClr val="C00000"/>
                </a:solidFill>
                <a:latin typeface="+mn-ea"/>
              </a:rPr>
              <a:t>请在此处添加标题</a:t>
            </a:r>
          </a:p>
        </p:txBody>
      </p:sp>
      <p:sp>
        <p:nvSpPr>
          <p:cNvPr id="10" name="矩形 9"/>
          <p:cNvSpPr/>
          <p:nvPr/>
        </p:nvSpPr>
        <p:spPr>
          <a:xfrm>
            <a:off x="5630333" y="2063488"/>
            <a:ext cx="931334" cy="93351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pc="300" dirty="0"/>
              <a:t>4</a:t>
            </a:r>
          </a:p>
        </p:txBody>
      </p:sp>
      <p:sp>
        <p:nvSpPr>
          <p:cNvPr id="11" name="文本框 10"/>
          <p:cNvSpPr txBox="1"/>
          <p:nvPr/>
        </p:nvSpPr>
        <p:spPr>
          <a:xfrm>
            <a:off x="3490961" y="4075505"/>
            <a:ext cx="5210081" cy="369332"/>
          </a:xfrm>
          <a:prstGeom prst="rect">
            <a:avLst/>
          </a:prstGeom>
          <a:noFill/>
        </p:spPr>
        <p:txBody>
          <a:bodyPr wrap="none" rtlCol="0">
            <a:spAutoFit/>
          </a:bodyPr>
          <a:lstStyle/>
          <a:p>
            <a:pPr algn="ctr"/>
            <a:r>
              <a:rPr lang="en-US" altLang="zh-CN" spc="300" dirty="0">
                <a:solidFill>
                  <a:schemeClr val="tx1">
                    <a:lumMod val="75000"/>
                    <a:lumOff val="25000"/>
                  </a:schemeClr>
                </a:solidFill>
                <a:latin typeface="+mn-ea"/>
              </a:rPr>
              <a:t>DESIGN &amp; CREATIVITY SPACE STUDIO</a:t>
            </a:r>
          </a:p>
        </p:txBody>
      </p:sp>
      <p:sp>
        <p:nvSpPr>
          <p:cNvPr id="12" name="文本框 11"/>
          <p:cNvSpPr txBox="1"/>
          <p:nvPr/>
        </p:nvSpPr>
        <p:spPr>
          <a:xfrm>
            <a:off x="6461554" y="2011046"/>
            <a:ext cx="400110" cy="1123064"/>
          </a:xfrm>
          <a:prstGeom prst="rect">
            <a:avLst/>
          </a:prstGeom>
          <a:noFill/>
        </p:spPr>
        <p:txBody>
          <a:bodyPr vert="eaVert" wrap="none" rtlCol="0">
            <a:spAutoFit/>
          </a:bodyPr>
          <a:lstStyle/>
          <a:p>
            <a:r>
              <a:rPr lang="en-US" altLang="zh-CN" sz="1400" b="1" spc="300" dirty="0">
                <a:solidFill>
                  <a:srgbClr val="C00000">
                    <a:alpha val="50000"/>
                  </a:srgbClr>
                </a:solidFill>
              </a:rPr>
              <a:t>HOLIDAY</a:t>
            </a:r>
          </a:p>
        </p:txBody>
      </p:sp>
      <p:pic>
        <p:nvPicPr>
          <p:cNvPr id="13" name="图片 12" descr="E:\素材\国庆\0ef9aeddf055293c45a61270f09f7806.png0ef9aeddf055293c45a61270f09f7806"/>
          <p:cNvPicPr>
            <a:picLocks noChangeAspect="1"/>
          </p:cNvPicPr>
          <p:nvPr/>
        </p:nvPicPr>
        <p:blipFill>
          <a:blip r:embed="rId3" cstate="screen"/>
          <a:srcRect/>
          <a:stretch>
            <a:fillRect/>
          </a:stretch>
        </p:blipFill>
        <p:spPr>
          <a:xfrm>
            <a:off x="5132705" y="1564640"/>
            <a:ext cx="994410" cy="944880"/>
          </a:xfrm>
          <a:prstGeom prst="rect">
            <a:avLst/>
          </a:prstGeom>
        </p:spPr>
      </p:pic>
      <p:grpSp>
        <p:nvGrpSpPr>
          <p:cNvPr id="14" name="组合 13"/>
          <p:cNvGrpSpPr/>
          <p:nvPr/>
        </p:nvGrpSpPr>
        <p:grpSpPr>
          <a:xfrm>
            <a:off x="3750734" y="3060678"/>
            <a:ext cx="4798698" cy="146863"/>
            <a:chOff x="1268730" y="4202584"/>
            <a:chExt cx="4568190" cy="249754"/>
          </a:xfrm>
        </p:grpSpPr>
        <p:sp>
          <p:nvSpPr>
            <p:cNvPr id="15" name="任意多边形 51"/>
            <p:cNvSpPr/>
            <p:nvPr/>
          </p:nvSpPr>
          <p:spPr>
            <a:xfrm>
              <a:off x="1268730" y="4202584"/>
              <a:ext cx="4568190" cy="152407"/>
            </a:xfrm>
            <a:custGeom>
              <a:avLst/>
              <a:gdLst>
                <a:gd name="connsiteX0" fmla="*/ 0 w 4349750"/>
                <a:gd name="connsiteY0" fmla="*/ 25400 h 139700"/>
                <a:gd name="connsiteX1" fmla="*/ 927100 w 4349750"/>
                <a:gd name="connsiteY1" fmla="*/ 82550 h 139700"/>
                <a:gd name="connsiteX2" fmla="*/ 2108200 w 4349750"/>
                <a:gd name="connsiteY2" fmla="*/ 25400 h 139700"/>
                <a:gd name="connsiteX3" fmla="*/ 3384550 w 4349750"/>
                <a:gd name="connsiteY3" fmla="*/ 139700 h 139700"/>
                <a:gd name="connsiteX4" fmla="*/ 4349750 w 4349750"/>
                <a:gd name="connsiteY4" fmla="*/ 0 h 139700"/>
                <a:gd name="connsiteX0-1" fmla="*/ 0 w 4349750"/>
                <a:gd name="connsiteY0-2" fmla="*/ 25400 h 139700"/>
                <a:gd name="connsiteX1-3" fmla="*/ 927100 w 4349750"/>
                <a:gd name="connsiteY1-4" fmla="*/ 82550 h 139700"/>
                <a:gd name="connsiteX2-5" fmla="*/ 2108200 w 4349750"/>
                <a:gd name="connsiteY2-6" fmla="*/ 25400 h 139700"/>
                <a:gd name="connsiteX3-7" fmla="*/ 3384550 w 4349750"/>
                <a:gd name="connsiteY3-8" fmla="*/ 139700 h 139700"/>
                <a:gd name="connsiteX4-9" fmla="*/ 4349750 w 4349750"/>
                <a:gd name="connsiteY4-10" fmla="*/ 0 h 139700"/>
                <a:gd name="connsiteX0-11" fmla="*/ 0 w 4349750"/>
                <a:gd name="connsiteY0-12" fmla="*/ 25400 h 139700"/>
                <a:gd name="connsiteX1-13" fmla="*/ 927100 w 4349750"/>
                <a:gd name="connsiteY1-14" fmla="*/ 82550 h 139700"/>
                <a:gd name="connsiteX2-15" fmla="*/ 2108200 w 4349750"/>
                <a:gd name="connsiteY2-16" fmla="*/ 25400 h 139700"/>
                <a:gd name="connsiteX3-17" fmla="*/ 3384550 w 4349750"/>
                <a:gd name="connsiteY3-18" fmla="*/ 139700 h 139700"/>
                <a:gd name="connsiteX4-19" fmla="*/ 4349750 w 4349750"/>
                <a:gd name="connsiteY4-20" fmla="*/ 0 h 139700"/>
                <a:gd name="connsiteX0-21" fmla="*/ 0 w 4349750"/>
                <a:gd name="connsiteY0-22" fmla="*/ 25400 h 139700"/>
                <a:gd name="connsiteX1-23" fmla="*/ 927100 w 4349750"/>
                <a:gd name="connsiteY1-24" fmla="*/ 82550 h 139700"/>
                <a:gd name="connsiteX2-25" fmla="*/ 2108200 w 4349750"/>
                <a:gd name="connsiteY2-26" fmla="*/ 25400 h 139700"/>
                <a:gd name="connsiteX3-27" fmla="*/ 3384550 w 4349750"/>
                <a:gd name="connsiteY3-28" fmla="*/ 139700 h 139700"/>
                <a:gd name="connsiteX4-29" fmla="*/ 4349750 w 4349750"/>
                <a:gd name="connsiteY4-30" fmla="*/ 0 h 139700"/>
                <a:gd name="connsiteX0-31" fmla="*/ 0 w 4349750"/>
                <a:gd name="connsiteY0-32" fmla="*/ 25400 h 139700"/>
                <a:gd name="connsiteX1-33" fmla="*/ 927100 w 4349750"/>
                <a:gd name="connsiteY1-34" fmla="*/ 82550 h 139700"/>
                <a:gd name="connsiteX2-35" fmla="*/ 2108200 w 4349750"/>
                <a:gd name="connsiteY2-36" fmla="*/ 25400 h 139700"/>
                <a:gd name="connsiteX3-37" fmla="*/ 3384550 w 4349750"/>
                <a:gd name="connsiteY3-38" fmla="*/ 139700 h 139700"/>
                <a:gd name="connsiteX4-39" fmla="*/ 4349750 w 4349750"/>
                <a:gd name="connsiteY4-40" fmla="*/ 0 h 139700"/>
                <a:gd name="connsiteX0-41" fmla="*/ 0 w 4349750"/>
                <a:gd name="connsiteY0-42" fmla="*/ 25400 h 139700"/>
                <a:gd name="connsiteX1-43" fmla="*/ 927100 w 4349750"/>
                <a:gd name="connsiteY1-44" fmla="*/ 82550 h 139700"/>
                <a:gd name="connsiteX2-45" fmla="*/ 2108200 w 4349750"/>
                <a:gd name="connsiteY2-46" fmla="*/ 25400 h 139700"/>
                <a:gd name="connsiteX3-47" fmla="*/ 3384550 w 4349750"/>
                <a:gd name="connsiteY3-48" fmla="*/ 139700 h 139700"/>
                <a:gd name="connsiteX4-49" fmla="*/ 4349750 w 4349750"/>
                <a:gd name="connsiteY4-50" fmla="*/ 0 h 139700"/>
                <a:gd name="connsiteX0-51" fmla="*/ 0 w 4349750"/>
                <a:gd name="connsiteY0-52" fmla="*/ 25400 h 139700"/>
                <a:gd name="connsiteX1-53" fmla="*/ 927100 w 4349750"/>
                <a:gd name="connsiteY1-54" fmla="*/ 82550 h 139700"/>
                <a:gd name="connsiteX2-55" fmla="*/ 2108200 w 4349750"/>
                <a:gd name="connsiteY2-56" fmla="*/ 25400 h 139700"/>
                <a:gd name="connsiteX3-57" fmla="*/ 3384550 w 4349750"/>
                <a:gd name="connsiteY3-58" fmla="*/ 139700 h 139700"/>
                <a:gd name="connsiteX4-59" fmla="*/ 4349750 w 4349750"/>
                <a:gd name="connsiteY4-60" fmla="*/ 0 h 139700"/>
                <a:gd name="connsiteX0-61" fmla="*/ 0 w 4349750"/>
                <a:gd name="connsiteY0-62" fmla="*/ 25400 h 146546"/>
                <a:gd name="connsiteX1-63" fmla="*/ 927100 w 4349750"/>
                <a:gd name="connsiteY1-64" fmla="*/ 82550 h 146546"/>
                <a:gd name="connsiteX2-65" fmla="*/ 2108200 w 4349750"/>
                <a:gd name="connsiteY2-66" fmla="*/ 25400 h 146546"/>
                <a:gd name="connsiteX3-67" fmla="*/ 3384550 w 4349750"/>
                <a:gd name="connsiteY3-68" fmla="*/ 139700 h 146546"/>
                <a:gd name="connsiteX4-69" fmla="*/ 4349750 w 4349750"/>
                <a:gd name="connsiteY4-70" fmla="*/ 0 h 146546"/>
                <a:gd name="connsiteX0-71" fmla="*/ 0 w 4349750"/>
                <a:gd name="connsiteY0-72" fmla="*/ 25400 h 146546"/>
                <a:gd name="connsiteX1-73" fmla="*/ 927100 w 4349750"/>
                <a:gd name="connsiteY1-74" fmla="*/ 82550 h 146546"/>
                <a:gd name="connsiteX2-75" fmla="*/ 2108200 w 4349750"/>
                <a:gd name="connsiteY2-76" fmla="*/ 25400 h 146546"/>
                <a:gd name="connsiteX3-77" fmla="*/ 3384550 w 4349750"/>
                <a:gd name="connsiteY3-78" fmla="*/ 139700 h 146546"/>
                <a:gd name="connsiteX4-79" fmla="*/ 4349750 w 4349750"/>
                <a:gd name="connsiteY4-80" fmla="*/ 0 h 146546"/>
                <a:gd name="connsiteX0-81" fmla="*/ 0 w 4349750"/>
                <a:gd name="connsiteY0-82" fmla="*/ 25400 h 146546"/>
                <a:gd name="connsiteX1-83" fmla="*/ 927100 w 4349750"/>
                <a:gd name="connsiteY1-84" fmla="*/ 82550 h 146546"/>
                <a:gd name="connsiteX2-85" fmla="*/ 2108200 w 4349750"/>
                <a:gd name="connsiteY2-86" fmla="*/ 25400 h 146546"/>
                <a:gd name="connsiteX3-87" fmla="*/ 3384550 w 4349750"/>
                <a:gd name="connsiteY3-88" fmla="*/ 139700 h 146546"/>
                <a:gd name="connsiteX4-89" fmla="*/ 4349750 w 4349750"/>
                <a:gd name="connsiteY4-90" fmla="*/ 0 h 146546"/>
                <a:gd name="connsiteX0-91" fmla="*/ 0 w 4349750"/>
                <a:gd name="connsiteY0-92" fmla="*/ 25400 h 143725"/>
                <a:gd name="connsiteX1-93" fmla="*/ 927100 w 4349750"/>
                <a:gd name="connsiteY1-94" fmla="*/ 82550 h 143725"/>
                <a:gd name="connsiteX2-95" fmla="*/ 2108200 w 4349750"/>
                <a:gd name="connsiteY2-96" fmla="*/ 25400 h 143725"/>
                <a:gd name="connsiteX3-97" fmla="*/ 3384550 w 4349750"/>
                <a:gd name="connsiteY3-98" fmla="*/ 139700 h 143725"/>
                <a:gd name="connsiteX4-99" fmla="*/ 4349750 w 4349750"/>
                <a:gd name="connsiteY4-100" fmla="*/ 0 h 143725"/>
                <a:gd name="connsiteX0-101" fmla="*/ 0 w 4349750"/>
                <a:gd name="connsiteY0-102" fmla="*/ 25400 h 142912"/>
                <a:gd name="connsiteX1-103" fmla="*/ 927100 w 4349750"/>
                <a:gd name="connsiteY1-104" fmla="*/ 82550 h 142912"/>
                <a:gd name="connsiteX2-105" fmla="*/ 2108200 w 4349750"/>
                <a:gd name="connsiteY2-106" fmla="*/ 25400 h 142912"/>
                <a:gd name="connsiteX3-107" fmla="*/ 3384550 w 4349750"/>
                <a:gd name="connsiteY3-108" fmla="*/ 139700 h 142912"/>
                <a:gd name="connsiteX4-109" fmla="*/ 4349750 w 4349750"/>
                <a:gd name="connsiteY4-110" fmla="*/ 0 h 142912"/>
                <a:gd name="connsiteX0-111" fmla="*/ 0 w 4349750"/>
                <a:gd name="connsiteY0-112" fmla="*/ 25400 h 139816"/>
                <a:gd name="connsiteX1-113" fmla="*/ 927100 w 4349750"/>
                <a:gd name="connsiteY1-114" fmla="*/ 82550 h 139816"/>
                <a:gd name="connsiteX2-115" fmla="*/ 2159000 w 4349750"/>
                <a:gd name="connsiteY2-116" fmla="*/ 25400 h 139816"/>
                <a:gd name="connsiteX3-117" fmla="*/ 3384550 w 4349750"/>
                <a:gd name="connsiteY3-118" fmla="*/ 139700 h 139816"/>
                <a:gd name="connsiteX4-119" fmla="*/ 4349750 w 4349750"/>
                <a:gd name="connsiteY4-120" fmla="*/ 0 h 139816"/>
                <a:gd name="connsiteX0-121" fmla="*/ 0 w 4349750"/>
                <a:gd name="connsiteY0-122" fmla="*/ 25400 h 133476"/>
                <a:gd name="connsiteX1-123" fmla="*/ 927100 w 4349750"/>
                <a:gd name="connsiteY1-124" fmla="*/ 82550 h 133476"/>
                <a:gd name="connsiteX2-125" fmla="*/ 2159000 w 4349750"/>
                <a:gd name="connsiteY2-126" fmla="*/ 25400 h 133476"/>
                <a:gd name="connsiteX3-127" fmla="*/ 3403600 w 4349750"/>
                <a:gd name="connsiteY3-128" fmla="*/ 133350 h 133476"/>
                <a:gd name="connsiteX4-129" fmla="*/ 4349750 w 4349750"/>
                <a:gd name="connsiteY4-130" fmla="*/ 0 h 133476"/>
                <a:gd name="connsiteX0-131" fmla="*/ 0 w 4349750"/>
                <a:gd name="connsiteY0-132" fmla="*/ 25400 h 133470"/>
                <a:gd name="connsiteX1-133" fmla="*/ 933450 w 4349750"/>
                <a:gd name="connsiteY1-134" fmla="*/ 114300 h 133470"/>
                <a:gd name="connsiteX2-135" fmla="*/ 2159000 w 4349750"/>
                <a:gd name="connsiteY2-136" fmla="*/ 25400 h 133470"/>
                <a:gd name="connsiteX3-137" fmla="*/ 3403600 w 4349750"/>
                <a:gd name="connsiteY3-138" fmla="*/ 133350 h 133470"/>
                <a:gd name="connsiteX4-139" fmla="*/ 4349750 w 4349750"/>
                <a:gd name="connsiteY4-140" fmla="*/ 0 h 133470"/>
                <a:gd name="connsiteX0-141" fmla="*/ 0 w 4349750"/>
                <a:gd name="connsiteY0-142" fmla="*/ 25400 h 146627"/>
                <a:gd name="connsiteX1-143" fmla="*/ 933450 w 4349750"/>
                <a:gd name="connsiteY1-144" fmla="*/ 114300 h 146627"/>
                <a:gd name="connsiteX2-145" fmla="*/ 2159000 w 4349750"/>
                <a:gd name="connsiteY2-146" fmla="*/ 139700 h 146627"/>
                <a:gd name="connsiteX3-147" fmla="*/ 3403600 w 4349750"/>
                <a:gd name="connsiteY3-148" fmla="*/ 133350 h 146627"/>
                <a:gd name="connsiteX4-149" fmla="*/ 4349750 w 4349750"/>
                <a:gd name="connsiteY4-150" fmla="*/ 0 h 146627"/>
                <a:gd name="connsiteX0-151" fmla="*/ 0 w 4349750"/>
                <a:gd name="connsiteY0-152" fmla="*/ 65563 h 189463"/>
                <a:gd name="connsiteX1-153" fmla="*/ 933450 w 4349750"/>
                <a:gd name="connsiteY1-154" fmla="*/ 154463 h 189463"/>
                <a:gd name="connsiteX2-155" fmla="*/ 2159000 w 4349750"/>
                <a:gd name="connsiteY2-156" fmla="*/ 179863 h 189463"/>
                <a:gd name="connsiteX3-157" fmla="*/ 2945786 w 4349750"/>
                <a:gd name="connsiteY3-158" fmla="*/ 4 h 189463"/>
                <a:gd name="connsiteX4-159" fmla="*/ 3403600 w 4349750"/>
                <a:gd name="connsiteY4-160" fmla="*/ 173513 h 189463"/>
                <a:gd name="connsiteX5" fmla="*/ 4349750 w 4349750"/>
                <a:gd name="connsiteY5" fmla="*/ 40163 h 189463"/>
                <a:gd name="connsiteX0-161" fmla="*/ 0 w 4349750"/>
                <a:gd name="connsiteY0-162" fmla="*/ 65563 h 202352"/>
                <a:gd name="connsiteX1-163" fmla="*/ 933450 w 4349750"/>
                <a:gd name="connsiteY1-164" fmla="*/ 154463 h 202352"/>
                <a:gd name="connsiteX2-165" fmla="*/ 2159000 w 4349750"/>
                <a:gd name="connsiteY2-166" fmla="*/ 179863 h 202352"/>
                <a:gd name="connsiteX3-167" fmla="*/ 2945786 w 4349750"/>
                <a:gd name="connsiteY3-168" fmla="*/ 4 h 202352"/>
                <a:gd name="connsiteX4-169" fmla="*/ 3639408 w 4349750"/>
                <a:gd name="connsiteY4-170" fmla="*/ 202088 h 202352"/>
                <a:gd name="connsiteX5-171" fmla="*/ 4349750 w 4349750"/>
                <a:gd name="connsiteY5-172" fmla="*/ 40163 h 202352"/>
                <a:gd name="connsiteX0-173" fmla="*/ 0 w 4349750"/>
                <a:gd name="connsiteY0-174" fmla="*/ 122777 h 259566"/>
                <a:gd name="connsiteX1-175" fmla="*/ 933450 w 4349750"/>
                <a:gd name="connsiteY1-176" fmla="*/ 211677 h 259566"/>
                <a:gd name="connsiteX2-177" fmla="*/ 1485590 w 4349750"/>
                <a:gd name="connsiteY2-178" fmla="*/ 67 h 259566"/>
                <a:gd name="connsiteX3-179" fmla="*/ 2159000 w 4349750"/>
                <a:gd name="connsiteY3-180" fmla="*/ 237077 h 259566"/>
                <a:gd name="connsiteX4-181" fmla="*/ 2945786 w 4349750"/>
                <a:gd name="connsiteY4-182" fmla="*/ 57218 h 259566"/>
                <a:gd name="connsiteX5-183" fmla="*/ 3639408 w 4349750"/>
                <a:gd name="connsiteY5-184" fmla="*/ 259302 h 259566"/>
                <a:gd name="connsiteX6" fmla="*/ 4349750 w 4349750"/>
                <a:gd name="connsiteY6" fmla="*/ 97377 h 259566"/>
                <a:gd name="connsiteX0-185" fmla="*/ 0 w 4349750"/>
                <a:gd name="connsiteY0-186" fmla="*/ 122775 h 259564"/>
                <a:gd name="connsiteX1-187" fmla="*/ 806477 w 4349750"/>
                <a:gd name="connsiteY1-188" fmla="*/ 221200 h 259564"/>
                <a:gd name="connsiteX2-189" fmla="*/ 1485590 w 4349750"/>
                <a:gd name="connsiteY2-190" fmla="*/ 65 h 259564"/>
                <a:gd name="connsiteX3-191" fmla="*/ 2159000 w 4349750"/>
                <a:gd name="connsiteY3-192" fmla="*/ 237075 h 259564"/>
                <a:gd name="connsiteX4-193" fmla="*/ 2945786 w 4349750"/>
                <a:gd name="connsiteY4-194" fmla="*/ 57216 h 259564"/>
                <a:gd name="connsiteX5-195" fmla="*/ 3639408 w 4349750"/>
                <a:gd name="connsiteY5-196" fmla="*/ 259300 h 259564"/>
                <a:gd name="connsiteX6-197" fmla="*/ 4349750 w 4349750"/>
                <a:gd name="connsiteY6-198" fmla="*/ 97375 h 259564"/>
                <a:gd name="connsiteX0-199" fmla="*/ 0 w 4349750"/>
                <a:gd name="connsiteY0-200" fmla="*/ 65564 h 202353"/>
                <a:gd name="connsiteX1-201" fmla="*/ 806477 w 4349750"/>
                <a:gd name="connsiteY1-202" fmla="*/ 163989 h 202353"/>
                <a:gd name="connsiteX2-203" fmla="*/ 1494660 w 4349750"/>
                <a:gd name="connsiteY2-204" fmla="*/ 47629 h 202353"/>
                <a:gd name="connsiteX3-205" fmla="*/ 2159000 w 4349750"/>
                <a:gd name="connsiteY3-206" fmla="*/ 179864 h 202353"/>
                <a:gd name="connsiteX4-207" fmla="*/ 2945786 w 4349750"/>
                <a:gd name="connsiteY4-208" fmla="*/ 5 h 202353"/>
                <a:gd name="connsiteX5-209" fmla="*/ 3639408 w 4349750"/>
                <a:gd name="connsiteY5-210" fmla="*/ 202089 h 202353"/>
                <a:gd name="connsiteX6-211" fmla="*/ 4349750 w 4349750"/>
                <a:gd name="connsiteY6-212" fmla="*/ 40164 h 202353"/>
                <a:gd name="connsiteX0-213" fmla="*/ 0 w 4349750"/>
                <a:gd name="connsiteY0-214" fmla="*/ 65564 h 192850"/>
                <a:gd name="connsiteX1-215" fmla="*/ 806477 w 4349750"/>
                <a:gd name="connsiteY1-216" fmla="*/ 163989 h 192850"/>
                <a:gd name="connsiteX2-217" fmla="*/ 1494660 w 4349750"/>
                <a:gd name="connsiteY2-218" fmla="*/ 47629 h 192850"/>
                <a:gd name="connsiteX3-219" fmla="*/ 2159000 w 4349750"/>
                <a:gd name="connsiteY3-220" fmla="*/ 179864 h 192850"/>
                <a:gd name="connsiteX4-221" fmla="*/ 2945786 w 4349750"/>
                <a:gd name="connsiteY4-222" fmla="*/ 5 h 192850"/>
                <a:gd name="connsiteX5-223" fmla="*/ 3666616 w 4349750"/>
                <a:gd name="connsiteY5-224" fmla="*/ 192564 h 192850"/>
                <a:gd name="connsiteX6-225" fmla="*/ 4349750 w 4349750"/>
                <a:gd name="connsiteY6-226" fmla="*/ 40164 h 192850"/>
                <a:gd name="connsiteX0-227" fmla="*/ 0 w 4349750"/>
                <a:gd name="connsiteY0-228" fmla="*/ 25400 h 152407"/>
                <a:gd name="connsiteX1-229" fmla="*/ 806477 w 4349750"/>
                <a:gd name="connsiteY1-230" fmla="*/ 123825 h 152407"/>
                <a:gd name="connsiteX2-231" fmla="*/ 1494660 w 4349750"/>
                <a:gd name="connsiteY2-232" fmla="*/ 7465 h 152407"/>
                <a:gd name="connsiteX3-233" fmla="*/ 2159000 w 4349750"/>
                <a:gd name="connsiteY3-234" fmla="*/ 139700 h 152407"/>
                <a:gd name="connsiteX4-235" fmla="*/ 2927647 w 4349750"/>
                <a:gd name="connsiteY4-236" fmla="*/ 7466 h 152407"/>
                <a:gd name="connsiteX5-237" fmla="*/ 3666616 w 4349750"/>
                <a:gd name="connsiteY5-238" fmla="*/ 152400 h 152407"/>
                <a:gd name="connsiteX6-239" fmla="*/ 4349750 w 4349750"/>
                <a:gd name="connsiteY6-240" fmla="*/ 0 h 152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71" y="connsiteY5-172"/>
                </a:cxn>
                <a:cxn ang="0">
                  <a:pos x="connsiteX6-197" y="connsiteY6-198"/>
                </a:cxn>
              </a:cxnLst>
              <a:rect l="l" t="t" r="r" b="b"/>
              <a:pathLst>
                <a:path w="4349750" h="152407">
                  <a:moveTo>
                    <a:pt x="0" y="25400"/>
                  </a:moveTo>
                  <a:cubicBezTo>
                    <a:pt x="309033" y="44450"/>
                    <a:pt x="557367" y="126814"/>
                    <a:pt x="806477" y="123825"/>
                  </a:cubicBezTo>
                  <a:cubicBezTo>
                    <a:pt x="1055587" y="120836"/>
                    <a:pt x="1290402" y="3232"/>
                    <a:pt x="1494660" y="7465"/>
                  </a:cubicBezTo>
                  <a:cubicBezTo>
                    <a:pt x="1698918" y="11698"/>
                    <a:pt x="1920169" y="139700"/>
                    <a:pt x="2159000" y="139700"/>
                  </a:cubicBezTo>
                  <a:cubicBezTo>
                    <a:pt x="2397831" y="139700"/>
                    <a:pt x="2720214" y="8524"/>
                    <a:pt x="2927647" y="7466"/>
                  </a:cubicBezTo>
                  <a:cubicBezTo>
                    <a:pt x="3135080" y="6408"/>
                    <a:pt x="3429599" y="153644"/>
                    <a:pt x="3666616" y="152400"/>
                  </a:cubicBezTo>
                  <a:cubicBezTo>
                    <a:pt x="3903633" y="151156"/>
                    <a:pt x="4028017" y="46567"/>
                    <a:pt x="4349750" y="0"/>
                  </a:cubicBezTo>
                </a:path>
              </a:pathLst>
            </a:custGeom>
            <a:noFill/>
            <a:ln w="6350">
              <a:gradFill>
                <a:gsLst>
                  <a:gs pos="0">
                    <a:srgbClr val="FFCDCD"/>
                  </a:gs>
                  <a:gs pos="90000">
                    <a:srgbClr val="C00000"/>
                  </a:gs>
                  <a:gs pos="10000">
                    <a:srgbClr val="C00000"/>
                  </a:gs>
                  <a:gs pos="100000">
                    <a:srgbClr val="C0000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52"/>
            <p:cNvSpPr/>
            <p:nvPr/>
          </p:nvSpPr>
          <p:spPr>
            <a:xfrm>
              <a:off x="1268730" y="4299931"/>
              <a:ext cx="4568190" cy="152407"/>
            </a:xfrm>
            <a:custGeom>
              <a:avLst/>
              <a:gdLst>
                <a:gd name="connsiteX0" fmla="*/ 0 w 4349750"/>
                <a:gd name="connsiteY0" fmla="*/ 25400 h 139700"/>
                <a:gd name="connsiteX1" fmla="*/ 927100 w 4349750"/>
                <a:gd name="connsiteY1" fmla="*/ 82550 h 139700"/>
                <a:gd name="connsiteX2" fmla="*/ 2108200 w 4349750"/>
                <a:gd name="connsiteY2" fmla="*/ 25400 h 139700"/>
                <a:gd name="connsiteX3" fmla="*/ 3384550 w 4349750"/>
                <a:gd name="connsiteY3" fmla="*/ 139700 h 139700"/>
                <a:gd name="connsiteX4" fmla="*/ 4349750 w 4349750"/>
                <a:gd name="connsiteY4" fmla="*/ 0 h 139700"/>
                <a:gd name="connsiteX0-1" fmla="*/ 0 w 4349750"/>
                <a:gd name="connsiteY0-2" fmla="*/ 25400 h 139700"/>
                <a:gd name="connsiteX1-3" fmla="*/ 927100 w 4349750"/>
                <a:gd name="connsiteY1-4" fmla="*/ 82550 h 139700"/>
                <a:gd name="connsiteX2-5" fmla="*/ 2108200 w 4349750"/>
                <a:gd name="connsiteY2-6" fmla="*/ 25400 h 139700"/>
                <a:gd name="connsiteX3-7" fmla="*/ 3384550 w 4349750"/>
                <a:gd name="connsiteY3-8" fmla="*/ 139700 h 139700"/>
                <a:gd name="connsiteX4-9" fmla="*/ 4349750 w 4349750"/>
                <a:gd name="connsiteY4-10" fmla="*/ 0 h 139700"/>
                <a:gd name="connsiteX0-11" fmla="*/ 0 w 4349750"/>
                <a:gd name="connsiteY0-12" fmla="*/ 25400 h 139700"/>
                <a:gd name="connsiteX1-13" fmla="*/ 927100 w 4349750"/>
                <a:gd name="connsiteY1-14" fmla="*/ 82550 h 139700"/>
                <a:gd name="connsiteX2-15" fmla="*/ 2108200 w 4349750"/>
                <a:gd name="connsiteY2-16" fmla="*/ 25400 h 139700"/>
                <a:gd name="connsiteX3-17" fmla="*/ 3384550 w 4349750"/>
                <a:gd name="connsiteY3-18" fmla="*/ 139700 h 139700"/>
                <a:gd name="connsiteX4-19" fmla="*/ 4349750 w 4349750"/>
                <a:gd name="connsiteY4-20" fmla="*/ 0 h 139700"/>
                <a:gd name="connsiteX0-21" fmla="*/ 0 w 4349750"/>
                <a:gd name="connsiteY0-22" fmla="*/ 25400 h 139700"/>
                <a:gd name="connsiteX1-23" fmla="*/ 927100 w 4349750"/>
                <a:gd name="connsiteY1-24" fmla="*/ 82550 h 139700"/>
                <a:gd name="connsiteX2-25" fmla="*/ 2108200 w 4349750"/>
                <a:gd name="connsiteY2-26" fmla="*/ 25400 h 139700"/>
                <a:gd name="connsiteX3-27" fmla="*/ 3384550 w 4349750"/>
                <a:gd name="connsiteY3-28" fmla="*/ 139700 h 139700"/>
                <a:gd name="connsiteX4-29" fmla="*/ 4349750 w 4349750"/>
                <a:gd name="connsiteY4-30" fmla="*/ 0 h 139700"/>
                <a:gd name="connsiteX0-31" fmla="*/ 0 w 4349750"/>
                <a:gd name="connsiteY0-32" fmla="*/ 25400 h 139700"/>
                <a:gd name="connsiteX1-33" fmla="*/ 927100 w 4349750"/>
                <a:gd name="connsiteY1-34" fmla="*/ 82550 h 139700"/>
                <a:gd name="connsiteX2-35" fmla="*/ 2108200 w 4349750"/>
                <a:gd name="connsiteY2-36" fmla="*/ 25400 h 139700"/>
                <a:gd name="connsiteX3-37" fmla="*/ 3384550 w 4349750"/>
                <a:gd name="connsiteY3-38" fmla="*/ 139700 h 139700"/>
                <a:gd name="connsiteX4-39" fmla="*/ 4349750 w 4349750"/>
                <a:gd name="connsiteY4-40" fmla="*/ 0 h 139700"/>
                <a:gd name="connsiteX0-41" fmla="*/ 0 w 4349750"/>
                <a:gd name="connsiteY0-42" fmla="*/ 25400 h 139700"/>
                <a:gd name="connsiteX1-43" fmla="*/ 927100 w 4349750"/>
                <a:gd name="connsiteY1-44" fmla="*/ 82550 h 139700"/>
                <a:gd name="connsiteX2-45" fmla="*/ 2108200 w 4349750"/>
                <a:gd name="connsiteY2-46" fmla="*/ 25400 h 139700"/>
                <a:gd name="connsiteX3-47" fmla="*/ 3384550 w 4349750"/>
                <a:gd name="connsiteY3-48" fmla="*/ 139700 h 139700"/>
                <a:gd name="connsiteX4-49" fmla="*/ 4349750 w 4349750"/>
                <a:gd name="connsiteY4-50" fmla="*/ 0 h 139700"/>
                <a:gd name="connsiteX0-51" fmla="*/ 0 w 4349750"/>
                <a:gd name="connsiteY0-52" fmla="*/ 25400 h 139700"/>
                <a:gd name="connsiteX1-53" fmla="*/ 927100 w 4349750"/>
                <a:gd name="connsiteY1-54" fmla="*/ 82550 h 139700"/>
                <a:gd name="connsiteX2-55" fmla="*/ 2108200 w 4349750"/>
                <a:gd name="connsiteY2-56" fmla="*/ 25400 h 139700"/>
                <a:gd name="connsiteX3-57" fmla="*/ 3384550 w 4349750"/>
                <a:gd name="connsiteY3-58" fmla="*/ 139700 h 139700"/>
                <a:gd name="connsiteX4-59" fmla="*/ 4349750 w 4349750"/>
                <a:gd name="connsiteY4-60" fmla="*/ 0 h 139700"/>
                <a:gd name="connsiteX0-61" fmla="*/ 0 w 4349750"/>
                <a:gd name="connsiteY0-62" fmla="*/ 25400 h 146546"/>
                <a:gd name="connsiteX1-63" fmla="*/ 927100 w 4349750"/>
                <a:gd name="connsiteY1-64" fmla="*/ 82550 h 146546"/>
                <a:gd name="connsiteX2-65" fmla="*/ 2108200 w 4349750"/>
                <a:gd name="connsiteY2-66" fmla="*/ 25400 h 146546"/>
                <a:gd name="connsiteX3-67" fmla="*/ 3384550 w 4349750"/>
                <a:gd name="connsiteY3-68" fmla="*/ 139700 h 146546"/>
                <a:gd name="connsiteX4-69" fmla="*/ 4349750 w 4349750"/>
                <a:gd name="connsiteY4-70" fmla="*/ 0 h 146546"/>
                <a:gd name="connsiteX0-71" fmla="*/ 0 w 4349750"/>
                <a:gd name="connsiteY0-72" fmla="*/ 25400 h 146546"/>
                <a:gd name="connsiteX1-73" fmla="*/ 927100 w 4349750"/>
                <a:gd name="connsiteY1-74" fmla="*/ 82550 h 146546"/>
                <a:gd name="connsiteX2-75" fmla="*/ 2108200 w 4349750"/>
                <a:gd name="connsiteY2-76" fmla="*/ 25400 h 146546"/>
                <a:gd name="connsiteX3-77" fmla="*/ 3384550 w 4349750"/>
                <a:gd name="connsiteY3-78" fmla="*/ 139700 h 146546"/>
                <a:gd name="connsiteX4-79" fmla="*/ 4349750 w 4349750"/>
                <a:gd name="connsiteY4-80" fmla="*/ 0 h 146546"/>
                <a:gd name="connsiteX0-81" fmla="*/ 0 w 4349750"/>
                <a:gd name="connsiteY0-82" fmla="*/ 25400 h 146546"/>
                <a:gd name="connsiteX1-83" fmla="*/ 927100 w 4349750"/>
                <a:gd name="connsiteY1-84" fmla="*/ 82550 h 146546"/>
                <a:gd name="connsiteX2-85" fmla="*/ 2108200 w 4349750"/>
                <a:gd name="connsiteY2-86" fmla="*/ 25400 h 146546"/>
                <a:gd name="connsiteX3-87" fmla="*/ 3384550 w 4349750"/>
                <a:gd name="connsiteY3-88" fmla="*/ 139700 h 146546"/>
                <a:gd name="connsiteX4-89" fmla="*/ 4349750 w 4349750"/>
                <a:gd name="connsiteY4-90" fmla="*/ 0 h 146546"/>
                <a:gd name="connsiteX0-91" fmla="*/ 0 w 4349750"/>
                <a:gd name="connsiteY0-92" fmla="*/ 25400 h 143725"/>
                <a:gd name="connsiteX1-93" fmla="*/ 927100 w 4349750"/>
                <a:gd name="connsiteY1-94" fmla="*/ 82550 h 143725"/>
                <a:gd name="connsiteX2-95" fmla="*/ 2108200 w 4349750"/>
                <a:gd name="connsiteY2-96" fmla="*/ 25400 h 143725"/>
                <a:gd name="connsiteX3-97" fmla="*/ 3384550 w 4349750"/>
                <a:gd name="connsiteY3-98" fmla="*/ 139700 h 143725"/>
                <a:gd name="connsiteX4-99" fmla="*/ 4349750 w 4349750"/>
                <a:gd name="connsiteY4-100" fmla="*/ 0 h 143725"/>
                <a:gd name="connsiteX0-101" fmla="*/ 0 w 4349750"/>
                <a:gd name="connsiteY0-102" fmla="*/ 25400 h 142912"/>
                <a:gd name="connsiteX1-103" fmla="*/ 927100 w 4349750"/>
                <a:gd name="connsiteY1-104" fmla="*/ 82550 h 142912"/>
                <a:gd name="connsiteX2-105" fmla="*/ 2108200 w 4349750"/>
                <a:gd name="connsiteY2-106" fmla="*/ 25400 h 142912"/>
                <a:gd name="connsiteX3-107" fmla="*/ 3384550 w 4349750"/>
                <a:gd name="connsiteY3-108" fmla="*/ 139700 h 142912"/>
                <a:gd name="connsiteX4-109" fmla="*/ 4349750 w 4349750"/>
                <a:gd name="connsiteY4-110" fmla="*/ 0 h 142912"/>
                <a:gd name="connsiteX0-111" fmla="*/ 0 w 4349750"/>
                <a:gd name="connsiteY0-112" fmla="*/ 25400 h 139816"/>
                <a:gd name="connsiteX1-113" fmla="*/ 927100 w 4349750"/>
                <a:gd name="connsiteY1-114" fmla="*/ 82550 h 139816"/>
                <a:gd name="connsiteX2-115" fmla="*/ 2159000 w 4349750"/>
                <a:gd name="connsiteY2-116" fmla="*/ 25400 h 139816"/>
                <a:gd name="connsiteX3-117" fmla="*/ 3384550 w 4349750"/>
                <a:gd name="connsiteY3-118" fmla="*/ 139700 h 139816"/>
                <a:gd name="connsiteX4-119" fmla="*/ 4349750 w 4349750"/>
                <a:gd name="connsiteY4-120" fmla="*/ 0 h 139816"/>
                <a:gd name="connsiteX0-121" fmla="*/ 0 w 4349750"/>
                <a:gd name="connsiteY0-122" fmla="*/ 25400 h 133476"/>
                <a:gd name="connsiteX1-123" fmla="*/ 927100 w 4349750"/>
                <a:gd name="connsiteY1-124" fmla="*/ 82550 h 133476"/>
                <a:gd name="connsiteX2-125" fmla="*/ 2159000 w 4349750"/>
                <a:gd name="connsiteY2-126" fmla="*/ 25400 h 133476"/>
                <a:gd name="connsiteX3-127" fmla="*/ 3403600 w 4349750"/>
                <a:gd name="connsiteY3-128" fmla="*/ 133350 h 133476"/>
                <a:gd name="connsiteX4-129" fmla="*/ 4349750 w 4349750"/>
                <a:gd name="connsiteY4-130" fmla="*/ 0 h 133476"/>
                <a:gd name="connsiteX0-131" fmla="*/ 0 w 4349750"/>
                <a:gd name="connsiteY0-132" fmla="*/ 25400 h 133470"/>
                <a:gd name="connsiteX1-133" fmla="*/ 933450 w 4349750"/>
                <a:gd name="connsiteY1-134" fmla="*/ 114300 h 133470"/>
                <a:gd name="connsiteX2-135" fmla="*/ 2159000 w 4349750"/>
                <a:gd name="connsiteY2-136" fmla="*/ 25400 h 133470"/>
                <a:gd name="connsiteX3-137" fmla="*/ 3403600 w 4349750"/>
                <a:gd name="connsiteY3-138" fmla="*/ 133350 h 133470"/>
                <a:gd name="connsiteX4-139" fmla="*/ 4349750 w 4349750"/>
                <a:gd name="connsiteY4-140" fmla="*/ 0 h 133470"/>
                <a:gd name="connsiteX0-141" fmla="*/ 0 w 4349750"/>
                <a:gd name="connsiteY0-142" fmla="*/ 25400 h 146627"/>
                <a:gd name="connsiteX1-143" fmla="*/ 933450 w 4349750"/>
                <a:gd name="connsiteY1-144" fmla="*/ 114300 h 146627"/>
                <a:gd name="connsiteX2-145" fmla="*/ 2159000 w 4349750"/>
                <a:gd name="connsiteY2-146" fmla="*/ 139700 h 146627"/>
                <a:gd name="connsiteX3-147" fmla="*/ 3403600 w 4349750"/>
                <a:gd name="connsiteY3-148" fmla="*/ 133350 h 146627"/>
                <a:gd name="connsiteX4-149" fmla="*/ 4349750 w 4349750"/>
                <a:gd name="connsiteY4-150" fmla="*/ 0 h 146627"/>
                <a:gd name="connsiteX0-151" fmla="*/ 0 w 4349750"/>
                <a:gd name="connsiteY0-152" fmla="*/ 65563 h 189463"/>
                <a:gd name="connsiteX1-153" fmla="*/ 933450 w 4349750"/>
                <a:gd name="connsiteY1-154" fmla="*/ 154463 h 189463"/>
                <a:gd name="connsiteX2-155" fmla="*/ 2159000 w 4349750"/>
                <a:gd name="connsiteY2-156" fmla="*/ 179863 h 189463"/>
                <a:gd name="connsiteX3-157" fmla="*/ 2945786 w 4349750"/>
                <a:gd name="connsiteY3-158" fmla="*/ 4 h 189463"/>
                <a:gd name="connsiteX4-159" fmla="*/ 3403600 w 4349750"/>
                <a:gd name="connsiteY4-160" fmla="*/ 173513 h 189463"/>
                <a:gd name="connsiteX5" fmla="*/ 4349750 w 4349750"/>
                <a:gd name="connsiteY5" fmla="*/ 40163 h 189463"/>
                <a:gd name="connsiteX0-161" fmla="*/ 0 w 4349750"/>
                <a:gd name="connsiteY0-162" fmla="*/ 65563 h 202352"/>
                <a:gd name="connsiteX1-163" fmla="*/ 933450 w 4349750"/>
                <a:gd name="connsiteY1-164" fmla="*/ 154463 h 202352"/>
                <a:gd name="connsiteX2-165" fmla="*/ 2159000 w 4349750"/>
                <a:gd name="connsiteY2-166" fmla="*/ 179863 h 202352"/>
                <a:gd name="connsiteX3-167" fmla="*/ 2945786 w 4349750"/>
                <a:gd name="connsiteY3-168" fmla="*/ 4 h 202352"/>
                <a:gd name="connsiteX4-169" fmla="*/ 3639408 w 4349750"/>
                <a:gd name="connsiteY4-170" fmla="*/ 202088 h 202352"/>
                <a:gd name="connsiteX5-171" fmla="*/ 4349750 w 4349750"/>
                <a:gd name="connsiteY5-172" fmla="*/ 40163 h 202352"/>
                <a:gd name="connsiteX0-173" fmla="*/ 0 w 4349750"/>
                <a:gd name="connsiteY0-174" fmla="*/ 122777 h 259566"/>
                <a:gd name="connsiteX1-175" fmla="*/ 933450 w 4349750"/>
                <a:gd name="connsiteY1-176" fmla="*/ 211677 h 259566"/>
                <a:gd name="connsiteX2-177" fmla="*/ 1485590 w 4349750"/>
                <a:gd name="connsiteY2-178" fmla="*/ 67 h 259566"/>
                <a:gd name="connsiteX3-179" fmla="*/ 2159000 w 4349750"/>
                <a:gd name="connsiteY3-180" fmla="*/ 237077 h 259566"/>
                <a:gd name="connsiteX4-181" fmla="*/ 2945786 w 4349750"/>
                <a:gd name="connsiteY4-182" fmla="*/ 57218 h 259566"/>
                <a:gd name="connsiteX5-183" fmla="*/ 3639408 w 4349750"/>
                <a:gd name="connsiteY5-184" fmla="*/ 259302 h 259566"/>
                <a:gd name="connsiteX6" fmla="*/ 4349750 w 4349750"/>
                <a:gd name="connsiteY6" fmla="*/ 97377 h 259566"/>
                <a:gd name="connsiteX0-185" fmla="*/ 0 w 4349750"/>
                <a:gd name="connsiteY0-186" fmla="*/ 122775 h 259564"/>
                <a:gd name="connsiteX1-187" fmla="*/ 806477 w 4349750"/>
                <a:gd name="connsiteY1-188" fmla="*/ 221200 h 259564"/>
                <a:gd name="connsiteX2-189" fmla="*/ 1485590 w 4349750"/>
                <a:gd name="connsiteY2-190" fmla="*/ 65 h 259564"/>
                <a:gd name="connsiteX3-191" fmla="*/ 2159000 w 4349750"/>
                <a:gd name="connsiteY3-192" fmla="*/ 237075 h 259564"/>
                <a:gd name="connsiteX4-193" fmla="*/ 2945786 w 4349750"/>
                <a:gd name="connsiteY4-194" fmla="*/ 57216 h 259564"/>
                <a:gd name="connsiteX5-195" fmla="*/ 3639408 w 4349750"/>
                <a:gd name="connsiteY5-196" fmla="*/ 259300 h 259564"/>
                <a:gd name="connsiteX6-197" fmla="*/ 4349750 w 4349750"/>
                <a:gd name="connsiteY6-198" fmla="*/ 97375 h 259564"/>
                <a:gd name="connsiteX0-199" fmla="*/ 0 w 4349750"/>
                <a:gd name="connsiteY0-200" fmla="*/ 65564 h 202353"/>
                <a:gd name="connsiteX1-201" fmla="*/ 806477 w 4349750"/>
                <a:gd name="connsiteY1-202" fmla="*/ 163989 h 202353"/>
                <a:gd name="connsiteX2-203" fmla="*/ 1494660 w 4349750"/>
                <a:gd name="connsiteY2-204" fmla="*/ 47629 h 202353"/>
                <a:gd name="connsiteX3-205" fmla="*/ 2159000 w 4349750"/>
                <a:gd name="connsiteY3-206" fmla="*/ 179864 h 202353"/>
                <a:gd name="connsiteX4-207" fmla="*/ 2945786 w 4349750"/>
                <a:gd name="connsiteY4-208" fmla="*/ 5 h 202353"/>
                <a:gd name="connsiteX5-209" fmla="*/ 3639408 w 4349750"/>
                <a:gd name="connsiteY5-210" fmla="*/ 202089 h 202353"/>
                <a:gd name="connsiteX6-211" fmla="*/ 4349750 w 4349750"/>
                <a:gd name="connsiteY6-212" fmla="*/ 40164 h 202353"/>
                <a:gd name="connsiteX0-213" fmla="*/ 0 w 4349750"/>
                <a:gd name="connsiteY0-214" fmla="*/ 65564 h 192850"/>
                <a:gd name="connsiteX1-215" fmla="*/ 806477 w 4349750"/>
                <a:gd name="connsiteY1-216" fmla="*/ 163989 h 192850"/>
                <a:gd name="connsiteX2-217" fmla="*/ 1494660 w 4349750"/>
                <a:gd name="connsiteY2-218" fmla="*/ 47629 h 192850"/>
                <a:gd name="connsiteX3-219" fmla="*/ 2159000 w 4349750"/>
                <a:gd name="connsiteY3-220" fmla="*/ 179864 h 192850"/>
                <a:gd name="connsiteX4-221" fmla="*/ 2945786 w 4349750"/>
                <a:gd name="connsiteY4-222" fmla="*/ 5 h 192850"/>
                <a:gd name="connsiteX5-223" fmla="*/ 3666616 w 4349750"/>
                <a:gd name="connsiteY5-224" fmla="*/ 192564 h 192850"/>
                <a:gd name="connsiteX6-225" fmla="*/ 4349750 w 4349750"/>
                <a:gd name="connsiteY6-226" fmla="*/ 40164 h 192850"/>
                <a:gd name="connsiteX0-227" fmla="*/ 0 w 4349750"/>
                <a:gd name="connsiteY0-228" fmla="*/ 25400 h 152407"/>
                <a:gd name="connsiteX1-229" fmla="*/ 806477 w 4349750"/>
                <a:gd name="connsiteY1-230" fmla="*/ 123825 h 152407"/>
                <a:gd name="connsiteX2-231" fmla="*/ 1494660 w 4349750"/>
                <a:gd name="connsiteY2-232" fmla="*/ 7465 h 152407"/>
                <a:gd name="connsiteX3-233" fmla="*/ 2159000 w 4349750"/>
                <a:gd name="connsiteY3-234" fmla="*/ 139700 h 152407"/>
                <a:gd name="connsiteX4-235" fmla="*/ 2927647 w 4349750"/>
                <a:gd name="connsiteY4-236" fmla="*/ 7466 h 152407"/>
                <a:gd name="connsiteX5-237" fmla="*/ 3666616 w 4349750"/>
                <a:gd name="connsiteY5-238" fmla="*/ 152400 h 152407"/>
                <a:gd name="connsiteX6-239" fmla="*/ 4349750 w 4349750"/>
                <a:gd name="connsiteY6-240" fmla="*/ 0 h 152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71" y="connsiteY5-172"/>
                </a:cxn>
                <a:cxn ang="0">
                  <a:pos x="connsiteX6-197" y="connsiteY6-198"/>
                </a:cxn>
              </a:cxnLst>
              <a:rect l="l" t="t" r="r" b="b"/>
              <a:pathLst>
                <a:path w="4349750" h="152407">
                  <a:moveTo>
                    <a:pt x="0" y="25400"/>
                  </a:moveTo>
                  <a:cubicBezTo>
                    <a:pt x="309033" y="44450"/>
                    <a:pt x="557367" y="126814"/>
                    <a:pt x="806477" y="123825"/>
                  </a:cubicBezTo>
                  <a:cubicBezTo>
                    <a:pt x="1055587" y="120836"/>
                    <a:pt x="1290402" y="3232"/>
                    <a:pt x="1494660" y="7465"/>
                  </a:cubicBezTo>
                  <a:cubicBezTo>
                    <a:pt x="1698918" y="11698"/>
                    <a:pt x="1920169" y="139700"/>
                    <a:pt x="2159000" y="139700"/>
                  </a:cubicBezTo>
                  <a:cubicBezTo>
                    <a:pt x="2397831" y="139700"/>
                    <a:pt x="2720214" y="8524"/>
                    <a:pt x="2927647" y="7466"/>
                  </a:cubicBezTo>
                  <a:cubicBezTo>
                    <a:pt x="3135080" y="6408"/>
                    <a:pt x="3429599" y="153644"/>
                    <a:pt x="3666616" y="152400"/>
                  </a:cubicBezTo>
                  <a:cubicBezTo>
                    <a:pt x="3903633" y="151156"/>
                    <a:pt x="4028017" y="46567"/>
                    <a:pt x="4349750" y="0"/>
                  </a:cubicBezTo>
                </a:path>
              </a:pathLst>
            </a:custGeom>
            <a:noFill/>
            <a:ln w="6350">
              <a:gradFill>
                <a:gsLst>
                  <a:gs pos="0">
                    <a:srgbClr val="FFCDCD"/>
                  </a:gs>
                  <a:gs pos="90000">
                    <a:srgbClr val="C00000"/>
                  </a:gs>
                  <a:gs pos="10000">
                    <a:srgbClr val="C00000"/>
                  </a:gs>
                  <a:gs pos="100000">
                    <a:srgbClr val="C0000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Tm="4914">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p:tgtEl>
                                          <p:spTgt spid="13"/>
                                        </p:tgtEl>
                                        <p:attrNameLst>
                                          <p:attrName>ppt_y</p:attrName>
                                        </p:attrNameLst>
                                      </p:cBhvr>
                                      <p:tavLst>
                                        <p:tav tm="0">
                                          <p:val>
                                            <p:strVal val="#ppt_y+#ppt_h*1.125000"/>
                                          </p:val>
                                        </p:tav>
                                        <p:tav tm="100000">
                                          <p:val>
                                            <p:strVal val="#ppt_y"/>
                                          </p:val>
                                        </p:tav>
                                      </p:tavLst>
                                    </p:anim>
                                    <p:animEffect transition="in" filter="wipe(up)">
                                      <p:cBhvr>
                                        <p:cTn id="14" dur="1000"/>
                                        <p:tgtEl>
                                          <p:spTgt spid="13"/>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p:tgtEl>
                                          <p:spTgt spid="12"/>
                                        </p:tgtEl>
                                        <p:attrNameLst>
                                          <p:attrName>ppt_x</p:attrName>
                                        </p:attrNameLst>
                                      </p:cBhvr>
                                      <p:tavLst>
                                        <p:tav tm="0">
                                          <p:val>
                                            <p:strVal val="#ppt_x-#ppt_w*1.125000"/>
                                          </p:val>
                                        </p:tav>
                                        <p:tav tm="100000">
                                          <p:val>
                                            <p:strVal val="#ppt_x"/>
                                          </p:val>
                                        </p:tav>
                                      </p:tavLst>
                                    </p:anim>
                                    <p:animEffect transition="in" filter="wipe(right)">
                                      <p:cBhvr>
                                        <p:cTn id="18" dur="1000"/>
                                        <p:tgtEl>
                                          <p:spTgt spid="12"/>
                                        </p:tgtEl>
                                      </p:cBhvr>
                                    </p:animEffect>
                                  </p:childTnLst>
                                </p:cTn>
                              </p:par>
                            </p:childTnLst>
                          </p:cTn>
                        </p:par>
                        <p:par>
                          <p:cTn id="19" fill="hold">
                            <p:stCondLst>
                              <p:cond delay="2000"/>
                            </p:stCondLst>
                            <p:childTnLst>
                              <p:par>
                                <p:cTn id="20" presetID="16" presetClass="entr" presetSubtype="37"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outVertical)">
                                      <p:cBhvr>
                                        <p:cTn id="22" dur="750"/>
                                        <p:tgtEl>
                                          <p:spTgt spid="14"/>
                                        </p:tgtEl>
                                      </p:cBhvr>
                                    </p:animEffect>
                                  </p:childTnLst>
                                </p:cTn>
                              </p:par>
                            </p:childTnLst>
                          </p:cTn>
                        </p:par>
                        <p:par>
                          <p:cTn id="23" fill="hold">
                            <p:stCondLst>
                              <p:cond delay="3000"/>
                            </p:stCondLst>
                            <p:childTnLst>
                              <p:par>
                                <p:cTn id="24" presetID="53" presetClass="entr" presetSubtype="16" fill="hold" grpId="0" nodeType="afterEffect">
                                  <p:stCondLst>
                                    <p:cond delay="0"/>
                                  </p:stCondLst>
                                  <p:iterate type="lt">
                                    <p:tmPct val="20000"/>
                                  </p:iterate>
                                  <p:childTnLst>
                                    <p:set>
                                      <p:cBhvr>
                                        <p:cTn id="25" dur="1" fill="hold">
                                          <p:stCondLst>
                                            <p:cond delay="0"/>
                                          </p:stCondLst>
                                        </p:cTn>
                                        <p:tgtEl>
                                          <p:spTgt spid="9"/>
                                        </p:tgtEl>
                                        <p:attrNameLst>
                                          <p:attrName>style.visibility</p:attrName>
                                        </p:attrNameLst>
                                      </p:cBhvr>
                                      <p:to>
                                        <p:strVal val="visible"/>
                                      </p:to>
                                    </p:set>
                                    <p:anim calcmode="lin" valueType="num">
                                      <p:cBhvr>
                                        <p:cTn id="26" dur="750" fill="hold"/>
                                        <p:tgtEl>
                                          <p:spTgt spid="9"/>
                                        </p:tgtEl>
                                        <p:attrNameLst>
                                          <p:attrName>ppt_w</p:attrName>
                                        </p:attrNameLst>
                                      </p:cBhvr>
                                      <p:tavLst>
                                        <p:tav tm="0">
                                          <p:val>
                                            <p:fltVal val="0"/>
                                          </p:val>
                                        </p:tav>
                                        <p:tav tm="100000">
                                          <p:val>
                                            <p:strVal val="#ppt_w"/>
                                          </p:val>
                                        </p:tav>
                                      </p:tavLst>
                                    </p:anim>
                                    <p:anim calcmode="lin" valueType="num">
                                      <p:cBhvr>
                                        <p:cTn id="27" dur="750" fill="hold"/>
                                        <p:tgtEl>
                                          <p:spTgt spid="9"/>
                                        </p:tgtEl>
                                        <p:attrNameLst>
                                          <p:attrName>ppt_h</p:attrName>
                                        </p:attrNameLst>
                                      </p:cBhvr>
                                      <p:tavLst>
                                        <p:tav tm="0">
                                          <p:val>
                                            <p:fltVal val="0"/>
                                          </p:val>
                                        </p:tav>
                                        <p:tav tm="100000">
                                          <p:val>
                                            <p:strVal val="#ppt_h"/>
                                          </p:val>
                                        </p:tav>
                                      </p:tavLst>
                                    </p:anim>
                                    <p:animEffect transition="in" filter="fade">
                                      <p:cBhvr>
                                        <p:cTn id="28" dur="750"/>
                                        <p:tgtEl>
                                          <p:spTgt spid="9"/>
                                        </p:tgtEl>
                                      </p:cBhvr>
                                    </p:animEffect>
                                  </p:childTnLst>
                                </p:cTn>
                              </p:par>
                              <p:par>
                                <p:cTn id="29" presetID="53" presetClass="entr" presetSubtype="16" fill="hold" grpId="0" nodeType="withEffect">
                                  <p:stCondLst>
                                    <p:cond delay="0"/>
                                  </p:stCondLst>
                                  <p:iterate type="lt">
                                    <p:tmPct val="10000"/>
                                  </p:iterate>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ldLvl="0" animBg="1"/>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42"/>
          <p:cNvSpPr>
            <a:spLocks noGrp="1"/>
          </p:cNvSpPr>
          <p:nvPr>
            <p:ph type="body" sz="quarter" idx="10"/>
          </p:nvPr>
        </p:nvSpPr>
        <p:spPr>
          <a:xfrm>
            <a:off x="227330" y="358775"/>
            <a:ext cx="3660775" cy="590550"/>
          </a:xfrm>
        </p:spPr>
        <p:txBody>
          <a:bodyPr/>
          <a:lstStyle/>
          <a:p>
            <a:r>
              <a:rPr lang="zh-CN" altLang="en-US" sz="2000" dirty="0">
                <a:latin typeface="微软雅黑" panose="020B0503020204020204" charset="-122"/>
                <a:ea typeface="微软雅黑" panose="020B0503020204020204" charset="-122"/>
              </a:rPr>
              <a:t>请在此处添加标题</a:t>
            </a:r>
          </a:p>
        </p:txBody>
      </p:sp>
      <p:sp>
        <p:nvSpPr>
          <p:cNvPr id="44" name="文本占位符 43"/>
          <p:cNvSpPr>
            <a:spLocks noGrp="1"/>
          </p:cNvSpPr>
          <p:nvPr/>
        </p:nvSpPr>
        <p:spPr>
          <a:xfrm>
            <a:off x="518746" y="710723"/>
            <a:ext cx="4664898" cy="238813"/>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1200" kern="1200" spc="100" baseline="0">
                <a:solidFill>
                  <a:srgbClr val="51B9D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Creativity / Innovation / Specialty / Exquisite</a:t>
            </a:r>
          </a:p>
        </p:txBody>
      </p:sp>
      <p:pic>
        <p:nvPicPr>
          <p:cNvPr id="1026" name="Picture 2" descr="C:\Users\Administrator\Desktop\爱国\QQ截图20161231120011.jpgQQ截图20161231120011"/>
          <p:cNvPicPr>
            <a:picLocks noChangeAspect="1" noChangeArrowheads="1"/>
          </p:cNvPicPr>
          <p:nvPr/>
        </p:nvPicPr>
        <p:blipFill>
          <a:blip r:embed="rId3"/>
          <a:srcRect/>
          <a:stretch>
            <a:fillRect/>
          </a:stretch>
        </p:blipFill>
        <p:spPr bwMode="auto">
          <a:xfrm>
            <a:off x="1381125" y="1665605"/>
            <a:ext cx="5572760" cy="316928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8" name="矩形 3"/>
          <p:cNvSpPr>
            <a:spLocks noChangeArrowheads="1"/>
          </p:cNvSpPr>
          <p:nvPr/>
        </p:nvSpPr>
        <p:spPr bwMode="auto">
          <a:xfrm>
            <a:off x="7799705" y="1665605"/>
            <a:ext cx="18084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54" tIns="45727" rIns="91454" bIns="45727">
            <a:spAutoFit/>
          </a:bodyPr>
          <a:lstStyle/>
          <a:p>
            <a:r>
              <a:rPr lang="zh-CN" altLang="en-US" sz="3200" b="1" dirty="0">
                <a:solidFill>
                  <a:srgbClr val="C00000"/>
                </a:solidFill>
                <a:latin typeface="微软雅黑" panose="020B0503020204020204" charset="-122"/>
                <a:ea typeface="微软雅黑" panose="020B0503020204020204" charset="-122"/>
                <a:sym typeface="Arial" panose="020B0604020202020204" pitchFamily="34" charset="0"/>
              </a:rPr>
              <a:t>添加标题</a:t>
            </a:r>
          </a:p>
        </p:txBody>
      </p:sp>
      <p:sp>
        <p:nvSpPr>
          <p:cNvPr id="39" name="矩形 47"/>
          <p:cNvSpPr>
            <a:spLocks noChangeArrowheads="1"/>
          </p:cNvSpPr>
          <p:nvPr/>
        </p:nvSpPr>
        <p:spPr bwMode="auto">
          <a:xfrm>
            <a:off x="7812405" y="2244725"/>
            <a:ext cx="366649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54" tIns="45727" rIns="91454" bIns="45727">
            <a:spAutoFit/>
          </a:bodyPr>
          <a:lstStyle/>
          <a:p>
            <a:pPr>
              <a:lnSpc>
                <a:spcPct val="200000"/>
              </a:lnSpc>
              <a:spcAft>
                <a:spcPts val="500"/>
              </a:spcAft>
            </a:pPr>
            <a:r>
              <a:rPr lang="zh-CN" altLang="en-US" sz="1400" dirty="0">
                <a:latin typeface="微软雅黑" panose="020B0503020204020204" charset="-122"/>
                <a:ea typeface="微软雅黑" panose="020B0503020204020204" charset="-122"/>
                <a:sym typeface="方正兰亭黑_GBK" pitchFamily="2" charset="-122"/>
              </a:rPr>
              <a:t>       右键点击图片选择设置图片格式可直接替换图片。您可以点击文字框输入您的描述说明，或者通过复制粘贴，在此录入您的描述说明。在此录入上述图表的综合描述说明，在此录入上述图表的综合描述说明，在此录入上述图表的综合描述说明。</a:t>
            </a:r>
            <a:endParaRPr lang="en-US" altLang="zh-CN" sz="1400" dirty="0">
              <a:latin typeface="微软雅黑" panose="020B0503020204020204" charset="-122"/>
              <a:ea typeface="微软雅黑" panose="020B0503020204020204" charset="-122"/>
              <a:sym typeface="方正兰亭黑_GBK" pitchFamily="2" charset="-122"/>
            </a:endParaRPr>
          </a:p>
        </p:txBody>
      </p:sp>
    </p:spTree>
  </p:cSld>
  <p:clrMapOvr>
    <a:masterClrMapping/>
  </p:clrMapOvr>
  <p:transition advTm="337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8"/>
                                        </p:tgtEl>
                                        <p:attrNameLst>
                                          <p:attrName>style.visibility</p:attrName>
                                        </p:attrNameLst>
                                      </p:cBhvr>
                                      <p:to>
                                        <p:strVal val="visible"/>
                                      </p:to>
                                    </p:set>
                                    <p:anim by="(-#ppt_w*2)" calcmode="lin" valueType="num">
                                      <p:cBhvr rctx="PPT">
                                        <p:cTn id="13" dur="500" autoRev="1" fill="hold">
                                          <p:stCondLst>
                                            <p:cond delay="0"/>
                                          </p:stCondLst>
                                        </p:cTn>
                                        <p:tgtEl>
                                          <p:spTgt spid="38"/>
                                        </p:tgtEl>
                                        <p:attrNameLst>
                                          <p:attrName>ppt_w</p:attrName>
                                        </p:attrNameLst>
                                      </p:cBhvr>
                                    </p:anim>
                                    <p:anim by="(#ppt_w*0.50)" calcmode="lin" valueType="num">
                                      <p:cBhvr>
                                        <p:cTn id="14" dur="500" decel="50000" autoRev="1" fill="hold">
                                          <p:stCondLst>
                                            <p:cond delay="0"/>
                                          </p:stCondLst>
                                        </p:cTn>
                                        <p:tgtEl>
                                          <p:spTgt spid="38"/>
                                        </p:tgtEl>
                                        <p:attrNameLst>
                                          <p:attrName>ppt_x</p:attrName>
                                        </p:attrNameLst>
                                      </p:cBhvr>
                                    </p:anim>
                                    <p:anim from="(-#ppt_h/2)" to="(#ppt_y)" calcmode="lin" valueType="num">
                                      <p:cBhvr>
                                        <p:cTn id="15" dur="1000" fill="hold">
                                          <p:stCondLst>
                                            <p:cond delay="0"/>
                                          </p:stCondLst>
                                        </p:cTn>
                                        <p:tgtEl>
                                          <p:spTgt spid="38"/>
                                        </p:tgtEl>
                                        <p:attrNameLst>
                                          <p:attrName>ppt_y</p:attrName>
                                        </p:attrNameLst>
                                      </p:cBhvr>
                                    </p:anim>
                                    <p:animRot by="21600000">
                                      <p:cBhvr>
                                        <p:cTn id="16" dur="1000" fill="hold">
                                          <p:stCondLst>
                                            <p:cond delay="0"/>
                                          </p:stCondLst>
                                        </p:cTn>
                                        <p:tgtEl>
                                          <p:spTgt spid="38"/>
                                        </p:tgtEl>
                                        <p:attrNameLst>
                                          <p:attrName>r</p:attrName>
                                        </p:attrNameLst>
                                      </p:cBhvr>
                                    </p:animRot>
                                  </p:childTnLst>
                                </p:cTn>
                              </p:par>
                            </p:childTnLst>
                          </p:cTn>
                        </p:par>
                        <p:par>
                          <p:cTn id="17" fill="hold">
                            <p:stCondLst>
                              <p:cond delay="1799"/>
                            </p:stCondLst>
                            <p:childTnLst>
                              <p:par>
                                <p:cTn id="18" presetID="47" presetClass="entr" presetSubtype="0"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42"/>
          <p:cNvSpPr>
            <a:spLocks noGrp="1"/>
          </p:cNvSpPr>
          <p:nvPr>
            <p:ph type="body" sz="quarter" idx="10"/>
          </p:nvPr>
        </p:nvSpPr>
        <p:spPr>
          <a:xfrm>
            <a:off x="227330" y="358775"/>
            <a:ext cx="3660775" cy="590550"/>
          </a:xfrm>
        </p:spPr>
        <p:txBody>
          <a:bodyPr/>
          <a:lstStyle/>
          <a:p>
            <a:r>
              <a:rPr lang="zh-CN" altLang="en-US" sz="2000" dirty="0">
                <a:latin typeface="微软雅黑" panose="020B0503020204020204" charset="-122"/>
                <a:ea typeface="微软雅黑" panose="020B0503020204020204" charset="-122"/>
              </a:rPr>
              <a:t>请在此处添加标题</a:t>
            </a:r>
          </a:p>
        </p:txBody>
      </p:sp>
      <p:sp>
        <p:nvSpPr>
          <p:cNvPr id="44" name="文本占位符 43"/>
          <p:cNvSpPr>
            <a:spLocks noGrp="1"/>
          </p:cNvSpPr>
          <p:nvPr/>
        </p:nvSpPr>
        <p:spPr>
          <a:xfrm>
            <a:off x="518746" y="710723"/>
            <a:ext cx="4664898" cy="238813"/>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1200" kern="1200" spc="100" baseline="0">
                <a:solidFill>
                  <a:srgbClr val="51B9D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Creativity / Innovation / Specialty / Exquisite</a:t>
            </a:r>
          </a:p>
        </p:txBody>
      </p:sp>
      <p:grpSp>
        <p:nvGrpSpPr>
          <p:cNvPr id="8" name="组合 3"/>
          <p:cNvGrpSpPr/>
          <p:nvPr/>
        </p:nvGrpSpPr>
        <p:grpSpPr bwMode="auto">
          <a:xfrm>
            <a:off x="4425186" y="2127597"/>
            <a:ext cx="3537851" cy="2134144"/>
            <a:chOff x="0" y="0"/>
            <a:chExt cx="3536515" cy="2133600"/>
          </a:xfrm>
        </p:grpSpPr>
        <p:pic>
          <p:nvPicPr>
            <p:cNvPr id="9" name="Picture 4"/>
            <p:cNvPicPr>
              <a:picLocks noChangeAspect="1" noChangeArrowheads="1"/>
            </p:cNvPicPr>
            <p:nvPr/>
          </p:nvPicPr>
          <p:blipFill>
            <a:blip r:embed="rId3" cstate="screen"/>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8"/>
            <p:cNvSpPr>
              <a:spLocks noChangeArrowheads="1"/>
            </p:cNvSpPr>
            <p:nvPr/>
          </p:nvSpPr>
          <p:spPr bwMode="auto">
            <a:xfrm>
              <a:off x="519687" y="255892"/>
              <a:ext cx="2450592" cy="1530000"/>
            </a:xfrm>
            <a:prstGeom prst="rect">
              <a:avLst/>
            </a:prstGeom>
            <a:blipFill dpi="0" rotWithShape="1">
              <a:blip r:embed="rId4"/>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p>
              <a:pPr algn="ctr"/>
              <a:endParaRPr lang="zh-CN" altLang="zh-CN" sz="3200">
                <a:latin typeface="微软雅黑" panose="020B0503020204020204" charset="-122"/>
                <a:ea typeface="微软雅黑" panose="020B0503020204020204" charset="-122"/>
                <a:cs typeface="Calibri" panose="020F0502020204030204" charset="0"/>
                <a:sym typeface="Calibri" panose="020F0502020204030204" charset="0"/>
              </a:endParaRPr>
            </a:p>
          </p:txBody>
        </p:sp>
      </p:grpSp>
      <p:grpSp>
        <p:nvGrpSpPr>
          <p:cNvPr id="11" name="组合 2"/>
          <p:cNvGrpSpPr/>
          <p:nvPr/>
        </p:nvGrpSpPr>
        <p:grpSpPr bwMode="auto">
          <a:xfrm>
            <a:off x="969906" y="2127597"/>
            <a:ext cx="3537851" cy="2134144"/>
            <a:chOff x="0" y="0"/>
            <a:chExt cx="3536515" cy="2133600"/>
          </a:xfrm>
        </p:grpSpPr>
        <p:pic>
          <p:nvPicPr>
            <p:cNvPr id="12" name="Picture 3"/>
            <p:cNvPicPr>
              <a:picLocks noChangeAspect="1" noChangeArrowheads="1"/>
            </p:cNvPicPr>
            <p:nvPr/>
          </p:nvPicPr>
          <p:blipFill>
            <a:blip r:embed="rId3" cstate="screen"/>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9"/>
            <p:cNvSpPr>
              <a:spLocks noChangeArrowheads="1"/>
            </p:cNvSpPr>
            <p:nvPr/>
          </p:nvSpPr>
          <p:spPr bwMode="auto">
            <a:xfrm>
              <a:off x="524581" y="255892"/>
              <a:ext cx="2450592" cy="1530000"/>
            </a:xfrm>
            <a:prstGeom prst="rect">
              <a:avLst/>
            </a:prstGeom>
            <a:blipFill dpi="0" rotWithShape="1">
              <a:blip r:embed="rId5" cstate="screen"/>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p>
              <a:pPr algn="ctr"/>
              <a:endParaRPr lang="zh-CN" altLang="zh-CN" sz="3200">
                <a:latin typeface="微软雅黑" panose="020B0503020204020204" charset="-122"/>
                <a:ea typeface="微软雅黑" panose="020B0503020204020204" charset="-122"/>
                <a:cs typeface="Calibri" panose="020F0502020204030204" charset="0"/>
                <a:sym typeface="Calibri" panose="020F0502020204030204" charset="0"/>
              </a:endParaRPr>
            </a:p>
          </p:txBody>
        </p:sp>
      </p:grpSp>
      <p:grpSp>
        <p:nvGrpSpPr>
          <p:cNvPr id="14" name="组合 13"/>
          <p:cNvGrpSpPr/>
          <p:nvPr/>
        </p:nvGrpSpPr>
        <p:grpSpPr bwMode="auto">
          <a:xfrm>
            <a:off x="7880466" y="2127597"/>
            <a:ext cx="3536264" cy="2134144"/>
            <a:chOff x="0" y="0"/>
            <a:chExt cx="3536515" cy="2133600"/>
          </a:xfrm>
        </p:grpSpPr>
        <p:pic>
          <p:nvPicPr>
            <p:cNvPr id="15" name="Picture 5"/>
            <p:cNvPicPr>
              <a:picLocks noChangeAspect="1" noChangeArrowheads="1"/>
            </p:cNvPicPr>
            <p:nvPr/>
          </p:nvPicPr>
          <p:blipFill>
            <a:blip r:embed="rId3" cstate="screen"/>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0"/>
            <p:cNvSpPr>
              <a:spLocks noChangeArrowheads="1"/>
            </p:cNvSpPr>
            <p:nvPr/>
          </p:nvSpPr>
          <p:spPr bwMode="auto">
            <a:xfrm>
              <a:off x="515715" y="255890"/>
              <a:ext cx="2450592" cy="1530000"/>
            </a:xfrm>
            <a:prstGeom prst="rect">
              <a:avLst/>
            </a:prstGeom>
            <a:blipFill dpi="0" rotWithShape="1">
              <a:blip r:embed="rId6" cstate="screen"/>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p>
              <a:pPr algn="ctr"/>
              <a:endParaRPr lang="zh-CN" altLang="zh-CN" sz="3200">
                <a:latin typeface="微软雅黑" panose="020B0503020204020204" charset="-122"/>
                <a:ea typeface="微软雅黑" panose="020B0503020204020204" charset="-122"/>
                <a:cs typeface="Calibri" panose="020F0502020204030204" charset="0"/>
                <a:sym typeface="Calibri" panose="020F0502020204030204" charset="0"/>
              </a:endParaRPr>
            </a:p>
          </p:txBody>
        </p:sp>
      </p:grpSp>
      <p:sp>
        <p:nvSpPr>
          <p:cNvPr id="17" name="矩形 37"/>
          <p:cNvSpPr>
            <a:spLocks noChangeArrowheads="1"/>
          </p:cNvSpPr>
          <p:nvPr/>
        </p:nvSpPr>
        <p:spPr bwMode="auto">
          <a:xfrm>
            <a:off x="1412932" y="1438446"/>
            <a:ext cx="9595706" cy="65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54" tIns="45727" rIns="91454" bIns="45727">
            <a:spAutoFit/>
          </a:bodyPr>
          <a:lstStyle/>
          <a:p>
            <a:pPr algn="ctr">
              <a:lnSpc>
                <a:spcPct val="130000"/>
              </a:lnSpc>
            </a:pPr>
            <a:r>
              <a:rPr lang="zh-CN" altLang="en-US" sz="1400">
                <a:latin typeface="微软雅黑" panose="020B0503020204020204" charset="-122"/>
                <a:ea typeface="微软雅黑" panose="020B0503020204020204" charset="-122"/>
                <a:sym typeface="方正兰亭黑_GBK" pitchFamily="2" charset="-122"/>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00">
              <a:latin typeface="微软雅黑" panose="020B0503020204020204" charset="-122"/>
              <a:ea typeface="微软雅黑" panose="020B0503020204020204" charset="-122"/>
            </a:endParaRPr>
          </a:p>
        </p:txBody>
      </p:sp>
      <p:sp>
        <p:nvSpPr>
          <p:cNvPr id="19" name="矩形 47"/>
          <p:cNvSpPr>
            <a:spLocks noChangeArrowheads="1"/>
          </p:cNvSpPr>
          <p:nvPr/>
        </p:nvSpPr>
        <p:spPr bwMode="auto">
          <a:xfrm>
            <a:off x="1574898" y="4262275"/>
            <a:ext cx="232945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54" tIns="45727" rIns="91454" bIns="45727">
            <a:spAutoFit/>
          </a:bodyPr>
          <a:lstStyle/>
          <a:p>
            <a:pPr algn="ctr">
              <a:lnSpc>
                <a:spcPct val="130000"/>
              </a:lnSpc>
            </a:pPr>
            <a:r>
              <a:rPr lang="zh-CN" altLang="en-US" sz="1400">
                <a:latin typeface="微软雅黑" panose="020B0503020204020204" charset="-122"/>
                <a:ea typeface="微软雅黑" panose="020B0503020204020204" charset="-122"/>
                <a:sym typeface="方正兰亭黑_GBK" pitchFamily="2" charset="-122"/>
              </a:rPr>
              <a:t>在此录入上述图表的描述说明，在此录入上述图表的描述说明，在此录入上述图表的描述说明。</a:t>
            </a:r>
            <a:endParaRPr lang="zh-CN" altLang="en-US" sz="100">
              <a:latin typeface="微软雅黑" panose="020B0503020204020204" charset="-122"/>
              <a:ea typeface="微软雅黑" panose="020B0503020204020204" charset="-122"/>
            </a:endParaRPr>
          </a:p>
        </p:txBody>
      </p:sp>
      <p:sp>
        <p:nvSpPr>
          <p:cNvPr id="21" name="矩形 47"/>
          <p:cNvSpPr>
            <a:spLocks noChangeArrowheads="1"/>
          </p:cNvSpPr>
          <p:nvPr/>
        </p:nvSpPr>
        <p:spPr bwMode="auto">
          <a:xfrm>
            <a:off x="5028590" y="4262275"/>
            <a:ext cx="2329456"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54" tIns="45727" rIns="91454" bIns="45727">
            <a:spAutoFit/>
          </a:bodyPr>
          <a:lstStyle/>
          <a:p>
            <a:pPr algn="ctr">
              <a:lnSpc>
                <a:spcPct val="130000"/>
              </a:lnSpc>
            </a:pPr>
            <a:r>
              <a:rPr lang="zh-CN" altLang="en-US" sz="1400">
                <a:latin typeface="微软雅黑" panose="020B0503020204020204" charset="-122"/>
                <a:ea typeface="微软雅黑" panose="020B0503020204020204" charset="-122"/>
                <a:sym typeface="方正兰亭黑_GBK" pitchFamily="2" charset="-122"/>
              </a:rPr>
              <a:t>在此录入上述图表的描述说明，在此录入上述图表的描述说明，在此录入上述图表的描述说明。</a:t>
            </a:r>
            <a:endParaRPr lang="zh-CN" altLang="en-US" sz="100">
              <a:latin typeface="微软雅黑" panose="020B0503020204020204" charset="-122"/>
              <a:ea typeface="微软雅黑" panose="020B0503020204020204" charset="-122"/>
            </a:endParaRPr>
          </a:p>
        </p:txBody>
      </p:sp>
      <p:sp>
        <p:nvSpPr>
          <p:cNvPr id="23" name="矩形 47"/>
          <p:cNvSpPr>
            <a:spLocks noChangeArrowheads="1"/>
          </p:cNvSpPr>
          <p:nvPr/>
        </p:nvSpPr>
        <p:spPr bwMode="auto">
          <a:xfrm>
            <a:off x="8483870" y="4262275"/>
            <a:ext cx="2329456"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54" tIns="45727" rIns="91454" bIns="45727">
            <a:spAutoFit/>
          </a:bodyPr>
          <a:lstStyle/>
          <a:p>
            <a:pPr algn="ctr">
              <a:lnSpc>
                <a:spcPct val="130000"/>
              </a:lnSpc>
            </a:pPr>
            <a:r>
              <a:rPr lang="zh-CN" altLang="en-US" sz="1400">
                <a:latin typeface="微软雅黑" panose="020B0503020204020204" charset="-122"/>
                <a:ea typeface="微软雅黑" panose="020B0503020204020204" charset="-122"/>
                <a:sym typeface="方正兰亭黑_GBK" pitchFamily="2" charset="-122"/>
              </a:rPr>
              <a:t>在此录入上述图表的描述说明，在此录入上述图表的描述说明，在此录入上述图表的描述说明。</a:t>
            </a:r>
            <a:endParaRPr lang="zh-CN" altLang="en-US" sz="100">
              <a:latin typeface="微软雅黑" panose="020B0503020204020204" charset="-122"/>
              <a:ea typeface="微软雅黑" panose="020B0503020204020204" charset="-122"/>
            </a:endParaRPr>
          </a:p>
        </p:txBody>
      </p:sp>
    </p:spTree>
  </p:cSld>
  <p:clrMapOvr>
    <a:masterClrMapping/>
  </p:clrMapOvr>
  <p:transition advTm="3276">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53"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1500"/>
                            </p:stCondLst>
                            <p:childTnLst>
                              <p:par>
                                <p:cTn id="27" presetID="47"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42"/>
          <p:cNvSpPr>
            <a:spLocks noGrp="1"/>
          </p:cNvSpPr>
          <p:nvPr>
            <p:ph type="body" sz="quarter" idx="10"/>
          </p:nvPr>
        </p:nvSpPr>
        <p:spPr>
          <a:xfrm>
            <a:off x="227330" y="358775"/>
            <a:ext cx="3660775" cy="590550"/>
          </a:xfrm>
        </p:spPr>
        <p:txBody>
          <a:bodyPr/>
          <a:lstStyle/>
          <a:p>
            <a:r>
              <a:rPr lang="zh-CN" altLang="en-US" sz="2000" dirty="0">
                <a:latin typeface="微软雅黑" panose="020B0503020204020204" charset="-122"/>
                <a:ea typeface="微软雅黑" panose="020B0503020204020204" charset="-122"/>
              </a:rPr>
              <a:t>请在此处添加标题</a:t>
            </a:r>
          </a:p>
        </p:txBody>
      </p:sp>
      <p:sp>
        <p:nvSpPr>
          <p:cNvPr id="44" name="文本占位符 43"/>
          <p:cNvSpPr>
            <a:spLocks noGrp="1"/>
          </p:cNvSpPr>
          <p:nvPr/>
        </p:nvSpPr>
        <p:spPr>
          <a:xfrm>
            <a:off x="518746" y="710723"/>
            <a:ext cx="4664898" cy="238813"/>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1200" kern="1200" spc="100" baseline="0">
                <a:solidFill>
                  <a:srgbClr val="51B9D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Creativity / Innovation / Specialty / Exquisite</a:t>
            </a:r>
          </a:p>
        </p:txBody>
      </p:sp>
      <p:sp>
        <p:nvSpPr>
          <p:cNvPr id="116" name="Rectangle 29"/>
          <p:cNvSpPr>
            <a:spLocks noChangeArrowheads="1"/>
          </p:cNvSpPr>
          <p:nvPr/>
        </p:nvSpPr>
        <p:spPr bwMode="auto">
          <a:xfrm>
            <a:off x="7941417" y="1743066"/>
            <a:ext cx="3518796" cy="1651421"/>
          </a:xfrm>
          <a:prstGeom prst="rect">
            <a:avLst/>
          </a:prstGeom>
          <a:gradFill flip="none" rotWithShape="1">
            <a:gsLst>
              <a:gs pos="0">
                <a:schemeClr val="bg1">
                  <a:lumMod val="85000"/>
                </a:schemeClr>
              </a:gs>
              <a:gs pos="100000">
                <a:schemeClr val="bg1"/>
              </a:gs>
            </a:gsLst>
            <a:lin ang="2700000" scaled="1"/>
            <a:tileRect/>
          </a:gradFill>
          <a:ln w="28575">
            <a:gradFill>
              <a:gsLst>
                <a:gs pos="0">
                  <a:schemeClr val="bg1"/>
                </a:gs>
                <a:gs pos="99000">
                  <a:schemeClr val="bg1">
                    <a:lumMod val="85000"/>
                  </a:schemeClr>
                </a:gs>
              </a:gsLst>
              <a:lin ang="5400000" scaled="0"/>
            </a:gradFill>
          </a:ln>
          <a:effectLst>
            <a:outerShdw blurRad="342900" dist="203200" dir="8520000" algn="ctr" rotWithShape="0">
              <a:srgbClr val="000000">
                <a:alpha val="43137"/>
              </a:srgbClr>
            </a:outerShdw>
          </a:effectLst>
        </p:spPr>
        <p:txBody>
          <a:bodyPr anchor="ctr"/>
          <a:lstStyle/>
          <a:p>
            <a:pPr algn="ctr"/>
            <a:endParaRPr lang="zh-CN" altLang="zh-CN" sz="100">
              <a:solidFill>
                <a:srgbClr val="FFFFFF"/>
              </a:solidFill>
              <a:latin typeface="微软雅黑" panose="020B0503020204020204" charset="-122"/>
              <a:ea typeface="微软雅黑" panose="020B0503020204020204" charset="-122"/>
              <a:cs typeface="Calibri" panose="020F0502020204030204" charset="0"/>
              <a:sym typeface="Calibri" panose="020F0502020204030204" charset="0"/>
            </a:endParaRPr>
          </a:p>
        </p:txBody>
      </p:sp>
      <p:sp>
        <p:nvSpPr>
          <p:cNvPr id="115" name="Rectangle 29"/>
          <p:cNvSpPr>
            <a:spLocks noChangeArrowheads="1"/>
          </p:cNvSpPr>
          <p:nvPr/>
        </p:nvSpPr>
        <p:spPr bwMode="auto">
          <a:xfrm>
            <a:off x="851117" y="3448132"/>
            <a:ext cx="3518796" cy="1651421"/>
          </a:xfrm>
          <a:prstGeom prst="rect">
            <a:avLst/>
          </a:prstGeom>
          <a:gradFill flip="none" rotWithShape="1">
            <a:gsLst>
              <a:gs pos="0">
                <a:schemeClr val="bg1">
                  <a:lumMod val="85000"/>
                </a:schemeClr>
              </a:gs>
              <a:gs pos="100000">
                <a:schemeClr val="bg1"/>
              </a:gs>
            </a:gsLst>
            <a:lin ang="2700000" scaled="1"/>
            <a:tileRect/>
          </a:gradFill>
          <a:ln w="28575">
            <a:gradFill>
              <a:gsLst>
                <a:gs pos="0">
                  <a:schemeClr val="bg1"/>
                </a:gs>
                <a:gs pos="99000">
                  <a:schemeClr val="bg1">
                    <a:lumMod val="85000"/>
                  </a:schemeClr>
                </a:gs>
              </a:gsLst>
              <a:lin ang="5400000" scaled="0"/>
            </a:gradFill>
          </a:ln>
          <a:effectLst>
            <a:outerShdw blurRad="342900" dist="203200" dir="8520000" algn="ctr" rotWithShape="0">
              <a:srgbClr val="000000">
                <a:alpha val="43137"/>
              </a:srgbClr>
            </a:outerShdw>
          </a:effectLst>
        </p:spPr>
        <p:txBody>
          <a:bodyPr anchor="ctr"/>
          <a:lstStyle/>
          <a:p>
            <a:pPr algn="ctr"/>
            <a:endParaRPr lang="zh-CN" altLang="zh-CN" sz="100">
              <a:solidFill>
                <a:srgbClr val="FFFFFF"/>
              </a:solidFill>
              <a:latin typeface="微软雅黑" panose="020B0503020204020204" charset="-122"/>
              <a:ea typeface="微软雅黑" panose="020B0503020204020204" charset="-122"/>
              <a:cs typeface="Calibri" panose="020F0502020204030204" charset="0"/>
              <a:sym typeface="Calibri" panose="020F0502020204030204" charset="0"/>
            </a:endParaRPr>
          </a:p>
        </p:txBody>
      </p:sp>
      <p:sp>
        <p:nvSpPr>
          <p:cNvPr id="100" name="矩形 99"/>
          <p:cNvSpPr/>
          <p:nvPr/>
        </p:nvSpPr>
        <p:spPr>
          <a:xfrm>
            <a:off x="911537" y="1789750"/>
            <a:ext cx="1657697" cy="15722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8" tIns="60973" rIns="121948" bIns="60973" rtlCol="0" anchor="ctr"/>
          <a:lstStyle/>
          <a:p>
            <a:pPr algn="ctr"/>
            <a:endParaRPr lang="zh-CN" altLang="en-US" sz="100"/>
          </a:p>
        </p:txBody>
      </p:sp>
      <p:sp>
        <p:nvSpPr>
          <p:cNvPr id="101" name="矩形 100"/>
          <p:cNvSpPr/>
          <p:nvPr/>
        </p:nvSpPr>
        <p:spPr>
          <a:xfrm>
            <a:off x="2656375" y="1789750"/>
            <a:ext cx="1657697" cy="15722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8" tIns="60973" rIns="121948" bIns="60973" rtlCol="0" anchor="ctr"/>
          <a:lstStyle/>
          <a:p>
            <a:pPr algn="ctr"/>
            <a:endParaRPr lang="zh-CN" altLang="en-US" sz="100"/>
          </a:p>
        </p:txBody>
      </p:sp>
      <p:sp>
        <p:nvSpPr>
          <p:cNvPr id="102" name="矩形 101"/>
          <p:cNvSpPr/>
          <p:nvPr/>
        </p:nvSpPr>
        <p:spPr>
          <a:xfrm>
            <a:off x="919769" y="3480214"/>
            <a:ext cx="3394303" cy="1558056"/>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48" tIns="60973" rIns="121948" bIns="60973" rtlCol="0" anchor="ctr"/>
          <a:lstStyle/>
          <a:p>
            <a:pPr algn="ctr"/>
            <a:endParaRPr lang="zh-CN" altLang="en-US" sz="100"/>
          </a:p>
        </p:txBody>
      </p:sp>
      <p:sp>
        <p:nvSpPr>
          <p:cNvPr id="103" name="矩形 102"/>
          <p:cNvSpPr/>
          <p:nvPr/>
        </p:nvSpPr>
        <p:spPr>
          <a:xfrm flipV="1">
            <a:off x="4474747" y="3473103"/>
            <a:ext cx="1657697" cy="15722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8" tIns="60973" rIns="121948" bIns="60973" rtlCol="0" anchor="ctr"/>
          <a:lstStyle/>
          <a:p>
            <a:pPr algn="ctr"/>
            <a:endParaRPr lang="zh-CN" altLang="en-US" sz="100"/>
          </a:p>
        </p:txBody>
      </p:sp>
      <p:sp>
        <p:nvSpPr>
          <p:cNvPr id="104" name="矩形 103"/>
          <p:cNvSpPr/>
          <p:nvPr/>
        </p:nvSpPr>
        <p:spPr>
          <a:xfrm flipV="1">
            <a:off x="6221235" y="3480215"/>
            <a:ext cx="1657697" cy="15722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8" tIns="60973" rIns="121948" bIns="60973" rtlCol="0" anchor="ctr"/>
          <a:lstStyle/>
          <a:p>
            <a:pPr algn="ctr"/>
            <a:endParaRPr lang="zh-CN" altLang="en-US" sz="100"/>
          </a:p>
        </p:txBody>
      </p:sp>
      <p:sp>
        <p:nvSpPr>
          <p:cNvPr id="105" name="矩形 104"/>
          <p:cNvSpPr/>
          <p:nvPr/>
        </p:nvSpPr>
        <p:spPr>
          <a:xfrm flipV="1">
            <a:off x="4474747" y="1789749"/>
            <a:ext cx="3394303" cy="15580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8" tIns="60973" rIns="121948" bIns="60973" rtlCol="0" anchor="ctr"/>
          <a:lstStyle/>
          <a:p>
            <a:pPr algn="ctr"/>
            <a:endParaRPr lang="zh-CN" altLang="en-US" sz="100"/>
          </a:p>
        </p:txBody>
      </p:sp>
      <p:sp>
        <p:nvSpPr>
          <p:cNvPr id="106" name="矩形 105"/>
          <p:cNvSpPr/>
          <p:nvPr/>
        </p:nvSpPr>
        <p:spPr>
          <a:xfrm flipV="1">
            <a:off x="7992958" y="1789749"/>
            <a:ext cx="3394303" cy="1558056"/>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48" tIns="60973" rIns="121948" bIns="60973" rtlCol="0" anchor="ctr"/>
          <a:lstStyle/>
          <a:p>
            <a:pPr algn="ctr"/>
            <a:endParaRPr lang="zh-CN" altLang="en-US" sz="100"/>
          </a:p>
        </p:txBody>
      </p:sp>
      <p:sp>
        <p:nvSpPr>
          <p:cNvPr id="107" name="矩形 106"/>
          <p:cNvSpPr/>
          <p:nvPr/>
        </p:nvSpPr>
        <p:spPr>
          <a:xfrm flipV="1">
            <a:off x="8003662" y="3480213"/>
            <a:ext cx="3456549" cy="15580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8" tIns="60973" rIns="121948" bIns="60973" rtlCol="0" anchor="ctr"/>
          <a:lstStyle/>
          <a:p>
            <a:pPr algn="ctr"/>
            <a:endParaRPr lang="zh-CN" altLang="en-US" sz="100"/>
          </a:p>
        </p:txBody>
      </p:sp>
      <p:sp>
        <p:nvSpPr>
          <p:cNvPr id="108" name="Freeform 14"/>
          <p:cNvSpPr>
            <a:spLocks noChangeArrowheads="1"/>
          </p:cNvSpPr>
          <p:nvPr/>
        </p:nvSpPr>
        <p:spPr bwMode="auto">
          <a:xfrm>
            <a:off x="3081993" y="2128733"/>
            <a:ext cx="879996" cy="880088"/>
          </a:xfrm>
          <a:custGeom>
            <a:avLst/>
            <a:gdLst>
              <a:gd name="T0" fmla="*/ 241339 w 418"/>
              <a:gd name="T1" fmla="*/ 0 h 417"/>
              <a:gd name="T2" fmla="*/ 241339 w 418"/>
              <a:gd name="T3" fmla="*/ 0 h 417"/>
              <a:gd name="T4" fmla="*/ 0 w 418"/>
              <a:gd name="T5" fmla="*/ 241918 h 417"/>
              <a:gd name="T6" fmla="*/ 241339 w 418"/>
              <a:gd name="T7" fmla="*/ 493323 h 417"/>
              <a:gd name="T8" fmla="*/ 493325 w 418"/>
              <a:gd name="T9" fmla="*/ 241918 h 417"/>
              <a:gd name="T10" fmla="*/ 241339 w 418"/>
              <a:gd name="T11" fmla="*/ 0 h 417"/>
              <a:gd name="T12" fmla="*/ 272098 w 418"/>
              <a:gd name="T13" fmla="*/ 272751 h 417"/>
              <a:gd name="T14" fmla="*/ 272098 w 418"/>
              <a:gd name="T15" fmla="*/ 272751 h 417"/>
              <a:gd name="T16" fmla="*/ 272098 w 418"/>
              <a:gd name="T17" fmla="*/ 388966 h 417"/>
              <a:gd name="T18" fmla="*/ 209397 w 418"/>
              <a:gd name="T19" fmla="*/ 388966 h 417"/>
              <a:gd name="T20" fmla="*/ 209397 w 418"/>
              <a:gd name="T21" fmla="*/ 272751 h 417"/>
              <a:gd name="T22" fmla="*/ 93460 w 418"/>
              <a:gd name="T23" fmla="*/ 272751 h 417"/>
              <a:gd name="T24" fmla="*/ 93460 w 418"/>
              <a:gd name="T25" fmla="*/ 209900 h 417"/>
              <a:gd name="T26" fmla="*/ 209397 w 418"/>
              <a:gd name="T27" fmla="*/ 209900 h 417"/>
              <a:gd name="T28" fmla="*/ 209397 w 418"/>
              <a:gd name="T29" fmla="*/ 93684 h 417"/>
              <a:gd name="T30" fmla="*/ 272098 w 418"/>
              <a:gd name="T31" fmla="*/ 93684 h 417"/>
              <a:gd name="T32" fmla="*/ 272098 w 418"/>
              <a:gd name="T33" fmla="*/ 209900 h 417"/>
              <a:gd name="T34" fmla="*/ 386852 w 418"/>
              <a:gd name="T35" fmla="*/ 209900 h 417"/>
              <a:gd name="T36" fmla="*/ 386852 w 418"/>
              <a:gd name="T37" fmla="*/ 272751 h 417"/>
              <a:gd name="T38" fmla="*/ 272098 w 418"/>
              <a:gd name="T39" fmla="*/ 272751 h 4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8" h="417">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chemeClr val="bg1"/>
          </a:solidFill>
          <a:ln>
            <a:noFill/>
          </a:ln>
          <a:effectLst/>
        </p:spPr>
        <p:txBody>
          <a:bodyPr wrap="none" lIns="45730" tIns="22864" rIns="45730" bIns="22864" anchor="ctr"/>
          <a:lstStyle/>
          <a:p>
            <a:pPr>
              <a:defRPr/>
            </a:pPr>
            <a:endParaRPr lang="zh-CN" altLang="en-US" sz="100"/>
          </a:p>
        </p:txBody>
      </p:sp>
      <p:sp>
        <p:nvSpPr>
          <p:cNvPr id="109" name="Freeform 13"/>
          <p:cNvSpPr>
            <a:spLocks noChangeArrowheads="1"/>
          </p:cNvSpPr>
          <p:nvPr/>
        </p:nvSpPr>
        <p:spPr bwMode="auto">
          <a:xfrm>
            <a:off x="6668415" y="3885325"/>
            <a:ext cx="763336" cy="747831"/>
          </a:xfrm>
          <a:custGeom>
            <a:avLst/>
            <a:gdLst>
              <a:gd name="T0" fmla="*/ 0 w 462"/>
              <a:gd name="T1" fmla="*/ 261013 h 452"/>
              <a:gd name="T2" fmla="*/ 0 w 462"/>
              <a:gd name="T3" fmla="*/ 261013 h 452"/>
              <a:gd name="T4" fmla="*/ 272100 w 462"/>
              <a:gd name="T5" fmla="*/ 532656 h 452"/>
              <a:gd name="T6" fmla="*/ 543021 w 462"/>
              <a:gd name="T7" fmla="*/ 261013 h 452"/>
              <a:gd name="T8" fmla="*/ 272100 w 462"/>
              <a:gd name="T9" fmla="*/ 0 h 452"/>
              <a:gd name="T10" fmla="*/ 0 w 462"/>
              <a:gd name="T11" fmla="*/ 261013 h 452"/>
              <a:gd name="T12" fmla="*/ 480591 w 462"/>
              <a:gd name="T13" fmla="*/ 261013 h 452"/>
              <a:gd name="T14" fmla="*/ 480591 w 462"/>
              <a:gd name="T15" fmla="*/ 261013 h 452"/>
              <a:gd name="T16" fmla="*/ 272100 w 462"/>
              <a:gd name="T17" fmla="*/ 480690 h 452"/>
              <a:gd name="T18" fmla="*/ 62430 w 462"/>
              <a:gd name="T19" fmla="*/ 261013 h 452"/>
              <a:gd name="T20" fmla="*/ 272100 w 462"/>
              <a:gd name="T21" fmla="*/ 51966 h 452"/>
              <a:gd name="T22" fmla="*/ 480591 w 462"/>
              <a:gd name="T23" fmla="*/ 261013 h 452"/>
              <a:gd name="T24" fmla="*/ 156663 w 462"/>
              <a:gd name="T25" fmla="*/ 207866 h 452"/>
              <a:gd name="T26" fmla="*/ 156663 w 462"/>
              <a:gd name="T27" fmla="*/ 207866 h 452"/>
              <a:gd name="T28" fmla="*/ 156663 w 462"/>
              <a:gd name="T29" fmla="*/ 314161 h 452"/>
              <a:gd name="T30" fmla="*/ 282701 w 462"/>
              <a:gd name="T31" fmla="*/ 314161 h 452"/>
              <a:gd name="T32" fmla="*/ 282701 w 462"/>
              <a:gd name="T33" fmla="*/ 386205 h 452"/>
              <a:gd name="T34" fmla="*/ 386358 w 462"/>
              <a:gd name="T35" fmla="*/ 261013 h 452"/>
              <a:gd name="T36" fmla="*/ 282701 w 462"/>
              <a:gd name="T37" fmla="*/ 145270 h 452"/>
              <a:gd name="T38" fmla="*/ 282701 w 462"/>
              <a:gd name="T39" fmla="*/ 207866 h 452"/>
              <a:gd name="T40" fmla="*/ 156663 w 462"/>
              <a:gd name="T41" fmla="*/ 207866 h 4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2" h="45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chemeClr val="bg1"/>
          </a:solidFill>
          <a:ln>
            <a:noFill/>
          </a:ln>
          <a:effectLst/>
        </p:spPr>
        <p:txBody>
          <a:bodyPr wrap="none" lIns="45730" tIns="22864" rIns="45730" bIns="22864" anchor="ctr"/>
          <a:lstStyle/>
          <a:p>
            <a:pPr>
              <a:defRPr/>
            </a:pPr>
            <a:endParaRPr lang="zh-CN" altLang="en-US" sz="100"/>
          </a:p>
        </p:txBody>
      </p:sp>
      <p:sp>
        <p:nvSpPr>
          <p:cNvPr id="110" name="Content Placeholder 2"/>
          <p:cNvSpPr txBox="1"/>
          <p:nvPr/>
        </p:nvSpPr>
        <p:spPr bwMode="auto">
          <a:xfrm>
            <a:off x="4527649" y="2178544"/>
            <a:ext cx="3387171" cy="11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913765">
              <a:spcBef>
                <a:spcPct val="20000"/>
              </a:spcBef>
              <a:defRPr/>
            </a:pPr>
            <a:r>
              <a:rPr lang="zh-CN" altLang="en-US" sz="1900" b="1" kern="0" dirty="0">
                <a:solidFill>
                  <a:schemeClr val="bg1"/>
                </a:solidFill>
                <a:latin typeface="微软雅黑" panose="020B0503020204020204" charset="-122"/>
                <a:ea typeface="微软雅黑" panose="020B0503020204020204" charset="-122"/>
                <a:cs typeface="Raleway"/>
              </a:rPr>
              <a:t>输入你的标题</a:t>
            </a:r>
            <a:endParaRPr lang="en-US" altLang="zh-CN" sz="1900" b="1" kern="0" dirty="0">
              <a:solidFill>
                <a:schemeClr val="bg1"/>
              </a:solidFill>
              <a:latin typeface="微软雅黑" panose="020B0503020204020204" charset="-122"/>
              <a:ea typeface="微软雅黑" panose="020B0503020204020204" charset="-122"/>
              <a:cs typeface="Raleway"/>
            </a:endParaRPr>
          </a:p>
          <a:p>
            <a:pPr defTabSz="913765">
              <a:spcBef>
                <a:spcPct val="20000"/>
              </a:spcBef>
              <a:defRPr/>
            </a:pPr>
            <a:r>
              <a:rPr lang="zh-CN" altLang="en-US" sz="1200" kern="0" dirty="0">
                <a:solidFill>
                  <a:schemeClr val="bg1"/>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这里输入简单的文字概述里输入简单文字概述输入简单的文字概述里输入输入里这里输入简单的文字概述里输入简单文字概述</a:t>
            </a:r>
            <a:endParaRPr lang="en-US" altLang="zh-CN" sz="1200" kern="0" dirty="0">
              <a:solidFill>
                <a:schemeClr val="bg1"/>
              </a:solidFill>
              <a:latin typeface="微软雅黑" panose="020B0503020204020204" charset="-122"/>
              <a:ea typeface="微软雅黑" panose="020B0503020204020204" charset="-122"/>
              <a:cs typeface="Raleway Light"/>
            </a:endParaRPr>
          </a:p>
        </p:txBody>
      </p:sp>
      <p:sp>
        <p:nvSpPr>
          <p:cNvPr id="111" name="Content Placeholder 2"/>
          <p:cNvSpPr txBox="1"/>
          <p:nvPr/>
        </p:nvSpPr>
        <p:spPr bwMode="auto">
          <a:xfrm>
            <a:off x="8063770" y="3621966"/>
            <a:ext cx="3396443" cy="1183483"/>
          </a:xfrm>
          <a:prstGeom prst="rect">
            <a:avLst/>
          </a:prstGeom>
          <a:noFill/>
          <a:ln>
            <a:noFill/>
          </a:ln>
        </p:spPr>
        <p:txBody>
          <a:bodyPr lIns="121920" tIns="60960" rIns="121920" bIns="6096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913765">
              <a:spcBef>
                <a:spcPct val="20000"/>
              </a:spcBef>
              <a:defRPr/>
            </a:pPr>
            <a:r>
              <a:rPr lang="zh-CN" altLang="en-US" sz="1900" b="1" kern="0" dirty="0">
                <a:solidFill>
                  <a:schemeClr val="bg1"/>
                </a:solidFill>
                <a:latin typeface="微软雅黑" panose="020B0503020204020204" charset="-122"/>
                <a:ea typeface="微软雅黑" panose="020B0503020204020204" charset="-122"/>
                <a:cs typeface="Raleway"/>
              </a:rPr>
              <a:t>输入你的标题</a:t>
            </a:r>
            <a:endParaRPr lang="en-US" altLang="zh-CN" sz="1900" b="1" kern="0" dirty="0">
              <a:solidFill>
                <a:schemeClr val="bg1"/>
              </a:solidFill>
              <a:latin typeface="微软雅黑" panose="020B0503020204020204" charset="-122"/>
              <a:ea typeface="微软雅黑" panose="020B0503020204020204" charset="-122"/>
              <a:cs typeface="Raleway"/>
            </a:endParaRPr>
          </a:p>
          <a:p>
            <a:pPr defTabSz="913765">
              <a:spcBef>
                <a:spcPct val="20000"/>
              </a:spcBef>
              <a:defRPr/>
            </a:pPr>
            <a:r>
              <a:rPr lang="zh-CN" altLang="en-US" sz="1200" kern="0" dirty="0">
                <a:solidFill>
                  <a:schemeClr val="bg1"/>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这里输入简单的文字概述里输入简单文字概述输入简单的文字概述里输入输入里这里输入简单的文字概述里输入简单文字概述</a:t>
            </a:r>
            <a:endParaRPr lang="en-US" altLang="zh-CN" sz="1200" kern="0" dirty="0">
              <a:solidFill>
                <a:schemeClr val="bg1"/>
              </a:solidFill>
              <a:latin typeface="微软雅黑" panose="020B0503020204020204" charset="-122"/>
              <a:ea typeface="微软雅黑" panose="020B0503020204020204" charset="-122"/>
              <a:cs typeface="Raleway Light"/>
            </a:endParaRPr>
          </a:p>
        </p:txBody>
      </p:sp>
      <p:sp>
        <p:nvSpPr>
          <p:cNvPr id="112" name="TextBox 111"/>
          <p:cNvSpPr txBox="1"/>
          <p:nvPr/>
        </p:nvSpPr>
        <p:spPr>
          <a:xfrm>
            <a:off x="1236767" y="2055566"/>
            <a:ext cx="1003300" cy="1029335"/>
          </a:xfrm>
          <a:prstGeom prst="rect">
            <a:avLst/>
          </a:prstGeom>
          <a:noFill/>
        </p:spPr>
        <p:txBody>
          <a:bodyPr wrap="none" lIns="121948" tIns="60973" rIns="121948" bIns="60973" rtlCol="0">
            <a:spAutoFit/>
          </a:bodyPr>
          <a:lstStyle/>
          <a:p>
            <a:r>
              <a:rPr lang="en-US" altLang="zh-CN" sz="5900" b="1" dirty="0">
                <a:solidFill>
                  <a:schemeClr val="bg1"/>
                </a:solidFill>
              </a:rPr>
              <a:t>01</a:t>
            </a:r>
            <a:endParaRPr lang="zh-CN" altLang="en-US" sz="5900" b="1" dirty="0">
              <a:solidFill>
                <a:schemeClr val="bg1"/>
              </a:solidFill>
            </a:endParaRPr>
          </a:p>
        </p:txBody>
      </p:sp>
      <p:sp>
        <p:nvSpPr>
          <p:cNvPr id="113" name="TextBox 112"/>
          <p:cNvSpPr txBox="1"/>
          <p:nvPr/>
        </p:nvSpPr>
        <p:spPr>
          <a:xfrm>
            <a:off x="4762726" y="3702286"/>
            <a:ext cx="1003300" cy="1029335"/>
          </a:xfrm>
          <a:prstGeom prst="rect">
            <a:avLst/>
          </a:prstGeom>
          <a:noFill/>
        </p:spPr>
        <p:txBody>
          <a:bodyPr wrap="none" lIns="121948" tIns="60973" rIns="121948" bIns="60973" rtlCol="0">
            <a:spAutoFit/>
          </a:bodyPr>
          <a:lstStyle/>
          <a:p>
            <a:r>
              <a:rPr lang="en-US" altLang="zh-CN" sz="5900" b="1" dirty="0">
                <a:solidFill>
                  <a:schemeClr val="bg1"/>
                </a:solidFill>
              </a:rPr>
              <a:t>02</a:t>
            </a:r>
            <a:endParaRPr lang="zh-CN" altLang="en-US" sz="5900" b="1" dirty="0">
              <a:solidFill>
                <a:schemeClr val="bg1"/>
              </a:solidFill>
            </a:endParaRPr>
          </a:p>
        </p:txBody>
      </p:sp>
    </p:spTree>
  </p:cSld>
  <p:clrMapOvr>
    <a:masterClrMapping/>
  </p:clrMapOvr>
  <p:transition advTm="1732">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p:cTn id="7" dur="1000" fill="hold"/>
                                        <p:tgtEl>
                                          <p:spTgt spid="116"/>
                                        </p:tgtEl>
                                        <p:attrNameLst>
                                          <p:attrName>ppt_w</p:attrName>
                                        </p:attrNameLst>
                                      </p:cBhvr>
                                      <p:tavLst>
                                        <p:tav tm="0">
                                          <p:val>
                                            <p:fltVal val="0"/>
                                          </p:val>
                                        </p:tav>
                                        <p:tav tm="100000">
                                          <p:val>
                                            <p:strVal val="#ppt_w"/>
                                          </p:val>
                                        </p:tav>
                                      </p:tavLst>
                                    </p:anim>
                                    <p:anim calcmode="lin" valueType="num">
                                      <p:cBhvr>
                                        <p:cTn id="8" dur="1000" fill="hold"/>
                                        <p:tgtEl>
                                          <p:spTgt spid="116"/>
                                        </p:tgtEl>
                                        <p:attrNameLst>
                                          <p:attrName>ppt_h</p:attrName>
                                        </p:attrNameLst>
                                      </p:cBhvr>
                                      <p:tavLst>
                                        <p:tav tm="0">
                                          <p:val>
                                            <p:fltVal val="0"/>
                                          </p:val>
                                        </p:tav>
                                        <p:tav tm="100000">
                                          <p:val>
                                            <p:strVal val="#ppt_h"/>
                                          </p:val>
                                        </p:tav>
                                      </p:tavLst>
                                    </p:anim>
                                    <p:animEffect transition="in" filter="fade">
                                      <p:cBhvr>
                                        <p:cTn id="9" dur="1000"/>
                                        <p:tgtEl>
                                          <p:spTgt spid="1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5"/>
                                        </p:tgtEl>
                                        <p:attrNameLst>
                                          <p:attrName>style.visibility</p:attrName>
                                        </p:attrNameLst>
                                      </p:cBhvr>
                                      <p:to>
                                        <p:strVal val="visible"/>
                                      </p:to>
                                    </p:set>
                                    <p:anim calcmode="lin" valueType="num">
                                      <p:cBhvr>
                                        <p:cTn id="12" dur="1000" fill="hold"/>
                                        <p:tgtEl>
                                          <p:spTgt spid="115"/>
                                        </p:tgtEl>
                                        <p:attrNameLst>
                                          <p:attrName>ppt_w</p:attrName>
                                        </p:attrNameLst>
                                      </p:cBhvr>
                                      <p:tavLst>
                                        <p:tav tm="0">
                                          <p:val>
                                            <p:fltVal val="0"/>
                                          </p:val>
                                        </p:tav>
                                        <p:tav tm="100000">
                                          <p:val>
                                            <p:strVal val="#ppt_w"/>
                                          </p:val>
                                        </p:tav>
                                      </p:tavLst>
                                    </p:anim>
                                    <p:anim calcmode="lin" valueType="num">
                                      <p:cBhvr>
                                        <p:cTn id="13" dur="1000" fill="hold"/>
                                        <p:tgtEl>
                                          <p:spTgt spid="115"/>
                                        </p:tgtEl>
                                        <p:attrNameLst>
                                          <p:attrName>ppt_h</p:attrName>
                                        </p:attrNameLst>
                                      </p:cBhvr>
                                      <p:tavLst>
                                        <p:tav tm="0">
                                          <p:val>
                                            <p:fltVal val="0"/>
                                          </p:val>
                                        </p:tav>
                                        <p:tav tm="100000">
                                          <p:val>
                                            <p:strVal val="#ppt_h"/>
                                          </p:val>
                                        </p:tav>
                                      </p:tavLst>
                                    </p:anim>
                                    <p:animEffect transition="in" filter="fade">
                                      <p:cBhvr>
                                        <p:cTn id="14" dur="1000"/>
                                        <p:tgtEl>
                                          <p:spTgt spid="1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0"/>
                                        </p:tgtEl>
                                        <p:attrNameLst>
                                          <p:attrName>style.visibility</p:attrName>
                                        </p:attrNameLst>
                                      </p:cBhvr>
                                      <p:to>
                                        <p:strVal val="visible"/>
                                      </p:to>
                                    </p:set>
                                    <p:anim calcmode="lin" valueType="num">
                                      <p:cBhvr>
                                        <p:cTn id="17" dur="1000" fill="hold"/>
                                        <p:tgtEl>
                                          <p:spTgt spid="100"/>
                                        </p:tgtEl>
                                        <p:attrNameLst>
                                          <p:attrName>ppt_w</p:attrName>
                                        </p:attrNameLst>
                                      </p:cBhvr>
                                      <p:tavLst>
                                        <p:tav tm="0">
                                          <p:val>
                                            <p:fltVal val="0"/>
                                          </p:val>
                                        </p:tav>
                                        <p:tav tm="100000">
                                          <p:val>
                                            <p:strVal val="#ppt_w"/>
                                          </p:val>
                                        </p:tav>
                                      </p:tavLst>
                                    </p:anim>
                                    <p:anim calcmode="lin" valueType="num">
                                      <p:cBhvr>
                                        <p:cTn id="18" dur="1000" fill="hold"/>
                                        <p:tgtEl>
                                          <p:spTgt spid="100"/>
                                        </p:tgtEl>
                                        <p:attrNameLst>
                                          <p:attrName>ppt_h</p:attrName>
                                        </p:attrNameLst>
                                      </p:cBhvr>
                                      <p:tavLst>
                                        <p:tav tm="0">
                                          <p:val>
                                            <p:fltVal val="0"/>
                                          </p:val>
                                        </p:tav>
                                        <p:tav tm="100000">
                                          <p:val>
                                            <p:strVal val="#ppt_h"/>
                                          </p:val>
                                        </p:tav>
                                      </p:tavLst>
                                    </p:anim>
                                    <p:animEffect transition="in" filter="fade">
                                      <p:cBhvr>
                                        <p:cTn id="19" dur="1000"/>
                                        <p:tgtEl>
                                          <p:spTgt spid="10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1000" fill="hold"/>
                                        <p:tgtEl>
                                          <p:spTgt spid="101"/>
                                        </p:tgtEl>
                                        <p:attrNameLst>
                                          <p:attrName>ppt_w</p:attrName>
                                        </p:attrNameLst>
                                      </p:cBhvr>
                                      <p:tavLst>
                                        <p:tav tm="0">
                                          <p:val>
                                            <p:fltVal val="0"/>
                                          </p:val>
                                        </p:tav>
                                        <p:tav tm="100000">
                                          <p:val>
                                            <p:strVal val="#ppt_w"/>
                                          </p:val>
                                        </p:tav>
                                      </p:tavLst>
                                    </p:anim>
                                    <p:anim calcmode="lin" valueType="num">
                                      <p:cBhvr>
                                        <p:cTn id="23" dur="1000" fill="hold"/>
                                        <p:tgtEl>
                                          <p:spTgt spid="101"/>
                                        </p:tgtEl>
                                        <p:attrNameLst>
                                          <p:attrName>ppt_h</p:attrName>
                                        </p:attrNameLst>
                                      </p:cBhvr>
                                      <p:tavLst>
                                        <p:tav tm="0">
                                          <p:val>
                                            <p:fltVal val="0"/>
                                          </p:val>
                                        </p:tav>
                                        <p:tav tm="100000">
                                          <p:val>
                                            <p:strVal val="#ppt_h"/>
                                          </p:val>
                                        </p:tav>
                                      </p:tavLst>
                                    </p:anim>
                                    <p:animEffect transition="in" filter="fade">
                                      <p:cBhvr>
                                        <p:cTn id="24" dur="1000"/>
                                        <p:tgtEl>
                                          <p:spTgt spid="10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2"/>
                                        </p:tgtEl>
                                        <p:attrNameLst>
                                          <p:attrName>style.visibility</p:attrName>
                                        </p:attrNameLst>
                                      </p:cBhvr>
                                      <p:to>
                                        <p:strVal val="visible"/>
                                      </p:to>
                                    </p:set>
                                    <p:anim calcmode="lin" valueType="num">
                                      <p:cBhvr>
                                        <p:cTn id="27" dur="1000" fill="hold"/>
                                        <p:tgtEl>
                                          <p:spTgt spid="102"/>
                                        </p:tgtEl>
                                        <p:attrNameLst>
                                          <p:attrName>ppt_w</p:attrName>
                                        </p:attrNameLst>
                                      </p:cBhvr>
                                      <p:tavLst>
                                        <p:tav tm="0">
                                          <p:val>
                                            <p:fltVal val="0"/>
                                          </p:val>
                                        </p:tav>
                                        <p:tav tm="100000">
                                          <p:val>
                                            <p:strVal val="#ppt_w"/>
                                          </p:val>
                                        </p:tav>
                                      </p:tavLst>
                                    </p:anim>
                                    <p:anim calcmode="lin" valueType="num">
                                      <p:cBhvr>
                                        <p:cTn id="28" dur="1000" fill="hold"/>
                                        <p:tgtEl>
                                          <p:spTgt spid="102"/>
                                        </p:tgtEl>
                                        <p:attrNameLst>
                                          <p:attrName>ppt_h</p:attrName>
                                        </p:attrNameLst>
                                      </p:cBhvr>
                                      <p:tavLst>
                                        <p:tav tm="0">
                                          <p:val>
                                            <p:fltVal val="0"/>
                                          </p:val>
                                        </p:tav>
                                        <p:tav tm="100000">
                                          <p:val>
                                            <p:strVal val="#ppt_h"/>
                                          </p:val>
                                        </p:tav>
                                      </p:tavLst>
                                    </p:anim>
                                    <p:animEffect transition="in" filter="fade">
                                      <p:cBhvr>
                                        <p:cTn id="29" dur="1000"/>
                                        <p:tgtEl>
                                          <p:spTgt spid="10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anim calcmode="lin" valueType="num">
                                      <p:cBhvr>
                                        <p:cTn id="32" dur="1000" fill="hold"/>
                                        <p:tgtEl>
                                          <p:spTgt spid="103"/>
                                        </p:tgtEl>
                                        <p:attrNameLst>
                                          <p:attrName>ppt_w</p:attrName>
                                        </p:attrNameLst>
                                      </p:cBhvr>
                                      <p:tavLst>
                                        <p:tav tm="0">
                                          <p:val>
                                            <p:fltVal val="0"/>
                                          </p:val>
                                        </p:tav>
                                        <p:tav tm="100000">
                                          <p:val>
                                            <p:strVal val="#ppt_w"/>
                                          </p:val>
                                        </p:tav>
                                      </p:tavLst>
                                    </p:anim>
                                    <p:anim calcmode="lin" valueType="num">
                                      <p:cBhvr>
                                        <p:cTn id="33" dur="1000" fill="hold"/>
                                        <p:tgtEl>
                                          <p:spTgt spid="103"/>
                                        </p:tgtEl>
                                        <p:attrNameLst>
                                          <p:attrName>ppt_h</p:attrName>
                                        </p:attrNameLst>
                                      </p:cBhvr>
                                      <p:tavLst>
                                        <p:tav tm="0">
                                          <p:val>
                                            <p:fltVal val="0"/>
                                          </p:val>
                                        </p:tav>
                                        <p:tav tm="100000">
                                          <p:val>
                                            <p:strVal val="#ppt_h"/>
                                          </p:val>
                                        </p:tav>
                                      </p:tavLst>
                                    </p:anim>
                                    <p:animEffect transition="in" filter="fade">
                                      <p:cBhvr>
                                        <p:cTn id="34" dur="1000"/>
                                        <p:tgtEl>
                                          <p:spTgt spid="10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4"/>
                                        </p:tgtEl>
                                        <p:attrNameLst>
                                          <p:attrName>style.visibility</p:attrName>
                                        </p:attrNameLst>
                                      </p:cBhvr>
                                      <p:to>
                                        <p:strVal val="visible"/>
                                      </p:to>
                                    </p:set>
                                    <p:anim calcmode="lin" valueType="num">
                                      <p:cBhvr>
                                        <p:cTn id="37" dur="1000" fill="hold"/>
                                        <p:tgtEl>
                                          <p:spTgt spid="104"/>
                                        </p:tgtEl>
                                        <p:attrNameLst>
                                          <p:attrName>ppt_w</p:attrName>
                                        </p:attrNameLst>
                                      </p:cBhvr>
                                      <p:tavLst>
                                        <p:tav tm="0">
                                          <p:val>
                                            <p:fltVal val="0"/>
                                          </p:val>
                                        </p:tav>
                                        <p:tav tm="100000">
                                          <p:val>
                                            <p:strVal val="#ppt_w"/>
                                          </p:val>
                                        </p:tav>
                                      </p:tavLst>
                                    </p:anim>
                                    <p:anim calcmode="lin" valueType="num">
                                      <p:cBhvr>
                                        <p:cTn id="38" dur="1000" fill="hold"/>
                                        <p:tgtEl>
                                          <p:spTgt spid="104"/>
                                        </p:tgtEl>
                                        <p:attrNameLst>
                                          <p:attrName>ppt_h</p:attrName>
                                        </p:attrNameLst>
                                      </p:cBhvr>
                                      <p:tavLst>
                                        <p:tav tm="0">
                                          <p:val>
                                            <p:fltVal val="0"/>
                                          </p:val>
                                        </p:tav>
                                        <p:tav tm="100000">
                                          <p:val>
                                            <p:strVal val="#ppt_h"/>
                                          </p:val>
                                        </p:tav>
                                      </p:tavLst>
                                    </p:anim>
                                    <p:animEffect transition="in" filter="fade">
                                      <p:cBhvr>
                                        <p:cTn id="39" dur="1000"/>
                                        <p:tgtEl>
                                          <p:spTgt spid="10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5"/>
                                        </p:tgtEl>
                                        <p:attrNameLst>
                                          <p:attrName>style.visibility</p:attrName>
                                        </p:attrNameLst>
                                      </p:cBhvr>
                                      <p:to>
                                        <p:strVal val="visible"/>
                                      </p:to>
                                    </p:set>
                                    <p:anim calcmode="lin" valueType="num">
                                      <p:cBhvr>
                                        <p:cTn id="42" dur="1000" fill="hold"/>
                                        <p:tgtEl>
                                          <p:spTgt spid="105"/>
                                        </p:tgtEl>
                                        <p:attrNameLst>
                                          <p:attrName>ppt_w</p:attrName>
                                        </p:attrNameLst>
                                      </p:cBhvr>
                                      <p:tavLst>
                                        <p:tav tm="0">
                                          <p:val>
                                            <p:fltVal val="0"/>
                                          </p:val>
                                        </p:tav>
                                        <p:tav tm="100000">
                                          <p:val>
                                            <p:strVal val="#ppt_w"/>
                                          </p:val>
                                        </p:tav>
                                      </p:tavLst>
                                    </p:anim>
                                    <p:anim calcmode="lin" valueType="num">
                                      <p:cBhvr>
                                        <p:cTn id="43" dur="1000" fill="hold"/>
                                        <p:tgtEl>
                                          <p:spTgt spid="105"/>
                                        </p:tgtEl>
                                        <p:attrNameLst>
                                          <p:attrName>ppt_h</p:attrName>
                                        </p:attrNameLst>
                                      </p:cBhvr>
                                      <p:tavLst>
                                        <p:tav tm="0">
                                          <p:val>
                                            <p:fltVal val="0"/>
                                          </p:val>
                                        </p:tav>
                                        <p:tav tm="100000">
                                          <p:val>
                                            <p:strVal val="#ppt_h"/>
                                          </p:val>
                                        </p:tav>
                                      </p:tavLst>
                                    </p:anim>
                                    <p:animEffect transition="in" filter="fade">
                                      <p:cBhvr>
                                        <p:cTn id="44" dur="1000"/>
                                        <p:tgtEl>
                                          <p:spTgt spid="10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6"/>
                                        </p:tgtEl>
                                        <p:attrNameLst>
                                          <p:attrName>style.visibility</p:attrName>
                                        </p:attrNameLst>
                                      </p:cBhvr>
                                      <p:to>
                                        <p:strVal val="visible"/>
                                      </p:to>
                                    </p:set>
                                    <p:anim calcmode="lin" valueType="num">
                                      <p:cBhvr>
                                        <p:cTn id="47" dur="1000" fill="hold"/>
                                        <p:tgtEl>
                                          <p:spTgt spid="106"/>
                                        </p:tgtEl>
                                        <p:attrNameLst>
                                          <p:attrName>ppt_w</p:attrName>
                                        </p:attrNameLst>
                                      </p:cBhvr>
                                      <p:tavLst>
                                        <p:tav tm="0">
                                          <p:val>
                                            <p:fltVal val="0"/>
                                          </p:val>
                                        </p:tav>
                                        <p:tav tm="100000">
                                          <p:val>
                                            <p:strVal val="#ppt_w"/>
                                          </p:val>
                                        </p:tav>
                                      </p:tavLst>
                                    </p:anim>
                                    <p:anim calcmode="lin" valueType="num">
                                      <p:cBhvr>
                                        <p:cTn id="48" dur="1000" fill="hold"/>
                                        <p:tgtEl>
                                          <p:spTgt spid="106"/>
                                        </p:tgtEl>
                                        <p:attrNameLst>
                                          <p:attrName>ppt_h</p:attrName>
                                        </p:attrNameLst>
                                      </p:cBhvr>
                                      <p:tavLst>
                                        <p:tav tm="0">
                                          <p:val>
                                            <p:fltVal val="0"/>
                                          </p:val>
                                        </p:tav>
                                        <p:tav tm="100000">
                                          <p:val>
                                            <p:strVal val="#ppt_h"/>
                                          </p:val>
                                        </p:tav>
                                      </p:tavLst>
                                    </p:anim>
                                    <p:animEffect transition="in" filter="fade">
                                      <p:cBhvr>
                                        <p:cTn id="49" dur="1000"/>
                                        <p:tgtEl>
                                          <p:spTgt spid="10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07"/>
                                        </p:tgtEl>
                                        <p:attrNameLst>
                                          <p:attrName>style.visibility</p:attrName>
                                        </p:attrNameLst>
                                      </p:cBhvr>
                                      <p:to>
                                        <p:strVal val="visible"/>
                                      </p:to>
                                    </p:set>
                                    <p:anim calcmode="lin" valueType="num">
                                      <p:cBhvr>
                                        <p:cTn id="52" dur="1000" fill="hold"/>
                                        <p:tgtEl>
                                          <p:spTgt spid="107"/>
                                        </p:tgtEl>
                                        <p:attrNameLst>
                                          <p:attrName>ppt_w</p:attrName>
                                        </p:attrNameLst>
                                      </p:cBhvr>
                                      <p:tavLst>
                                        <p:tav tm="0">
                                          <p:val>
                                            <p:fltVal val="0"/>
                                          </p:val>
                                        </p:tav>
                                        <p:tav tm="100000">
                                          <p:val>
                                            <p:strVal val="#ppt_w"/>
                                          </p:val>
                                        </p:tav>
                                      </p:tavLst>
                                    </p:anim>
                                    <p:anim calcmode="lin" valueType="num">
                                      <p:cBhvr>
                                        <p:cTn id="53" dur="1000" fill="hold"/>
                                        <p:tgtEl>
                                          <p:spTgt spid="107"/>
                                        </p:tgtEl>
                                        <p:attrNameLst>
                                          <p:attrName>ppt_h</p:attrName>
                                        </p:attrNameLst>
                                      </p:cBhvr>
                                      <p:tavLst>
                                        <p:tav tm="0">
                                          <p:val>
                                            <p:fltVal val="0"/>
                                          </p:val>
                                        </p:tav>
                                        <p:tav tm="100000">
                                          <p:val>
                                            <p:strVal val="#ppt_h"/>
                                          </p:val>
                                        </p:tav>
                                      </p:tavLst>
                                    </p:anim>
                                    <p:animEffect transition="in" filter="fade">
                                      <p:cBhvr>
                                        <p:cTn id="54" dur="1000"/>
                                        <p:tgtEl>
                                          <p:spTgt spid="10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08"/>
                                        </p:tgtEl>
                                        <p:attrNameLst>
                                          <p:attrName>style.visibility</p:attrName>
                                        </p:attrNameLst>
                                      </p:cBhvr>
                                      <p:to>
                                        <p:strVal val="visible"/>
                                      </p:to>
                                    </p:set>
                                    <p:anim calcmode="lin" valueType="num">
                                      <p:cBhvr>
                                        <p:cTn id="57" dur="1000" fill="hold"/>
                                        <p:tgtEl>
                                          <p:spTgt spid="108"/>
                                        </p:tgtEl>
                                        <p:attrNameLst>
                                          <p:attrName>ppt_w</p:attrName>
                                        </p:attrNameLst>
                                      </p:cBhvr>
                                      <p:tavLst>
                                        <p:tav tm="0">
                                          <p:val>
                                            <p:fltVal val="0"/>
                                          </p:val>
                                        </p:tav>
                                        <p:tav tm="100000">
                                          <p:val>
                                            <p:strVal val="#ppt_w"/>
                                          </p:val>
                                        </p:tav>
                                      </p:tavLst>
                                    </p:anim>
                                    <p:anim calcmode="lin" valueType="num">
                                      <p:cBhvr>
                                        <p:cTn id="58" dur="1000" fill="hold"/>
                                        <p:tgtEl>
                                          <p:spTgt spid="108"/>
                                        </p:tgtEl>
                                        <p:attrNameLst>
                                          <p:attrName>ppt_h</p:attrName>
                                        </p:attrNameLst>
                                      </p:cBhvr>
                                      <p:tavLst>
                                        <p:tav tm="0">
                                          <p:val>
                                            <p:fltVal val="0"/>
                                          </p:val>
                                        </p:tav>
                                        <p:tav tm="100000">
                                          <p:val>
                                            <p:strVal val="#ppt_h"/>
                                          </p:val>
                                        </p:tav>
                                      </p:tavLst>
                                    </p:anim>
                                    <p:animEffect transition="in" filter="fade">
                                      <p:cBhvr>
                                        <p:cTn id="59" dur="1000"/>
                                        <p:tgtEl>
                                          <p:spTgt spid="10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1000" fill="hold"/>
                                        <p:tgtEl>
                                          <p:spTgt spid="109"/>
                                        </p:tgtEl>
                                        <p:attrNameLst>
                                          <p:attrName>ppt_w</p:attrName>
                                        </p:attrNameLst>
                                      </p:cBhvr>
                                      <p:tavLst>
                                        <p:tav tm="0">
                                          <p:val>
                                            <p:fltVal val="0"/>
                                          </p:val>
                                        </p:tav>
                                        <p:tav tm="100000">
                                          <p:val>
                                            <p:strVal val="#ppt_w"/>
                                          </p:val>
                                        </p:tav>
                                      </p:tavLst>
                                    </p:anim>
                                    <p:anim calcmode="lin" valueType="num">
                                      <p:cBhvr>
                                        <p:cTn id="63" dur="1000" fill="hold"/>
                                        <p:tgtEl>
                                          <p:spTgt spid="109"/>
                                        </p:tgtEl>
                                        <p:attrNameLst>
                                          <p:attrName>ppt_h</p:attrName>
                                        </p:attrNameLst>
                                      </p:cBhvr>
                                      <p:tavLst>
                                        <p:tav tm="0">
                                          <p:val>
                                            <p:fltVal val="0"/>
                                          </p:val>
                                        </p:tav>
                                        <p:tav tm="100000">
                                          <p:val>
                                            <p:strVal val="#ppt_h"/>
                                          </p:val>
                                        </p:tav>
                                      </p:tavLst>
                                    </p:anim>
                                    <p:animEffect transition="in" filter="fade">
                                      <p:cBhvr>
                                        <p:cTn id="64" dur="1000"/>
                                        <p:tgtEl>
                                          <p:spTgt spid="10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10"/>
                                        </p:tgtEl>
                                        <p:attrNameLst>
                                          <p:attrName>style.visibility</p:attrName>
                                        </p:attrNameLst>
                                      </p:cBhvr>
                                      <p:to>
                                        <p:strVal val="visible"/>
                                      </p:to>
                                    </p:set>
                                    <p:anim calcmode="lin" valueType="num">
                                      <p:cBhvr>
                                        <p:cTn id="67" dur="1000" fill="hold"/>
                                        <p:tgtEl>
                                          <p:spTgt spid="110"/>
                                        </p:tgtEl>
                                        <p:attrNameLst>
                                          <p:attrName>ppt_w</p:attrName>
                                        </p:attrNameLst>
                                      </p:cBhvr>
                                      <p:tavLst>
                                        <p:tav tm="0">
                                          <p:val>
                                            <p:fltVal val="0"/>
                                          </p:val>
                                        </p:tav>
                                        <p:tav tm="100000">
                                          <p:val>
                                            <p:strVal val="#ppt_w"/>
                                          </p:val>
                                        </p:tav>
                                      </p:tavLst>
                                    </p:anim>
                                    <p:anim calcmode="lin" valueType="num">
                                      <p:cBhvr>
                                        <p:cTn id="68" dur="1000" fill="hold"/>
                                        <p:tgtEl>
                                          <p:spTgt spid="110"/>
                                        </p:tgtEl>
                                        <p:attrNameLst>
                                          <p:attrName>ppt_h</p:attrName>
                                        </p:attrNameLst>
                                      </p:cBhvr>
                                      <p:tavLst>
                                        <p:tav tm="0">
                                          <p:val>
                                            <p:fltVal val="0"/>
                                          </p:val>
                                        </p:tav>
                                        <p:tav tm="100000">
                                          <p:val>
                                            <p:strVal val="#ppt_h"/>
                                          </p:val>
                                        </p:tav>
                                      </p:tavLst>
                                    </p:anim>
                                    <p:animEffect transition="in" filter="fade">
                                      <p:cBhvr>
                                        <p:cTn id="69" dur="1000"/>
                                        <p:tgtEl>
                                          <p:spTgt spid="11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11"/>
                                        </p:tgtEl>
                                        <p:attrNameLst>
                                          <p:attrName>style.visibility</p:attrName>
                                        </p:attrNameLst>
                                      </p:cBhvr>
                                      <p:to>
                                        <p:strVal val="visible"/>
                                      </p:to>
                                    </p:set>
                                    <p:anim calcmode="lin" valueType="num">
                                      <p:cBhvr>
                                        <p:cTn id="72" dur="1000" fill="hold"/>
                                        <p:tgtEl>
                                          <p:spTgt spid="111"/>
                                        </p:tgtEl>
                                        <p:attrNameLst>
                                          <p:attrName>ppt_w</p:attrName>
                                        </p:attrNameLst>
                                      </p:cBhvr>
                                      <p:tavLst>
                                        <p:tav tm="0">
                                          <p:val>
                                            <p:fltVal val="0"/>
                                          </p:val>
                                        </p:tav>
                                        <p:tav tm="100000">
                                          <p:val>
                                            <p:strVal val="#ppt_w"/>
                                          </p:val>
                                        </p:tav>
                                      </p:tavLst>
                                    </p:anim>
                                    <p:anim calcmode="lin" valueType="num">
                                      <p:cBhvr>
                                        <p:cTn id="73" dur="1000" fill="hold"/>
                                        <p:tgtEl>
                                          <p:spTgt spid="111"/>
                                        </p:tgtEl>
                                        <p:attrNameLst>
                                          <p:attrName>ppt_h</p:attrName>
                                        </p:attrNameLst>
                                      </p:cBhvr>
                                      <p:tavLst>
                                        <p:tav tm="0">
                                          <p:val>
                                            <p:fltVal val="0"/>
                                          </p:val>
                                        </p:tav>
                                        <p:tav tm="100000">
                                          <p:val>
                                            <p:strVal val="#ppt_h"/>
                                          </p:val>
                                        </p:tav>
                                      </p:tavLst>
                                    </p:anim>
                                    <p:animEffect transition="in" filter="fade">
                                      <p:cBhvr>
                                        <p:cTn id="74" dur="1000"/>
                                        <p:tgtEl>
                                          <p:spTgt spid="11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12"/>
                                        </p:tgtEl>
                                        <p:attrNameLst>
                                          <p:attrName>style.visibility</p:attrName>
                                        </p:attrNameLst>
                                      </p:cBhvr>
                                      <p:to>
                                        <p:strVal val="visible"/>
                                      </p:to>
                                    </p:set>
                                    <p:anim calcmode="lin" valueType="num">
                                      <p:cBhvr>
                                        <p:cTn id="77" dur="1000" fill="hold"/>
                                        <p:tgtEl>
                                          <p:spTgt spid="112"/>
                                        </p:tgtEl>
                                        <p:attrNameLst>
                                          <p:attrName>ppt_w</p:attrName>
                                        </p:attrNameLst>
                                      </p:cBhvr>
                                      <p:tavLst>
                                        <p:tav tm="0">
                                          <p:val>
                                            <p:fltVal val="0"/>
                                          </p:val>
                                        </p:tav>
                                        <p:tav tm="100000">
                                          <p:val>
                                            <p:strVal val="#ppt_w"/>
                                          </p:val>
                                        </p:tav>
                                      </p:tavLst>
                                    </p:anim>
                                    <p:anim calcmode="lin" valueType="num">
                                      <p:cBhvr>
                                        <p:cTn id="78" dur="1000" fill="hold"/>
                                        <p:tgtEl>
                                          <p:spTgt spid="112"/>
                                        </p:tgtEl>
                                        <p:attrNameLst>
                                          <p:attrName>ppt_h</p:attrName>
                                        </p:attrNameLst>
                                      </p:cBhvr>
                                      <p:tavLst>
                                        <p:tav tm="0">
                                          <p:val>
                                            <p:fltVal val="0"/>
                                          </p:val>
                                        </p:tav>
                                        <p:tav tm="100000">
                                          <p:val>
                                            <p:strVal val="#ppt_h"/>
                                          </p:val>
                                        </p:tav>
                                      </p:tavLst>
                                    </p:anim>
                                    <p:animEffect transition="in" filter="fade">
                                      <p:cBhvr>
                                        <p:cTn id="79" dur="1000"/>
                                        <p:tgtEl>
                                          <p:spTgt spid="11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13"/>
                                        </p:tgtEl>
                                        <p:attrNameLst>
                                          <p:attrName>style.visibility</p:attrName>
                                        </p:attrNameLst>
                                      </p:cBhvr>
                                      <p:to>
                                        <p:strVal val="visible"/>
                                      </p:to>
                                    </p:set>
                                    <p:anim calcmode="lin" valueType="num">
                                      <p:cBhvr>
                                        <p:cTn id="82" dur="1000" fill="hold"/>
                                        <p:tgtEl>
                                          <p:spTgt spid="113"/>
                                        </p:tgtEl>
                                        <p:attrNameLst>
                                          <p:attrName>ppt_w</p:attrName>
                                        </p:attrNameLst>
                                      </p:cBhvr>
                                      <p:tavLst>
                                        <p:tav tm="0">
                                          <p:val>
                                            <p:fltVal val="0"/>
                                          </p:val>
                                        </p:tav>
                                        <p:tav tm="100000">
                                          <p:val>
                                            <p:strVal val="#ppt_w"/>
                                          </p:val>
                                        </p:tav>
                                      </p:tavLst>
                                    </p:anim>
                                    <p:anim calcmode="lin" valueType="num">
                                      <p:cBhvr>
                                        <p:cTn id="83" dur="1000" fill="hold"/>
                                        <p:tgtEl>
                                          <p:spTgt spid="113"/>
                                        </p:tgtEl>
                                        <p:attrNameLst>
                                          <p:attrName>ppt_h</p:attrName>
                                        </p:attrNameLst>
                                      </p:cBhvr>
                                      <p:tavLst>
                                        <p:tav tm="0">
                                          <p:val>
                                            <p:fltVal val="0"/>
                                          </p:val>
                                        </p:tav>
                                        <p:tav tm="100000">
                                          <p:val>
                                            <p:strVal val="#ppt_h"/>
                                          </p:val>
                                        </p:tav>
                                      </p:tavLst>
                                    </p:anim>
                                    <p:animEffect transition="in" filter="fade">
                                      <p:cBhvr>
                                        <p:cTn id="84"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bldLvl="0" animBg="1"/>
      <p:bldP spid="115" grpId="0" bldLvl="0" animBg="1"/>
      <p:bldP spid="100" grpId="0" bldLvl="0" animBg="1"/>
      <p:bldP spid="101" grpId="0" bldLvl="0" animBg="1"/>
      <p:bldP spid="102" grpId="0" bldLvl="0" animBg="1"/>
      <p:bldP spid="103" grpId="0" bldLvl="0" animBg="1"/>
      <p:bldP spid="104" grpId="0" bldLvl="0" animBg="1"/>
      <p:bldP spid="105" grpId="0" bldLvl="0" animBg="1"/>
      <p:bldP spid="106" grpId="0" bldLvl="0" animBg="1"/>
      <p:bldP spid="107" grpId="0" bldLvl="0" animBg="1"/>
      <p:bldP spid="108" grpId="0" bldLvl="0" animBg="1"/>
      <p:bldP spid="109" grpId="0" bldLvl="0" animBg="1"/>
      <p:bldP spid="110" grpId="0"/>
      <p:bldP spid="111" grpId="0"/>
      <p:bldP spid="112" grpId="0"/>
      <p:bldP spid="1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42"/>
          <p:cNvSpPr>
            <a:spLocks noGrp="1"/>
          </p:cNvSpPr>
          <p:nvPr>
            <p:ph type="body" sz="quarter" idx="10"/>
          </p:nvPr>
        </p:nvSpPr>
        <p:spPr>
          <a:xfrm>
            <a:off x="227330" y="358775"/>
            <a:ext cx="3660775" cy="590550"/>
          </a:xfrm>
        </p:spPr>
        <p:txBody>
          <a:bodyPr/>
          <a:lstStyle/>
          <a:p>
            <a:r>
              <a:rPr lang="zh-CN" altLang="en-US" sz="2000" dirty="0">
                <a:latin typeface="微软雅黑" panose="020B0503020204020204" charset="-122"/>
                <a:ea typeface="微软雅黑" panose="020B0503020204020204" charset="-122"/>
              </a:rPr>
              <a:t>请在此处添加标题</a:t>
            </a:r>
          </a:p>
        </p:txBody>
      </p:sp>
      <p:sp>
        <p:nvSpPr>
          <p:cNvPr id="44" name="文本占位符 43"/>
          <p:cNvSpPr>
            <a:spLocks noGrp="1"/>
          </p:cNvSpPr>
          <p:nvPr/>
        </p:nvSpPr>
        <p:spPr>
          <a:xfrm>
            <a:off x="518746" y="710723"/>
            <a:ext cx="4664898" cy="238813"/>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1200" kern="1200" spc="100" baseline="0">
                <a:solidFill>
                  <a:srgbClr val="51B9D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Creativity / Innovation / Specialty / Exquisite</a:t>
            </a:r>
          </a:p>
        </p:txBody>
      </p:sp>
      <p:grpSp>
        <p:nvGrpSpPr>
          <p:cNvPr id="33" name="组合 268"/>
          <p:cNvGrpSpPr/>
          <p:nvPr/>
        </p:nvGrpSpPr>
        <p:grpSpPr bwMode="auto">
          <a:xfrm>
            <a:off x="1241042" y="1115823"/>
            <a:ext cx="4295281" cy="847941"/>
            <a:chOff x="3791744" y="5346476"/>
            <a:chExt cx="5832648" cy="1152128"/>
          </a:xfrm>
        </p:grpSpPr>
        <p:sp>
          <p:nvSpPr>
            <p:cNvPr id="34" name="圆角矩形 33"/>
            <p:cNvSpPr/>
            <p:nvPr/>
          </p:nvSpPr>
          <p:spPr>
            <a:xfrm>
              <a:off x="4007768" y="5518711"/>
              <a:ext cx="5400600" cy="807659"/>
            </a:xfrm>
            <a:prstGeom prst="roundRect">
              <a:avLst>
                <a:gd name="adj" fmla="val 50000"/>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latin typeface="微软雅黑" panose="020B0503020204020204" charset="-122"/>
                <a:ea typeface="微软雅黑" panose="020B0503020204020204" charset="-122"/>
              </a:endParaRPr>
            </a:p>
          </p:txBody>
        </p:sp>
        <p:sp>
          <p:nvSpPr>
            <p:cNvPr id="35" name="任意多边形 34"/>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latin typeface="微软雅黑" panose="020B0503020204020204" charset="-122"/>
                <a:ea typeface="微软雅黑" panose="020B0503020204020204" charset="-122"/>
              </a:endParaRPr>
            </a:p>
          </p:txBody>
        </p:sp>
        <p:sp>
          <p:nvSpPr>
            <p:cNvPr id="36" name="圆角矩形 35"/>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latin typeface="微软雅黑" panose="020B0503020204020204" charset="-122"/>
                <a:ea typeface="微软雅黑" panose="020B0503020204020204" charset="-122"/>
              </a:endParaRPr>
            </a:p>
          </p:txBody>
        </p:sp>
      </p:grpSp>
      <p:sp>
        <p:nvSpPr>
          <p:cNvPr id="37" name="圆角矩形 36"/>
          <p:cNvSpPr/>
          <p:nvPr/>
        </p:nvSpPr>
        <p:spPr bwMode="auto">
          <a:xfrm>
            <a:off x="1400128" y="1224100"/>
            <a:ext cx="3611153" cy="594419"/>
          </a:xfrm>
          <a:prstGeom prst="roundRect">
            <a:avLst>
              <a:gd name="adj" fmla="val 50000"/>
            </a:avLst>
          </a:prstGeom>
          <a:solidFill>
            <a:srgbClr val="C00000"/>
          </a:solidFill>
          <a:ln>
            <a:gradFill flip="none" rotWithShape="1">
              <a:gsLst>
                <a:gs pos="100000">
                  <a:schemeClr val="bg1"/>
                </a:gs>
                <a:gs pos="0">
                  <a:schemeClr val="bg1">
                    <a:lumMod val="75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latin typeface="微软雅黑" panose="020B0503020204020204" charset="-122"/>
              <a:ea typeface="微软雅黑" panose="020B0503020204020204" charset="-122"/>
            </a:endParaRPr>
          </a:p>
        </p:txBody>
      </p:sp>
      <p:pic>
        <p:nvPicPr>
          <p:cNvPr id="38" name="椭圆 44"/>
          <p:cNvPicPr>
            <a:picLocks noChangeArrowheads="1"/>
          </p:cNvPicPr>
          <p:nvPr/>
        </p:nvPicPr>
        <p:blipFill>
          <a:blip r:embed="rId3" cstate="screen"/>
          <a:srcRect/>
          <a:stretch>
            <a:fillRect/>
          </a:stretch>
        </p:blipFill>
        <p:spPr bwMode="auto">
          <a:xfrm>
            <a:off x="4412341" y="1057344"/>
            <a:ext cx="964900" cy="96490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组合 268"/>
          <p:cNvGrpSpPr/>
          <p:nvPr/>
        </p:nvGrpSpPr>
        <p:grpSpPr bwMode="auto">
          <a:xfrm>
            <a:off x="1241042" y="2370367"/>
            <a:ext cx="4295281" cy="847941"/>
            <a:chOff x="3791744" y="5346476"/>
            <a:chExt cx="5832648" cy="1152128"/>
          </a:xfrm>
        </p:grpSpPr>
        <p:sp>
          <p:nvSpPr>
            <p:cNvPr id="40" name="圆角矩形 39"/>
            <p:cNvSpPr/>
            <p:nvPr/>
          </p:nvSpPr>
          <p:spPr>
            <a:xfrm>
              <a:off x="4007768" y="5518711"/>
              <a:ext cx="5400600" cy="807659"/>
            </a:xfrm>
            <a:prstGeom prst="roundRect">
              <a:avLst>
                <a:gd name="adj" fmla="val 50000"/>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latin typeface="微软雅黑" panose="020B0503020204020204" charset="-122"/>
                <a:ea typeface="微软雅黑" panose="020B0503020204020204" charset="-122"/>
              </a:endParaRPr>
            </a:p>
          </p:txBody>
        </p:sp>
        <p:sp>
          <p:nvSpPr>
            <p:cNvPr id="41" name="任意多边形 40"/>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latin typeface="微软雅黑" panose="020B0503020204020204" charset="-122"/>
                <a:ea typeface="微软雅黑" panose="020B0503020204020204" charset="-122"/>
              </a:endParaRPr>
            </a:p>
          </p:txBody>
        </p:sp>
        <p:sp>
          <p:nvSpPr>
            <p:cNvPr id="42" name="圆角矩形 41"/>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latin typeface="微软雅黑" panose="020B0503020204020204" charset="-122"/>
                <a:ea typeface="微软雅黑" panose="020B0503020204020204" charset="-122"/>
              </a:endParaRPr>
            </a:p>
          </p:txBody>
        </p:sp>
      </p:grpSp>
      <p:sp>
        <p:nvSpPr>
          <p:cNvPr id="2" name="圆角矩形 1"/>
          <p:cNvSpPr/>
          <p:nvPr/>
        </p:nvSpPr>
        <p:spPr bwMode="auto">
          <a:xfrm>
            <a:off x="1400128" y="2478643"/>
            <a:ext cx="2721970" cy="594419"/>
          </a:xfrm>
          <a:prstGeom prst="roundRect">
            <a:avLst>
              <a:gd name="adj" fmla="val 50000"/>
            </a:avLst>
          </a:prstGeom>
          <a:solidFill>
            <a:srgbClr val="C00000"/>
          </a:solidFill>
          <a:ln>
            <a:gradFill flip="none" rotWithShape="1">
              <a:gsLst>
                <a:gs pos="100000">
                  <a:schemeClr val="bg1"/>
                </a:gs>
                <a:gs pos="0">
                  <a:schemeClr val="bg1">
                    <a:lumMod val="75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latin typeface="微软雅黑" panose="020B0503020204020204" charset="-122"/>
              <a:ea typeface="微软雅黑" panose="020B0503020204020204" charset="-122"/>
            </a:endParaRPr>
          </a:p>
        </p:txBody>
      </p:sp>
      <p:pic>
        <p:nvPicPr>
          <p:cNvPr id="3" name="椭圆 44"/>
          <p:cNvPicPr>
            <a:picLocks noChangeArrowheads="1"/>
          </p:cNvPicPr>
          <p:nvPr/>
        </p:nvPicPr>
        <p:blipFill>
          <a:blip r:embed="rId3" cstate="screen"/>
          <a:srcRect/>
          <a:stretch>
            <a:fillRect/>
          </a:stretch>
        </p:blipFill>
        <p:spPr bwMode="auto">
          <a:xfrm>
            <a:off x="3563931" y="2311888"/>
            <a:ext cx="964900" cy="964900"/>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组合 268"/>
          <p:cNvGrpSpPr/>
          <p:nvPr/>
        </p:nvGrpSpPr>
        <p:grpSpPr bwMode="auto">
          <a:xfrm>
            <a:off x="1241042" y="3594815"/>
            <a:ext cx="4295281" cy="847941"/>
            <a:chOff x="3791744" y="5346476"/>
            <a:chExt cx="5832648" cy="1152128"/>
          </a:xfrm>
        </p:grpSpPr>
        <p:sp>
          <p:nvSpPr>
            <p:cNvPr id="46" name="圆角矩形 45"/>
            <p:cNvSpPr/>
            <p:nvPr/>
          </p:nvSpPr>
          <p:spPr>
            <a:xfrm>
              <a:off x="4007768" y="5518711"/>
              <a:ext cx="5400600" cy="807659"/>
            </a:xfrm>
            <a:prstGeom prst="roundRect">
              <a:avLst>
                <a:gd name="adj" fmla="val 50000"/>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latin typeface="微软雅黑" panose="020B0503020204020204" charset="-122"/>
                <a:ea typeface="微软雅黑" panose="020B0503020204020204" charset="-122"/>
              </a:endParaRPr>
            </a:p>
          </p:txBody>
        </p:sp>
        <p:sp>
          <p:nvSpPr>
            <p:cNvPr id="47" name="任意多边形 46"/>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latin typeface="微软雅黑" panose="020B0503020204020204" charset="-122"/>
                <a:ea typeface="微软雅黑" panose="020B0503020204020204" charset="-122"/>
              </a:endParaRPr>
            </a:p>
          </p:txBody>
        </p:sp>
        <p:sp>
          <p:nvSpPr>
            <p:cNvPr id="48" name="圆角矩形 47"/>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latin typeface="微软雅黑" panose="020B0503020204020204" charset="-122"/>
                <a:ea typeface="微软雅黑" panose="020B0503020204020204" charset="-122"/>
              </a:endParaRPr>
            </a:p>
          </p:txBody>
        </p:sp>
      </p:grpSp>
      <p:sp>
        <p:nvSpPr>
          <p:cNvPr id="50" name="圆角矩形 49"/>
          <p:cNvSpPr/>
          <p:nvPr/>
        </p:nvSpPr>
        <p:spPr bwMode="auto">
          <a:xfrm>
            <a:off x="1400128" y="3703091"/>
            <a:ext cx="3128703" cy="594419"/>
          </a:xfrm>
          <a:prstGeom prst="roundRect">
            <a:avLst>
              <a:gd name="adj" fmla="val 50000"/>
            </a:avLst>
          </a:prstGeom>
          <a:solidFill>
            <a:srgbClr val="C00000"/>
          </a:solidFill>
          <a:ln>
            <a:gradFill flip="none" rotWithShape="1">
              <a:gsLst>
                <a:gs pos="100000">
                  <a:schemeClr val="bg1"/>
                </a:gs>
                <a:gs pos="0">
                  <a:schemeClr val="bg1">
                    <a:lumMod val="75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latin typeface="微软雅黑" panose="020B0503020204020204" charset="-122"/>
              <a:ea typeface="微软雅黑" panose="020B0503020204020204" charset="-122"/>
            </a:endParaRPr>
          </a:p>
        </p:txBody>
      </p:sp>
      <p:pic>
        <p:nvPicPr>
          <p:cNvPr id="51" name="椭圆 44"/>
          <p:cNvPicPr>
            <a:picLocks noChangeArrowheads="1"/>
          </p:cNvPicPr>
          <p:nvPr/>
        </p:nvPicPr>
        <p:blipFill>
          <a:blip r:embed="rId3" cstate="screen"/>
          <a:srcRect/>
          <a:stretch>
            <a:fillRect/>
          </a:stretch>
        </p:blipFill>
        <p:spPr bwMode="auto">
          <a:xfrm>
            <a:off x="4046381" y="3536336"/>
            <a:ext cx="964900" cy="964900"/>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组合 268"/>
          <p:cNvGrpSpPr/>
          <p:nvPr/>
        </p:nvGrpSpPr>
        <p:grpSpPr bwMode="auto">
          <a:xfrm>
            <a:off x="1241042" y="4819262"/>
            <a:ext cx="4295281" cy="847941"/>
            <a:chOff x="3791744" y="5346476"/>
            <a:chExt cx="5832648" cy="1152128"/>
          </a:xfrm>
        </p:grpSpPr>
        <p:sp>
          <p:nvSpPr>
            <p:cNvPr id="53" name="圆角矩形 52"/>
            <p:cNvSpPr/>
            <p:nvPr/>
          </p:nvSpPr>
          <p:spPr>
            <a:xfrm>
              <a:off x="4007768" y="5518711"/>
              <a:ext cx="5400600" cy="807659"/>
            </a:xfrm>
            <a:prstGeom prst="roundRect">
              <a:avLst>
                <a:gd name="adj" fmla="val 50000"/>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latin typeface="微软雅黑" panose="020B0503020204020204" charset="-122"/>
                <a:ea typeface="微软雅黑" panose="020B0503020204020204" charset="-122"/>
              </a:endParaRPr>
            </a:p>
          </p:txBody>
        </p:sp>
        <p:sp>
          <p:nvSpPr>
            <p:cNvPr id="54" name="任意多边形 53"/>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latin typeface="微软雅黑" panose="020B0503020204020204" charset="-122"/>
                <a:ea typeface="微软雅黑" panose="020B0503020204020204" charset="-122"/>
              </a:endParaRPr>
            </a:p>
          </p:txBody>
        </p:sp>
        <p:sp>
          <p:nvSpPr>
            <p:cNvPr id="55" name="圆角矩形 54"/>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latin typeface="微软雅黑" panose="020B0503020204020204" charset="-122"/>
                <a:ea typeface="微软雅黑" panose="020B0503020204020204" charset="-122"/>
              </a:endParaRPr>
            </a:p>
          </p:txBody>
        </p:sp>
      </p:grpSp>
      <p:sp>
        <p:nvSpPr>
          <p:cNvPr id="56" name="圆角矩形 55"/>
          <p:cNvSpPr/>
          <p:nvPr/>
        </p:nvSpPr>
        <p:spPr bwMode="auto">
          <a:xfrm>
            <a:off x="1402038" y="4927539"/>
            <a:ext cx="3368295" cy="594419"/>
          </a:xfrm>
          <a:prstGeom prst="roundRect">
            <a:avLst>
              <a:gd name="adj" fmla="val 50000"/>
            </a:avLst>
          </a:prstGeom>
          <a:solidFill>
            <a:srgbClr val="C00000"/>
          </a:solidFill>
          <a:ln>
            <a:gradFill flip="none" rotWithShape="1">
              <a:gsLst>
                <a:gs pos="100000">
                  <a:schemeClr val="bg1"/>
                </a:gs>
                <a:gs pos="0">
                  <a:schemeClr val="bg1">
                    <a:lumMod val="75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latin typeface="微软雅黑" panose="020B0503020204020204" charset="-122"/>
              <a:ea typeface="微软雅黑" panose="020B0503020204020204" charset="-122"/>
            </a:endParaRPr>
          </a:p>
        </p:txBody>
      </p:sp>
      <p:pic>
        <p:nvPicPr>
          <p:cNvPr id="57" name="椭圆 44"/>
          <p:cNvPicPr>
            <a:picLocks noChangeArrowheads="1"/>
          </p:cNvPicPr>
          <p:nvPr/>
        </p:nvPicPr>
        <p:blipFill>
          <a:blip r:embed="rId3" cstate="screen"/>
          <a:srcRect/>
          <a:stretch>
            <a:fillRect/>
          </a:stretch>
        </p:blipFill>
        <p:spPr bwMode="auto">
          <a:xfrm>
            <a:off x="4351353" y="4779292"/>
            <a:ext cx="964900" cy="964900"/>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直接连接符 57"/>
          <p:cNvCxnSpPr/>
          <p:nvPr/>
        </p:nvCxnSpPr>
        <p:spPr>
          <a:xfrm>
            <a:off x="5736627" y="1568276"/>
            <a:ext cx="1008369" cy="0"/>
          </a:xfrm>
          <a:prstGeom prst="line">
            <a:avLst/>
          </a:prstGeom>
          <a:ln w="28575">
            <a:solidFill>
              <a:schemeClr val="tx1">
                <a:lumMod val="50000"/>
                <a:lumOff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5736627" y="2794338"/>
            <a:ext cx="1008369" cy="0"/>
          </a:xfrm>
          <a:prstGeom prst="line">
            <a:avLst/>
          </a:prstGeom>
          <a:ln w="28575">
            <a:solidFill>
              <a:schemeClr val="tx1">
                <a:lumMod val="50000"/>
                <a:lumOff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736627" y="4018786"/>
            <a:ext cx="1008369" cy="0"/>
          </a:xfrm>
          <a:prstGeom prst="line">
            <a:avLst/>
          </a:prstGeom>
          <a:ln w="28575">
            <a:solidFill>
              <a:schemeClr val="tx1">
                <a:lumMod val="50000"/>
                <a:lumOff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5736627" y="5261742"/>
            <a:ext cx="1008369" cy="0"/>
          </a:xfrm>
          <a:prstGeom prst="line">
            <a:avLst/>
          </a:prstGeom>
          <a:ln w="28575">
            <a:solidFill>
              <a:schemeClr val="tx1">
                <a:lumMod val="50000"/>
                <a:lumOff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rot="16200000">
            <a:off x="6946087" y="911711"/>
            <a:ext cx="1135070" cy="1280696"/>
            <a:chOff x="8439634" y="3544648"/>
            <a:chExt cx="1611146" cy="1817848"/>
          </a:xfrm>
        </p:grpSpPr>
        <p:sp>
          <p:nvSpPr>
            <p:cNvPr id="63"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9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63" tIns="45731" rIns="91463" bIns="45731" numCol="1" anchor="t" anchorCtr="0" compatLnSpc="1"/>
            <a:lstStyle/>
            <a:p>
              <a:endParaRPr lang="zh-CN" altLang="en-US" sz="100">
                <a:solidFill>
                  <a:prstClr val="black"/>
                </a:solidFill>
              </a:endParaRPr>
            </a:p>
          </p:txBody>
        </p:sp>
        <p:sp>
          <p:nvSpPr>
            <p:cNvPr id="64"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63" tIns="45731" rIns="91463" bIns="45731" numCol="1" anchor="t" anchorCtr="0" compatLnSpc="1"/>
            <a:lstStyle/>
            <a:p>
              <a:endParaRPr lang="zh-CN" altLang="en-US" sz="100">
                <a:solidFill>
                  <a:prstClr val="black"/>
                </a:solidFill>
              </a:endParaRPr>
            </a:p>
          </p:txBody>
        </p:sp>
      </p:grpSp>
      <p:grpSp>
        <p:nvGrpSpPr>
          <p:cNvPr id="65" name="组合 64"/>
          <p:cNvGrpSpPr/>
          <p:nvPr/>
        </p:nvGrpSpPr>
        <p:grpSpPr>
          <a:xfrm rot="16200000">
            <a:off x="6946087" y="2153990"/>
            <a:ext cx="1135070" cy="1280696"/>
            <a:chOff x="8439634" y="3544648"/>
            <a:chExt cx="1611146" cy="1817848"/>
          </a:xfrm>
        </p:grpSpPr>
        <p:sp>
          <p:nvSpPr>
            <p:cNvPr id="66"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99000">
                  <a:schemeClr val="bg1">
                    <a:lumMod val="9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63" tIns="45731" rIns="91463" bIns="45731" numCol="1" anchor="t" anchorCtr="0" compatLnSpc="1"/>
            <a:lstStyle/>
            <a:p>
              <a:endParaRPr lang="zh-CN" altLang="en-US" sz="100">
                <a:solidFill>
                  <a:prstClr val="black"/>
                </a:solidFill>
              </a:endParaRPr>
            </a:p>
          </p:txBody>
        </p:sp>
        <p:sp>
          <p:nvSpPr>
            <p:cNvPr id="67"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63" tIns="45731" rIns="91463" bIns="45731" numCol="1" anchor="t" anchorCtr="0" compatLnSpc="1"/>
            <a:lstStyle/>
            <a:p>
              <a:endParaRPr lang="zh-CN" altLang="en-US" sz="100">
                <a:solidFill>
                  <a:prstClr val="black"/>
                </a:solidFill>
              </a:endParaRPr>
            </a:p>
          </p:txBody>
        </p:sp>
      </p:grpSp>
      <p:grpSp>
        <p:nvGrpSpPr>
          <p:cNvPr id="68" name="组合 67"/>
          <p:cNvGrpSpPr/>
          <p:nvPr/>
        </p:nvGrpSpPr>
        <p:grpSpPr>
          <a:xfrm rot="16200000">
            <a:off x="6946088" y="3377957"/>
            <a:ext cx="1135070" cy="1280696"/>
            <a:chOff x="8439634" y="3544648"/>
            <a:chExt cx="1611146" cy="1817848"/>
          </a:xfrm>
        </p:grpSpPr>
        <p:sp>
          <p:nvSpPr>
            <p:cNvPr id="69"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9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63" tIns="45731" rIns="91463" bIns="45731" numCol="1" anchor="t" anchorCtr="0" compatLnSpc="1"/>
            <a:lstStyle/>
            <a:p>
              <a:endParaRPr lang="zh-CN" altLang="en-US" sz="100">
                <a:solidFill>
                  <a:prstClr val="black"/>
                </a:solidFill>
              </a:endParaRPr>
            </a:p>
          </p:txBody>
        </p:sp>
        <p:sp>
          <p:nvSpPr>
            <p:cNvPr id="70"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63" tIns="45731" rIns="91463" bIns="45731" numCol="1" anchor="t" anchorCtr="0" compatLnSpc="1"/>
            <a:lstStyle/>
            <a:p>
              <a:endParaRPr lang="zh-CN" altLang="en-US" sz="100">
                <a:solidFill>
                  <a:prstClr val="black"/>
                </a:solidFill>
              </a:endParaRPr>
            </a:p>
          </p:txBody>
        </p:sp>
      </p:grpSp>
      <p:grpSp>
        <p:nvGrpSpPr>
          <p:cNvPr id="71" name="组合 70"/>
          <p:cNvGrpSpPr/>
          <p:nvPr/>
        </p:nvGrpSpPr>
        <p:grpSpPr>
          <a:xfrm rot="16200000">
            <a:off x="6946089" y="4621393"/>
            <a:ext cx="1135070" cy="1280696"/>
            <a:chOff x="8439634" y="3544648"/>
            <a:chExt cx="1611146" cy="1817848"/>
          </a:xfrm>
        </p:grpSpPr>
        <p:sp>
          <p:nvSpPr>
            <p:cNvPr id="72"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99000">
                  <a:schemeClr val="bg1">
                    <a:lumMod val="9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63" tIns="45731" rIns="91463" bIns="45731" numCol="1" anchor="t" anchorCtr="0" compatLnSpc="1"/>
            <a:lstStyle/>
            <a:p>
              <a:endParaRPr lang="zh-CN" altLang="en-US" sz="100">
                <a:solidFill>
                  <a:prstClr val="black"/>
                </a:solidFill>
              </a:endParaRPr>
            </a:p>
          </p:txBody>
        </p:sp>
        <p:sp>
          <p:nvSpPr>
            <p:cNvPr id="73"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63" tIns="45731" rIns="91463" bIns="45731" numCol="1" anchor="t" anchorCtr="0" compatLnSpc="1"/>
            <a:lstStyle/>
            <a:p>
              <a:endParaRPr lang="zh-CN" altLang="en-US" sz="100">
                <a:solidFill>
                  <a:prstClr val="black"/>
                </a:solidFill>
              </a:endParaRPr>
            </a:p>
          </p:txBody>
        </p:sp>
      </p:grpSp>
      <p:sp>
        <p:nvSpPr>
          <p:cNvPr id="74" name="矩形 19"/>
          <p:cNvSpPr>
            <a:spLocks noChangeArrowheads="1"/>
          </p:cNvSpPr>
          <p:nvPr/>
        </p:nvSpPr>
        <p:spPr bwMode="auto">
          <a:xfrm>
            <a:off x="4488856" y="1205254"/>
            <a:ext cx="887639"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buFontTx/>
              <a:buNone/>
            </a:pPr>
            <a:r>
              <a:rPr lang="en-US" altLang="zh-CN" sz="3000" b="1" dirty="0">
                <a:solidFill>
                  <a:srgbClr val="C00000"/>
                </a:solidFill>
                <a:effectLst>
                  <a:innerShdw blurRad="63500" dist="50800" dir="13500000">
                    <a:prstClr val="black">
                      <a:alpha val="50000"/>
                    </a:prstClr>
                  </a:innerShdw>
                </a:effectLst>
                <a:latin typeface="Agency FB" panose="020B0503020202020204" pitchFamily="34" charset="0"/>
                <a:ea typeface="方正兰亭大黑_GBK" pitchFamily="2" charset="-122"/>
              </a:rPr>
              <a:t>95%</a:t>
            </a:r>
          </a:p>
        </p:txBody>
      </p:sp>
      <p:sp>
        <p:nvSpPr>
          <p:cNvPr id="75" name="矩形 19"/>
          <p:cNvSpPr>
            <a:spLocks noChangeArrowheads="1"/>
          </p:cNvSpPr>
          <p:nvPr/>
        </p:nvSpPr>
        <p:spPr bwMode="auto">
          <a:xfrm>
            <a:off x="3673244" y="2454860"/>
            <a:ext cx="887639"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buFontTx/>
              <a:buNone/>
            </a:pPr>
            <a:r>
              <a:rPr lang="en-US" altLang="zh-CN" sz="3000" b="1" dirty="0">
                <a:solidFill>
                  <a:srgbClr val="C00000"/>
                </a:solidFill>
                <a:effectLst>
                  <a:innerShdw blurRad="63500" dist="50800" dir="13500000">
                    <a:prstClr val="black">
                      <a:alpha val="50000"/>
                    </a:prstClr>
                  </a:innerShdw>
                </a:effectLst>
                <a:latin typeface="Agency FB" panose="020B0503020202020204" pitchFamily="34" charset="0"/>
                <a:ea typeface="方正兰亭大黑_GBK" pitchFamily="2" charset="-122"/>
              </a:rPr>
              <a:t>65%</a:t>
            </a:r>
          </a:p>
        </p:txBody>
      </p:sp>
      <p:sp>
        <p:nvSpPr>
          <p:cNvPr id="76" name="矩形 19"/>
          <p:cNvSpPr>
            <a:spLocks noChangeArrowheads="1"/>
          </p:cNvSpPr>
          <p:nvPr/>
        </p:nvSpPr>
        <p:spPr bwMode="auto">
          <a:xfrm>
            <a:off x="4128725" y="3679308"/>
            <a:ext cx="887639"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buFontTx/>
              <a:buNone/>
            </a:pPr>
            <a:r>
              <a:rPr lang="en-US" altLang="zh-CN" sz="3000" b="1" dirty="0">
                <a:solidFill>
                  <a:srgbClr val="C00000"/>
                </a:solidFill>
                <a:effectLst>
                  <a:innerShdw blurRad="63500" dist="50800" dir="13500000">
                    <a:prstClr val="black">
                      <a:alpha val="50000"/>
                    </a:prstClr>
                  </a:innerShdw>
                </a:effectLst>
                <a:latin typeface="Agency FB" panose="020B0503020202020204" pitchFamily="34" charset="0"/>
                <a:ea typeface="方正兰亭大黑_GBK" pitchFamily="2" charset="-122"/>
              </a:rPr>
              <a:t>75%</a:t>
            </a:r>
          </a:p>
        </p:txBody>
      </p:sp>
      <p:sp>
        <p:nvSpPr>
          <p:cNvPr id="77" name="矩形 19"/>
          <p:cNvSpPr>
            <a:spLocks noChangeArrowheads="1"/>
          </p:cNvSpPr>
          <p:nvPr/>
        </p:nvSpPr>
        <p:spPr bwMode="auto">
          <a:xfrm>
            <a:off x="4438687" y="4934886"/>
            <a:ext cx="887639"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buFontTx/>
              <a:buNone/>
            </a:pPr>
            <a:r>
              <a:rPr lang="en-US" altLang="zh-CN" sz="3000" b="1" dirty="0">
                <a:solidFill>
                  <a:srgbClr val="C00000"/>
                </a:solidFill>
                <a:effectLst>
                  <a:innerShdw blurRad="63500" dist="50800" dir="13500000">
                    <a:prstClr val="black">
                      <a:alpha val="50000"/>
                    </a:prstClr>
                  </a:innerShdw>
                </a:effectLst>
                <a:latin typeface="Agency FB" panose="020B0503020202020204" pitchFamily="34" charset="0"/>
                <a:ea typeface="方正兰亭大黑_GBK" pitchFamily="2" charset="-122"/>
              </a:rPr>
              <a:t>90%</a:t>
            </a:r>
          </a:p>
        </p:txBody>
      </p:sp>
      <p:sp>
        <p:nvSpPr>
          <p:cNvPr id="78" name="矩形 19"/>
          <p:cNvSpPr>
            <a:spLocks noChangeArrowheads="1"/>
          </p:cNvSpPr>
          <p:nvPr/>
        </p:nvSpPr>
        <p:spPr bwMode="auto">
          <a:xfrm>
            <a:off x="7309546" y="1225433"/>
            <a:ext cx="443819"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buFontTx/>
              <a:buNone/>
            </a:pPr>
            <a:r>
              <a:rPr lang="en-US" altLang="zh-CN" sz="3000" dirty="0">
                <a:solidFill>
                  <a:schemeClr val="bg1"/>
                </a:solidFill>
                <a:latin typeface="方正兰亭大黑_GBK" pitchFamily="2" charset="-122"/>
                <a:ea typeface="方正兰亭大黑_GBK" pitchFamily="2" charset="-122"/>
              </a:rPr>
              <a:t>1</a:t>
            </a:r>
            <a:endParaRPr lang="zh-CN" altLang="en-US" sz="3000" dirty="0">
              <a:solidFill>
                <a:schemeClr val="bg1"/>
              </a:solidFill>
              <a:latin typeface="方正兰亭大黑_GBK" pitchFamily="2" charset="-122"/>
              <a:ea typeface="方正兰亭大黑_GBK" pitchFamily="2" charset="-122"/>
            </a:endParaRPr>
          </a:p>
        </p:txBody>
      </p:sp>
      <p:sp>
        <p:nvSpPr>
          <p:cNvPr id="79" name="矩形 19"/>
          <p:cNvSpPr>
            <a:spLocks noChangeArrowheads="1"/>
          </p:cNvSpPr>
          <p:nvPr/>
        </p:nvSpPr>
        <p:spPr bwMode="auto">
          <a:xfrm>
            <a:off x="7309546" y="2497128"/>
            <a:ext cx="443819"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buFontTx/>
              <a:buNone/>
            </a:pPr>
            <a:r>
              <a:rPr lang="en-US" altLang="zh-CN" sz="3000" dirty="0">
                <a:solidFill>
                  <a:schemeClr val="bg1"/>
                </a:solidFill>
                <a:latin typeface="方正兰亭大黑_GBK" pitchFamily="2" charset="-122"/>
                <a:ea typeface="方正兰亭大黑_GBK" pitchFamily="2" charset="-122"/>
              </a:rPr>
              <a:t>2</a:t>
            </a:r>
            <a:endParaRPr lang="zh-CN" altLang="en-US" sz="3000" dirty="0">
              <a:solidFill>
                <a:schemeClr val="bg1"/>
              </a:solidFill>
              <a:latin typeface="方正兰亭大黑_GBK" pitchFamily="2" charset="-122"/>
              <a:ea typeface="方正兰亭大黑_GBK" pitchFamily="2" charset="-122"/>
            </a:endParaRPr>
          </a:p>
        </p:txBody>
      </p:sp>
      <p:sp>
        <p:nvSpPr>
          <p:cNvPr id="80" name="矩形 19"/>
          <p:cNvSpPr>
            <a:spLocks noChangeArrowheads="1"/>
          </p:cNvSpPr>
          <p:nvPr/>
        </p:nvSpPr>
        <p:spPr bwMode="auto">
          <a:xfrm>
            <a:off x="7309546" y="3703824"/>
            <a:ext cx="443819"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buFontTx/>
              <a:buNone/>
            </a:pPr>
            <a:r>
              <a:rPr lang="en-US" altLang="zh-CN" sz="3000" dirty="0">
                <a:solidFill>
                  <a:schemeClr val="bg1"/>
                </a:solidFill>
                <a:latin typeface="方正兰亭大黑_GBK" pitchFamily="2" charset="-122"/>
                <a:ea typeface="方正兰亭大黑_GBK" pitchFamily="2" charset="-122"/>
              </a:rPr>
              <a:t>3</a:t>
            </a:r>
            <a:endParaRPr lang="zh-CN" altLang="en-US" sz="3000" dirty="0">
              <a:solidFill>
                <a:schemeClr val="bg1"/>
              </a:solidFill>
              <a:latin typeface="方正兰亭大黑_GBK" pitchFamily="2" charset="-122"/>
              <a:ea typeface="方正兰亭大黑_GBK" pitchFamily="2" charset="-122"/>
            </a:endParaRPr>
          </a:p>
        </p:txBody>
      </p:sp>
      <p:sp>
        <p:nvSpPr>
          <p:cNvPr id="81" name="矩形 19"/>
          <p:cNvSpPr>
            <a:spLocks noChangeArrowheads="1"/>
          </p:cNvSpPr>
          <p:nvPr/>
        </p:nvSpPr>
        <p:spPr bwMode="auto">
          <a:xfrm>
            <a:off x="7309546" y="4950038"/>
            <a:ext cx="443819"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buFontTx/>
              <a:buNone/>
            </a:pPr>
            <a:r>
              <a:rPr lang="en-US" altLang="zh-CN" sz="3000" dirty="0">
                <a:solidFill>
                  <a:schemeClr val="bg1"/>
                </a:solidFill>
                <a:latin typeface="方正兰亭大黑_GBK" pitchFamily="2" charset="-122"/>
                <a:ea typeface="方正兰亭大黑_GBK" pitchFamily="2" charset="-122"/>
              </a:rPr>
              <a:t>4</a:t>
            </a:r>
            <a:endParaRPr lang="zh-CN" altLang="en-US" sz="3000" dirty="0">
              <a:solidFill>
                <a:schemeClr val="bg1"/>
              </a:solidFill>
              <a:latin typeface="方正兰亭大黑_GBK" pitchFamily="2" charset="-122"/>
              <a:ea typeface="方正兰亭大黑_GBK" pitchFamily="2" charset="-122"/>
            </a:endParaRPr>
          </a:p>
        </p:txBody>
      </p:sp>
      <p:sp>
        <p:nvSpPr>
          <p:cNvPr id="82" name="矩形 81"/>
          <p:cNvSpPr>
            <a:spLocks noChangeArrowheads="1"/>
          </p:cNvSpPr>
          <p:nvPr/>
        </p:nvSpPr>
        <p:spPr bwMode="auto">
          <a:xfrm>
            <a:off x="8195595" y="1056550"/>
            <a:ext cx="2011680" cy="460375"/>
          </a:xfrm>
          <a:prstGeom prst="rect">
            <a:avLst/>
          </a:prstGeom>
          <a:noFill/>
          <a:ln w="9525">
            <a:noFill/>
            <a:miter lim="800000"/>
          </a:ln>
        </p:spPr>
        <p:txBody>
          <a:bodyPr wrap="none" lIns="91454" tIns="45727" rIns="91454" bIns="45727">
            <a:spAutoFit/>
          </a:bodyPr>
          <a:lstStyle/>
          <a:p>
            <a:pPr algn="ctr"/>
            <a:r>
              <a:rPr lang="zh-CN" altLang="en-US" sz="2400" b="1" dirty="0">
                <a:latin typeface="微软雅黑" panose="020B0503020204020204" charset="-122"/>
                <a:ea typeface="微软雅黑" panose="020B0503020204020204" charset="-122"/>
              </a:rPr>
              <a:t>添加标题内容</a:t>
            </a:r>
          </a:p>
        </p:txBody>
      </p:sp>
      <p:sp>
        <p:nvSpPr>
          <p:cNvPr id="83" name="矩形 47"/>
          <p:cNvSpPr>
            <a:spLocks noChangeArrowheads="1"/>
          </p:cNvSpPr>
          <p:nvPr/>
        </p:nvSpPr>
        <p:spPr bwMode="auto">
          <a:xfrm>
            <a:off x="8137365" y="1459878"/>
            <a:ext cx="3001238" cy="607695"/>
          </a:xfrm>
          <a:prstGeom prst="rect">
            <a:avLst/>
          </a:prstGeom>
          <a:noFill/>
          <a:ln w="25400">
            <a:noFill/>
            <a:miter lim="800000"/>
          </a:ln>
        </p:spPr>
        <p:txBody>
          <a:bodyPr wrap="square" lIns="91454" tIns="45727" rIns="91454" bIns="45727">
            <a:spAutoFit/>
          </a:bodyPr>
          <a:lstStyle/>
          <a:p>
            <a:pPr algn="ctr" defTabSz="912495">
              <a:lnSpc>
                <a:spcPct val="120000"/>
              </a:lnSpc>
              <a:buFont typeface="Arial" panose="020B0604020202020204" pitchFamily="34" charset="0"/>
              <a:buNone/>
            </a:pPr>
            <a:r>
              <a:rPr lang="zh-CN" altLang="en-US" sz="1400" dirty="0">
                <a:latin typeface="微软雅黑" panose="020B0503020204020204" charset="-122"/>
                <a:ea typeface="微软雅黑" panose="020B0503020204020204" charset="-122"/>
                <a:sym typeface="微软雅黑" panose="020B0503020204020204" charset="-122"/>
              </a:rPr>
              <a:t>在此录入本图表的综合描述说明，</a:t>
            </a:r>
            <a:endParaRPr lang="en-US" altLang="zh-CN" sz="1400" dirty="0">
              <a:latin typeface="微软雅黑" panose="020B0503020204020204" charset="-122"/>
              <a:ea typeface="微软雅黑" panose="020B0503020204020204" charset="-122"/>
              <a:sym typeface="微软雅黑" panose="020B0503020204020204" charset="-122"/>
            </a:endParaRPr>
          </a:p>
          <a:p>
            <a:pPr algn="ctr" defTabSz="912495">
              <a:lnSpc>
                <a:spcPct val="120000"/>
              </a:lnSpc>
              <a:buFont typeface="Arial" panose="020B0604020202020204" pitchFamily="34" charset="0"/>
              <a:buNone/>
            </a:pPr>
            <a:r>
              <a:rPr lang="zh-CN" altLang="en-US" sz="1400" dirty="0">
                <a:latin typeface="微软雅黑" panose="020B0503020204020204" charset="-122"/>
                <a:ea typeface="微软雅黑" panose="020B0503020204020204" charset="-122"/>
                <a:sym typeface="微软雅黑" panose="020B0503020204020204" charset="-122"/>
              </a:rPr>
              <a:t>在此录入本图表的综合描述说明。</a:t>
            </a:r>
          </a:p>
        </p:txBody>
      </p:sp>
      <p:sp>
        <p:nvSpPr>
          <p:cNvPr id="84" name="矩形 83"/>
          <p:cNvSpPr>
            <a:spLocks noChangeArrowheads="1"/>
          </p:cNvSpPr>
          <p:nvPr/>
        </p:nvSpPr>
        <p:spPr bwMode="auto">
          <a:xfrm>
            <a:off x="8195595" y="2341395"/>
            <a:ext cx="2011680" cy="460375"/>
          </a:xfrm>
          <a:prstGeom prst="rect">
            <a:avLst/>
          </a:prstGeom>
          <a:noFill/>
          <a:ln w="9525">
            <a:noFill/>
            <a:miter lim="800000"/>
          </a:ln>
        </p:spPr>
        <p:txBody>
          <a:bodyPr wrap="none" lIns="91454" tIns="45727" rIns="91454" bIns="45727">
            <a:spAutoFit/>
          </a:bodyPr>
          <a:lstStyle/>
          <a:p>
            <a:pPr algn="ctr"/>
            <a:r>
              <a:rPr lang="zh-CN" altLang="en-US" sz="2400" b="1" dirty="0">
                <a:latin typeface="微软雅黑" panose="020B0503020204020204" charset="-122"/>
                <a:ea typeface="微软雅黑" panose="020B0503020204020204" charset="-122"/>
              </a:rPr>
              <a:t>添加标题内容</a:t>
            </a:r>
          </a:p>
        </p:txBody>
      </p:sp>
      <p:sp>
        <p:nvSpPr>
          <p:cNvPr id="85" name="矩形 47"/>
          <p:cNvSpPr>
            <a:spLocks noChangeArrowheads="1"/>
          </p:cNvSpPr>
          <p:nvPr/>
        </p:nvSpPr>
        <p:spPr bwMode="auto">
          <a:xfrm>
            <a:off x="8137365" y="2744723"/>
            <a:ext cx="3001238" cy="607695"/>
          </a:xfrm>
          <a:prstGeom prst="rect">
            <a:avLst/>
          </a:prstGeom>
          <a:noFill/>
          <a:ln w="25400">
            <a:noFill/>
            <a:miter lim="800000"/>
          </a:ln>
        </p:spPr>
        <p:txBody>
          <a:bodyPr wrap="square" lIns="91454" tIns="45727" rIns="91454" bIns="45727">
            <a:spAutoFit/>
          </a:bodyPr>
          <a:lstStyle/>
          <a:p>
            <a:pPr algn="ctr" defTabSz="912495">
              <a:lnSpc>
                <a:spcPct val="120000"/>
              </a:lnSpc>
              <a:buFont typeface="Arial" panose="020B0604020202020204" pitchFamily="34" charset="0"/>
              <a:buNone/>
            </a:pPr>
            <a:r>
              <a:rPr lang="zh-CN" altLang="en-US" sz="1400" dirty="0">
                <a:latin typeface="微软雅黑" panose="020B0503020204020204" charset="-122"/>
                <a:ea typeface="微软雅黑" panose="020B0503020204020204" charset="-122"/>
                <a:sym typeface="微软雅黑" panose="020B0503020204020204" charset="-122"/>
              </a:rPr>
              <a:t>在此录入本图表的综合描述说明，</a:t>
            </a:r>
            <a:endParaRPr lang="en-US" altLang="zh-CN" sz="1400" dirty="0">
              <a:latin typeface="微软雅黑" panose="020B0503020204020204" charset="-122"/>
              <a:ea typeface="微软雅黑" panose="020B0503020204020204" charset="-122"/>
              <a:sym typeface="微软雅黑" panose="020B0503020204020204" charset="-122"/>
            </a:endParaRPr>
          </a:p>
          <a:p>
            <a:pPr algn="ctr" defTabSz="912495">
              <a:lnSpc>
                <a:spcPct val="120000"/>
              </a:lnSpc>
              <a:buFont typeface="Arial" panose="020B0604020202020204" pitchFamily="34" charset="0"/>
              <a:buNone/>
            </a:pPr>
            <a:r>
              <a:rPr lang="zh-CN" altLang="en-US" sz="1400" dirty="0">
                <a:latin typeface="微软雅黑" panose="020B0503020204020204" charset="-122"/>
                <a:ea typeface="微软雅黑" panose="020B0503020204020204" charset="-122"/>
                <a:sym typeface="微软雅黑" panose="020B0503020204020204" charset="-122"/>
              </a:rPr>
              <a:t>在此录入本图表的综合描述说明。</a:t>
            </a:r>
          </a:p>
        </p:txBody>
      </p:sp>
      <p:sp>
        <p:nvSpPr>
          <p:cNvPr id="86" name="矩形 85"/>
          <p:cNvSpPr>
            <a:spLocks noChangeArrowheads="1"/>
          </p:cNvSpPr>
          <p:nvPr/>
        </p:nvSpPr>
        <p:spPr bwMode="auto">
          <a:xfrm>
            <a:off x="8252535" y="3630099"/>
            <a:ext cx="2011680" cy="460375"/>
          </a:xfrm>
          <a:prstGeom prst="rect">
            <a:avLst/>
          </a:prstGeom>
          <a:noFill/>
          <a:ln w="9525">
            <a:noFill/>
            <a:miter lim="800000"/>
          </a:ln>
        </p:spPr>
        <p:txBody>
          <a:bodyPr wrap="none" lIns="91454" tIns="45727" rIns="91454" bIns="45727">
            <a:spAutoFit/>
          </a:bodyPr>
          <a:lstStyle/>
          <a:p>
            <a:pPr algn="ctr"/>
            <a:r>
              <a:rPr lang="zh-CN" altLang="en-US" sz="2400" b="1" dirty="0">
                <a:latin typeface="微软雅黑" panose="020B0503020204020204" charset="-122"/>
                <a:ea typeface="微软雅黑" panose="020B0503020204020204" charset="-122"/>
              </a:rPr>
              <a:t>添加标题内容</a:t>
            </a:r>
          </a:p>
        </p:txBody>
      </p:sp>
      <p:sp>
        <p:nvSpPr>
          <p:cNvPr id="87" name="矩形 47"/>
          <p:cNvSpPr>
            <a:spLocks noChangeArrowheads="1"/>
          </p:cNvSpPr>
          <p:nvPr/>
        </p:nvSpPr>
        <p:spPr bwMode="auto">
          <a:xfrm>
            <a:off x="8137365" y="4033426"/>
            <a:ext cx="3001238" cy="607695"/>
          </a:xfrm>
          <a:prstGeom prst="rect">
            <a:avLst/>
          </a:prstGeom>
          <a:noFill/>
          <a:ln w="25400">
            <a:noFill/>
            <a:miter lim="800000"/>
          </a:ln>
        </p:spPr>
        <p:txBody>
          <a:bodyPr wrap="square" lIns="91454" tIns="45727" rIns="91454" bIns="45727">
            <a:spAutoFit/>
          </a:bodyPr>
          <a:lstStyle/>
          <a:p>
            <a:pPr algn="ctr" defTabSz="912495">
              <a:lnSpc>
                <a:spcPct val="120000"/>
              </a:lnSpc>
              <a:buFont typeface="Arial" panose="020B0604020202020204" pitchFamily="34" charset="0"/>
              <a:buNone/>
            </a:pPr>
            <a:r>
              <a:rPr lang="zh-CN" altLang="en-US" sz="1400" dirty="0">
                <a:latin typeface="微软雅黑" panose="020B0503020204020204" charset="-122"/>
                <a:ea typeface="微软雅黑" panose="020B0503020204020204" charset="-122"/>
                <a:sym typeface="微软雅黑" panose="020B0503020204020204" charset="-122"/>
              </a:rPr>
              <a:t>在此录入本图表的综合描述说明，</a:t>
            </a:r>
            <a:endParaRPr lang="en-US" altLang="zh-CN" sz="1400" dirty="0">
              <a:latin typeface="微软雅黑" panose="020B0503020204020204" charset="-122"/>
              <a:ea typeface="微软雅黑" panose="020B0503020204020204" charset="-122"/>
              <a:sym typeface="微软雅黑" panose="020B0503020204020204" charset="-122"/>
            </a:endParaRPr>
          </a:p>
          <a:p>
            <a:pPr algn="ctr" defTabSz="912495">
              <a:lnSpc>
                <a:spcPct val="120000"/>
              </a:lnSpc>
              <a:buFont typeface="Arial" panose="020B0604020202020204" pitchFamily="34" charset="0"/>
              <a:buNone/>
            </a:pPr>
            <a:r>
              <a:rPr lang="zh-CN" altLang="en-US" sz="1400" dirty="0">
                <a:latin typeface="微软雅黑" panose="020B0503020204020204" charset="-122"/>
                <a:ea typeface="微软雅黑" panose="020B0503020204020204" charset="-122"/>
                <a:sym typeface="微软雅黑" panose="020B0503020204020204" charset="-122"/>
              </a:rPr>
              <a:t>在此录入本图表的综合描述说明。</a:t>
            </a:r>
          </a:p>
        </p:txBody>
      </p:sp>
      <p:sp>
        <p:nvSpPr>
          <p:cNvPr id="88" name="矩形 87"/>
          <p:cNvSpPr>
            <a:spLocks noChangeArrowheads="1"/>
          </p:cNvSpPr>
          <p:nvPr/>
        </p:nvSpPr>
        <p:spPr bwMode="auto">
          <a:xfrm>
            <a:off x="8252535" y="4821421"/>
            <a:ext cx="2011680" cy="460375"/>
          </a:xfrm>
          <a:prstGeom prst="rect">
            <a:avLst/>
          </a:prstGeom>
          <a:noFill/>
          <a:ln w="9525">
            <a:noFill/>
            <a:miter lim="800000"/>
          </a:ln>
        </p:spPr>
        <p:txBody>
          <a:bodyPr wrap="none" lIns="91454" tIns="45727" rIns="91454" bIns="45727">
            <a:spAutoFit/>
          </a:bodyPr>
          <a:lstStyle/>
          <a:p>
            <a:pPr algn="ctr"/>
            <a:r>
              <a:rPr lang="zh-CN" altLang="en-US" sz="2400" b="1" dirty="0">
                <a:latin typeface="微软雅黑" panose="020B0503020204020204" charset="-122"/>
                <a:ea typeface="微软雅黑" panose="020B0503020204020204" charset="-122"/>
              </a:rPr>
              <a:t>添加标题内容</a:t>
            </a:r>
          </a:p>
        </p:txBody>
      </p:sp>
      <p:sp>
        <p:nvSpPr>
          <p:cNvPr id="89" name="矩形 47"/>
          <p:cNvSpPr>
            <a:spLocks noChangeArrowheads="1"/>
          </p:cNvSpPr>
          <p:nvPr/>
        </p:nvSpPr>
        <p:spPr bwMode="auto">
          <a:xfrm>
            <a:off x="8137365" y="5224749"/>
            <a:ext cx="3001238" cy="607695"/>
          </a:xfrm>
          <a:prstGeom prst="rect">
            <a:avLst/>
          </a:prstGeom>
          <a:noFill/>
          <a:ln w="25400">
            <a:noFill/>
            <a:miter lim="800000"/>
          </a:ln>
        </p:spPr>
        <p:txBody>
          <a:bodyPr wrap="square" lIns="91454" tIns="45727" rIns="91454" bIns="45727">
            <a:spAutoFit/>
          </a:bodyPr>
          <a:lstStyle/>
          <a:p>
            <a:pPr algn="ctr" defTabSz="912495">
              <a:lnSpc>
                <a:spcPct val="120000"/>
              </a:lnSpc>
              <a:buFont typeface="Arial" panose="020B0604020202020204" pitchFamily="34" charset="0"/>
              <a:buNone/>
            </a:pPr>
            <a:r>
              <a:rPr lang="zh-CN" altLang="en-US" sz="1400" dirty="0">
                <a:latin typeface="微软雅黑" panose="020B0503020204020204" charset="-122"/>
                <a:ea typeface="微软雅黑" panose="020B0503020204020204" charset="-122"/>
                <a:sym typeface="微软雅黑" panose="020B0503020204020204" charset="-122"/>
              </a:rPr>
              <a:t>在此录入本图表的综合描述说明，</a:t>
            </a:r>
            <a:endParaRPr lang="en-US" altLang="zh-CN" sz="1400" dirty="0">
              <a:latin typeface="微软雅黑" panose="020B0503020204020204" charset="-122"/>
              <a:ea typeface="微软雅黑" panose="020B0503020204020204" charset="-122"/>
              <a:sym typeface="微软雅黑" panose="020B0503020204020204" charset="-122"/>
            </a:endParaRPr>
          </a:p>
          <a:p>
            <a:pPr algn="ctr" defTabSz="912495">
              <a:lnSpc>
                <a:spcPct val="120000"/>
              </a:lnSpc>
              <a:buFont typeface="Arial" panose="020B0604020202020204" pitchFamily="34" charset="0"/>
              <a:buNone/>
            </a:pPr>
            <a:r>
              <a:rPr lang="zh-CN" altLang="en-US" sz="1400" dirty="0">
                <a:latin typeface="微软雅黑" panose="020B0503020204020204" charset="-122"/>
                <a:ea typeface="微软雅黑" panose="020B0503020204020204" charset="-122"/>
                <a:sym typeface="微软雅黑" panose="020B0503020204020204" charset="-122"/>
              </a:rPr>
              <a:t>在此录入本图表的综合描述说明。</a:t>
            </a:r>
          </a:p>
        </p:txBody>
      </p:sp>
    </p:spTree>
  </p:cSld>
  <p:clrMapOvr>
    <a:masterClrMapping/>
  </p:clrMapOvr>
  <p:transition advTm="2995">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0-#ppt_w/2"/>
                                          </p:val>
                                        </p:tav>
                                        <p:tav tm="100000">
                                          <p:val>
                                            <p:strVal val="#ppt_x"/>
                                          </p:val>
                                        </p:tav>
                                      </p:tavLst>
                                    </p:anim>
                                    <p:anim calcmode="lin" valueType="num">
                                      <p:cBhvr additive="base">
                                        <p:cTn id="16" dur="5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0-#ppt_w/2"/>
                                          </p:val>
                                        </p:tav>
                                        <p:tav tm="100000">
                                          <p:val>
                                            <p:strVal val="#ppt_x"/>
                                          </p:val>
                                        </p:tav>
                                      </p:tavLst>
                                    </p:anim>
                                    <p:anim calcmode="lin" valueType="num">
                                      <p:cBhvr additive="base">
                                        <p:cTn id="20" dur="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0-#ppt_w/2"/>
                                          </p:val>
                                        </p:tav>
                                        <p:tav tm="100000">
                                          <p:val>
                                            <p:strVal val="#ppt_x"/>
                                          </p:val>
                                        </p:tav>
                                      </p:tavLst>
                                    </p:anim>
                                    <p:anim calcmode="lin" valueType="num">
                                      <p:cBhvr additive="base">
                                        <p:cTn id="32" dur="500" fill="hold"/>
                                        <p:tgtEl>
                                          <p:spTgt spid="4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0-#ppt_w/2"/>
                                          </p:val>
                                        </p:tav>
                                        <p:tav tm="100000">
                                          <p:val>
                                            <p:strVal val="#ppt_x"/>
                                          </p:val>
                                        </p:tav>
                                      </p:tavLst>
                                    </p:anim>
                                    <p:anim calcmode="lin" valueType="num">
                                      <p:cBhvr additive="base">
                                        <p:cTn id="36" dur="500" fill="hold"/>
                                        <p:tgtEl>
                                          <p:spTgt spid="5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0-#ppt_w/2"/>
                                          </p:val>
                                        </p:tav>
                                        <p:tav tm="100000">
                                          <p:val>
                                            <p:strVal val="#ppt_x"/>
                                          </p:val>
                                        </p:tav>
                                      </p:tavLst>
                                    </p:anim>
                                    <p:anim calcmode="lin" valueType="num">
                                      <p:cBhvr additive="base">
                                        <p:cTn id="40" dur="500" fill="hold"/>
                                        <p:tgtEl>
                                          <p:spTgt spid="51"/>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0-#ppt_w/2"/>
                                          </p:val>
                                        </p:tav>
                                        <p:tav tm="100000">
                                          <p:val>
                                            <p:strVal val="#ppt_x"/>
                                          </p:val>
                                        </p:tav>
                                      </p:tavLst>
                                    </p:anim>
                                    <p:anim calcmode="lin" valueType="num">
                                      <p:cBhvr additive="base">
                                        <p:cTn id="44" dur="500" fill="hold"/>
                                        <p:tgtEl>
                                          <p:spTgt spid="5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0-#ppt_w/2"/>
                                          </p:val>
                                        </p:tav>
                                        <p:tav tm="100000">
                                          <p:val>
                                            <p:strVal val="#ppt_x"/>
                                          </p:val>
                                        </p:tav>
                                      </p:tavLst>
                                    </p:anim>
                                    <p:anim calcmode="lin" valueType="num">
                                      <p:cBhvr additive="base">
                                        <p:cTn id="48" dur="500" fill="hold"/>
                                        <p:tgtEl>
                                          <p:spTgt spid="56"/>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additive="base">
                                        <p:cTn id="51" dur="500" fill="hold"/>
                                        <p:tgtEl>
                                          <p:spTgt spid="57"/>
                                        </p:tgtEl>
                                        <p:attrNameLst>
                                          <p:attrName>ppt_x</p:attrName>
                                        </p:attrNameLst>
                                      </p:cBhvr>
                                      <p:tavLst>
                                        <p:tav tm="0">
                                          <p:val>
                                            <p:strVal val="0-#ppt_w/2"/>
                                          </p:val>
                                        </p:tav>
                                        <p:tav tm="100000">
                                          <p:val>
                                            <p:strVal val="#ppt_x"/>
                                          </p:val>
                                        </p:tav>
                                      </p:tavLst>
                                    </p:anim>
                                    <p:anim calcmode="lin" valueType="num">
                                      <p:cBhvr additive="base">
                                        <p:cTn id="52" dur="500" fill="hold"/>
                                        <p:tgtEl>
                                          <p:spTgt spid="57"/>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500" fill="hold"/>
                                        <p:tgtEl>
                                          <p:spTgt spid="58"/>
                                        </p:tgtEl>
                                        <p:attrNameLst>
                                          <p:attrName>ppt_x</p:attrName>
                                        </p:attrNameLst>
                                      </p:cBhvr>
                                      <p:tavLst>
                                        <p:tav tm="0">
                                          <p:val>
                                            <p:strVal val="0-#ppt_w/2"/>
                                          </p:val>
                                        </p:tav>
                                        <p:tav tm="100000">
                                          <p:val>
                                            <p:strVal val="#ppt_x"/>
                                          </p:val>
                                        </p:tav>
                                      </p:tavLst>
                                    </p:anim>
                                    <p:anim calcmode="lin" valueType="num">
                                      <p:cBhvr additive="base">
                                        <p:cTn id="56" dur="500" fill="hold"/>
                                        <p:tgtEl>
                                          <p:spTgt spid="5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additive="base">
                                        <p:cTn id="59" dur="500" fill="hold"/>
                                        <p:tgtEl>
                                          <p:spTgt spid="59"/>
                                        </p:tgtEl>
                                        <p:attrNameLst>
                                          <p:attrName>ppt_x</p:attrName>
                                        </p:attrNameLst>
                                      </p:cBhvr>
                                      <p:tavLst>
                                        <p:tav tm="0">
                                          <p:val>
                                            <p:strVal val="0-#ppt_w/2"/>
                                          </p:val>
                                        </p:tav>
                                        <p:tav tm="100000">
                                          <p:val>
                                            <p:strVal val="#ppt_x"/>
                                          </p:val>
                                        </p:tav>
                                      </p:tavLst>
                                    </p:anim>
                                    <p:anim calcmode="lin" valueType="num">
                                      <p:cBhvr additive="base">
                                        <p:cTn id="60" dur="500" fill="hold"/>
                                        <p:tgtEl>
                                          <p:spTgt spid="59"/>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additive="base">
                                        <p:cTn id="63" dur="500" fill="hold"/>
                                        <p:tgtEl>
                                          <p:spTgt spid="60"/>
                                        </p:tgtEl>
                                        <p:attrNameLst>
                                          <p:attrName>ppt_x</p:attrName>
                                        </p:attrNameLst>
                                      </p:cBhvr>
                                      <p:tavLst>
                                        <p:tav tm="0">
                                          <p:val>
                                            <p:strVal val="0-#ppt_w/2"/>
                                          </p:val>
                                        </p:tav>
                                        <p:tav tm="100000">
                                          <p:val>
                                            <p:strVal val="#ppt_x"/>
                                          </p:val>
                                        </p:tav>
                                      </p:tavLst>
                                    </p:anim>
                                    <p:anim calcmode="lin" valueType="num">
                                      <p:cBhvr additive="base">
                                        <p:cTn id="64" dur="500" fill="hold"/>
                                        <p:tgtEl>
                                          <p:spTgt spid="60"/>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additive="base">
                                        <p:cTn id="67" dur="500" fill="hold"/>
                                        <p:tgtEl>
                                          <p:spTgt spid="61"/>
                                        </p:tgtEl>
                                        <p:attrNameLst>
                                          <p:attrName>ppt_x</p:attrName>
                                        </p:attrNameLst>
                                      </p:cBhvr>
                                      <p:tavLst>
                                        <p:tav tm="0">
                                          <p:val>
                                            <p:strVal val="0-#ppt_w/2"/>
                                          </p:val>
                                        </p:tav>
                                        <p:tav tm="100000">
                                          <p:val>
                                            <p:strVal val="#ppt_x"/>
                                          </p:val>
                                        </p:tav>
                                      </p:tavLst>
                                    </p:anim>
                                    <p:anim calcmode="lin" valueType="num">
                                      <p:cBhvr additive="base">
                                        <p:cTn id="68" dur="500" fill="hold"/>
                                        <p:tgtEl>
                                          <p:spTgt spid="61"/>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74"/>
                                        </p:tgtEl>
                                        <p:attrNameLst>
                                          <p:attrName>style.visibility</p:attrName>
                                        </p:attrNameLst>
                                      </p:cBhvr>
                                      <p:to>
                                        <p:strVal val="visible"/>
                                      </p:to>
                                    </p:set>
                                    <p:anim calcmode="lin" valueType="num">
                                      <p:cBhvr additive="base">
                                        <p:cTn id="71" dur="500" fill="hold"/>
                                        <p:tgtEl>
                                          <p:spTgt spid="74"/>
                                        </p:tgtEl>
                                        <p:attrNameLst>
                                          <p:attrName>ppt_x</p:attrName>
                                        </p:attrNameLst>
                                      </p:cBhvr>
                                      <p:tavLst>
                                        <p:tav tm="0">
                                          <p:val>
                                            <p:strVal val="0-#ppt_w/2"/>
                                          </p:val>
                                        </p:tav>
                                        <p:tav tm="100000">
                                          <p:val>
                                            <p:strVal val="#ppt_x"/>
                                          </p:val>
                                        </p:tav>
                                      </p:tavLst>
                                    </p:anim>
                                    <p:anim calcmode="lin" valueType="num">
                                      <p:cBhvr additive="base">
                                        <p:cTn id="72" dur="500" fill="hold"/>
                                        <p:tgtEl>
                                          <p:spTgt spid="74"/>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additive="base">
                                        <p:cTn id="75" dur="500" fill="hold"/>
                                        <p:tgtEl>
                                          <p:spTgt spid="75"/>
                                        </p:tgtEl>
                                        <p:attrNameLst>
                                          <p:attrName>ppt_x</p:attrName>
                                        </p:attrNameLst>
                                      </p:cBhvr>
                                      <p:tavLst>
                                        <p:tav tm="0">
                                          <p:val>
                                            <p:strVal val="0-#ppt_w/2"/>
                                          </p:val>
                                        </p:tav>
                                        <p:tav tm="100000">
                                          <p:val>
                                            <p:strVal val="#ppt_x"/>
                                          </p:val>
                                        </p:tav>
                                      </p:tavLst>
                                    </p:anim>
                                    <p:anim calcmode="lin" valueType="num">
                                      <p:cBhvr additive="base">
                                        <p:cTn id="76" dur="500" fill="hold"/>
                                        <p:tgtEl>
                                          <p:spTgt spid="75"/>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additive="base">
                                        <p:cTn id="79" dur="500" fill="hold"/>
                                        <p:tgtEl>
                                          <p:spTgt spid="76"/>
                                        </p:tgtEl>
                                        <p:attrNameLst>
                                          <p:attrName>ppt_x</p:attrName>
                                        </p:attrNameLst>
                                      </p:cBhvr>
                                      <p:tavLst>
                                        <p:tav tm="0">
                                          <p:val>
                                            <p:strVal val="0-#ppt_w/2"/>
                                          </p:val>
                                        </p:tav>
                                        <p:tav tm="100000">
                                          <p:val>
                                            <p:strVal val="#ppt_x"/>
                                          </p:val>
                                        </p:tav>
                                      </p:tavLst>
                                    </p:anim>
                                    <p:anim calcmode="lin" valueType="num">
                                      <p:cBhvr additive="base">
                                        <p:cTn id="80" dur="500" fill="hold"/>
                                        <p:tgtEl>
                                          <p:spTgt spid="76"/>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77"/>
                                        </p:tgtEl>
                                        <p:attrNameLst>
                                          <p:attrName>style.visibility</p:attrName>
                                        </p:attrNameLst>
                                      </p:cBhvr>
                                      <p:to>
                                        <p:strVal val="visible"/>
                                      </p:to>
                                    </p:set>
                                    <p:anim calcmode="lin" valueType="num">
                                      <p:cBhvr additive="base">
                                        <p:cTn id="83" dur="500" fill="hold"/>
                                        <p:tgtEl>
                                          <p:spTgt spid="77"/>
                                        </p:tgtEl>
                                        <p:attrNameLst>
                                          <p:attrName>ppt_x</p:attrName>
                                        </p:attrNameLst>
                                      </p:cBhvr>
                                      <p:tavLst>
                                        <p:tav tm="0">
                                          <p:val>
                                            <p:strVal val="0-#ppt_w/2"/>
                                          </p:val>
                                        </p:tav>
                                        <p:tav tm="100000">
                                          <p:val>
                                            <p:strVal val="#ppt_x"/>
                                          </p:val>
                                        </p:tav>
                                      </p:tavLst>
                                    </p:anim>
                                    <p:anim calcmode="lin" valueType="num">
                                      <p:cBhvr additive="base">
                                        <p:cTn id="84" dur="500" fill="hold"/>
                                        <p:tgtEl>
                                          <p:spTgt spid="77"/>
                                        </p:tgtEl>
                                        <p:attrNameLst>
                                          <p:attrName>ppt_y</p:attrName>
                                        </p:attrNameLst>
                                      </p:cBhvr>
                                      <p:tavLst>
                                        <p:tav tm="0">
                                          <p:val>
                                            <p:strVal val="#ppt_y"/>
                                          </p:val>
                                        </p:tav>
                                        <p:tav tm="100000">
                                          <p:val>
                                            <p:strVal val="#ppt_y"/>
                                          </p:val>
                                        </p:tav>
                                      </p:tavLst>
                                    </p:anim>
                                  </p:childTnLst>
                                </p:cTn>
                              </p:par>
                            </p:childTnLst>
                          </p:cTn>
                        </p:par>
                        <p:par>
                          <p:cTn id="85" fill="hold">
                            <p:stCondLst>
                              <p:cond delay="500"/>
                            </p:stCondLst>
                            <p:childTnLst>
                              <p:par>
                                <p:cTn id="86" presetID="53" presetClass="entr" presetSubtype="16"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 calcmode="lin" valueType="num">
                                      <p:cBhvr>
                                        <p:cTn id="88" dur="500" fill="hold"/>
                                        <p:tgtEl>
                                          <p:spTgt spid="62"/>
                                        </p:tgtEl>
                                        <p:attrNameLst>
                                          <p:attrName>ppt_w</p:attrName>
                                        </p:attrNameLst>
                                      </p:cBhvr>
                                      <p:tavLst>
                                        <p:tav tm="0">
                                          <p:val>
                                            <p:fltVal val="0"/>
                                          </p:val>
                                        </p:tav>
                                        <p:tav tm="100000">
                                          <p:val>
                                            <p:strVal val="#ppt_w"/>
                                          </p:val>
                                        </p:tav>
                                      </p:tavLst>
                                    </p:anim>
                                    <p:anim calcmode="lin" valueType="num">
                                      <p:cBhvr>
                                        <p:cTn id="89" dur="500" fill="hold"/>
                                        <p:tgtEl>
                                          <p:spTgt spid="62"/>
                                        </p:tgtEl>
                                        <p:attrNameLst>
                                          <p:attrName>ppt_h</p:attrName>
                                        </p:attrNameLst>
                                      </p:cBhvr>
                                      <p:tavLst>
                                        <p:tav tm="0">
                                          <p:val>
                                            <p:fltVal val="0"/>
                                          </p:val>
                                        </p:tav>
                                        <p:tav tm="100000">
                                          <p:val>
                                            <p:strVal val="#ppt_h"/>
                                          </p:val>
                                        </p:tav>
                                      </p:tavLst>
                                    </p:anim>
                                    <p:animEffect transition="in" filter="fade">
                                      <p:cBhvr>
                                        <p:cTn id="90" dur="500"/>
                                        <p:tgtEl>
                                          <p:spTgt spid="62"/>
                                        </p:tgtEl>
                                      </p:cBhvr>
                                    </p:animEffect>
                                  </p:childTnLst>
                                </p:cTn>
                              </p:par>
                              <p:par>
                                <p:cTn id="91" presetID="53" presetClass="entr" presetSubtype="16" fill="hold" nodeType="withEffect">
                                  <p:stCondLst>
                                    <p:cond delay="0"/>
                                  </p:stCondLst>
                                  <p:childTnLst>
                                    <p:set>
                                      <p:cBhvr>
                                        <p:cTn id="92" dur="1" fill="hold">
                                          <p:stCondLst>
                                            <p:cond delay="0"/>
                                          </p:stCondLst>
                                        </p:cTn>
                                        <p:tgtEl>
                                          <p:spTgt spid="65"/>
                                        </p:tgtEl>
                                        <p:attrNameLst>
                                          <p:attrName>style.visibility</p:attrName>
                                        </p:attrNameLst>
                                      </p:cBhvr>
                                      <p:to>
                                        <p:strVal val="visible"/>
                                      </p:to>
                                    </p:set>
                                    <p:anim calcmode="lin" valueType="num">
                                      <p:cBhvr>
                                        <p:cTn id="93" dur="500" fill="hold"/>
                                        <p:tgtEl>
                                          <p:spTgt spid="65"/>
                                        </p:tgtEl>
                                        <p:attrNameLst>
                                          <p:attrName>ppt_w</p:attrName>
                                        </p:attrNameLst>
                                      </p:cBhvr>
                                      <p:tavLst>
                                        <p:tav tm="0">
                                          <p:val>
                                            <p:fltVal val="0"/>
                                          </p:val>
                                        </p:tav>
                                        <p:tav tm="100000">
                                          <p:val>
                                            <p:strVal val="#ppt_w"/>
                                          </p:val>
                                        </p:tav>
                                      </p:tavLst>
                                    </p:anim>
                                    <p:anim calcmode="lin" valueType="num">
                                      <p:cBhvr>
                                        <p:cTn id="94" dur="500" fill="hold"/>
                                        <p:tgtEl>
                                          <p:spTgt spid="65"/>
                                        </p:tgtEl>
                                        <p:attrNameLst>
                                          <p:attrName>ppt_h</p:attrName>
                                        </p:attrNameLst>
                                      </p:cBhvr>
                                      <p:tavLst>
                                        <p:tav tm="0">
                                          <p:val>
                                            <p:fltVal val="0"/>
                                          </p:val>
                                        </p:tav>
                                        <p:tav tm="100000">
                                          <p:val>
                                            <p:strVal val="#ppt_h"/>
                                          </p:val>
                                        </p:tav>
                                      </p:tavLst>
                                    </p:anim>
                                    <p:animEffect transition="in" filter="fade">
                                      <p:cBhvr>
                                        <p:cTn id="95" dur="500"/>
                                        <p:tgtEl>
                                          <p:spTgt spid="65"/>
                                        </p:tgtEl>
                                      </p:cBhvr>
                                    </p:animEffect>
                                  </p:childTnLst>
                                </p:cTn>
                              </p:par>
                              <p:par>
                                <p:cTn id="96" presetID="53" presetClass="entr" presetSubtype="16" fill="hold" nodeType="withEffect">
                                  <p:stCondLst>
                                    <p:cond delay="0"/>
                                  </p:stCondLst>
                                  <p:childTnLst>
                                    <p:set>
                                      <p:cBhvr>
                                        <p:cTn id="97" dur="1" fill="hold">
                                          <p:stCondLst>
                                            <p:cond delay="0"/>
                                          </p:stCondLst>
                                        </p:cTn>
                                        <p:tgtEl>
                                          <p:spTgt spid="68"/>
                                        </p:tgtEl>
                                        <p:attrNameLst>
                                          <p:attrName>style.visibility</p:attrName>
                                        </p:attrNameLst>
                                      </p:cBhvr>
                                      <p:to>
                                        <p:strVal val="visible"/>
                                      </p:to>
                                    </p:set>
                                    <p:anim calcmode="lin" valueType="num">
                                      <p:cBhvr>
                                        <p:cTn id="98" dur="500" fill="hold"/>
                                        <p:tgtEl>
                                          <p:spTgt spid="68"/>
                                        </p:tgtEl>
                                        <p:attrNameLst>
                                          <p:attrName>ppt_w</p:attrName>
                                        </p:attrNameLst>
                                      </p:cBhvr>
                                      <p:tavLst>
                                        <p:tav tm="0">
                                          <p:val>
                                            <p:fltVal val="0"/>
                                          </p:val>
                                        </p:tav>
                                        <p:tav tm="100000">
                                          <p:val>
                                            <p:strVal val="#ppt_w"/>
                                          </p:val>
                                        </p:tav>
                                      </p:tavLst>
                                    </p:anim>
                                    <p:anim calcmode="lin" valueType="num">
                                      <p:cBhvr>
                                        <p:cTn id="99" dur="500" fill="hold"/>
                                        <p:tgtEl>
                                          <p:spTgt spid="68"/>
                                        </p:tgtEl>
                                        <p:attrNameLst>
                                          <p:attrName>ppt_h</p:attrName>
                                        </p:attrNameLst>
                                      </p:cBhvr>
                                      <p:tavLst>
                                        <p:tav tm="0">
                                          <p:val>
                                            <p:fltVal val="0"/>
                                          </p:val>
                                        </p:tav>
                                        <p:tav tm="100000">
                                          <p:val>
                                            <p:strVal val="#ppt_h"/>
                                          </p:val>
                                        </p:tav>
                                      </p:tavLst>
                                    </p:anim>
                                    <p:animEffect transition="in" filter="fade">
                                      <p:cBhvr>
                                        <p:cTn id="100" dur="500"/>
                                        <p:tgtEl>
                                          <p:spTgt spid="68"/>
                                        </p:tgtEl>
                                      </p:cBhvr>
                                    </p:animEffect>
                                  </p:childTnLst>
                                </p:cTn>
                              </p:par>
                              <p:par>
                                <p:cTn id="101" presetID="53" presetClass="entr" presetSubtype="16" fill="hold"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78"/>
                                        </p:tgtEl>
                                        <p:attrNameLst>
                                          <p:attrName>style.visibility</p:attrName>
                                        </p:attrNameLst>
                                      </p:cBhvr>
                                      <p:to>
                                        <p:strVal val="visible"/>
                                      </p:to>
                                    </p:set>
                                    <p:anim calcmode="lin" valueType="num">
                                      <p:cBhvr>
                                        <p:cTn id="108" dur="500" fill="hold"/>
                                        <p:tgtEl>
                                          <p:spTgt spid="78"/>
                                        </p:tgtEl>
                                        <p:attrNameLst>
                                          <p:attrName>ppt_w</p:attrName>
                                        </p:attrNameLst>
                                      </p:cBhvr>
                                      <p:tavLst>
                                        <p:tav tm="0">
                                          <p:val>
                                            <p:fltVal val="0"/>
                                          </p:val>
                                        </p:tav>
                                        <p:tav tm="100000">
                                          <p:val>
                                            <p:strVal val="#ppt_w"/>
                                          </p:val>
                                        </p:tav>
                                      </p:tavLst>
                                    </p:anim>
                                    <p:anim calcmode="lin" valueType="num">
                                      <p:cBhvr>
                                        <p:cTn id="109" dur="500" fill="hold"/>
                                        <p:tgtEl>
                                          <p:spTgt spid="78"/>
                                        </p:tgtEl>
                                        <p:attrNameLst>
                                          <p:attrName>ppt_h</p:attrName>
                                        </p:attrNameLst>
                                      </p:cBhvr>
                                      <p:tavLst>
                                        <p:tav tm="0">
                                          <p:val>
                                            <p:fltVal val="0"/>
                                          </p:val>
                                        </p:tav>
                                        <p:tav tm="100000">
                                          <p:val>
                                            <p:strVal val="#ppt_h"/>
                                          </p:val>
                                        </p:tav>
                                      </p:tavLst>
                                    </p:anim>
                                    <p:animEffect transition="in" filter="fade">
                                      <p:cBhvr>
                                        <p:cTn id="110" dur="500"/>
                                        <p:tgtEl>
                                          <p:spTgt spid="78"/>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80"/>
                                        </p:tgtEl>
                                        <p:attrNameLst>
                                          <p:attrName>style.visibility</p:attrName>
                                        </p:attrNameLst>
                                      </p:cBhvr>
                                      <p:to>
                                        <p:strVal val="visible"/>
                                      </p:to>
                                    </p:set>
                                    <p:anim calcmode="lin" valueType="num">
                                      <p:cBhvr>
                                        <p:cTn id="118" dur="500" fill="hold"/>
                                        <p:tgtEl>
                                          <p:spTgt spid="80"/>
                                        </p:tgtEl>
                                        <p:attrNameLst>
                                          <p:attrName>ppt_w</p:attrName>
                                        </p:attrNameLst>
                                      </p:cBhvr>
                                      <p:tavLst>
                                        <p:tav tm="0">
                                          <p:val>
                                            <p:fltVal val="0"/>
                                          </p:val>
                                        </p:tav>
                                        <p:tav tm="100000">
                                          <p:val>
                                            <p:strVal val="#ppt_w"/>
                                          </p:val>
                                        </p:tav>
                                      </p:tavLst>
                                    </p:anim>
                                    <p:anim calcmode="lin" valueType="num">
                                      <p:cBhvr>
                                        <p:cTn id="119" dur="500" fill="hold"/>
                                        <p:tgtEl>
                                          <p:spTgt spid="80"/>
                                        </p:tgtEl>
                                        <p:attrNameLst>
                                          <p:attrName>ppt_h</p:attrName>
                                        </p:attrNameLst>
                                      </p:cBhvr>
                                      <p:tavLst>
                                        <p:tav tm="0">
                                          <p:val>
                                            <p:fltVal val="0"/>
                                          </p:val>
                                        </p:tav>
                                        <p:tav tm="100000">
                                          <p:val>
                                            <p:strVal val="#ppt_h"/>
                                          </p:val>
                                        </p:tav>
                                      </p:tavLst>
                                    </p:anim>
                                    <p:animEffect transition="in" filter="fade">
                                      <p:cBhvr>
                                        <p:cTn id="120" dur="500"/>
                                        <p:tgtEl>
                                          <p:spTgt spid="80"/>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81"/>
                                        </p:tgtEl>
                                        <p:attrNameLst>
                                          <p:attrName>style.visibility</p:attrName>
                                        </p:attrNameLst>
                                      </p:cBhvr>
                                      <p:to>
                                        <p:strVal val="visible"/>
                                      </p:to>
                                    </p:set>
                                    <p:anim calcmode="lin" valueType="num">
                                      <p:cBhvr>
                                        <p:cTn id="123" dur="500" fill="hold"/>
                                        <p:tgtEl>
                                          <p:spTgt spid="81"/>
                                        </p:tgtEl>
                                        <p:attrNameLst>
                                          <p:attrName>ppt_w</p:attrName>
                                        </p:attrNameLst>
                                      </p:cBhvr>
                                      <p:tavLst>
                                        <p:tav tm="0">
                                          <p:val>
                                            <p:fltVal val="0"/>
                                          </p:val>
                                        </p:tav>
                                        <p:tav tm="100000">
                                          <p:val>
                                            <p:strVal val="#ppt_w"/>
                                          </p:val>
                                        </p:tav>
                                      </p:tavLst>
                                    </p:anim>
                                    <p:anim calcmode="lin" valueType="num">
                                      <p:cBhvr>
                                        <p:cTn id="124" dur="500" fill="hold"/>
                                        <p:tgtEl>
                                          <p:spTgt spid="81"/>
                                        </p:tgtEl>
                                        <p:attrNameLst>
                                          <p:attrName>ppt_h</p:attrName>
                                        </p:attrNameLst>
                                      </p:cBhvr>
                                      <p:tavLst>
                                        <p:tav tm="0">
                                          <p:val>
                                            <p:fltVal val="0"/>
                                          </p:val>
                                        </p:tav>
                                        <p:tav tm="100000">
                                          <p:val>
                                            <p:strVal val="#ppt_h"/>
                                          </p:val>
                                        </p:tav>
                                      </p:tavLst>
                                    </p:anim>
                                    <p:animEffect transition="in" filter="fade">
                                      <p:cBhvr>
                                        <p:cTn id="125" dur="500"/>
                                        <p:tgtEl>
                                          <p:spTgt spid="81"/>
                                        </p:tgtEl>
                                      </p:cBhvr>
                                    </p:animEffect>
                                  </p:childTnLst>
                                </p:cTn>
                              </p:par>
                            </p:childTnLst>
                          </p:cTn>
                        </p:par>
                        <p:par>
                          <p:cTn id="126" fill="hold">
                            <p:stCondLst>
                              <p:cond delay="1000"/>
                            </p:stCondLst>
                            <p:childTnLst>
                              <p:par>
                                <p:cTn id="127" presetID="2" presetClass="entr" presetSubtype="2" fill="hold" grpId="0" nodeType="afterEffect">
                                  <p:stCondLst>
                                    <p:cond delay="0"/>
                                  </p:stCondLst>
                                  <p:childTnLst>
                                    <p:set>
                                      <p:cBhvr>
                                        <p:cTn id="128" dur="1" fill="hold">
                                          <p:stCondLst>
                                            <p:cond delay="0"/>
                                          </p:stCondLst>
                                        </p:cTn>
                                        <p:tgtEl>
                                          <p:spTgt spid="82"/>
                                        </p:tgtEl>
                                        <p:attrNameLst>
                                          <p:attrName>style.visibility</p:attrName>
                                        </p:attrNameLst>
                                      </p:cBhvr>
                                      <p:to>
                                        <p:strVal val="visible"/>
                                      </p:to>
                                    </p:set>
                                    <p:anim calcmode="lin" valueType="num">
                                      <p:cBhvr additive="base">
                                        <p:cTn id="129" dur="500" fill="hold"/>
                                        <p:tgtEl>
                                          <p:spTgt spid="82"/>
                                        </p:tgtEl>
                                        <p:attrNameLst>
                                          <p:attrName>ppt_x</p:attrName>
                                        </p:attrNameLst>
                                      </p:cBhvr>
                                      <p:tavLst>
                                        <p:tav tm="0">
                                          <p:val>
                                            <p:strVal val="1+#ppt_w/2"/>
                                          </p:val>
                                        </p:tav>
                                        <p:tav tm="100000">
                                          <p:val>
                                            <p:strVal val="#ppt_x"/>
                                          </p:val>
                                        </p:tav>
                                      </p:tavLst>
                                    </p:anim>
                                    <p:anim calcmode="lin" valueType="num">
                                      <p:cBhvr additive="base">
                                        <p:cTn id="130" dur="500" fill="hold"/>
                                        <p:tgtEl>
                                          <p:spTgt spid="8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83"/>
                                        </p:tgtEl>
                                        <p:attrNameLst>
                                          <p:attrName>style.visibility</p:attrName>
                                        </p:attrNameLst>
                                      </p:cBhvr>
                                      <p:to>
                                        <p:strVal val="visible"/>
                                      </p:to>
                                    </p:set>
                                    <p:anim calcmode="lin" valueType="num">
                                      <p:cBhvr additive="base">
                                        <p:cTn id="133" dur="500" fill="hold"/>
                                        <p:tgtEl>
                                          <p:spTgt spid="83"/>
                                        </p:tgtEl>
                                        <p:attrNameLst>
                                          <p:attrName>ppt_x</p:attrName>
                                        </p:attrNameLst>
                                      </p:cBhvr>
                                      <p:tavLst>
                                        <p:tav tm="0">
                                          <p:val>
                                            <p:strVal val="1+#ppt_w/2"/>
                                          </p:val>
                                        </p:tav>
                                        <p:tav tm="100000">
                                          <p:val>
                                            <p:strVal val="#ppt_x"/>
                                          </p:val>
                                        </p:tav>
                                      </p:tavLst>
                                    </p:anim>
                                    <p:anim calcmode="lin" valueType="num">
                                      <p:cBhvr additive="base">
                                        <p:cTn id="134" dur="500" fill="hold"/>
                                        <p:tgtEl>
                                          <p:spTgt spid="83"/>
                                        </p:tgtEl>
                                        <p:attrNameLst>
                                          <p:attrName>ppt_y</p:attrName>
                                        </p:attrNameLst>
                                      </p:cBhvr>
                                      <p:tavLst>
                                        <p:tav tm="0">
                                          <p:val>
                                            <p:strVal val="#ppt_y"/>
                                          </p:val>
                                        </p:tav>
                                        <p:tav tm="100000">
                                          <p:val>
                                            <p:strVal val="#ppt_y"/>
                                          </p:val>
                                        </p:tav>
                                      </p:tavLst>
                                    </p:anim>
                                  </p:childTnLst>
                                </p:cTn>
                              </p:par>
                              <p:par>
                                <p:cTn id="135" presetID="2" presetClass="entr" presetSubtype="2" fill="hold" grpId="0" nodeType="withEffect">
                                  <p:stCondLst>
                                    <p:cond delay="0"/>
                                  </p:stCondLst>
                                  <p:childTnLst>
                                    <p:set>
                                      <p:cBhvr>
                                        <p:cTn id="136" dur="1" fill="hold">
                                          <p:stCondLst>
                                            <p:cond delay="0"/>
                                          </p:stCondLst>
                                        </p:cTn>
                                        <p:tgtEl>
                                          <p:spTgt spid="84"/>
                                        </p:tgtEl>
                                        <p:attrNameLst>
                                          <p:attrName>style.visibility</p:attrName>
                                        </p:attrNameLst>
                                      </p:cBhvr>
                                      <p:to>
                                        <p:strVal val="visible"/>
                                      </p:to>
                                    </p:set>
                                    <p:anim calcmode="lin" valueType="num">
                                      <p:cBhvr additive="base">
                                        <p:cTn id="137" dur="500" fill="hold"/>
                                        <p:tgtEl>
                                          <p:spTgt spid="84"/>
                                        </p:tgtEl>
                                        <p:attrNameLst>
                                          <p:attrName>ppt_x</p:attrName>
                                        </p:attrNameLst>
                                      </p:cBhvr>
                                      <p:tavLst>
                                        <p:tav tm="0">
                                          <p:val>
                                            <p:strVal val="1+#ppt_w/2"/>
                                          </p:val>
                                        </p:tav>
                                        <p:tav tm="100000">
                                          <p:val>
                                            <p:strVal val="#ppt_x"/>
                                          </p:val>
                                        </p:tav>
                                      </p:tavLst>
                                    </p:anim>
                                    <p:anim calcmode="lin" valueType="num">
                                      <p:cBhvr additive="base">
                                        <p:cTn id="138" dur="500" fill="hold"/>
                                        <p:tgtEl>
                                          <p:spTgt spid="84"/>
                                        </p:tgtEl>
                                        <p:attrNameLst>
                                          <p:attrName>ppt_y</p:attrName>
                                        </p:attrNameLst>
                                      </p:cBhvr>
                                      <p:tavLst>
                                        <p:tav tm="0">
                                          <p:val>
                                            <p:strVal val="#ppt_y"/>
                                          </p:val>
                                        </p:tav>
                                        <p:tav tm="100000">
                                          <p:val>
                                            <p:strVal val="#ppt_y"/>
                                          </p:val>
                                        </p:tav>
                                      </p:tavLst>
                                    </p:anim>
                                  </p:childTnLst>
                                </p:cTn>
                              </p:par>
                              <p:par>
                                <p:cTn id="139" presetID="2" presetClass="entr" presetSubtype="2" fill="hold" grpId="0" nodeType="withEffect">
                                  <p:stCondLst>
                                    <p:cond delay="0"/>
                                  </p:stCondLst>
                                  <p:childTnLst>
                                    <p:set>
                                      <p:cBhvr>
                                        <p:cTn id="140" dur="1" fill="hold">
                                          <p:stCondLst>
                                            <p:cond delay="0"/>
                                          </p:stCondLst>
                                        </p:cTn>
                                        <p:tgtEl>
                                          <p:spTgt spid="85"/>
                                        </p:tgtEl>
                                        <p:attrNameLst>
                                          <p:attrName>style.visibility</p:attrName>
                                        </p:attrNameLst>
                                      </p:cBhvr>
                                      <p:to>
                                        <p:strVal val="visible"/>
                                      </p:to>
                                    </p:set>
                                    <p:anim calcmode="lin" valueType="num">
                                      <p:cBhvr additive="base">
                                        <p:cTn id="141" dur="500" fill="hold"/>
                                        <p:tgtEl>
                                          <p:spTgt spid="85"/>
                                        </p:tgtEl>
                                        <p:attrNameLst>
                                          <p:attrName>ppt_x</p:attrName>
                                        </p:attrNameLst>
                                      </p:cBhvr>
                                      <p:tavLst>
                                        <p:tav tm="0">
                                          <p:val>
                                            <p:strVal val="1+#ppt_w/2"/>
                                          </p:val>
                                        </p:tav>
                                        <p:tav tm="100000">
                                          <p:val>
                                            <p:strVal val="#ppt_x"/>
                                          </p:val>
                                        </p:tav>
                                      </p:tavLst>
                                    </p:anim>
                                    <p:anim calcmode="lin" valueType="num">
                                      <p:cBhvr additive="base">
                                        <p:cTn id="142" dur="500" fill="hold"/>
                                        <p:tgtEl>
                                          <p:spTgt spid="85"/>
                                        </p:tgtEl>
                                        <p:attrNameLst>
                                          <p:attrName>ppt_y</p:attrName>
                                        </p:attrNameLst>
                                      </p:cBhvr>
                                      <p:tavLst>
                                        <p:tav tm="0">
                                          <p:val>
                                            <p:strVal val="#ppt_y"/>
                                          </p:val>
                                        </p:tav>
                                        <p:tav tm="100000">
                                          <p:val>
                                            <p:strVal val="#ppt_y"/>
                                          </p:val>
                                        </p:tav>
                                      </p:tavLst>
                                    </p:anim>
                                  </p:childTnLst>
                                </p:cTn>
                              </p:par>
                              <p:par>
                                <p:cTn id="143" presetID="2" presetClass="entr" presetSubtype="2" fill="hold" grpId="0" nodeType="withEffect">
                                  <p:stCondLst>
                                    <p:cond delay="0"/>
                                  </p:stCondLst>
                                  <p:childTnLst>
                                    <p:set>
                                      <p:cBhvr>
                                        <p:cTn id="144" dur="1" fill="hold">
                                          <p:stCondLst>
                                            <p:cond delay="0"/>
                                          </p:stCondLst>
                                        </p:cTn>
                                        <p:tgtEl>
                                          <p:spTgt spid="86"/>
                                        </p:tgtEl>
                                        <p:attrNameLst>
                                          <p:attrName>style.visibility</p:attrName>
                                        </p:attrNameLst>
                                      </p:cBhvr>
                                      <p:to>
                                        <p:strVal val="visible"/>
                                      </p:to>
                                    </p:set>
                                    <p:anim calcmode="lin" valueType="num">
                                      <p:cBhvr additive="base">
                                        <p:cTn id="145" dur="500" fill="hold"/>
                                        <p:tgtEl>
                                          <p:spTgt spid="86"/>
                                        </p:tgtEl>
                                        <p:attrNameLst>
                                          <p:attrName>ppt_x</p:attrName>
                                        </p:attrNameLst>
                                      </p:cBhvr>
                                      <p:tavLst>
                                        <p:tav tm="0">
                                          <p:val>
                                            <p:strVal val="1+#ppt_w/2"/>
                                          </p:val>
                                        </p:tav>
                                        <p:tav tm="100000">
                                          <p:val>
                                            <p:strVal val="#ppt_x"/>
                                          </p:val>
                                        </p:tav>
                                      </p:tavLst>
                                    </p:anim>
                                    <p:anim calcmode="lin" valueType="num">
                                      <p:cBhvr additive="base">
                                        <p:cTn id="146" dur="500" fill="hold"/>
                                        <p:tgtEl>
                                          <p:spTgt spid="86"/>
                                        </p:tgtEl>
                                        <p:attrNameLst>
                                          <p:attrName>ppt_y</p:attrName>
                                        </p:attrNameLst>
                                      </p:cBhvr>
                                      <p:tavLst>
                                        <p:tav tm="0">
                                          <p:val>
                                            <p:strVal val="#ppt_y"/>
                                          </p:val>
                                        </p:tav>
                                        <p:tav tm="100000">
                                          <p:val>
                                            <p:strVal val="#ppt_y"/>
                                          </p:val>
                                        </p:tav>
                                      </p:tavLst>
                                    </p:anim>
                                  </p:childTnLst>
                                </p:cTn>
                              </p:par>
                              <p:par>
                                <p:cTn id="147" presetID="2" presetClass="entr" presetSubtype="2" fill="hold" grpId="0" nodeType="withEffect">
                                  <p:stCondLst>
                                    <p:cond delay="0"/>
                                  </p:stCondLst>
                                  <p:childTnLst>
                                    <p:set>
                                      <p:cBhvr>
                                        <p:cTn id="148" dur="1" fill="hold">
                                          <p:stCondLst>
                                            <p:cond delay="0"/>
                                          </p:stCondLst>
                                        </p:cTn>
                                        <p:tgtEl>
                                          <p:spTgt spid="87"/>
                                        </p:tgtEl>
                                        <p:attrNameLst>
                                          <p:attrName>style.visibility</p:attrName>
                                        </p:attrNameLst>
                                      </p:cBhvr>
                                      <p:to>
                                        <p:strVal val="visible"/>
                                      </p:to>
                                    </p:set>
                                    <p:anim calcmode="lin" valueType="num">
                                      <p:cBhvr additive="base">
                                        <p:cTn id="149" dur="500" fill="hold"/>
                                        <p:tgtEl>
                                          <p:spTgt spid="87"/>
                                        </p:tgtEl>
                                        <p:attrNameLst>
                                          <p:attrName>ppt_x</p:attrName>
                                        </p:attrNameLst>
                                      </p:cBhvr>
                                      <p:tavLst>
                                        <p:tav tm="0">
                                          <p:val>
                                            <p:strVal val="1+#ppt_w/2"/>
                                          </p:val>
                                        </p:tav>
                                        <p:tav tm="100000">
                                          <p:val>
                                            <p:strVal val="#ppt_x"/>
                                          </p:val>
                                        </p:tav>
                                      </p:tavLst>
                                    </p:anim>
                                    <p:anim calcmode="lin" valueType="num">
                                      <p:cBhvr additive="base">
                                        <p:cTn id="150" dur="500" fill="hold"/>
                                        <p:tgtEl>
                                          <p:spTgt spid="87"/>
                                        </p:tgtEl>
                                        <p:attrNameLst>
                                          <p:attrName>ppt_y</p:attrName>
                                        </p:attrNameLst>
                                      </p:cBhvr>
                                      <p:tavLst>
                                        <p:tav tm="0">
                                          <p:val>
                                            <p:strVal val="#ppt_y"/>
                                          </p:val>
                                        </p:tav>
                                        <p:tav tm="100000">
                                          <p:val>
                                            <p:strVal val="#ppt_y"/>
                                          </p:val>
                                        </p:tav>
                                      </p:tavLst>
                                    </p:anim>
                                  </p:childTnLst>
                                </p:cTn>
                              </p:par>
                              <p:par>
                                <p:cTn id="151" presetID="2" presetClass="entr" presetSubtype="2" fill="hold" grpId="0" nodeType="withEffect">
                                  <p:stCondLst>
                                    <p:cond delay="0"/>
                                  </p:stCondLst>
                                  <p:childTnLst>
                                    <p:set>
                                      <p:cBhvr>
                                        <p:cTn id="152" dur="1" fill="hold">
                                          <p:stCondLst>
                                            <p:cond delay="0"/>
                                          </p:stCondLst>
                                        </p:cTn>
                                        <p:tgtEl>
                                          <p:spTgt spid="88"/>
                                        </p:tgtEl>
                                        <p:attrNameLst>
                                          <p:attrName>style.visibility</p:attrName>
                                        </p:attrNameLst>
                                      </p:cBhvr>
                                      <p:to>
                                        <p:strVal val="visible"/>
                                      </p:to>
                                    </p:set>
                                    <p:anim calcmode="lin" valueType="num">
                                      <p:cBhvr additive="base">
                                        <p:cTn id="153" dur="500" fill="hold"/>
                                        <p:tgtEl>
                                          <p:spTgt spid="88"/>
                                        </p:tgtEl>
                                        <p:attrNameLst>
                                          <p:attrName>ppt_x</p:attrName>
                                        </p:attrNameLst>
                                      </p:cBhvr>
                                      <p:tavLst>
                                        <p:tav tm="0">
                                          <p:val>
                                            <p:strVal val="1+#ppt_w/2"/>
                                          </p:val>
                                        </p:tav>
                                        <p:tav tm="100000">
                                          <p:val>
                                            <p:strVal val="#ppt_x"/>
                                          </p:val>
                                        </p:tav>
                                      </p:tavLst>
                                    </p:anim>
                                    <p:anim calcmode="lin" valueType="num">
                                      <p:cBhvr additive="base">
                                        <p:cTn id="154" dur="500" fill="hold"/>
                                        <p:tgtEl>
                                          <p:spTgt spid="88"/>
                                        </p:tgtEl>
                                        <p:attrNameLst>
                                          <p:attrName>ppt_y</p:attrName>
                                        </p:attrNameLst>
                                      </p:cBhvr>
                                      <p:tavLst>
                                        <p:tav tm="0">
                                          <p:val>
                                            <p:strVal val="#ppt_y"/>
                                          </p:val>
                                        </p:tav>
                                        <p:tav tm="100000">
                                          <p:val>
                                            <p:strVal val="#ppt_y"/>
                                          </p:val>
                                        </p:tav>
                                      </p:tavLst>
                                    </p:anim>
                                  </p:childTnLst>
                                </p:cTn>
                              </p:par>
                              <p:par>
                                <p:cTn id="155" presetID="2" presetClass="entr" presetSubtype="2" fill="hold" grpId="0" nodeType="withEffect">
                                  <p:stCondLst>
                                    <p:cond delay="0"/>
                                  </p:stCondLst>
                                  <p:childTnLst>
                                    <p:set>
                                      <p:cBhvr>
                                        <p:cTn id="156" dur="1" fill="hold">
                                          <p:stCondLst>
                                            <p:cond delay="0"/>
                                          </p:stCondLst>
                                        </p:cTn>
                                        <p:tgtEl>
                                          <p:spTgt spid="89"/>
                                        </p:tgtEl>
                                        <p:attrNameLst>
                                          <p:attrName>style.visibility</p:attrName>
                                        </p:attrNameLst>
                                      </p:cBhvr>
                                      <p:to>
                                        <p:strVal val="visible"/>
                                      </p:to>
                                    </p:set>
                                    <p:anim calcmode="lin" valueType="num">
                                      <p:cBhvr additive="base">
                                        <p:cTn id="157" dur="500" fill="hold"/>
                                        <p:tgtEl>
                                          <p:spTgt spid="89"/>
                                        </p:tgtEl>
                                        <p:attrNameLst>
                                          <p:attrName>ppt_x</p:attrName>
                                        </p:attrNameLst>
                                      </p:cBhvr>
                                      <p:tavLst>
                                        <p:tav tm="0">
                                          <p:val>
                                            <p:strVal val="1+#ppt_w/2"/>
                                          </p:val>
                                        </p:tav>
                                        <p:tav tm="100000">
                                          <p:val>
                                            <p:strVal val="#ppt_x"/>
                                          </p:val>
                                        </p:tav>
                                      </p:tavLst>
                                    </p:anim>
                                    <p:anim calcmode="lin" valueType="num">
                                      <p:cBhvr additive="base">
                                        <p:cTn id="158"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2" grpId="0" bldLvl="0" animBg="1"/>
      <p:bldP spid="50" grpId="0" bldLvl="0" animBg="1"/>
      <p:bldP spid="56" grpId="0" bldLvl="0" animBg="1"/>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42"/>
          <p:cNvSpPr>
            <a:spLocks noGrp="1"/>
          </p:cNvSpPr>
          <p:nvPr>
            <p:ph type="body" sz="quarter" idx="10"/>
          </p:nvPr>
        </p:nvSpPr>
        <p:spPr>
          <a:xfrm>
            <a:off x="227330" y="358775"/>
            <a:ext cx="3660775" cy="590550"/>
          </a:xfrm>
        </p:spPr>
        <p:txBody>
          <a:bodyPr/>
          <a:lstStyle/>
          <a:p>
            <a:r>
              <a:rPr lang="zh-CN" altLang="en-US" sz="2000" dirty="0">
                <a:latin typeface="微软雅黑" panose="020B0503020204020204" charset="-122"/>
                <a:ea typeface="微软雅黑" panose="020B0503020204020204" charset="-122"/>
              </a:rPr>
              <a:t>请在此处添加标题</a:t>
            </a:r>
          </a:p>
        </p:txBody>
      </p:sp>
      <p:sp>
        <p:nvSpPr>
          <p:cNvPr id="44" name="文本占位符 43"/>
          <p:cNvSpPr>
            <a:spLocks noGrp="1"/>
          </p:cNvSpPr>
          <p:nvPr/>
        </p:nvSpPr>
        <p:spPr>
          <a:xfrm>
            <a:off x="518746" y="710723"/>
            <a:ext cx="4664898" cy="238813"/>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1200" kern="1200" spc="100" baseline="0">
                <a:solidFill>
                  <a:srgbClr val="51B9D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Creativity / Innovation / Specialty / Exquisite</a:t>
            </a:r>
          </a:p>
        </p:txBody>
      </p:sp>
      <p:grpSp>
        <p:nvGrpSpPr>
          <p:cNvPr id="64" name="Group 52"/>
          <p:cNvGrpSpPr/>
          <p:nvPr/>
        </p:nvGrpSpPr>
        <p:grpSpPr bwMode="auto">
          <a:xfrm>
            <a:off x="8189821" y="2457108"/>
            <a:ext cx="1981705" cy="1978529"/>
            <a:chOff x="1344" y="-2400"/>
            <a:chExt cx="2407" cy="2401"/>
          </a:xfrm>
        </p:grpSpPr>
        <p:grpSp>
          <p:nvGrpSpPr>
            <p:cNvPr id="65" name="椭圆 34"/>
            <p:cNvGrpSpPr/>
            <p:nvPr/>
          </p:nvGrpSpPr>
          <p:grpSpPr bwMode="auto">
            <a:xfrm>
              <a:off x="1344" y="-2400"/>
              <a:ext cx="2257" cy="2261"/>
              <a:chOff x="1749552" y="1804416"/>
              <a:chExt cx="1865376" cy="1871472"/>
            </a:xfrm>
          </p:grpSpPr>
          <p:pic>
            <p:nvPicPr>
              <p:cNvPr id="67" name="椭圆 34"/>
              <p:cNvPicPr>
                <a:picLocks noChangeArrowheads="1"/>
              </p:cNvPicPr>
              <p:nvPr/>
            </p:nvPicPr>
            <p:blipFill>
              <a:blip r:embed="rId3" cstate="email">
                <a:lum bright="6000"/>
              </a:blip>
              <a:srcRect/>
              <a:stretch>
                <a:fillRect/>
              </a:stretch>
            </p:blipFill>
            <p:spPr bwMode="auto">
              <a:xfrm>
                <a:off x="1749552" y="1804416"/>
                <a:ext cx="1865376" cy="1871472"/>
              </a:xfrm>
              <a:prstGeom prst="rect">
                <a:avLst/>
              </a:prstGeom>
              <a:noFill/>
              <a:extLst>
                <a:ext uri="{909E8E84-426E-40DD-AFC4-6F175D3DCCD1}">
                  <a14:hiddenFill xmlns:a14="http://schemas.microsoft.com/office/drawing/2010/main">
                    <a:solidFill>
                      <a:srgbClr val="FFFFFF"/>
                    </a:solidFill>
                  </a14:hiddenFill>
                </a:ext>
              </a:extLst>
            </p:spPr>
          </p:pic>
          <p:sp>
            <p:nvSpPr>
              <p:cNvPr id="68" name="Text Box 55"/>
              <p:cNvSpPr txBox="1">
                <a:spLocks noChangeArrowheads="1"/>
              </p:cNvSpPr>
              <p:nvPr/>
            </p:nvSpPr>
            <p:spPr bwMode="auto">
              <a:xfrm>
                <a:off x="2026194" y="2081756"/>
                <a:ext cx="1313363" cy="1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en-US" altLang="zh-CN" sz="10005">
                  <a:solidFill>
                    <a:srgbClr val="C00000"/>
                  </a:solidFill>
                  <a:latin typeface="方正兰亭大黑_GBK" pitchFamily="2" charset="-122"/>
                  <a:ea typeface="方正兰亭大黑_GBK" pitchFamily="2" charset="-122"/>
                </a:endParaRPr>
              </a:p>
            </p:txBody>
          </p:sp>
        </p:grpSp>
        <p:pic>
          <p:nvPicPr>
            <p:cNvPr id="66" name="椭圆 35"/>
            <p:cNvPicPr>
              <a:picLocks noChangeArrowheads="1"/>
            </p:cNvPicPr>
            <p:nvPr/>
          </p:nvPicPr>
          <p:blipFill>
            <a:blip r:embed="rId4" cstate="email">
              <a:lum bright="6000"/>
            </a:blip>
            <a:srcRect/>
            <a:stretch>
              <a:fillRect/>
            </a:stretch>
          </p:blipFill>
          <p:spPr bwMode="auto">
            <a:xfrm>
              <a:off x="1362" y="-2385"/>
              <a:ext cx="2389" cy="2386"/>
            </a:xfrm>
            <a:prstGeom prst="rect">
              <a:avLst/>
            </a:prstGeom>
            <a:noFill/>
            <a:extLst>
              <a:ext uri="{909E8E84-426E-40DD-AFC4-6F175D3DCCD1}">
                <a14:hiddenFill xmlns:a14="http://schemas.microsoft.com/office/drawing/2010/main">
                  <a:solidFill>
                    <a:srgbClr val="FFFFFF"/>
                  </a:solidFill>
                </a14:hiddenFill>
              </a:ext>
            </a:extLst>
          </p:spPr>
        </p:pic>
      </p:grpSp>
      <p:sp>
        <p:nvSpPr>
          <p:cNvPr id="69" name="Oval 5"/>
          <p:cNvSpPr>
            <a:spLocks noChangeArrowheads="1"/>
          </p:cNvSpPr>
          <p:nvPr/>
        </p:nvSpPr>
        <p:spPr bwMode="auto">
          <a:xfrm>
            <a:off x="7313298" y="1515482"/>
            <a:ext cx="3601367" cy="3601367"/>
          </a:xfrm>
          <a:prstGeom prst="ellipse">
            <a:avLst/>
          </a:prstGeom>
          <a:noFill/>
          <a:ln w="19050">
            <a:solidFill>
              <a:schemeClr val="tx1"/>
            </a:solidFill>
            <a:prstDash val="dash"/>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
              <a:solidFill>
                <a:srgbClr val="C00000"/>
              </a:solidFill>
            </a:endParaRPr>
          </a:p>
        </p:txBody>
      </p:sp>
      <p:sp>
        <p:nvSpPr>
          <p:cNvPr id="70" name="Freeform 23"/>
          <p:cNvSpPr/>
          <p:nvPr/>
        </p:nvSpPr>
        <p:spPr bwMode="auto">
          <a:xfrm>
            <a:off x="8510810" y="947903"/>
            <a:ext cx="1311758" cy="117229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buFontTx/>
              <a:buNone/>
              <a:defRPr/>
            </a:pPr>
            <a:endParaRPr lang="zh-CN" altLang="en-US" sz="100">
              <a:solidFill>
                <a:srgbClr val="C00000"/>
              </a:solidFill>
              <a:latin typeface="+mn-lt"/>
              <a:ea typeface="+mn-ea"/>
            </a:endParaRPr>
          </a:p>
        </p:txBody>
      </p:sp>
      <p:sp>
        <p:nvSpPr>
          <p:cNvPr id="71" name="Freeform 23"/>
          <p:cNvSpPr/>
          <p:nvPr/>
        </p:nvSpPr>
        <p:spPr bwMode="auto">
          <a:xfrm>
            <a:off x="10060605" y="3737851"/>
            <a:ext cx="1311758" cy="117229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buFontTx/>
              <a:buNone/>
              <a:defRPr/>
            </a:pPr>
            <a:endParaRPr lang="zh-CN" altLang="en-US" sz="100">
              <a:solidFill>
                <a:srgbClr val="C00000"/>
              </a:solidFill>
              <a:latin typeface="+mn-lt"/>
              <a:ea typeface="+mn-ea"/>
            </a:endParaRPr>
          </a:p>
        </p:txBody>
      </p:sp>
      <p:sp>
        <p:nvSpPr>
          <p:cNvPr id="72" name="Freeform 23"/>
          <p:cNvSpPr/>
          <p:nvPr/>
        </p:nvSpPr>
        <p:spPr bwMode="auto">
          <a:xfrm>
            <a:off x="6783170" y="3709268"/>
            <a:ext cx="1311758" cy="117229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buFontTx/>
              <a:buNone/>
              <a:defRPr/>
            </a:pPr>
            <a:endParaRPr lang="zh-CN" altLang="en-US" sz="100">
              <a:solidFill>
                <a:srgbClr val="C00000"/>
              </a:solidFill>
              <a:latin typeface="+mn-lt"/>
              <a:ea typeface="+mn-ea"/>
            </a:endParaRPr>
          </a:p>
        </p:txBody>
      </p:sp>
      <p:sp>
        <p:nvSpPr>
          <p:cNvPr id="73" name="Oval 53"/>
          <p:cNvSpPr>
            <a:spLocks noChangeArrowheads="1"/>
          </p:cNvSpPr>
          <p:nvPr/>
        </p:nvSpPr>
        <p:spPr bwMode="auto">
          <a:xfrm>
            <a:off x="6819521" y="1789871"/>
            <a:ext cx="1293723" cy="1294627"/>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00">
              <a:solidFill>
                <a:srgbClr val="C00000"/>
              </a:solidFill>
            </a:endParaRPr>
          </a:p>
        </p:txBody>
      </p:sp>
      <p:sp>
        <p:nvSpPr>
          <p:cNvPr id="74" name="Oval 53"/>
          <p:cNvSpPr>
            <a:spLocks noChangeArrowheads="1"/>
          </p:cNvSpPr>
          <p:nvPr/>
        </p:nvSpPr>
        <p:spPr bwMode="auto">
          <a:xfrm>
            <a:off x="8420129" y="4497247"/>
            <a:ext cx="1293723" cy="1294627"/>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00">
              <a:solidFill>
                <a:srgbClr val="C00000"/>
              </a:solidFill>
            </a:endParaRPr>
          </a:p>
        </p:txBody>
      </p:sp>
      <p:sp>
        <p:nvSpPr>
          <p:cNvPr id="75" name="Oval 53"/>
          <p:cNvSpPr>
            <a:spLocks noChangeArrowheads="1"/>
          </p:cNvSpPr>
          <p:nvPr/>
        </p:nvSpPr>
        <p:spPr bwMode="auto">
          <a:xfrm>
            <a:off x="10147769" y="1904200"/>
            <a:ext cx="1293723" cy="1294627"/>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00">
              <a:solidFill>
                <a:srgbClr val="C00000"/>
              </a:solidFill>
            </a:endParaRPr>
          </a:p>
        </p:txBody>
      </p:sp>
      <p:sp>
        <p:nvSpPr>
          <p:cNvPr id="76" name="Rectangle 35"/>
          <p:cNvSpPr>
            <a:spLocks noChangeArrowheads="1"/>
          </p:cNvSpPr>
          <p:nvPr/>
        </p:nvSpPr>
        <p:spPr bwMode="auto">
          <a:xfrm>
            <a:off x="8616719" y="3111620"/>
            <a:ext cx="944880" cy="55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zh-CN" altLang="en-US" sz="3000" b="1" dirty="0">
                <a:solidFill>
                  <a:srgbClr val="C00000"/>
                </a:solidFill>
                <a:latin typeface="微软雅黑" panose="020B0503020204020204" charset="-122"/>
                <a:ea typeface="微软雅黑" panose="020B0503020204020204" charset="-122"/>
              </a:rPr>
              <a:t>共赢</a:t>
            </a:r>
          </a:p>
        </p:txBody>
      </p:sp>
      <p:sp>
        <p:nvSpPr>
          <p:cNvPr id="77" name="Rectangle 36"/>
          <p:cNvSpPr>
            <a:spLocks noChangeArrowheads="1"/>
          </p:cNvSpPr>
          <p:nvPr/>
        </p:nvSpPr>
        <p:spPr bwMode="auto">
          <a:xfrm>
            <a:off x="6954432" y="4062480"/>
            <a:ext cx="944880" cy="55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zh-CN" altLang="en-US" sz="3000" b="1" dirty="0">
                <a:solidFill>
                  <a:srgbClr val="C00000"/>
                </a:solidFill>
                <a:latin typeface="微软雅黑" panose="020B0503020204020204" charset="-122"/>
                <a:ea typeface="微软雅黑" panose="020B0503020204020204" charset="-122"/>
              </a:rPr>
              <a:t>创新</a:t>
            </a:r>
          </a:p>
        </p:txBody>
      </p:sp>
      <p:sp>
        <p:nvSpPr>
          <p:cNvPr id="78" name="Rectangle 37"/>
          <p:cNvSpPr>
            <a:spLocks noChangeArrowheads="1"/>
          </p:cNvSpPr>
          <p:nvPr/>
        </p:nvSpPr>
        <p:spPr bwMode="auto">
          <a:xfrm>
            <a:off x="10339844" y="2266560"/>
            <a:ext cx="944880" cy="55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zh-CN" altLang="en-US" sz="3000" b="1" dirty="0">
                <a:solidFill>
                  <a:srgbClr val="C00000"/>
                </a:solidFill>
                <a:latin typeface="微软雅黑" panose="020B0503020204020204" charset="-122"/>
                <a:ea typeface="微软雅黑" panose="020B0503020204020204" charset="-122"/>
              </a:rPr>
              <a:t>进取</a:t>
            </a:r>
          </a:p>
        </p:txBody>
      </p:sp>
      <p:sp>
        <p:nvSpPr>
          <p:cNvPr id="79" name="Rectangle 38"/>
          <p:cNvSpPr>
            <a:spLocks noChangeArrowheads="1"/>
          </p:cNvSpPr>
          <p:nvPr/>
        </p:nvSpPr>
        <p:spPr bwMode="auto">
          <a:xfrm>
            <a:off x="10235042" y="4070419"/>
            <a:ext cx="944880" cy="55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zh-CN" altLang="en-US" sz="3000" b="1" dirty="0">
                <a:solidFill>
                  <a:srgbClr val="C00000"/>
                </a:solidFill>
                <a:latin typeface="微软雅黑" panose="020B0503020204020204" charset="-122"/>
                <a:ea typeface="微软雅黑" panose="020B0503020204020204" charset="-122"/>
              </a:rPr>
              <a:t>拼搏</a:t>
            </a:r>
          </a:p>
        </p:txBody>
      </p:sp>
      <p:sp>
        <p:nvSpPr>
          <p:cNvPr id="80" name="Rectangle 39"/>
          <p:cNvSpPr>
            <a:spLocks noChangeArrowheads="1"/>
          </p:cNvSpPr>
          <p:nvPr/>
        </p:nvSpPr>
        <p:spPr bwMode="auto">
          <a:xfrm>
            <a:off x="6957607" y="2199868"/>
            <a:ext cx="944880" cy="55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zh-CN" altLang="en-US" sz="3000" b="1" dirty="0">
                <a:solidFill>
                  <a:srgbClr val="C00000"/>
                </a:solidFill>
                <a:latin typeface="微软雅黑" panose="020B0503020204020204" charset="-122"/>
                <a:ea typeface="微软雅黑" panose="020B0503020204020204" charset="-122"/>
              </a:rPr>
              <a:t>超越</a:t>
            </a:r>
          </a:p>
        </p:txBody>
      </p:sp>
      <p:sp>
        <p:nvSpPr>
          <p:cNvPr id="81" name="Rectangle 40"/>
          <p:cNvSpPr>
            <a:spLocks noChangeArrowheads="1"/>
          </p:cNvSpPr>
          <p:nvPr/>
        </p:nvSpPr>
        <p:spPr bwMode="auto">
          <a:xfrm>
            <a:off x="8682072" y="1266180"/>
            <a:ext cx="944880" cy="55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zh-CN" altLang="en-US" sz="3000" b="1" dirty="0">
                <a:solidFill>
                  <a:srgbClr val="C00000"/>
                </a:solidFill>
                <a:latin typeface="微软雅黑" panose="020B0503020204020204" charset="-122"/>
                <a:ea typeface="微软雅黑" panose="020B0503020204020204" charset="-122"/>
              </a:rPr>
              <a:t>团队</a:t>
            </a:r>
          </a:p>
        </p:txBody>
      </p:sp>
      <p:sp>
        <p:nvSpPr>
          <p:cNvPr id="82" name="Rectangle 41"/>
          <p:cNvSpPr>
            <a:spLocks noChangeArrowheads="1"/>
          </p:cNvSpPr>
          <p:nvPr/>
        </p:nvSpPr>
        <p:spPr bwMode="auto">
          <a:xfrm>
            <a:off x="8610615" y="4894542"/>
            <a:ext cx="944880" cy="55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zh-CN" altLang="en-US" sz="3000" b="1" dirty="0">
                <a:solidFill>
                  <a:srgbClr val="C00000"/>
                </a:solidFill>
                <a:latin typeface="微软雅黑" panose="020B0503020204020204" charset="-122"/>
                <a:ea typeface="微软雅黑" panose="020B0503020204020204" charset="-122"/>
              </a:rPr>
              <a:t>务实</a:t>
            </a:r>
          </a:p>
        </p:txBody>
      </p:sp>
      <p:sp>
        <p:nvSpPr>
          <p:cNvPr id="83" name="TextBox 82"/>
          <p:cNvSpPr txBox="1"/>
          <p:nvPr/>
        </p:nvSpPr>
        <p:spPr>
          <a:xfrm>
            <a:off x="499418" y="4191768"/>
            <a:ext cx="5762108" cy="1153795"/>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pic>
        <p:nvPicPr>
          <p:cNvPr id="84" name="Picture 29" descr="C:\Users\Administrator\Desktop\爱国\QQ截图20170419115819.pngQQ截图20170419115819"/>
          <p:cNvPicPr>
            <a:picLocks noChangeAspect="1" noChangeArrowheads="1"/>
          </p:cNvPicPr>
          <p:nvPr/>
        </p:nvPicPr>
        <p:blipFill>
          <a:blip r:embed="rId5"/>
          <a:srcRect/>
          <a:stretch>
            <a:fillRect/>
          </a:stretch>
        </p:blipFill>
        <p:spPr bwMode="auto">
          <a:xfrm>
            <a:off x="821690" y="1193800"/>
            <a:ext cx="5229225" cy="280670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advTm="337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1000"/>
                                        <p:tgtEl>
                                          <p:spTgt spid="83"/>
                                        </p:tgtEl>
                                      </p:cBhvr>
                                    </p:animEffect>
                                    <p:anim calcmode="lin" valueType="num">
                                      <p:cBhvr>
                                        <p:cTn id="14" dur="1000" fill="hold"/>
                                        <p:tgtEl>
                                          <p:spTgt spid="83"/>
                                        </p:tgtEl>
                                        <p:attrNameLst>
                                          <p:attrName>ppt_x</p:attrName>
                                        </p:attrNameLst>
                                      </p:cBhvr>
                                      <p:tavLst>
                                        <p:tav tm="0">
                                          <p:val>
                                            <p:strVal val="#ppt_x"/>
                                          </p:val>
                                        </p:tav>
                                        <p:tav tm="100000">
                                          <p:val>
                                            <p:strVal val="#ppt_x"/>
                                          </p:val>
                                        </p:tav>
                                      </p:tavLst>
                                    </p:anim>
                                    <p:anim calcmode="lin" valueType="num">
                                      <p:cBhvr>
                                        <p:cTn id="15" dur="1000" fill="hold"/>
                                        <p:tgtEl>
                                          <p:spTgt spid="8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p:cTn id="19" dur="500" fill="hold"/>
                                        <p:tgtEl>
                                          <p:spTgt spid="64"/>
                                        </p:tgtEl>
                                        <p:attrNameLst>
                                          <p:attrName>ppt_w</p:attrName>
                                        </p:attrNameLst>
                                      </p:cBhvr>
                                      <p:tavLst>
                                        <p:tav tm="0">
                                          <p:val>
                                            <p:fltVal val="0"/>
                                          </p:val>
                                        </p:tav>
                                        <p:tav tm="100000">
                                          <p:val>
                                            <p:strVal val="#ppt_w"/>
                                          </p:val>
                                        </p:tav>
                                      </p:tavLst>
                                    </p:anim>
                                    <p:anim calcmode="lin" valueType="num">
                                      <p:cBhvr>
                                        <p:cTn id="20" dur="500" fill="hold"/>
                                        <p:tgtEl>
                                          <p:spTgt spid="64"/>
                                        </p:tgtEl>
                                        <p:attrNameLst>
                                          <p:attrName>ppt_h</p:attrName>
                                        </p:attrNameLst>
                                      </p:cBhvr>
                                      <p:tavLst>
                                        <p:tav tm="0">
                                          <p:val>
                                            <p:fltVal val="0"/>
                                          </p:val>
                                        </p:tav>
                                        <p:tav tm="100000">
                                          <p:val>
                                            <p:strVal val="#ppt_h"/>
                                          </p:val>
                                        </p:tav>
                                      </p:tavLst>
                                    </p:anim>
                                    <p:animEffect transition="in" filter="fade">
                                      <p:cBhvr>
                                        <p:cTn id="21" dur="500"/>
                                        <p:tgtEl>
                                          <p:spTgt spid="6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p:cTn id="24" dur="500" fill="hold"/>
                                        <p:tgtEl>
                                          <p:spTgt spid="69"/>
                                        </p:tgtEl>
                                        <p:attrNameLst>
                                          <p:attrName>ppt_w</p:attrName>
                                        </p:attrNameLst>
                                      </p:cBhvr>
                                      <p:tavLst>
                                        <p:tav tm="0">
                                          <p:val>
                                            <p:fltVal val="0"/>
                                          </p:val>
                                        </p:tav>
                                        <p:tav tm="100000">
                                          <p:val>
                                            <p:strVal val="#ppt_w"/>
                                          </p:val>
                                        </p:tav>
                                      </p:tavLst>
                                    </p:anim>
                                    <p:anim calcmode="lin" valueType="num">
                                      <p:cBhvr>
                                        <p:cTn id="25" dur="500" fill="hold"/>
                                        <p:tgtEl>
                                          <p:spTgt spid="69"/>
                                        </p:tgtEl>
                                        <p:attrNameLst>
                                          <p:attrName>ppt_h</p:attrName>
                                        </p:attrNameLst>
                                      </p:cBhvr>
                                      <p:tavLst>
                                        <p:tav tm="0">
                                          <p:val>
                                            <p:fltVal val="0"/>
                                          </p:val>
                                        </p:tav>
                                        <p:tav tm="100000">
                                          <p:val>
                                            <p:strVal val="#ppt_h"/>
                                          </p:val>
                                        </p:tav>
                                      </p:tavLst>
                                    </p:anim>
                                    <p:animEffect transition="in" filter="fade">
                                      <p:cBhvr>
                                        <p:cTn id="26" dur="500"/>
                                        <p:tgtEl>
                                          <p:spTgt spid="6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anim calcmode="lin" valueType="num">
                                      <p:cBhvr>
                                        <p:cTn id="29" dur="500" fill="hold"/>
                                        <p:tgtEl>
                                          <p:spTgt spid="70"/>
                                        </p:tgtEl>
                                        <p:attrNameLst>
                                          <p:attrName>ppt_w</p:attrName>
                                        </p:attrNameLst>
                                      </p:cBhvr>
                                      <p:tavLst>
                                        <p:tav tm="0">
                                          <p:val>
                                            <p:fltVal val="0"/>
                                          </p:val>
                                        </p:tav>
                                        <p:tav tm="100000">
                                          <p:val>
                                            <p:strVal val="#ppt_w"/>
                                          </p:val>
                                        </p:tav>
                                      </p:tavLst>
                                    </p:anim>
                                    <p:anim calcmode="lin" valueType="num">
                                      <p:cBhvr>
                                        <p:cTn id="30" dur="500" fill="hold"/>
                                        <p:tgtEl>
                                          <p:spTgt spid="70"/>
                                        </p:tgtEl>
                                        <p:attrNameLst>
                                          <p:attrName>ppt_h</p:attrName>
                                        </p:attrNameLst>
                                      </p:cBhvr>
                                      <p:tavLst>
                                        <p:tav tm="0">
                                          <p:val>
                                            <p:fltVal val="0"/>
                                          </p:val>
                                        </p:tav>
                                        <p:tav tm="100000">
                                          <p:val>
                                            <p:strVal val="#ppt_h"/>
                                          </p:val>
                                        </p:tav>
                                      </p:tavLst>
                                    </p:anim>
                                    <p:animEffect transition="in" filter="fade">
                                      <p:cBhvr>
                                        <p:cTn id="31" dur="500"/>
                                        <p:tgtEl>
                                          <p:spTgt spid="7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anim calcmode="lin" valueType="num">
                                      <p:cBhvr>
                                        <p:cTn id="34" dur="500" fill="hold"/>
                                        <p:tgtEl>
                                          <p:spTgt spid="71"/>
                                        </p:tgtEl>
                                        <p:attrNameLst>
                                          <p:attrName>ppt_w</p:attrName>
                                        </p:attrNameLst>
                                      </p:cBhvr>
                                      <p:tavLst>
                                        <p:tav tm="0">
                                          <p:val>
                                            <p:fltVal val="0"/>
                                          </p:val>
                                        </p:tav>
                                        <p:tav tm="100000">
                                          <p:val>
                                            <p:strVal val="#ppt_w"/>
                                          </p:val>
                                        </p:tav>
                                      </p:tavLst>
                                    </p:anim>
                                    <p:anim calcmode="lin" valueType="num">
                                      <p:cBhvr>
                                        <p:cTn id="35" dur="500" fill="hold"/>
                                        <p:tgtEl>
                                          <p:spTgt spid="71"/>
                                        </p:tgtEl>
                                        <p:attrNameLst>
                                          <p:attrName>ppt_h</p:attrName>
                                        </p:attrNameLst>
                                      </p:cBhvr>
                                      <p:tavLst>
                                        <p:tav tm="0">
                                          <p:val>
                                            <p:fltVal val="0"/>
                                          </p:val>
                                        </p:tav>
                                        <p:tav tm="100000">
                                          <p:val>
                                            <p:strVal val="#ppt_h"/>
                                          </p:val>
                                        </p:tav>
                                      </p:tavLst>
                                    </p:anim>
                                    <p:animEffect transition="in" filter="fade">
                                      <p:cBhvr>
                                        <p:cTn id="36" dur="500"/>
                                        <p:tgtEl>
                                          <p:spTgt spid="7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 calcmode="lin" valueType="num">
                                      <p:cBhvr>
                                        <p:cTn id="44" dur="500" fill="hold"/>
                                        <p:tgtEl>
                                          <p:spTgt spid="73"/>
                                        </p:tgtEl>
                                        <p:attrNameLst>
                                          <p:attrName>ppt_w</p:attrName>
                                        </p:attrNameLst>
                                      </p:cBhvr>
                                      <p:tavLst>
                                        <p:tav tm="0">
                                          <p:val>
                                            <p:fltVal val="0"/>
                                          </p:val>
                                        </p:tav>
                                        <p:tav tm="100000">
                                          <p:val>
                                            <p:strVal val="#ppt_w"/>
                                          </p:val>
                                        </p:tav>
                                      </p:tavLst>
                                    </p:anim>
                                    <p:anim calcmode="lin" valueType="num">
                                      <p:cBhvr>
                                        <p:cTn id="45" dur="500" fill="hold"/>
                                        <p:tgtEl>
                                          <p:spTgt spid="73"/>
                                        </p:tgtEl>
                                        <p:attrNameLst>
                                          <p:attrName>ppt_h</p:attrName>
                                        </p:attrNameLst>
                                      </p:cBhvr>
                                      <p:tavLst>
                                        <p:tav tm="0">
                                          <p:val>
                                            <p:fltVal val="0"/>
                                          </p:val>
                                        </p:tav>
                                        <p:tav tm="100000">
                                          <p:val>
                                            <p:strVal val="#ppt_h"/>
                                          </p:val>
                                        </p:tav>
                                      </p:tavLst>
                                    </p:anim>
                                    <p:animEffect transition="in" filter="fade">
                                      <p:cBhvr>
                                        <p:cTn id="46" dur="500"/>
                                        <p:tgtEl>
                                          <p:spTgt spid="7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 calcmode="lin" valueType="num">
                                      <p:cBhvr>
                                        <p:cTn id="49" dur="500" fill="hold"/>
                                        <p:tgtEl>
                                          <p:spTgt spid="74"/>
                                        </p:tgtEl>
                                        <p:attrNameLst>
                                          <p:attrName>ppt_w</p:attrName>
                                        </p:attrNameLst>
                                      </p:cBhvr>
                                      <p:tavLst>
                                        <p:tav tm="0">
                                          <p:val>
                                            <p:fltVal val="0"/>
                                          </p:val>
                                        </p:tav>
                                        <p:tav tm="100000">
                                          <p:val>
                                            <p:strVal val="#ppt_w"/>
                                          </p:val>
                                        </p:tav>
                                      </p:tavLst>
                                    </p:anim>
                                    <p:anim calcmode="lin" valueType="num">
                                      <p:cBhvr>
                                        <p:cTn id="50" dur="500" fill="hold"/>
                                        <p:tgtEl>
                                          <p:spTgt spid="74"/>
                                        </p:tgtEl>
                                        <p:attrNameLst>
                                          <p:attrName>ppt_h</p:attrName>
                                        </p:attrNameLst>
                                      </p:cBhvr>
                                      <p:tavLst>
                                        <p:tav tm="0">
                                          <p:val>
                                            <p:fltVal val="0"/>
                                          </p:val>
                                        </p:tav>
                                        <p:tav tm="100000">
                                          <p:val>
                                            <p:strVal val="#ppt_h"/>
                                          </p:val>
                                        </p:tav>
                                      </p:tavLst>
                                    </p:anim>
                                    <p:animEffect transition="in" filter="fade">
                                      <p:cBhvr>
                                        <p:cTn id="51" dur="500"/>
                                        <p:tgtEl>
                                          <p:spTgt spid="7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75"/>
                                        </p:tgtEl>
                                        <p:attrNameLst>
                                          <p:attrName>style.visibility</p:attrName>
                                        </p:attrNameLst>
                                      </p:cBhvr>
                                      <p:to>
                                        <p:strVal val="visible"/>
                                      </p:to>
                                    </p:set>
                                    <p:anim calcmode="lin" valueType="num">
                                      <p:cBhvr>
                                        <p:cTn id="54" dur="500" fill="hold"/>
                                        <p:tgtEl>
                                          <p:spTgt spid="75"/>
                                        </p:tgtEl>
                                        <p:attrNameLst>
                                          <p:attrName>ppt_w</p:attrName>
                                        </p:attrNameLst>
                                      </p:cBhvr>
                                      <p:tavLst>
                                        <p:tav tm="0">
                                          <p:val>
                                            <p:fltVal val="0"/>
                                          </p:val>
                                        </p:tav>
                                        <p:tav tm="100000">
                                          <p:val>
                                            <p:strVal val="#ppt_w"/>
                                          </p:val>
                                        </p:tav>
                                      </p:tavLst>
                                    </p:anim>
                                    <p:anim calcmode="lin" valueType="num">
                                      <p:cBhvr>
                                        <p:cTn id="55" dur="500" fill="hold"/>
                                        <p:tgtEl>
                                          <p:spTgt spid="75"/>
                                        </p:tgtEl>
                                        <p:attrNameLst>
                                          <p:attrName>ppt_h</p:attrName>
                                        </p:attrNameLst>
                                      </p:cBhvr>
                                      <p:tavLst>
                                        <p:tav tm="0">
                                          <p:val>
                                            <p:fltVal val="0"/>
                                          </p:val>
                                        </p:tav>
                                        <p:tav tm="100000">
                                          <p:val>
                                            <p:strVal val="#ppt_h"/>
                                          </p:val>
                                        </p:tav>
                                      </p:tavLst>
                                    </p:anim>
                                    <p:animEffect transition="in" filter="fade">
                                      <p:cBhvr>
                                        <p:cTn id="56" dur="500"/>
                                        <p:tgtEl>
                                          <p:spTgt spid="75"/>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p:cTn id="59" dur="500" fill="hold"/>
                                        <p:tgtEl>
                                          <p:spTgt spid="76"/>
                                        </p:tgtEl>
                                        <p:attrNameLst>
                                          <p:attrName>ppt_w</p:attrName>
                                        </p:attrNameLst>
                                      </p:cBhvr>
                                      <p:tavLst>
                                        <p:tav tm="0">
                                          <p:val>
                                            <p:fltVal val="0"/>
                                          </p:val>
                                        </p:tav>
                                        <p:tav tm="100000">
                                          <p:val>
                                            <p:strVal val="#ppt_w"/>
                                          </p:val>
                                        </p:tav>
                                      </p:tavLst>
                                    </p:anim>
                                    <p:anim calcmode="lin" valueType="num">
                                      <p:cBhvr>
                                        <p:cTn id="60" dur="500" fill="hold"/>
                                        <p:tgtEl>
                                          <p:spTgt spid="76"/>
                                        </p:tgtEl>
                                        <p:attrNameLst>
                                          <p:attrName>ppt_h</p:attrName>
                                        </p:attrNameLst>
                                      </p:cBhvr>
                                      <p:tavLst>
                                        <p:tav tm="0">
                                          <p:val>
                                            <p:fltVal val="0"/>
                                          </p:val>
                                        </p:tav>
                                        <p:tav tm="100000">
                                          <p:val>
                                            <p:strVal val="#ppt_h"/>
                                          </p:val>
                                        </p:tav>
                                      </p:tavLst>
                                    </p:anim>
                                    <p:animEffect transition="in" filter="fade">
                                      <p:cBhvr>
                                        <p:cTn id="61" dur="500"/>
                                        <p:tgtEl>
                                          <p:spTgt spid="7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7"/>
                                        </p:tgtEl>
                                        <p:attrNameLst>
                                          <p:attrName>style.visibility</p:attrName>
                                        </p:attrNameLst>
                                      </p:cBhvr>
                                      <p:to>
                                        <p:strVal val="visible"/>
                                      </p:to>
                                    </p:set>
                                    <p:anim calcmode="lin" valueType="num">
                                      <p:cBhvr>
                                        <p:cTn id="64" dur="500" fill="hold"/>
                                        <p:tgtEl>
                                          <p:spTgt spid="77"/>
                                        </p:tgtEl>
                                        <p:attrNameLst>
                                          <p:attrName>ppt_w</p:attrName>
                                        </p:attrNameLst>
                                      </p:cBhvr>
                                      <p:tavLst>
                                        <p:tav tm="0">
                                          <p:val>
                                            <p:fltVal val="0"/>
                                          </p:val>
                                        </p:tav>
                                        <p:tav tm="100000">
                                          <p:val>
                                            <p:strVal val="#ppt_w"/>
                                          </p:val>
                                        </p:tav>
                                      </p:tavLst>
                                    </p:anim>
                                    <p:anim calcmode="lin" valueType="num">
                                      <p:cBhvr>
                                        <p:cTn id="65" dur="500" fill="hold"/>
                                        <p:tgtEl>
                                          <p:spTgt spid="77"/>
                                        </p:tgtEl>
                                        <p:attrNameLst>
                                          <p:attrName>ppt_h</p:attrName>
                                        </p:attrNameLst>
                                      </p:cBhvr>
                                      <p:tavLst>
                                        <p:tav tm="0">
                                          <p:val>
                                            <p:fltVal val="0"/>
                                          </p:val>
                                        </p:tav>
                                        <p:tav tm="100000">
                                          <p:val>
                                            <p:strVal val="#ppt_h"/>
                                          </p:val>
                                        </p:tav>
                                      </p:tavLst>
                                    </p:anim>
                                    <p:animEffect transition="in" filter="fade">
                                      <p:cBhvr>
                                        <p:cTn id="66" dur="500"/>
                                        <p:tgtEl>
                                          <p:spTgt spid="7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p:cTn id="69" dur="500" fill="hold"/>
                                        <p:tgtEl>
                                          <p:spTgt spid="78"/>
                                        </p:tgtEl>
                                        <p:attrNameLst>
                                          <p:attrName>ppt_w</p:attrName>
                                        </p:attrNameLst>
                                      </p:cBhvr>
                                      <p:tavLst>
                                        <p:tav tm="0">
                                          <p:val>
                                            <p:fltVal val="0"/>
                                          </p:val>
                                        </p:tav>
                                        <p:tav tm="100000">
                                          <p:val>
                                            <p:strVal val="#ppt_w"/>
                                          </p:val>
                                        </p:tav>
                                      </p:tavLst>
                                    </p:anim>
                                    <p:anim calcmode="lin" valueType="num">
                                      <p:cBhvr>
                                        <p:cTn id="70" dur="500" fill="hold"/>
                                        <p:tgtEl>
                                          <p:spTgt spid="78"/>
                                        </p:tgtEl>
                                        <p:attrNameLst>
                                          <p:attrName>ppt_h</p:attrName>
                                        </p:attrNameLst>
                                      </p:cBhvr>
                                      <p:tavLst>
                                        <p:tav tm="0">
                                          <p:val>
                                            <p:fltVal val="0"/>
                                          </p:val>
                                        </p:tav>
                                        <p:tav tm="100000">
                                          <p:val>
                                            <p:strVal val="#ppt_h"/>
                                          </p:val>
                                        </p:tav>
                                      </p:tavLst>
                                    </p:anim>
                                    <p:animEffect transition="in" filter="fade">
                                      <p:cBhvr>
                                        <p:cTn id="71" dur="500"/>
                                        <p:tgtEl>
                                          <p:spTgt spid="78"/>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79"/>
                                        </p:tgtEl>
                                        <p:attrNameLst>
                                          <p:attrName>style.visibility</p:attrName>
                                        </p:attrNameLst>
                                      </p:cBhvr>
                                      <p:to>
                                        <p:strVal val="visible"/>
                                      </p:to>
                                    </p:set>
                                    <p:anim calcmode="lin" valueType="num">
                                      <p:cBhvr>
                                        <p:cTn id="74" dur="500" fill="hold"/>
                                        <p:tgtEl>
                                          <p:spTgt spid="79"/>
                                        </p:tgtEl>
                                        <p:attrNameLst>
                                          <p:attrName>ppt_w</p:attrName>
                                        </p:attrNameLst>
                                      </p:cBhvr>
                                      <p:tavLst>
                                        <p:tav tm="0">
                                          <p:val>
                                            <p:fltVal val="0"/>
                                          </p:val>
                                        </p:tav>
                                        <p:tav tm="100000">
                                          <p:val>
                                            <p:strVal val="#ppt_w"/>
                                          </p:val>
                                        </p:tav>
                                      </p:tavLst>
                                    </p:anim>
                                    <p:anim calcmode="lin" valueType="num">
                                      <p:cBhvr>
                                        <p:cTn id="75" dur="500" fill="hold"/>
                                        <p:tgtEl>
                                          <p:spTgt spid="79"/>
                                        </p:tgtEl>
                                        <p:attrNameLst>
                                          <p:attrName>ppt_h</p:attrName>
                                        </p:attrNameLst>
                                      </p:cBhvr>
                                      <p:tavLst>
                                        <p:tav tm="0">
                                          <p:val>
                                            <p:fltVal val="0"/>
                                          </p:val>
                                        </p:tav>
                                        <p:tav tm="100000">
                                          <p:val>
                                            <p:strVal val="#ppt_h"/>
                                          </p:val>
                                        </p:tav>
                                      </p:tavLst>
                                    </p:anim>
                                    <p:animEffect transition="in" filter="fade">
                                      <p:cBhvr>
                                        <p:cTn id="76" dur="500"/>
                                        <p:tgtEl>
                                          <p:spTgt spid="79"/>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p:cTn id="79" dur="500" fill="hold"/>
                                        <p:tgtEl>
                                          <p:spTgt spid="80"/>
                                        </p:tgtEl>
                                        <p:attrNameLst>
                                          <p:attrName>ppt_w</p:attrName>
                                        </p:attrNameLst>
                                      </p:cBhvr>
                                      <p:tavLst>
                                        <p:tav tm="0">
                                          <p:val>
                                            <p:fltVal val="0"/>
                                          </p:val>
                                        </p:tav>
                                        <p:tav tm="100000">
                                          <p:val>
                                            <p:strVal val="#ppt_w"/>
                                          </p:val>
                                        </p:tav>
                                      </p:tavLst>
                                    </p:anim>
                                    <p:anim calcmode="lin" valueType="num">
                                      <p:cBhvr>
                                        <p:cTn id="80" dur="500" fill="hold"/>
                                        <p:tgtEl>
                                          <p:spTgt spid="80"/>
                                        </p:tgtEl>
                                        <p:attrNameLst>
                                          <p:attrName>ppt_h</p:attrName>
                                        </p:attrNameLst>
                                      </p:cBhvr>
                                      <p:tavLst>
                                        <p:tav tm="0">
                                          <p:val>
                                            <p:fltVal val="0"/>
                                          </p:val>
                                        </p:tav>
                                        <p:tav tm="100000">
                                          <p:val>
                                            <p:strVal val="#ppt_h"/>
                                          </p:val>
                                        </p:tav>
                                      </p:tavLst>
                                    </p:anim>
                                    <p:animEffect transition="in" filter="fade">
                                      <p:cBhvr>
                                        <p:cTn id="81" dur="500"/>
                                        <p:tgtEl>
                                          <p:spTgt spid="8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81"/>
                                        </p:tgtEl>
                                        <p:attrNameLst>
                                          <p:attrName>style.visibility</p:attrName>
                                        </p:attrNameLst>
                                      </p:cBhvr>
                                      <p:to>
                                        <p:strVal val="visible"/>
                                      </p:to>
                                    </p:set>
                                    <p:anim calcmode="lin" valueType="num">
                                      <p:cBhvr>
                                        <p:cTn id="84" dur="500" fill="hold"/>
                                        <p:tgtEl>
                                          <p:spTgt spid="81"/>
                                        </p:tgtEl>
                                        <p:attrNameLst>
                                          <p:attrName>ppt_w</p:attrName>
                                        </p:attrNameLst>
                                      </p:cBhvr>
                                      <p:tavLst>
                                        <p:tav tm="0">
                                          <p:val>
                                            <p:fltVal val="0"/>
                                          </p:val>
                                        </p:tav>
                                        <p:tav tm="100000">
                                          <p:val>
                                            <p:strVal val="#ppt_w"/>
                                          </p:val>
                                        </p:tav>
                                      </p:tavLst>
                                    </p:anim>
                                    <p:anim calcmode="lin" valueType="num">
                                      <p:cBhvr>
                                        <p:cTn id="85" dur="500" fill="hold"/>
                                        <p:tgtEl>
                                          <p:spTgt spid="81"/>
                                        </p:tgtEl>
                                        <p:attrNameLst>
                                          <p:attrName>ppt_h</p:attrName>
                                        </p:attrNameLst>
                                      </p:cBhvr>
                                      <p:tavLst>
                                        <p:tav tm="0">
                                          <p:val>
                                            <p:fltVal val="0"/>
                                          </p:val>
                                        </p:tav>
                                        <p:tav tm="100000">
                                          <p:val>
                                            <p:strVal val="#ppt_h"/>
                                          </p:val>
                                        </p:tav>
                                      </p:tavLst>
                                    </p:anim>
                                    <p:animEffect transition="in" filter="fade">
                                      <p:cBhvr>
                                        <p:cTn id="86" dur="500"/>
                                        <p:tgtEl>
                                          <p:spTgt spid="8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ldLvl="0" animBg="1"/>
      <p:bldP spid="70" grpId="0" bldLvl="0" animBg="1"/>
      <p:bldP spid="71" grpId="0" bldLvl="0" animBg="1"/>
      <p:bldP spid="72" grpId="0" bldLvl="0" animBg="1"/>
      <p:bldP spid="73" grpId="0" bldLvl="0" animBg="1"/>
      <p:bldP spid="74" grpId="0" bldLvl="0" animBg="1"/>
      <p:bldP spid="75" grpId="0" bldLvl="0" animBg="1"/>
      <p:bldP spid="76" grpId="0" bldLvl="0" animBg="1"/>
      <p:bldP spid="77" grpId="0" bldLvl="0" animBg="1"/>
      <p:bldP spid="78" grpId="0" bldLvl="0" animBg="1"/>
      <p:bldP spid="79" grpId="0" bldLvl="0" animBg="1"/>
      <p:bldP spid="80" grpId="0" bldLvl="0" animBg="1"/>
      <p:bldP spid="81" grpId="0" bldLvl="0" animBg="1"/>
      <p:bldP spid="82" grpId="0" bldLvl="0" animBg="1"/>
      <p:bldP spid="8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4216400" y="0"/>
            <a:ext cx="3759200" cy="43434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477762" y="1339334"/>
            <a:ext cx="461665" cy="2519279"/>
          </a:xfrm>
          <a:prstGeom prst="rect">
            <a:avLst/>
          </a:prstGeom>
        </p:spPr>
        <p:txBody>
          <a:bodyPr vert="eaVert" wrap="none">
            <a:spAutoFit/>
          </a:bodyPr>
          <a:lstStyle/>
          <a:p>
            <a:r>
              <a:rPr lang="en-US" altLang="zh-CN" b="1" dirty="0">
                <a:solidFill>
                  <a:schemeClr val="bg1"/>
                </a:solidFill>
              </a:rPr>
              <a:t>DESIGN &amp; CREATIVITY </a:t>
            </a:r>
            <a:endParaRPr lang="zh-CN" altLang="en-US" b="1" dirty="0">
              <a:solidFill>
                <a:schemeClr val="bg1"/>
              </a:solidFill>
            </a:endParaRPr>
          </a:p>
        </p:txBody>
      </p:sp>
      <p:grpSp>
        <p:nvGrpSpPr>
          <p:cNvPr id="21" name="组合 20"/>
          <p:cNvGrpSpPr/>
          <p:nvPr/>
        </p:nvGrpSpPr>
        <p:grpSpPr>
          <a:xfrm>
            <a:off x="4629125" y="906089"/>
            <a:ext cx="864000" cy="299194"/>
            <a:chOff x="4816171" y="920239"/>
            <a:chExt cx="864000" cy="299194"/>
          </a:xfrm>
        </p:grpSpPr>
        <p:sp>
          <p:nvSpPr>
            <p:cNvPr id="17" name="自由: 形状 16"/>
            <p:cNvSpPr/>
            <p:nvPr/>
          </p:nvSpPr>
          <p:spPr>
            <a:xfrm>
              <a:off x="4816171" y="920239"/>
              <a:ext cx="864000" cy="72000"/>
            </a:xfrm>
            <a:custGeom>
              <a:avLst/>
              <a:gdLst>
                <a:gd name="connsiteX0" fmla="*/ 0 w 3622675"/>
                <a:gd name="connsiteY0" fmla="*/ 254000 h 508000"/>
                <a:gd name="connsiteX1" fmla="*/ 374650 w 3622675"/>
                <a:gd name="connsiteY1" fmla="*/ 0 h 508000"/>
                <a:gd name="connsiteX2" fmla="*/ 1092200 w 3622675"/>
                <a:gd name="connsiteY2" fmla="*/ 501650 h 508000"/>
                <a:gd name="connsiteX3" fmla="*/ 1819275 w 3622675"/>
                <a:gd name="connsiteY3" fmla="*/ 3175 h 508000"/>
                <a:gd name="connsiteX4" fmla="*/ 2536825 w 3622675"/>
                <a:gd name="connsiteY4" fmla="*/ 508000 h 508000"/>
                <a:gd name="connsiteX5" fmla="*/ 3254375 w 3622675"/>
                <a:gd name="connsiteY5" fmla="*/ 0 h 508000"/>
                <a:gd name="connsiteX6" fmla="*/ 3619500 w 3622675"/>
                <a:gd name="connsiteY6" fmla="*/ 254000 h 508000"/>
                <a:gd name="connsiteX7" fmla="*/ 3622675 w 3622675"/>
                <a:gd name="connsiteY7" fmla="*/ 250825 h 508000"/>
                <a:gd name="connsiteX0-1" fmla="*/ 0 w 3619500"/>
                <a:gd name="connsiteY0-2" fmla="*/ 257175 h 508000"/>
                <a:gd name="connsiteX1-3" fmla="*/ 371475 w 3619500"/>
                <a:gd name="connsiteY1-4" fmla="*/ 0 h 508000"/>
                <a:gd name="connsiteX2-5" fmla="*/ 1089025 w 3619500"/>
                <a:gd name="connsiteY2-6" fmla="*/ 501650 h 508000"/>
                <a:gd name="connsiteX3-7" fmla="*/ 1816100 w 3619500"/>
                <a:gd name="connsiteY3-8" fmla="*/ 3175 h 508000"/>
                <a:gd name="connsiteX4-9" fmla="*/ 2533650 w 3619500"/>
                <a:gd name="connsiteY4-10" fmla="*/ 508000 h 508000"/>
                <a:gd name="connsiteX5-11" fmla="*/ 3251200 w 3619500"/>
                <a:gd name="connsiteY5-12" fmla="*/ 0 h 508000"/>
                <a:gd name="connsiteX6-13" fmla="*/ 3616325 w 3619500"/>
                <a:gd name="connsiteY6-14" fmla="*/ 254000 h 508000"/>
                <a:gd name="connsiteX7-15" fmla="*/ 3619500 w 3619500"/>
                <a:gd name="connsiteY7-16" fmla="*/ 250825 h 508000"/>
                <a:gd name="connsiteX0-17" fmla="*/ 0 w 3619500"/>
                <a:gd name="connsiteY0-18" fmla="*/ 257175 h 508000"/>
                <a:gd name="connsiteX1-19" fmla="*/ 371475 w 3619500"/>
                <a:gd name="connsiteY1-20" fmla="*/ 0 h 508000"/>
                <a:gd name="connsiteX2-21" fmla="*/ 1089025 w 3619500"/>
                <a:gd name="connsiteY2-22" fmla="*/ 501650 h 508000"/>
                <a:gd name="connsiteX3-23" fmla="*/ 1816100 w 3619500"/>
                <a:gd name="connsiteY3-24" fmla="*/ 3175 h 508000"/>
                <a:gd name="connsiteX4-25" fmla="*/ 2533650 w 3619500"/>
                <a:gd name="connsiteY4-26" fmla="*/ 508000 h 508000"/>
                <a:gd name="connsiteX5-27" fmla="*/ 3251200 w 3619500"/>
                <a:gd name="connsiteY5-28" fmla="*/ 0 h 508000"/>
                <a:gd name="connsiteX6-29" fmla="*/ 3616325 w 3619500"/>
                <a:gd name="connsiteY6-30" fmla="*/ 254000 h 508000"/>
                <a:gd name="connsiteX7-31" fmla="*/ 3619500 w 3619500"/>
                <a:gd name="connsiteY7-32" fmla="*/ 250825 h 508000"/>
                <a:gd name="connsiteX0-33" fmla="*/ 0 w 3619500"/>
                <a:gd name="connsiteY0-34" fmla="*/ 257175 h 508000"/>
                <a:gd name="connsiteX1-35" fmla="*/ 371475 w 3619500"/>
                <a:gd name="connsiteY1-36" fmla="*/ 0 h 508000"/>
                <a:gd name="connsiteX2-37" fmla="*/ 1089025 w 3619500"/>
                <a:gd name="connsiteY2-38" fmla="*/ 501650 h 508000"/>
                <a:gd name="connsiteX3-39" fmla="*/ 1816100 w 3619500"/>
                <a:gd name="connsiteY3-40" fmla="*/ 3175 h 508000"/>
                <a:gd name="connsiteX4-41" fmla="*/ 2533650 w 3619500"/>
                <a:gd name="connsiteY4-42" fmla="*/ 508000 h 508000"/>
                <a:gd name="connsiteX5-43" fmla="*/ 3251200 w 3619500"/>
                <a:gd name="connsiteY5-44" fmla="*/ 0 h 508000"/>
                <a:gd name="connsiteX6-45" fmla="*/ 3616325 w 3619500"/>
                <a:gd name="connsiteY6-46" fmla="*/ 254000 h 508000"/>
                <a:gd name="connsiteX7-47" fmla="*/ 3619500 w 3619500"/>
                <a:gd name="connsiteY7-48" fmla="*/ 250825 h 508000"/>
                <a:gd name="connsiteX0-49" fmla="*/ 0 w 3619500"/>
                <a:gd name="connsiteY0-50" fmla="*/ 257175 h 508000"/>
                <a:gd name="connsiteX1-51" fmla="*/ 371475 w 3619500"/>
                <a:gd name="connsiteY1-52" fmla="*/ 0 h 508000"/>
                <a:gd name="connsiteX2-53" fmla="*/ 1089025 w 3619500"/>
                <a:gd name="connsiteY2-54" fmla="*/ 501650 h 508000"/>
                <a:gd name="connsiteX3-55" fmla="*/ 1816100 w 3619500"/>
                <a:gd name="connsiteY3-56" fmla="*/ 3175 h 508000"/>
                <a:gd name="connsiteX4-57" fmla="*/ 2533650 w 3619500"/>
                <a:gd name="connsiteY4-58" fmla="*/ 508000 h 508000"/>
                <a:gd name="connsiteX5-59" fmla="*/ 3251200 w 3619500"/>
                <a:gd name="connsiteY5-60" fmla="*/ 0 h 508000"/>
                <a:gd name="connsiteX6-61" fmla="*/ 3616325 w 3619500"/>
                <a:gd name="connsiteY6-62" fmla="*/ 254000 h 508000"/>
                <a:gd name="connsiteX7-63" fmla="*/ 3619500 w 3619500"/>
                <a:gd name="connsiteY7-64" fmla="*/ 250825 h 508000"/>
                <a:gd name="connsiteX0-65" fmla="*/ 0 w 3619500"/>
                <a:gd name="connsiteY0-66" fmla="*/ 257175 h 535321"/>
                <a:gd name="connsiteX1-67" fmla="*/ 371475 w 3619500"/>
                <a:gd name="connsiteY1-68" fmla="*/ 0 h 535321"/>
                <a:gd name="connsiteX2-69" fmla="*/ 1089025 w 3619500"/>
                <a:gd name="connsiteY2-70" fmla="*/ 501650 h 535321"/>
                <a:gd name="connsiteX3-71" fmla="*/ 1816100 w 3619500"/>
                <a:gd name="connsiteY3-72" fmla="*/ 3175 h 535321"/>
                <a:gd name="connsiteX4-73" fmla="*/ 2533650 w 3619500"/>
                <a:gd name="connsiteY4-74" fmla="*/ 508000 h 535321"/>
                <a:gd name="connsiteX5-75" fmla="*/ 3251200 w 3619500"/>
                <a:gd name="connsiteY5-76" fmla="*/ 0 h 535321"/>
                <a:gd name="connsiteX6-77" fmla="*/ 3616325 w 3619500"/>
                <a:gd name="connsiteY6-78" fmla="*/ 254000 h 535321"/>
                <a:gd name="connsiteX7-79" fmla="*/ 3619500 w 3619500"/>
                <a:gd name="connsiteY7-80" fmla="*/ 250825 h 535321"/>
                <a:gd name="connsiteX0-81" fmla="*/ 0 w 3619500"/>
                <a:gd name="connsiteY0-82" fmla="*/ 262316 h 540462"/>
                <a:gd name="connsiteX1-83" fmla="*/ 371475 w 3619500"/>
                <a:gd name="connsiteY1-84" fmla="*/ 5141 h 540462"/>
                <a:gd name="connsiteX2-85" fmla="*/ 1089025 w 3619500"/>
                <a:gd name="connsiteY2-86" fmla="*/ 506791 h 540462"/>
                <a:gd name="connsiteX3-87" fmla="*/ 1816100 w 3619500"/>
                <a:gd name="connsiteY3-88" fmla="*/ 8316 h 540462"/>
                <a:gd name="connsiteX4-89" fmla="*/ 2533650 w 3619500"/>
                <a:gd name="connsiteY4-90" fmla="*/ 513141 h 540462"/>
                <a:gd name="connsiteX5-91" fmla="*/ 3251200 w 3619500"/>
                <a:gd name="connsiteY5-92" fmla="*/ 5141 h 540462"/>
                <a:gd name="connsiteX6-93" fmla="*/ 3616325 w 3619500"/>
                <a:gd name="connsiteY6-94" fmla="*/ 259141 h 540462"/>
                <a:gd name="connsiteX7-95" fmla="*/ 3619500 w 3619500"/>
                <a:gd name="connsiteY7-96" fmla="*/ 255966 h 540462"/>
                <a:gd name="connsiteX0-97" fmla="*/ 0 w 3619500"/>
                <a:gd name="connsiteY0-98" fmla="*/ 300264 h 578410"/>
                <a:gd name="connsiteX1-99" fmla="*/ 371475 w 3619500"/>
                <a:gd name="connsiteY1-100" fmla="*/ 43089 h 578410"/>
                <a:gd name="connsiteX2-101" fmla="*/ 1089025 w 3619500"/>
                <a:gd name="connsiteY2-102" fmla="*/ 544739 h 578410"/>
                <a:gd name="connsiteX3-103" fmla="*/ 1816100 w 3619500"/>
                <a:gd name="connsiteY3-104" fmla="*/ 46264 h 578410"/>
                <a:gd name="connsiteX4-105" fmla="*/ 2533650 w 3619500"/>
                <a:gd name="connsiteY4-106" fmla="*/ 551089 h 578410"/>
                <a:gd name="connsiteX5-107" fmla="*/ 3251200 w 3619500"/>
                <a:gd name="connsiteY5-108" fmla="*/ 43089 h 578410"/>
                <a:gd name="connsiteX6-109" fmla="*/ 3616325 w 3619500"/>
                <a:gd name="connsiteY6-110" fmla="*/ 297089 h 578410"/>
                <a:gd name="connsiteX7-111" fmla="*/ 3619500 w 3619500"/>
                <a:gd name="connsiteY7-112" fmla="*/ 293914 h 578410"/>
                <a:gd name="connsiteX0-113" fmla="*/ 0 w 3619500"/>
                <a:gd name="connsiteY0-114" fmla="*/ 300264 h 578410"/>
                <a:gd name="connsiteX1-115" fmla="*/ 371475 w 3619500"/>
                <a:gd name="connsiteY1-116" fmla="*/ 43089 h 578410"/>
                <a:gd name="connsiteX2-117" fmla="*/ 1089025 w 3619500"/>
                <a:gd name="connsiteY2-118" fmla="*/ 544739 h 578410"/>
                <a:gd name="connsiteX3-119" fmla="*/ 1816100 w 3619500"/>
                <a:gd name="connsiteY3-120" fmla="*/ 46264 h 578410"/>
                <a:gd name="connsiteX4-121" fmla="*/ 2533650 w 3619500"/>
                <a:gd name="connsiteY4-122" fmla="*/ 551089 h 578410"/>
                <a:gd name="connsiteX5-123" fmla="*/ 3251200 w 3619500"/>
                <a:gd name="connsiteY5-124" fmla="*/ 43089 h 578410"/>
                <a:gd name="connsiteX6-125" fmla="*/ 3616325 w 3619500"/>
                <a:gd name="connsiteY6-126" fmla="*/ 297089 h 578410"/>
                <a:gd name="connsiteX7-127" fmla="*/ 3619500 w 3619500"/>
                <a:gd name="connsiteY7-128" fmla="*/ 293914 h 578410"/>
                <a:gd name="connsiteX0-129" fmla="*/ 0 w 3619500"/>
                <a:gd name="connsiteY0-130" fmla="*/ 300264 h 578410"/>
                <a:gd name="connsiteX1-131" fmla="*/ 371475 w 3619500"/>
                <a:gd name="connsiteY1-132" fmla="*/ 43089 h 578410"/>
                <a:gd name="connsiteX2-133" fmla="*/ 1089025 w 3619500"/>
                <a:gd name="connsiteY2-134" fmla="*/ 544739 h 578410"/>
                <a:gd name="connsiteX3-135" fmla="*/ 1816100 w 3619500"/>
                <a:gd name="connsiteY3-136" fmla="*/ 46264 h 578410"/>
                <a:gd name="connsiteX4-137" fmla="*/ 2533650 w 3619500"/>
                <a:gd name="connsiteY4-138" fmla="*/ 551089 h 578410"/>
                <a:gd name="connsiteX5-139" fmla="*/ 3251200 w 3619500"/>
                <a:gd name="connsiteY5-140" fmla="*/ 43089 h 578410"/>
                <a:gd name="connsiteX6-141" fmla="*/ 3616325 w 3619500"/>
                <a:gd name="connsiteY6-142" fmla="*/ 297089 h 578410"/>
                <a:gd name="connsiteX7-143" fmla="*/ 3619500 w 3619500"/>
                <a:gd name="connsiteY7-144" fmla="*/ 293914 h 578410"/>
                <a:gd name="connsiteX0-145" fmla="*/ 0 w 3619500"/>
                <a:gd name="connsiteY0-146" fmla="*/ 300264 h 551358"/>
                <a:gd name="connsiteX1-147" fmla="*/ 371475 w 3619500"/>
                <a:gd name="connsiteY1-148" fmla="*/ 43089 h 551358"/>
                <a:gd name="connsiteX2-149" fmla="*/ 1089025 w 3619500"/>
                <a:gd name="connsiteY2-150" fmla="*/ 544739 h 551358"/>
                <a:gd name="connsiteX3-151" fmla="*/ 1816100 w 3619500"/>
                <a:gd name="connsiteY3-152" fmla="*/ 46264 h 551358"/>
                <a:gd name="connsiteX4-153" fmla="*/ 2533650 w 3619500"/>
                <a:gd name="connsiteY4-154" fmla="*/ 551089 h 551358"/>
                <a:gd name="connsiteX5-155" fmla="*/ 3251200 w 3619500"/>
                <a:gd name="connsiteY5-156" fmla="*/ 43089 h 551358"/>
                <a:gd name="connsiteX6-157" fmla="*/ 3616325 w 3619500"/>
                <a:gd name="connsiteY6-158" fmla="*/ 297089 h 551358"/>
                <a:gd name="connsiteX7-159" fmla="*/ 3619500 w 3619500"/>
                <a:gd name="connsiteY7-160" fmla="*/ 293914 h 551358"/>
                <a:gd name="connsiteX0-161" fmla="*/ 0 w 3619500"/>
                <a:gd name="connsiteY0-162" fmla="*/ 262317 h 513411"/>
                <a:gd name="connsiteX1-163" fmla="*/ 371475 w 3619500"/>
                <a:gd name="connsiteY1-164" fmla="*/ 5142 h 513411"/>
                <a:gd name="connsiteX2-165" fmla="*/ 1089025 w 3619500"/>
                <a:gd name="connsiteY2-166" fmla="*/ 506792 h 513411"/>
                <a:gd name="connsiteX3-167" fmla="*/ 1816100 w 3619500"/>
                <a:gd name="connsiteY3-168" fmla="*/ 8317 h 513411"/>
                <a:gd name="connsiteX4-169" fmla="*/ 2533650 w 3619500"/>
                <a:gd name="connsiteY4-170" fmla="*/ 513142 h 513411"/>
                <a:gd name="connsiteX5-171" fmla="*/ 3251200 w 3619500"/>
                <a:gd name="connsiteY5-172" fmla="*/ 5142 h 513411"/>
                <a:gd name="connsiteX6-173" fmla="*/ 3616325 w 3619500"/>
                <a:gd name="connsiteY6-174" fmla="*/ 259142 h 513411"/>
                <a:gd name="connsiteX7-175" fmla="*/ 3619500 w 3619500"/>
                <a:gd name="connsiteY7-176" fmla="*/ 255967 h 513411"/>
                <a:gd name="connsiteX0-177" fmla="*/ 0 w 3619500"/>
                <a:gd name="connsiteY0-178" fmla="*/ 262317 h 513411"/>
                <a:gd name="connsiteX1-179" fmla="*/ 371475 w 3619500"/>
                <a:gd name="connsiteY1-180" fmla="*/ 5142 h 513411"/>
                <a:gd name="connsiteX2-181" fmla="*/ 1089025 w 3619500"/>
                <a:gd name="connsiteY2-182" fmla="*/ 506792 h 513411"/>
                <a:gd name="connsiteX3-183" fmla="*/ 1816100 w 3619500"/>
                <a:gd name="connsiteY3-184" fmla="*/ 8317 h 513411"/>
                <a:gd name="connsiteX4-185" fmla="*/ 2533650 w 3619500"/>
                <a:gd name="connsiteY4-186" fmla="*/ 513142 h 513411"/>
                <a:gd name="connsiteX5-187" fmla="*/ 3251200 w 3619500"/>
                <a:gd name="connsiteY5-188" fmla="*/ 5142 h 513411"/>
                <a:gd name="connsiteX6-189" fmla="*/ 3616325 w 3619500"/>
                <a:gd name="connsiteY6-190" fmla="*/ 259142 h 513411"/>
                <a:gd name="connsiteX7-191" fmla="*/ 3619500 w 3619500"/>
                <a:gd name="connsiteY7-192" fmla="*/ 255967 h 513411"/>
                <a:gd name="connsiteX0-193" fmla="*/ 0 w 3619500"/>
                <a:gd name="connsiteY0-194" fmla="*/ 262317 h 513411"/>
                <a:gd name="connsiteX1-195" fmla="*/ 371475 w 3619500"/>
                <a:gd name="connsiteY1-196" fmla="*/ 5142 h 513411"/>
                <a:gd name="connsiteX2-197" fmla="*/ 1089025 w 3619500"/>
                <a:gd name="connsiteY2-198" fmla="*/ 506792 h 513411"/>
                <a:gd name="connsiteX3-199" fmla="*/ 1816100 w 3619500"/>
                <a:gd name="connsiteY3-200" fmla="*/ 8317 h 513411"/>
                <a:gd name="connsiteX4-201" fmla="*/ 2533650 w 3619500"/>
                <a:gd name="connsiteY4-202" fmla="*/ 513142 h 513411"/>
                <a:gd name="connsiteX5-203" fmla="*/ 3251200 w 3619500"/>
                <a:gd name="connsiteY5-204" fmla="*/ 5142 h 513411"/>
                <a:gd name="connsiteX6-205" fmla="*/ 3616325 w 3619500"/>
                <a:gd name="connsiteY6-206" fmla="*/ 259142 h 513411"/>
                <a:gd name="connsiteX7-207" fmla="*/ 3619500 w 3619500"/>
                <a:gd name="connsiteY7-208" fmla="*/ 255967 h 513411"/>
                <a:gd name="connsiteX0-209" fmla="*/ 0 w 3616325"/>
                <a:gd name="connsiteY0-210" fmla="*/ 262317 h 513411"/>
                <a:gd name="connsiteX1-211" fmla="*/ 371475 w 3616325"/>
                <a:gd name="connsiteY1-212" fmla="*/ 5142 h 513411"/>
                <a:gd name="connsiteX2-213" fmla="*/ 1089025 w 3616325"/>
                <a:gd name="connsiteY2-214" fmla="*/ 506792 h 513411"/>
                <a:gd name="connsiteX3-215" fmla="*/ 1816100 w 3616325"/>
                <a:gd name="connsiteY3-216" fmla="*/ 8317 h 513411"/>
                <a:gd name="connsiteX4-217" fmla="*/ 2533650 w 3616325"/>
                <a:gd name="connsiteY4-218" fmla="*/ 513142 h 513411"/>
                <a:gd name="connsiteX5-219" fmla="*/ 3251200 w 3616325"/>
                <a:gd name="connsiteY5-220" fmla="*/ 5142 h 513411"/>
                <a:gd name="connsiteX6-221" fmla="*/ 3616325 w 3616325"/>
                <a:gd name="connsiteY6-222" fmla="*/ 259142 h 513411"/>
                <a:gd name="connsiteX7-223" fmla="*/ 3600450 w 3616325"/>
                <a:gd name="connsiteY7-224" fmla="*/ 27367 h 513411"/>
                <a:gd name="connsiteX0-225" fmla="*/ 0 w 3616325"/>
                <a:gd name="connsiteY0-226" fmla="*/ 262317 h 513411"/>
                <a:gd name="connsiteX1-227" fmla="*/ 371475 w 3616325"/>
                <a:gd name="connsiteY1-228" fmla="*/ 5142 h 513411"/>
                <a:gd name="connsiteX2-229" fmla="*/ 1089025 w 3616325"/>
                <a:gd name="connsiteY2-230" fmla="*/ 506792 h 513411"/>
                <a:gd name="connsiteX3-231" fmla="*/ 1816100 w 3616325"/>
                <a:gd name="connsiteY3-232" fmla="*/ 8317 h 513411"/>
                <a:gd name="connsiteX4-233" fmla="*/ 2533650 w 3616325"/>
                <a:gd name="connsiteY4-234" fmla="*/ 513142 h 513411"/>
                <a:gd name="connsiteX5-235" fmla="*/ 3251200 w 3616325"/>
                <a:gd name="connsiteY5-236" fmla="*/ 5142 h 513411"/>
                <a:gd name="connsiteX6-237" fmla="*/ 3616325 w 3616325"/>
                <a:gd name="connsiteY6-238" fmla="*/ 259142 h 513411"/>
                <a:gd name="connsiteX0-239" fmla="*/ 0 w 3616325"/>
                <a:gd name="connsiteY0-240" fmla="*/ 262317 h 513411"/>
                <a:gd name="connsiteX1-241" fmla="*/ 371475 w 3616325"/>
                <a:gd name="connsiteY1-242" fmla="*/ 5142 h 513411"/>
                <a:gd name="connsiteX2-243" fmla="*/ 1089025 w 3616325"/>
                <a:gd name="connsiteY2-244" fmla="*/ 506792 h 513411"/>
                <a:gd name="connsiteX3-245" fmla="*/ 1816100 w 3616325"/>
                <a:gd name="connsiteY3-246" fmla="*/ 8317 h 513411"/>
                <a:gd name="connsiteX4-247" fmla="*/ 2533650 w 3616325"/>
                <a:gd name="connsiteY4-248" fmla="*/ 513142 h 513411"/>
                <a:gd name="connsiteX5-249" fmla="*/ 3251200 w 3616325"/>
                <a:gd name="connsiteY5-250" fmla="*/ 5142 h 513411"/>
                <a:gd name="connsiteX6-251" fmla="*/ 3616325 w 3616325"/>
                <a:gd name="connsiteY6-252" fmla="*/ 259142 h 513411"/>
                <a:gd name="connsiteX0-253" fmla="*/ 0 w 3616325"/>
                <a:gd name="connsiteY0-254" fmla="*/ 257205 h 508299"/>
                <a:gd name="connsiteX1-255" fmla="*/ 371475 w 3616325"/>
                <a:gd name="connsiteY1-256" fmla="*/ 30 h 508299"/>
                <a:gd name="connsiteX2-257" fmla="*/ 1089025 w 3616325"/>
                <a:gd name="connsiteY2-258" fmla="*/ 501680 h 508299"/>
                <a:gd name="connsiteX3-259" fmla="*/ 1816100 w 3616325"/>
                <a:gd name="connsiteY3-260" fmla="*/ 3205 h 508299"/>
                <a:gd name="connsiteX4-261" fmla="*/ 2533650 w 3616325"/>
                <a:gd name="connsiteY4-262" fmla="*/ 508030 h 508299"/>
                <a:gd name="connsiteX5-263" fmla="*/ 3251200 w 3616325"/>
                <a:gd name="connsiteY5-264" fmla="*/ 30 h 508299"/>
                <a:gd name="connsiteX6-265" fmla="*/ 3616325 w 3616325"/>
                <a:gd name="connsiteY6-266" fmla="*/ 254030 h 508299"/>
                <a:gd name="connsiteX0-267" fmla="*/ 0 w 3616325"/>
                <a:gd name="connsiteY0-268" fmla="*/ 257250 h 508344"/>
                <a:gd name="connsiteX1-269" fmla="*/ 371475 w 3616325"/>
                <a:gd name="connsiteY1-270" fmla="*/ 75 h 508344"/>
                <a:gd name="connsiteX2-271" fmla="*/ 1089025 w 3616325"/>
                <a:gd name="connsiteY2-272" fmla="*/ 501725 h 508344"/>
                <a:gd name="connsiteX3-273" fmla="*/ 1816100 w 3616325"/>
                <a:gd name="connsiteY3-274" fmla="*/ 3250 h 508344"/>
                <a:gd name="connsiteX4-275" fmla="*/ 2533650 w 3616325"/>
                <a:gd name="connsiteY4-276" fmla="*/ 508075 h 508344"/>
                <a:gd name="connsiteX5-277" fmla="*/ 3251200 w 3616325"/>
                <a:gd name="connsiteY5-278" fmla="*/ 75 h 508344"/>
                <a:gd name="connsiteX6-279" fmla="*/ 3616325 w 3616325"/>
                <a:gd name="connsiteY6-280" fmla="*/ 254075 h 508344"/>
                <a:gd name="connsiteX0-281" fmla="*/ 0 w 3616325"/>
                <a:gd name="connsiteY0-282" fmla="*/ 257216 h 508310"/>
                <a:gd name="connsiteX1-283" fmla="*/ 371475 w 3616325"/>
                <a:gd name="connsiteY1-284" fmla="*/ 41 h 508310"/>
                <a:gd name="connsiteX2-285" fmla="*/ 1089025 w 3616325"/>
                <a:gd name="connsiteY2-286" fmla="*/ 501691 h 508310"/>
                <a:gd name="connsiteX3-287" fmla="*/ 1816100 w 3616325"/>
                <a:gd name="connsiteY3-288" fmla="*/ 3216 h 508310"/>
                <a:gd name="connsiteX4-289" fmla="*/ 2533650 w 3616325"/>
                <a:gd name="connsiteY4-290" fmla="*/ 508041 h 508310"/>
                <a:gd name="connsiteX5-291" fmla="*/ 3251200 w 3616325"/>
                <a:gd name="connsiteY5-292" fmla="*/ 41 h 508310"/>
                <a:gd name="connsiteX6-293" fmla="*/ 3616325 w 3616325"/>
                <a:gd name="connsiteY6-294" fmla="*/ 254041 h 508310"/>
                <a:gd name="connsiteX0-295" fmla="*/ 0 w 3616325"/>
                <a:gd name="connsiteY0-296" fmla="*/ 257182 h 508276"/>
                <a:gd name="connsiteX1-297" fmla="*/ 371475 w 3616325"/>
                <a:gd name="connsiteY1-298" fmla="*/ 7 h 508276"/>
                <a:gd name="connsiteX2-299" fmla="*/ 1089025 w 3616325"/>
                <a:gd name="connsiteY2-300" fmla="*/ 501657 h 508276"/>
                <a:gd name="connsiteX3-301" fmla="*/ 1816100 w 3616325"/>
                <a:gd name="connsiteY3-302" fmla="*/ 3182 h 508276"/>
                <a:gd name="connsiteX4-303" fmla="*/ 2533650 w 3616325"/>
                <a:gd name="connsiteY4-304" fmla="*/ 508007 h 508276"/>
                <a:gd name="connsiteX5-305" fmla="*/ 3251200 w 3616325"/>
                <a:gd name="connsiteY5-306" fmla="*/ 7 h 508276"/>
                <a:gd name="connsiteX6-307" fmla="*/ 3616325 w 3616325"/>
                <a:gd name="connsiteY6-308" fmla="*/ 254007 h 508276"/>
                <a:gd name="connsiteX0-309" fmla="*/ 0 w 3616325"/>
                <a:gd name="connsiteY0-310" fmla="*/ 257182 h 508276"/>
                <a:gd name="connsiteX1-311" fmla="*/ 371475 w 3616325"/>
                <a:gd name="connsiteY1-312" fmla="*/ 7 h 508276"/>
                <a:gd name="connsiteX2-313" fmla="*/ 1089025 w 3616325"/>
                <a:gd name="connsiteY2-314" fmla="*/ 501657 h 508276"/>
                <a:gd name="connsiteX3-315" fmla="*/ 1816100 w 3616325"/>
                <a:gd name="connsiteY3-316" fmla="*/ 3182 h 508276"/>
                <a:gd name="connsiteX4-317" fmla="*/ 2533650 w 3616325"/>
                <a:gd name="connsiteY4-318" fmla="*/ 508007 h 508276"/>
                <a:gd name="connsiteX5-319" fmla="*/ 3251200 w 3616325"/>
                <a:gd name="connsiteY5-320" fmla="*/ 7 h 508276"/>
                <a:gd name="connsiteX6-321" fmla="*/ 3616325 w 3616325"/>
                <a:gd name="connsiteY6-322" fmla="*/ 254007 h 508276"/>
                <a:gd name="connsiteX0-323" fmla="*/ 0 w 3616325"/>
                <a:gd name="connsiteY0-324" fmla="*/ 257182 h 508276"/>
                <a:gd name="connsiteX1-325" fmla="*/ 371475 w 3616325"/>
                <a:gd name="connsiteY1-326" fmla="*/ 7 h 508276"/>
                <a:gd name="connsiteX2-327" fmla="*/ 1089025 w 3616325"/>
                <a:gd name="connsiteY2-328" fmla="*/ 501657 h 508276"/>
                <a:gd name="connsiteX3-329" fmla="*/ 1816100 w 3616325"/>
                <a:gd name="connsiteY3-330" fmla="*/ 3182 h 508276"/>
                <a:gd name="connsiteX4-331" fmla="*/ 2533650 w 3616325"/>
                <a:gd name="connsiteY4-332" fmla="*/ 508007 h 508276"/>
                <a:gd name="connsiteX5-333" fmla="*/ 3251200 w 3616325"/>
                <a:gd name="connsiteY5-334" fmla="*/ 7 h 508276"/>
                <a:gd name="connsiteX6-335" fmla="*/ 3616325 w 3616325"/>
                <a:gd name="connsiteY6-336" fmla="*/ 254007 h 508276"/>
                <a:gd name="connsiteX0-337" fmla="*/ 0 w 3616325"/>
                <a:gd name="connsiteY0-338" fmla="*/ 257228 h 508322"/>
                <a:gd name="connsiteX1-339" fmla="*/ 371475 w 3616325"/>
                <a:gd name="connsiteY1-340" fmla="*/ 53 h 508322"/>
                <a:gd name="connsiteX2-341" fmla="*/ 1089025 w 3616325"/>
                <a:gd name="connsiteY2-342" fmla="*/ 501703 h 508322"/>
                <a:gd name="connsiteX3-343" fmla="*/ 1816100 w 3616325"/>
                <a:gd name="connsiteY3-344" fmla="*/ 3228 h 508322"/>
                <a:gd name="connsiteX4-345" fmla="*/ 2533650 w 3616325"/>
                <a:gd name="connsiteY4-346" fmla="*/ 508053 h 508322"/>
                <a:gd name="connsiteX5-347" fmla="*/ 3251200 w 3616325"/>
                <a:gd name="connsiteY5-348" fmla="*/ 53 h 508322"/>
                <a:gd name="connsiteX6-349" fmla="*/ 3616325 w 3616325"/>
                <a:gd name="connsiteY6-350" fmla="*/ 254053 h 508322"/>
                <a:gd name="connsiteX0-351" fmla="*/ 0 w 3616325"/>
                <a:gd name="connsiteY0-352" fmla="*/ 257198 h 508292"/>
                <a:gd name="connsiteX1-353" fmla="*/ 371475 w 3616325"/>
                <a:gd name="connsiteY1-354" fmla="*/ 23 h 508292"/>
                <a:gd name="connsiteX2-355" fmla="*/ 1089025 w 3616325"/>
                <a:gd name="connsiteY2-356" fmla="*/ 501673 h 508292"/>
                <a:gd name="connsiteX3-357" fmla="*/ 1816100 w 3616325"/>
                <a:gd name="connsiteY3-358" fmla="*/ 3198 h 508292"/>
                <a:gd name="connsiteX4-359" fmla="*/ 2533650 w 3616325"/>
                <a:gd name="connsiteY4-360" fmla="*/ 508023 h 508292"/>
                <a:gd name="connsiteX5-361" fmla="*/ 3251200 w 3616325"/>
                <a:gd name="connsiteY5-362" fmla="*/ 23 h 508292"/>
                <a:gd name="connsiteX6-363" fmla="*/ 3616325 w 3616325"/>
                <a:gd name="connsiteY6-364" fmla="*/ 254023 h 508292"/>
                <a:gd name="connsiteX0-365" fmla="*/ 0 w 3616325"/>
                <a:gd name="connsiteY0-366" fmla="*/ 257198 h 508292"/>
                <a:gd name="connsiteX1-367" fmla="*/ 371475 w 3616325"/>
                <a:gd name="connsiteY1-368" fmla="*/ 23 h 508292"/>
                <a:gd name="connsiteX2-369" fmla="*/ 1089025 w 3616325"/>
                <a:gd name="connsiteY2-370" fmla="*/ 501673 h 508292"/>
                <a:gd name="connsiteX3-371" fmla="*/ 1816100 w 3616325"/>
                <a:gd name="connsiteY3-372" fmla="*/ 3198 h 508292"/>
                <a:gd name="connsiteX4-373" fmla="*/ 2533650 w 3616325"/>
                <a:gd name="connsiteY4-374" fmla="*/ 508023 h 508292"/>
                <a:gd name="connsiteX5-375" fmla="*/ 3251200 w 3616325"/>
                <a:gd name="connsiteY5-376" fmla="*/ 23 h 508292"/>
                <a:gd name="connsiteX6-377" fmla="*/ 3616325 w 3616325"/>
                <a:gd name="connsiteY6-378" fmla="*/ 254023 h 508292"/>
                <a:gd name="connsiteX0-379" fmla="*/ 0 w 3616325"/>
                <a:gd name="connsiteY0-380" fmla="*/ 257198 h 508292"/>
                <a:gd name="connsiteX1-381" fmla="*/ 371475 w 3616325"/>
                <a:gd name="connsiteY1-382" fmla="*/ 23 h 508292"/>
                <a:gd name="connsiteX2-383" fmla="*/ 1089025 w 3616325"/>
                <a:gd name="connsiteY2-384" fmla="*/ 501673 h 508292"/>
                <a:gd name="connsiteX3-385" fmla="*/ 1816100 w 3616325"/>
                <a:gd name="connsiteY3-386" fmla="*/ 3198 h 508292"/>
                <a:gd name="connsiteX4-387" fmla="*/ 2533650 w 3616325"/>
                <a:gd name="connsiteY4-388" fmla="*/ 508023 h 508292"/>
                <a:gd name="connsiteX5-389" fmla="*/ 3251200 w 3616325"/>
                <a:gd name="connsiteY5-390" fmla="*/ 23 h 508292"/>
                <a:gd name="connsiteX6-391" fmla="*/ 3616325 w 3616325"/>
                <a:gd name="connsiteY6-392" fmla="*/ 254023 h 508292"/>
                <a:gd name="connsiteX0-393" fmla="*/ 0 w 3616325"/>
                <a:gd name="connsiteY0-394" fmla="*/ 257198 h 508292"/>
                <a:gd name="connsiteX1-395" fmla="*/ 371475 w 3616325"/>
                <a:gd name="connsiteY1-396" fmla="*/ 23 h 508292"/>
                <a:gd name="connsiteX2-397" fmla="*/ 1089025 w 3616325"/>
                <a:gd name="connsiteY2-398" fmla="*/ 501673 h 508292"/>
                <a:gd name="connsiteX3-399" fmla="*/ 1816100 w 3616325"/>
                <a:gd name="connsiteY3-400" fmla="*/ 3198 h 508292"/>
                <a:gd name="connsiteX4-401" fmla="*/ 2533650 w 3616325"/>
                <a:gd name="connsiteY4-402" fmla="*/ 508023 h 508292"/>
                <a:gd name="connsiteX5-403" fmla="*/ 3251200 w 3616325"/>
                <a:gd name="connsiteY5-404" fmla="*/ 23 h 508292"/>
                <a:gd name="connsiteX6-405" fmla="*/ 3616325 w 3616325"/>
                <a:gd name="connsiteY6-406" fmla="*/ 254023 h 508292"/>
                <a:gd name="connsiteX0-407" fmla="*/ 0 w 3616325"/>
                <a:gd name="connsiteY0-408" fmla="*/ 257198 h 508292"/>
                <a:gd name="connsiteX1-409" fmla="*/ 371475 w 3616325"/>
                <a:gd name="connsiteY1-410" fmla="*/ 23 h 508292"/>
                <a:gd name="connsiteX2-411" fmla="*/ 1089025 w 3616325"/>
                <a:gd name="connsiteY2-412" fmla="*/ 501673 h 508292"/>
                <a:gd name="connsiteX3-413" fmla="*/ 1816100 w 3616325"/>
                <a:gd name="connsiteY3-414" fmla="*/ 3198 h 508292"/>
                <a:gd name="connsiteX4-415" fmla="*/ 2533650 w 3616325"/>
                <a:gd name="connsiteY4-416" fmla="*/ 508023 h 508292"/>
                <a:gd name="connsiteX5-417" fmla="*/ 3251200 w 3616325"/>
                <a:gd name="connsiteY5-418" fmla="*/ 23 h 508292"/>
                <a:gd name="connsiteX6-419" fmla="*/ 3616325 w 3616325"/>
                <a:gd name="connsiteY6-420" fmla="*/ 254023 h 508292"/>
                <a:gd name="connsiteX0-421" fmla="*/ 0 w 3616325"/>
                <a:gd name="connsiteY0-422" fmla="*/ 257198 h 508292"/>
                <a:gd name="connsiteX1-423" fmla="*/ 371475 w 3616325"/>
                <a:gd name="connsiteY1-424" fmla="*/ 23 h 508292"/>
                <a:gd name="connsiteX2-425" fmla="*/ 1089025 w 3616325"/>
                <a:gd name="connsiteY2-426" fmla="*/ 501673 h 508292"/>
                <a:gd name="connsiteX3-427" fmla="*/ 1816100 w 3616325"/>
                <a:gd name="connsiteY3-428" fmla="*/ 3198 h 508292"/>
                <a:gd name="connsiteX4-429" fmla="*/ 2533650 w 3616325"/>
                <a:gd name="connsiteY4-430" fmla="*/ 508023 h 508292"/>
                <a:gd name="connsiteX5-431" fmla="*/ 3251200 w 3616325"/>
                <a:gd name="connsiteY5-432" fmla="*/ 23 h 508292"/>
                <a:gd name="connsiteX6-433" fmla="*/ 3616325 w 3616325"/>
                <a:gd name="connsiteY6-434" fmla="*/ 254023 h 5082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616325" h="508292">
                  <a:moveTo>
                    <a:pt x="0" y="257198"/>
                  </a:moveTo>
                  <a:cubicBezTo>
                    <a:pt x="25400" y="231798"/>
                    <a:pt x="148696" y="-2623"/>
                    <a:pt x="371475" y="23"/>
                  </a:cubicBezTo>
                  <a:cubicBezTo>
                    <a:pt x="594254" y="2669"/>
                    <a:pt x="886354" y="507494"/>
                    <a:pt x="1089025" y="501673"/>
                  </a:cubicBezTo>
                  <a:cubicBezTo>
                    <a:pt x="1291696" y="495852"/>
                    <a:pt x="1575329" y="2140"/>
                    <a:pt x="1816100" y="3198"/>
                  </a:cubicBezTo>
                  <a:cubicBezTo>
                    <a:pt x="2056871" y="4256"/>
                    <a:pt x="2281767" y="521781"/>
                    <a:pt x="2533650" y="508023"/>
                  </a:cubicBezTo>
                  <a:cubicBezTo>
                    <a:pt x="2785533" y="494265"/>
                    <a:pt x="3015192" y="-2094"/>
                    <a:pt x="3251200" y="23"/>
                  </a:cubicBezTo>
                  <a:cubicBezTo>
                    <a:pt x="3487208" y="2140"/>
                    <a:pt x="3580796" y="197252"/>
                    <a:pt x="3616325" y="254023"/>
                  </a:cubicBezTo>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自由: 形状 17"/>
            <p:cNvSpPr/>
            <p:nvPr/>
          </p:nvSpPr>
          <p:spPr>
            <a:xfrm>
              <a:off x="4816171" y="1033836"/>
              <a:ext cx="864000" cy="72000"/>
            </a:xfrm>
            <a:custGeom>
              <a:avLst/>
              <a:gdLst>
                <a:gd name="connsiteX0" fmla="*/ 0 w 3622675"/>
                <a:gd name="connsiteY0" fmla="*/ 254000 h 508000"/>
                <a:gd name="connsiteX1" fmla="*/ 374650 w 3622675"/>
                <a:gd name="connsiteY1" fmla="*/ 0 h 508000"/>
                <a:gd name="connsiteX2" fmla="*/ 1092200 w 3622675"/>
                <a:gd name="connsiteY2" fmla="*/ 501650 h 508000"/>
                <a:gd name="connsiteX3" fmla="*/ 1819275 w 3622675"/>
                <a:gd name="connsiteY3" fmla="*/ 3175 h 508000"/>
                <a:gd name="connsiteX4" fmla="*/ 2536825 w 3622675"/>
                <a:gd name="connsiteY4" fmla="*/ 508000 h 508000"/>
                <a:gd name="connsiteX5" fmla="*/ 3254375 w 3622675"/>
                <a:gd name="connsiteY5" fmla="*/ 0 h 508000"/>
                <a:gd name="connsiteX6" fmla="*/ 3619500 w 3622675"/>
                <a:gd name="connsiteY6" fmla="*/ 254000 h 508000"/>
                <a:gd name="connsiteX7" fmla="*/ 3622675 w 3622675"/>
                <a:gd name="connsiteY7" fmla="*/ 250825 h 508000"/>
                <a:gd name="connsiteX0-1" fmla="*/ 0 w 3619500"/>
                <a:gd name="connsiteY0-2" fmla="*/ 257175 h 508000"/>
                <a:gd name="connsiteX1-3" fmla="*/ 371475 w 3619500"/>
                <a:gd name="connsiteY1-4" fmla="*/ 0 h 508000"/>
                <a:gd name="connsiteX2-5" fmla="*/ 1089025 w 3619500"/>
                <a:gd name="connsiteY2-6" fmla="*/ 501650 h 508000"/>
                <a:gd name="connsiteX3-7" fmla="*/ 1816100 w 3619500"/>
                <a:gd name="connsiteY3-8" fmla="*/ 3175 h 508000"/>
                <a:gd name="connsiteX4-9" fmla="*/ 2533650 w 3619500"/>
                <a:gd name="connsiteY4-10" fmla="*/ 508000 h 508000"/>
                <a:gd name="connsiteX5-11" fmla="*/ 3251200 w 3619500"/>
                <a:gd name="connsiteY5-12" fmla="*/ 0 h 508000"/>
                <a:gd name="connsiteX6-13" fmla="*/ 3616325 w 3619500"/>
                <a:gd name="connsiteY6-14" fmla="*/ 254000 h 508000"/>
                <a:gd name="connsiteX7-15" fmla="*/ 3619500 w 3619500"/>
                <a:gd name="connsiteY7-16" fmla="*/ 250825 h 508000"/>
                <a:gd name="connsiteX0-17" fmla="*/ 0 w 3619500"/>
                <a:gd name="connsiteY0-18" fmla="*/ 257175 h 508000"/>
                <a:gd name="connsiteX1-19" fmla="*/ 371475 w 3619500"/>
                <a:gd name="connsiteY1-20" fmla="*/ 0 h 508000"/>
                <a:gd name="connsiteX2-21" fmla="*/ 1089025 w 3619500"/>
                <a:gd name="connsiteY2-22" fmla="*/ 501650 h 508000"/>
                <a:gd name="connsiteX3-23" fmla="*/ 1816100 w 3619500"/>
                <a:gd name="connsiteY3-24" fmla="*/ 3175 h 508000"/>
                <a:gd name="connsiteX4-25" fmla="*/ 2533650 w 3619500"/>
                <a:gd name="connsiteY4-26" fmla="*/ 508000 h 508000"/>
                <a:gd name="connsiteX5-27" fmla="*/ 3251200 w 3619500"/>
                <a:gd name="connsiteY5-28" fmla="*/ 0 h 508000"/>
                <a:gd name="connsiteX6-29" fmla="*/ 3616325 w 3619500"/>
                <a:gd name="connsiteY6-30" fmla="*/ 254000 h 508000"/>
                <a:gd name="connsiteX7-31" fmla="*/ 3619500 w 3619500"/>
                <a:gd name="connsiteY7-32" fmla="*/ 250825 h 508000"/>
                <a:gd name="connsiteX0-33" fmla="*/ 0 w 3619500"/>
                <a:gd name="connsiteY0-34" fmla="*/ 257175 h 508000"/>
                <a:gd name="connsiteX1-35" fmla="*/ 371475 w 3619500"/>
                <a:gd name="connsiteY1-36" fmla="*/ 0 h 508000"/>
                <a:gd name="connsiteX2-37" fmla="*/ 1089025 w 3619500"/>
                <a:gd name="connsiteY2-38" fmla="*/ 501650 h 508000"/>
                <a:gd name="connsiteX3-39" fmla="*/ 1816100 w 3619500"/>
                <a:gd name="connsiteY3-40" fmla="*/ 3175 h 508000"/>
                <a:gd name="connsiteX4-41" fmla="*/ 2533650 w 3619500"/>
                <a:gd name="connsiteY4-42" fmla="*/ 508000 h 508000"/>
                <a:gd name="connsiteX5-43" fmla="*/ 3251200 w 3619500"/>
                <a:gd name="connsiteY5-44" fmla="*/ 0 h 508000"/>
                <a:gd name="connsiteX6-45" fmla="*/ 3616325 w 3619500"/>
                <a:gd name="connsiteY6-46" fmla="*/ 254000 h 508000"/>
                <a:gd name="connsiteX7-47" fmla="*/ 3619500 w 3619500"/>
                <a:gd name="connsiteY7-48" fmla="*/ 250825 h 508000"/>
                <a:gd name="connsiteX0-49" fmla="*/ 0 w 3619500"/>
                <a:gd name="connsiteY0-50" fmla="*/ 257175 h 508000"/>
                <a:gd name="connsiteX1-51" fmla="*/ 371475 w 3619500"/>
                <a:gd name="connsiteY1-52" fmla="*/ 0 h 508000"/>
                <a:gd name="connsiteX2-53" fmla="*/ 1089025 w 3619500"/>
                <a:gd name="connsiteY2-54" fmla="*/ 501650 h 508000"/>
                <a:gd name="connsiteX3-55" fmla="*/ 1816100 w 3619500"/>
                <a:gd name="connsiteY3-56" fmla="*/ 3175 h 508000"/>
                <a:gd name="connsiteX4-57" fmla="*/ 2533650 w 3619500"/>
                <a:gd name="connsiteY4-58" fmla="*/ 508000 h 508000"/>
                <a:gd name="connsiteX5-59" fmla="*/ 3251200 w 3619500"/>
                <a:gd name="connsiteY5-60" fmla="*/ 0 h 508000"/>
                <a:gd name="connsiteX6-61" fmla="*/ 3616325 w 3619500"/>
                <a:gd name="connsiteY6-62" fmla="*/ 254000 h 508000"/>
                <a:gd name="connsiteX7-63" fmla="*/ 3619500 w 3619500"/>
                <a:gd name="connsiteY7-64" fmla="*/ 250825 h 508000"/>
                <a:gd name="connsiteX0-65" fmla="*/ 0 w 3619500"/>
                <a:gd name="connsiteY0-66" fmla="*/ 257175 h 535321"/>
                <a:gd name="connsiteX1-67" fmla="*/ 371475 w 3619500"/>
                <a:gd name="connsiteY1-68" fmla="*/ 0 h 535321"/>
                <a:gd name="connsiteX2-69" fmla="*/ 1089025 w 3619500"/>
                <a:gd name="connsiteY2-70" fmla="*/ 501650 h 535321"/>
                <a:gd name="connsiteX3-71" fmla="*/ 1816100 w 3619500"/>
                <a:gd name="connsiteY3-72" fmla="*/ 3175 h 535321"/>
                <a:gd name="connsiteX4-73" fmla="*/ 2533650 w 3619500"/>
                <a:gd name="connsiteY4-74" fmla="*/ 508000 h 535321"/>
                <a:gd name="connsiteX5-75" fmla="*/ 3251200 w 3619500"/>
                <a:gd name="connsiteY5-76" fmla="*/ 0 h 535321"/>
                <a:gd name="connsiteX6-77" fmla="*/ 3616325 w 3619500"/>
                <a:gd name="connsiteY6-78" fmla="*/ 254000 h 535321"/>
                <a:gd name="connsiteX7-79" fmla="*/ 3619500 w 3619500"/>
                <a:gd name="connsiteY7-80" fmla="*/ 250825 h 535321"/>
                <a:gd name="connsiteX0-81" fmla="*/ 0 w 3619500"/>
                <a:gd name="connsiteY0-82" fmla="*/ 262316 h 540462"/>
                <a:gd name="connsiteX1-83" fmla="*/ 371475 w 3619500"/>
                <a:gd name="connsiteY1-84" fmla="*/ 5141 h 540462"/>
                <a:gd name="connsiteX2-85" fmla="*/ 1089025 w 3619500"/>
                <a:gd name="connsiteY2-86" fmla="*/ 506791 h 540462"/>
                <a:gd name="connsiteX3-87" fmla="*/ 1816100 w 3619500"/>
                <a:gd name="connsiteY3-88" fmla="*/ 8316 h 540462"/>
                <a:gd name="connsiteX4-89" fmla="*/ 2533650 w 3619500"/>
                <a:gd name="connsiteY4-90" fmla="*/ 513141 h 540462"/>
                <a:gd name="connsiteX5-91" fmla="*/ 3251200 w 3619500"/>
                <a:gd name="connsiteY5-92" fmla="*/ 5141 h 540462"/>
                <a:gd name="connsiteX6-93" fmla="*/ 3616325 w 3619500"/>
                <a:gd name="connsiteY6-94" fmla="*/ 259141 h 540462"/>
                <a:gd name="connsiteX7-95" fmla="*/ 3619500 w 3619500"/>
                <a:gd name="connsiteY7-96" fmla="*/ 255966 h 540462"/>
                <a:gd name="connsiteX0-97" fmla="*/ 0 w 3619500"/>
                <a:gd name="connsiteY0-98" fmla="*/ 300264 h 578410"/>
                <a:gd name="connsiteX1-99" fmla="*/ 371475 w 3619500"/>
                <a:gd name="connsiteY1-100" fmla="*/ 43089 h 578410"/>
                <a:gd name="connsiteX2-101" fmla="*/ 1089025 w 3619500"/>
                <a:gd name="connsiteY2-102" fmla="*/ 544739 h 578410"/>
                <a:gd name="connsiteX3-103" fmla="*/ 1816100 w 3619500"/>
                <a:gd name="connsiteY3-104" fmla="*/ 46264 h 578410"/>
                <a:gd name="connsiteX4-105" fmla="*/ 2533650 w 3619500"/>
                <a:gd name="connsiteY4-106" fmla="*/ 551089 h 578410"/>
                <a:gd name="connsiteX5-107" fmla="*/ 3251200 w 3619500"/>
                <a:gd name="connsiteY5-108" fmla="*/ 43089 h 578410"/>
                <a:gd name="connsiteX6-109" fmla="*/ 3616325 w 3619500"/>
                <a:gd name="connsiteY6-110" fmla="*/ 297089 h 578410"/>
                <a:gd name="connsiteX7-111" fmla="*/ 3619500 w 3619500"/>
                <a:gd name="connsiteY7-112" fmla="*/ 293914 h 578410"/>
                <a:gd name="connsiteX0-113" fmla="*/ 0 w 3619500"/>
                <a:gd name="connsiteY0-114" fmla="*/ 300264 h 578410"/>
                <a:gd name="connsiteX1-115" fmla="*/ 371475 w 3619500"/>
                <a:gd name="connsiteY1-116" fmla="*/ 43089 h 578410"/>
                <a:gd name="connsiteX2-117" fmla="*/ 1089025 w 3619500"/>
                <a:gd name="connsiteY2-118" fmla="*/ 544739 h 578410"/>
                <a:gd name="connsiteX3-119" fmla="*/ 1816100 w 3619500"/>
                <a:gd name="connsiteY3-120" fmla="*/ 46264 h 578410"/>
                <a:gd name="connsiteX4-121" fmla="*/ 2533650 w 3619500"/>
                <a:gd name="connsiteY4-122" fmla="*/ 551089 h 578410"/>
                <a:gd name="connsiteX5-123" fmla="*/ 3251200 w 3619500"/>
                <a:gd name="connsiteY5-124" fmla="*/ 43089 h 578410"/>
                <a:gd name="connsiteX6-125" fmla="*/ 3616325 w 3619500"/>
                <a:gd name="connsiteY6-126" fmla="*/ 297089 h 578410"/>
                <a:gd name="connsiteX7-127" fmla="*/ 3619500 w 3619500"/>
                <a:gd name="connsiteY7-128" fmla="*/ 293914 h 578410"/>
                <a:gd name="connsiteX0-129" fmla="*/ 0 w 3619500"/>
                <a:gd name="connsiteY0-130" fmla="*/ 300264 h 578410"/>
                <a:gd name="connsiteX1-131" fmla="*/ 371475 w 3619500"/>
                <a:gd name="connsiteY1-132" fmla="*/ 43089 h 578410"/>
                <a:gd name="connsiteX2-133" fmla="*/ 1089025 w 3619500"/>
                <a:gd name="connsiteY2-134" fmla="*/ 544739 h 578410"/>
                <a:gd name="connsiteX3-135" fmla="*/ 1816100 w 3619500"/>
                <a:gd name="connsiteY3-136" fmla="*/ 46264 h 578410"/>
                <a:gd name="connsiteX4-137" fmla="*/ 2533650 w 3619500"/>
                <a:gd name="connsiteY4-138" fmla="*/ 551089 h 578410"/>
                <a:gd name="connsiteX5-139" fmla="*/ 3251200 w 3619500"/>
                <a:gd name="connsiteY5-140" fmla="*/ 43089 h 578410"/>
                <a:gd name="connsiteX6-141" fmla="*/ 3616325 w 3619500"/>
                <a:gd name="connsiteY6-142" fmla="*/ 297089 h 578410"/>
                <a:gd name="connsiteX7-143" fmla="*/ 3619500 w 3619500"/>
                <a:gd name="connsiteY7-144" fmla="*/ 293914 h 578410"/>
                <a:gd name="connsiteX0-145" fmla="*/ 0 w 3619500"/>
                <a:gd name="connsiteY0-146" fmla="*/ 300264 h 551358"/>
                <a:gd name="connsiteX1-147" fmla="*/ 371475 w 3619500"/>
                <a:gd name="connsiteY1-148" fmla="*/ 43089 h 551358"/>
                <a:gd name="connsiteX2-149" fmla="*/ 1089025 w 3619500"/>
                <a:gd name="connsiteY2-150" fmla="*/ 544739 h 551358"/>
                <a:gd name="connsiteX3-151" fmla="*/ 1816100 w 3619500"/>
                <a:gd name="connsiteY3-152" fmla="*/ 46264 h 551358"/>
                <a:gd name="connsiteX4-153" fmla="*/ 2533650 w 3619500"/>
                <a:gd name="connsiteY4-154" fmla="*/ 551089 h 551358"/>
                <a:gd name="connsiteX5-155" fmla="*/ 3251200 w 3619500"/>
                <a:gd name="connsiteY5-156" fmla="*/ 43089 h 551358"/>
                <a:gd name="connsiteX6-157" fmla="*/ 3616325 w 3619500"/>
                <a:gd name="connsiteY6-158" fmla="*/ 297089 h 551358"/>
                <a:gd name="connsiteX7-159" fmla="*/ 3619500 w 3619500"/>
                <a:gd name="connsiteY7-160" fmla="*/ 293914 h 551358"/>
                <a:gd name="connsiteX0-161" fmla="*/ 0 w 3619500"/>
                <a:gd name="connsiteY0-162" fmla="*/ 262317 h 513411"/>
                <a:gd name="connsiteX1-163" fmla="*/ 371475 w 3619500"/>
                <a:gd name="connsiteY1-164" fmla="*/ 5142 h 513411"/>
                <a:gd name="connsiteX2-165" fmla="*/ 1089025 w 3619500"/>
                <a:gd name="connsiteY2-166" fmla="*/ 506792 h 513411"/>
                <a:gd name="connsiteX3-167" fmla="*/ 1816100 w 3619500"/>
                <a:gd name="connsiteY3-168" fmla="*/ 8317 h 513411"/>
                <a:gd name="connsiteX4-169" fmla="*/ 2533650 w 3619500"/>
                <a:gd name="connsiteY4-170" fmla="*/ 513142 h 513411"/>
                <a:gd name="connsiteX5-171" fmla="*/ 3251200 w 3619500"/>
                <a:gd name="connsiteY5-172" fmla="*/ 5142 h 513411"/>
                <a:gd name="connsiteX6-173" fmla="*/ 3616325 w 3619500"/>
                <a:gd name="connsiteY6-174" fmla="*/ 259142 h 513411"/>
                <a:gd name="connsiteX7-175" fmla="*/ 3619500 w 3619500"/>
                <a:gd name="connsiteY7-176" fmla="*/ 255967 h 513411"/>
                <a:gd name="connsiteX0-177" fmla="*/ 0 w 3619500"/>
                <a:gd name="connsiteY0-178" fmla="*/ 262317 h 513411"/>
                <a:gd name="connsiteX1-179" fmla="*/ 371475 w 3619500"/>
                <a:gd name="connsiteY1-180" fmla="*/ 5142 h 513411"/>
                <a:gd name="connsiteX2-181" fmla="*/ 1089025 w 3619500"/>
                <a:gd name="connsiteY2-182" fmla="*/ 506792 h 513411"/>
                <a:gd name="connsiteX3-183" fmla="*/ 1816100 w 3619500"/>
                <a:gd name="connsiteY3-184" fmla="*/ 8317 h 513411"/>
                <a:gd name="connsiteX4-185" fmla="*/ 2533650 w 3619500"/>
                <a:gd name="connsiteY4-186" fmla="*/ 513142 h 513411"/>
                <a:gd name="connsiteX5-187" fmla="*/ 3251200 w 3619500"/>
                <a:gd name="connsiteY5-188" fmla="*/ 5142 h 513411"/>
                <a:gd name="connsiteX6-189" fmla="*/ 3616325 w 3619500"/>
                <a:gd name="connsiteY6-190" fmla="*/ 259142 h 513411"/>
                <a:gd name="connsiteX7-191" fmla="*/ 3619500 w 3619500"/>
                <a:gd name="connsiteY7-192" fmla="*/ 255967 h 513411"/>
                <a:gd name="connsiteX0-193" fmla="*/ 0 w 3619500"/>
                <a:gd name="connsiteY0-194" fmla="*/ 262317 h 513411"/>
                <a:gd name="connsiteX1-195" fmla="*/ 371475 w 3619500"/>
                <a:gd name="connsiteY1-196" fmla="*/ 5142 h 513411"/>
                <a:gd name="connsiteX2-197" fmla="*/ 1089025 w 3619500"/>
                <a:gd name="connsiteY2-198" fmla="*/ 506792 h 513411"/>
                <a:gd name="connsiteX3-199" fmla="*/ 1816100 w 3619500"/>
                <a:gd name="connsiteY3-200" fmla="*/ 8317 h 513411"/>
                <a:gd name="connsiteX4-201" fmla="*/ 2533650 w 3619500"/>
                <a:gd name="connsiteY4-202" fmla="*/ 513142 h 513411"/>
                <a:gd name="connsiteX5-203" fmla="*/ 3251200 w 3619500"/>
                <a:gd name="connsiteY5-204" fmla="*/ 5142 h 513411"/>
                <a:gd name="connsiteX6-205" fmla="*/ 3616325 w 3619500"/>
                <a:gd name="connsiteY6-206" fmla="*/ 259142 h 513411"/>
                <a:gd name="connsiteX7-207" fmla="*/ 3619500 w 3619500"/>
                <a:gd name="connsiteY7-208" fmla="*/ 255967 h 513411"/>
                <a:gd name="connsiteX0-209" fmla="*/ 0 w 3616325"/>
                <a:gd name="connsiteY0-210" fmla="*/ 262317 h 513411"/>
                <a:gd name="connsiteX1-211" fmla="*/ 371475 w 3616325"/>
                <a:gd name="connsiteY1-212" fmla="*/ 5142 h 513411"/>
                <a:gd name="connsiteX2-213" fmla="*/ 1089025 w 3616325"/>
                <a:gd name="connsiteY2-214" fmla="*/ 506792 h 513411"/>
                <a:gd name="connsiteX3-215" fmla="*/ 1816100 w 3616325"/>
                <a:gd name="connsiteY3-216" fmla="*/ 8317 h 513411"/>
                <a:gd name="connsiteX4-217" fmla="*/ 2533650 w 3616325"/>
                <a:gd name="connsiteY4-218" fmla="*/ 513142 h 513411"/>
                <a:gd name="connsiteX5-219" fmla="*/ 3251200 w 3616325"/>
                <a:gd name="connsiteY5-220" fmla="*/ 5142 h 513411"/>
                <a:gd name="connsiteX6-221" fmla="*/ 3616325 w 3616325"/>
                <a:gd name="connsiteY6-222" fmla="*/ 259142 h 513411"/>
                <a:gd name="connsiteX7-223" fmla="*/ 3600450 w 3616325"/>
                <a:gd name="connsiteY7-224" fmla="*/ 27367 h 513411"/>
                <a:gd name="connsiteX0-225" fmla="*/ 0 w 3616325"/>
                <a:gd name="connsiteY0-226" fmla="*/ 262317 h 513411"/>
                <a:gd name="connsiteX1-227" fmla="*/ 371475 w 3616325"/>
                <a:gd name="connsiteY1-228" fmla="*/ 5142 h 513411"/>
                <a:gd name="connsiteX2-229" fmla="*/ 1089025 w 3616325"/>
                <a:gd name="connsiteY2-230" fmla="*/ 506792 h 513411"/>
                <a:gd name="connsiteX3-231" fmla="*/ 1816100 w 3616325"/>
                <a:gd name="connsiteY3-232" fmla="*/ 8317 h 513411"/>
                <a:gd name="connsiteX4-233" fmla="*/ 2533650 w 3616325"/>
                <a:gd name="connsiteY4-234" fmla="*/ 513142 h 513411"/>
                <a:gd name="connsiteX5-235" fmla="*/ 3251200 w 3616325"/>
                <a:gd name="connsiteY5-236" fmla="*/ 5142 h 513411"/>
                <a:gd name="connsiteX6-237" fmla="*/ 3616325 w 3616325"/>
                <a:gd name="connsiteY6-238" fmla="*/ 259142 h 513411"/>
                <a:gd name="connsiteX0-239" fmla="*/ 0 w 3616325"/>
                <a:gd name="connsiteY0-240" fmla="*/ 262317 h 513411"/>
                <a:gd name="connsiteX1-241" fmla="*/ 371475 w 3616325"/>
                <a:gd name="connsiteY1-242" fmla="*/ 5142 h 513411"/>
                <a:gd name="connsiteX2-243" fmla="*/ 1089025 w 3616325"/>
                <a:gd name="connsiteY2-244" fmla="*/ 506792 h 513411"/>
                <a:gd name="connsiteX3-245" fmla="*/ 1816100 w 3616325"/>
                <a:gd name="connsiteY3-246" fmla="*/ 8317 h 513411"/>
                <a:gd name="connsiteX4-247" fmla="*/ 2533650 w 3616325"/>
                <a:gd name="connsiteY4-248" fmla="*/ 513142 h 513411"/>
                <a:gd name="connsiteX5-249" fmla="*/ 3251200 w 3616325"/>
                <a:gd name="connsiteY5-250" fmla="*/ 5142 h 513411"/>
                <a:gd name="connsiteX6-251" fmla="*/ 3616325 w 3616325"/>
                <a:gd name="connsiteY6-252" fmla="*/ 259142 h 513411"/>
                <a:gd name="connsiteX0-253" fmla="*/ 0 w 3616325"/>
                <a:gd name="connsiteY0-254" fmla="*/ 257205 h 508299"/>
                <a:gd name="connsiteX1-255" fmla="*/ 371475 w 3616325"/>
                <a:gd name="connsiteY1-256" fmla="*/ 30 h 508299"/>
                <a:gd name="connsiteX2-257" fmla="*/ 1089025 w 3616325"/>
                <a:gd name="connsiteY2-258" fmla="*/ 501680 h 508299"/>
                <a:gd name="connsiteX3-259" fmla="*/ 1816100 w 3616325"/>
                <a:gd name="connsiteY3-260" fmla="*/ 3205 h 508299"/>
                <a:gd name="connsiteX4-261" fmla="*/ 2533650 w 3616325"/>
                <a:gd name="connsiteY4-262" fmla="*/ 508030 h 508299"/>
                <a:gd name="connsiteX5-263" fmla="*/ 3251200 w 3616325"/>
                <a:gd name="connsiteY5-264" fmla="*/ 30 h 508299"/>
                <a:gd name="connsiteX6-265" fmla="*/ 3616325 w 3616325"/>
                <a:gd name="connsiteY6-266" fmla="*/ 254030 h 508299"/>
                <a:gd name="connsiteX0-267" fmla="*/ 0 w 3616325"/>
                <a:gd name="connsiteY0-268" fmla="*/ 257250 h 508344"/>
                <a:gd name="connsiteX1-269" fmla="*/ 371475 w 3616325"/>
                <a:gd name="connsiteY1-270" fmla="*/ 75 h 508344"/>
                <a:gd name="connsiteX2-271" fmla="*/ 1089025 w 3616325"/>
                <a:gd name="connsiteY2-272" fmla="*/ 501725 h 508344"/>
                <a:gd name="connsiteX3-273" fmla="*/ 1816100 w 3616325"/>
                <a:gd name="connsiteY3-274" fmla="*/ 3250 h 508344"/>
                <a:gd name="connsiteX4-275" fmla="*/ 2533650 w 3616325"/>
                <a:gd name="connsiteY4-276" fmla="*/ 508075 h 508344"/>
                <a:gd name="connsiteX5-277" fmla="*/ 3251200 w 3616325"/>
                <a:gd name="connsiteY5-278" fmla="*/ 75 h 508344"/>
                <a:gd name="connsiteX6-279" fmla="*/ 3616325 w 3616325"/>
                <a:gd name="connsiteY6-280" fmla="*/ 254075 h 508344"/>
                <a:gd name="connsiteX0-281" fmla="*/ 0 w 3616325"/>
                <a:gd name="connsiteY0-282" fmla="*/ 257216 h 508310"/>
                <a:gd name="connsiteX1-283" fmla="*/ 371475 w 3616325"/>
                <a:gd name="connsiteY1-284" fmla="*/ 41 h 508310"/>
                <a:gd name="connsiteX2-285" fmla="*/ 1089025 w 3616325"/>
                <a:gd name="connsiteY2-286" fmla="*/ 501691 h 508310"/>
                <a:gd name="connsiteX3-287" fmla="*/ 1816100 w 3616325"/>
                <a:gd name="connsiteY3-288" fmla="*/ 3216 h 508310"/>
                <a:gd name="connsiteX4-289" fmla="*/ 2533650 w 3616325"/>
                <a:gd name="connsiteY4-290" fmla="*/ 508041 h 508310"/>
                <a:gd name="connsiteX5-291" fmla="*/ 3251200 w 3616325"/>
                <a:gd name="connsiteY5-292" fmla="*/ 41 h 508310"/>
                <a:gd name="connsiteX6-293" fmla="*/ 3616325 w 3616325"/>
                <a:gd name="connsiteY6-294" fmla="*/ 254041 h 508310"/>
                <a:gd name="connsiteX0-295" fmla="*/ 0 w 3616325"/>
                <a:gd name="connsiteY0-296" fmla="*/ 257182 h 508276"/>
                <a:gd name="connsiteX1-297" fmla="*/ 371475 w 3616325"/>
                <a:gd name="connsiteY1-298" fmla="*/ 7 h 508276"/>
                <a:gd name="connsiteX2-299" fmla="*/ 1089025 w 3616325"/>
                <a:gd name="connsiteY2-300" fmla="*/ 501657 h 508276"/>
                <a:gd name="connsiteX3-301" fmla="*/ 1816100 w 3616325"/>
                <a:gd name="connsiteY3-302" fmla="*/ 3182 h 508276"/>
                <a:gd name="connsiteX4-303" fmla="*/ 2533650 w 3616325"/>
                <a:gd name="connsiteY4-304" fmla="*/ 508007 h 508276"/>
                <a:gd name="connsiteX5-305" fmla="*/ 3251200 w 3616325"/>
                <a:gd name="connsiteY5-306" fmla="*/ 7 h 508276"/>
                <a:gd name="connsiteX6-307" fmla="*/ 3616325 w 3616325"/>
                <a:gd name="connsiteY6-308" fmla="*/ 254007 h 508276"/>
                <a:gd name="connsiteX0-309" fmla="*/ 0 w 3616325"/>
                <a:gd name="connsiteY0-310" fmla="*/ 257182 h 508276"/>
                <a:gd name="connsiteX1-311" fmla="*/ 371475 w 3616325"/>
                <a:gd name="connsiteY1-312" fmla="*/ 7 h 508276"/>
                <a:gd name="connsiteX2-313" fmla="*/ 1089025 w 3616325"/>
                <a:gd name="connsiteY2-314" fmla="*/ 501657 h 508276"/>
                <a:gd name="connsiteX3-315" fmla="*/ 1816100 w 3616325"/>
                <a:gd name="connsiteY3-316" fmla="*/ 3182 h 508276"/>
                <a:gd name="connsiteX4-317" fmla="*/ 2533650 w 3616325"/>
                <a:gd name="connsiteY4-318" fmla="*/ 508007 h 508276"/>
                <a:gd name="connsiteX5-319" fmla="*/ 3251200 w 3616325"/>
                <a:gd name="connsiteY5-320" fmla="*/ 7 h 508276"/>
                <a:gd name="connsiteX6-321" fmla="*/ 3616325 w 3616325"/>
                <a:gd name="connsiteY6-322" fmla="*/ 254007 h 508276"/>
                <a:gd name="connsiteX0-323" fmla="*/ 0 w 3616325"/>
                <a:gd name="connsiteY0-324" fmla="*/ 257182 h 508276"/>
                <a:gd name="connsiteX1-325" fmla="*/ 371475 w 3616325"/>
                <a:gd name="connsiteY1-326" fmla="*/ 7 h 508276"/>
                <a:gd name="connsiteX2-327" fmla="*/ 1089025 w 3616325"/>
                <a:gd name="connsiteY2-328" fmla="*/ 501657 h 508276"/>
                <a:gd name="connsiteX3-329" fmla="*/ 1816100 w 3616325"/>
                <a:gd name="connsiteY3-330" fmla="*/ 3182 h 508276"/>
                <a:gd name="connsiteX4-331" fmla="*/ 2533650 w 3616325"/>
                <a:gd name="connsiteY4-332" fmla="*/ 508007 h 508276"/>
                <a:gd name="connsiteX5-333" fmla="*/ 3251200 w 3616325"/>
                <a:gd name="connsiteY5-334" fmla="*/ 7 h 508276"/>
                <a:gd name="connsiteX6-335" fmla="*/ 3616325 w 3616325"/>
                <a:gd name="connsiteY6-336" fmla="*/ 254007 h 508276"/>
                <a:gd name="connsiteX0-337" fmla="*/ 0 w 3616325"/>
                <a:gd name="connsiteY0-338" fmla="*/ 257228 h 508322"/>
                <a:gd name="connsiteX1-339" fmla="*/ 371475 w 3616325"/>
                <a:gd name="connsiteY1-340" fmla="*/ 53 h 508322"/>
                <a:gd name="connsiteX2-341" fmla="*/ 1089025 w 3616325"/>
                <a:gd name="connsiteY2-342" fmla="*/ 501703 h 508322"/>
                <a:gd name="connsiteX3-343" fmla="*/ 1816100 w 3616325"/>
                <a:gd name="connsiteY3-344" fmla="*/ 3228 h 508322"/>
                <a:gd name="connsiteX4-345" fmla="*/ 2533650 w 3616325"/>
                <a:gd name="connsiteY4-346" fmla="*/ 508053 h 508322"/>
                <a:gd name="connsiteX5-347" fmla="*/ 3251200 w 3616325"/>
                <a:gd name="connsiteY5-348" fmla="*/ 53 h 508322"/>
                <a:gd name="connsiteX6-349" fmla="*/ 3616325 w 3616325"/>
                <a:gd name="connsiteY6-350" fmla="*/ 254053 h 508322"/>
                <a:gd name="connsiteX0-351" fmla="*/ 0 w 3616325"/>
                <a:gd name="connsiteY0-352" fmla="*/ 257198 h 508292"/>
                <a:gd name="connsiteX1-353" fmla="*/ 371475 w 3616325"/>
                <a:gd name="connsiteY1-354" fmla="*/ 23 h 508292"/>
                <a:gd name="connsiteX2-355" fmla="*/ 1089025 w 3616325"/>
                <a:gd name="connsiteY2-356" fmla="*/ 501673 h 508292"/>
                <a:gd name="connsiteX3-357" fmla="*/ 1816100 w 3616325"/>
                <a:gd name="connsiteY3-358" fmla="*/ 3198 h 508292"/>
                <a:gd name="connsiteX4-359" fmla="*/ 2533650 w 3616325"/>
                <a:gd name="connsiteY4-360" fmla="*/ 508023 h 508292"/>
                <a:gd name="connsiteX5-361" fmla="*/ 3251200 w 3616325"/>
                <a:gd name="connsiteY5-362" fmla="*/ 23 h 508292"/>
                <a:gd name="connsiteX6-363" fmla="*/ 3616325 w 3616325"/>
                <a:gd name="connsiteY6-364" fmla="*/ 254023 h 508292"/>
                <a:gd name="connsiteX0-365" fmla="*/ 0 w 3616325"/>
                <a:gd name="connsiteY0-366" fmla="*/ 257198 h 508292"/>
                <a:gd name="connsiteX1-367" fmla="*/ 371475 w 3616325"/>
                <a:gd name="connsiteY1-368" fmla="*/ 23 h 508292"/>
                <a:gd name="connsiteX2-369" fmla="*/ 1089025 w 3616325"/>
                <a:gd name="connsiteY2-370" fmla="*/ 501673 h 508292"/>
                <a:gd name="connsiteX3-371" fmla="*/ 1816100 w 3616325"/>
                <a:gd name="connsiteY3-372" fmla="*/ 3198 h 508292"/>
                <a:gd name="connsiteX4-373" fmla="*/ 2533650 w 3616325"/>
                <a:gd name="connsiteY4-374" fmla="*/ 508023 h 508292"/>
                <a:gd name="connsiteX5-375" fmla="*/ 3251200 w 3616325"/>
                <a:gd name="connsiteY5-376" fmla="*/ 23 h 508292"/>
                <a:gd name="connsiteX6-377" fmla="*/ 3616325 w 3616325"/>
                <a:gd name="connsiteY6-378" fmla="*/ 254023 h 508292"/>
                <a:gd name="connsiteX0-379" fmla="*/ 0 w 3616325"/>
                <a:gd name="connsiteY0-380" fmla="*/ 257198 h 508292"/>
                <a:gd name="connsiteX1-381" fmla="*/ 371475 w 3616325"/>
                <a:gd name="connsiteY1-382" fmla="*/ 23 h 508292"/>
                <a:gd name="connsiteX2-383" fmla="*/ 1089025 w 3616325"/>
                <a:gd name="connsiteY2-384" fmla="*/ 501673 h 508292"/>
                <a:gd name="connsiteX3-385" fmla="*/ 1816100 w 3616325"/>
                <a:gd name="connsiteY3-386" fmla="*/ 3198 h 508292"/>
                <a:gd name="connsiteX4-387" fmla="*/ 2533650 w 3616325"/>
                <a:gd name="connsiteY4-388" fmla="*/ 508023 h 508292"/>
                <a:gd name="connsiteX5-389" fmla="*/ 3251200 w 3616325"/>
                <a:gd name="connsiteY5-390" fmla="*/ 23 h 508292"/>
                <a:gd name="connsiteX6-391" fmla="*/ 3616325 w 3616325"/>
                <a:gd name="connsiteY6-392" fmla="*/ 254023 h 508292"/>
                <a:gd name="connsiteX0-393" fmla="*/ 0 w 3616325"/>
                <a:gd name="connsiteY0-394" fmla="*/ 257198 h 508292"/>
                <a:gd name="connsiteX1-395" fmla="*/ 371475 w 3616325"/>
                <a:gd name="connsiteY1-396" fmla="*/ 23 h 508292"/>
                <a:gd name="connsiteX2-397" fmla="*/ 1089025 w 3616325"/>
                <a:gd name="connsiteY2-398" fmla="*/ 501673 h 508292"/>
                <a:gd name="connsiteX3-399" fmla="*/ 1816100 w 3616325"/>
                <a:gd name="connsiteY3-400" fmla="*/ 3198 h 508292"/>
                <a:gd name="connsiteX4-401" fmla="*/ 2533650 w 3616325"/>
                <a:gd name="connsiteY4-402" fmla="*/ 508023 h 508292"/>
                <a:gd name="connsiteX5-403" fmla="*/ 3251200 w 3616325"/>
                <a:gd name="connsiteY5-404" fmla="*/ 23 h 508292"/>
                <a:gd name="connsiteX6-405" fmla="*/ 3616325 w 3616325"/>
                <a:gd name="connsiteY6-406" fmla="*/ 254023 h 508292"/>
                <a:gd name="connsiteX0-407" fmla="*/ 0 w 3616325"/>
                <a:gd name="connsiteY0-408" fmla="*/ 257198 h 508292"/>
                <a:gd name="connsiteX1-409" fmla="*/ 371475 w 3616325"/>
                <a:gd name="connsiteY1-410" fmla="*/ 23 h 508292"/>
                <a:gd name="connsiteX2-411" fmla="*/ 1089025 w 3616325"/>
                <a:gd name="connsiteY2-412" fmla="*/ 501673 h 508292"/>
                <a:gd name="connsiteX3-413" fmla="*/ 1816100 w 3616325"/>
                <a:gd name="connsiteY3-414" fmla="*/ 3198 h 508292"/>
                <a:gd name="connsiteX4-415" fmla="*/ 2533650 w 3616325"/>
                <a:gd name="connsiteY4-416" fmla="*/ 508023 h 508292"/>
                <a:gd name="connsiteX5-417" fmla="*/ 3251200 w 3616325"/>
                <a:gd name="connsiteY5-418" fmla="*/ 23 h 508292"/>
                <a:gd name="connsiteX6-419" fmla="*/ 3616325 w 3616325"/>
                <a:gd name="connsiteY6-420" fmla="*/ 254023 h 508292"/>
                <a:gd name="connsiteX0-421" fmla="*/ 0 w 3616325"/>
                <a:gd name="connsiteY0-422" fmla="*/ 257198 h 508292"/>
                <a:gd name="connsiteX1-423" fmla="*/ 371475 w 3616325"/>
                <a:gd name="connsiteY1-424" fmla="*/ 23 h 508292"/>
                <a:gd name="connsiteX2-425" fmla="*/ 1089025 w 3616325"/>
                <a:gd name="connsiteY2-426" fmla="*/ 501673 h 508292"/>
                <a:gd name="connsiteX3-427" fmla="*/ 1816100 w 3616325"/>
                <a:gd name="connsiteY3-428" fmla="*/ 3198 h 508292"/>
                <a:gd name="connsiteX4-429" fmla="*/ 2533650 w 3616325"/>
                <a:gd name="connsiteY4-430" fmla="*/ 508023 h 508292"/>
                <a:gd name="connsiteX5-431" fmla="*/ 3251200 w 3616325"/>
                <a:gd name="connsiteY5-432" fmla="*/ 23 h 508292"/>
                <a:gd name="connsiteX6-433" fmla="*/ 3616325 w 3616325"/>
                <a:gd name="connsiteY6-434" fmla="*/ 254023 h 5082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616325" h="508292">
                  <a:moveTo>
                    <a:pt x="0" y="257198"/>
                  </a:moveTo>
                  <a:cubicBezTo>
                    <a:pt x="25400" y="231798"/>
                    <a:pt x="148696" y="-2623"/>
                    <a:pt x="371475" y="23"/>
                  </a:cubicBezTo>
                  <a:cubicBezTo>
                    <a:pt x="594254" y="2669"/>
                    <a:pt x="886354" y="507494"/>
                    <a:pt x="1089025" y="501673"/>
                  </a:cubicBezTo>
                  <a:cubicBezTo>
                    <a:pt x="1291696" y="495852"/>
                    <a:pt x="1575329" y="2140"/>
                    <a:pt x="1816100" y="3198"/>
                  </a:cubicBezTo>
                  <a:cubicBezTo>
                    <a:pt x="2056871" y="4256"/>
                    <a:pt x="2281767" y="521781"/>
                    <a:pt x="2533650" y="508023"/>
                  </a:cubicBezTo>
                  <a:cubicBezTo>
                    <a:pt x="2785533" y="494265"/>
                    <a:pt x="3015192" y="-2094"/>
                    <a:pt x="3251200" y="23"/>
                  </a:cubicBezTo>
                  <a:cubicBezTo>
                    <a:pt x="3487208" y="2140"/>
                    <a:pt x="3580796" y="197252"/>
                    <a:pt x="3616325" y="254023"/>
                  </a:cubicBezTo>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自由: 形状 19"/>
            <p:cNvSpPr/>
            <p:nvPr/>
          </p:nvSpPr>
          <p:spPr>
            <a:xfrm>
              <a:off x="4816171" y="1147433"/>
              <a:ext cx="864000" cy="72000"/>
            </a:xfrm>
            <a:custGeom>
              <a:avLst/>
              <a:gdLst>
                <a:gd name="connsiteX0" fmla="*/ 0 w 3622675"/>
                <a:gd name="connsiteY0" fmla="*/ 254000 h 508000"/>
                <a:gd name="connsiteX1" fmla="*/ 374650 w 3622675"/>
                <a:gd name="connsiteY1" fmla="*/ 0 h 508000"/>
                <a:gd name="connsiteX2" fmla="*/ 1092200 w 3622675"/>
                <a:gd name="connsiteY2" fmla="*/ 501650 h 508000"/>
                <a:gd name="connsiteX3" fmla="*/ 1819275 w 3622675"/>
                <a:gd name="connsiteY3" fmla="*/ 3175 h 508000"/>
                <a:gd name="connsiteX4" fmla="*/ 2536825 w 3622675"/>
                <a:gd name="connsiteY4" fmla="*/ 508000 h 508000"/>
                <a:gd name="connsiteX5" fmla="*/ 3254375 w 3622675"/>
                <a:gd name="connsiteY5" fmla="*/ 0 h 508000"/>
                <a:gd name="connsiteX6" fmla="*/ 3619500 w 3622675"/>
                <a:gd name="connsiteY6" fmla="*/ 254000 h 508000"/>
                <a:gd name="connsiteX7" fmla="*/ 3622675 w 3622675"/>
                <a:gd name="connsiteY7" fmla="*/ 250825 h 508000"/>
                <a:gd name="connsiteX0-1" fmla="*/ 0 w 3619500"/>
                <a:gd name="connsiteY0-2" fmla="*/ 257175 h 508000"/>
                <a:gd name="connsiteX1-3" fmla="*/ 371475 w 3619500"/>
                <a:gd name="connsiteY1-4" fmla="*/ 0 h 508000"/>
                <a:gd name="connsiteX2-5" fmla="*/ 1089025 w 3619500"/>
                <a:gd name="connsiteY2-6" fmla="*/ 501650 h 508000"/>
                <a:gd name="connsiteX3-7" fmla="*/ 1816100 w 3619500"/>
                <a:gd name="connsiteY3-8" fmla="*/ 3175 h 508000"/>
                <a:gd name="connsiteX4-9" fmla="*/ 2533650 w 3619500"/>
                <a:gd name="connsiteY4-10" fmla="*/ 508000 h 508000"/>
                <a:gd name="connsiteX5-11" fmla="*/ 3251200 w 3619500"/>
                <a:gd name="connsiteY5-12" fmla="*/ 0 h 508000"/>
                <a:gd name="connsiteX6-13" fmla="*/ 3616325 w 3619500"/>
                <a:gd name="connsiteY6-14" fmla="*/ 254000 h 508000"/>
                <a:gd name="connsiteX7-15" fmla="*/ 3619500 w 3619500"/>
                <a:gd name="connsiteY7-16" fmla="*/ 250825 h 508000"/>
                <a:gd name="connsiteX0-17" fmla="*/ 0 w 3619500"/>
                <a:gd name="connsiteY0-18" fmla="*/ 257175 h 508000"/>
                <a:gd name="connsiteX1-19" fmla="*/ 371475 w 3619500"/>
                <a:gd name="connsiteY1-20" fmla="*/ 0 h 508000"/>
                <a:gd name="connsiteX2-21" fmla="*/ 1089025 w 3619500"/>
                <a:gd name="connsiteY2-22" fmla="*/ 501650 h 508000"/>
                <a:gd name="connsiteX3-23" fmla="*/ 1816100 w 3619500"/>
                <a:gd name="connsiteY3-24" fmla="*/ 3175 h 508000"/>
                <a:gd name="connsiteX4-25" fmla="*/ 2533650 w 3619500"/>
                <a:gd name="connsiteY4-26" fmla="*/ 508000 h 508000"/>
                <a:gd name="connsiteX5-27" fmla="*/ 3251200 w 3619500"/>
                <a:gd name="connsiteY5-28" fmla="*/ 0 h 508000"/>
                <a:gd name="connsiteX6-29" fmla="*/ 3616325 w 3619500"/>
                <a:gd name="connsiteY6-30" fmla="*/ 254000 h 508000"/>
                <a:gd name="connsiteX7-31" fmla="*/ 3619500 w 3619500"/>
                <a:gd name="connsiteY7-32" fmla="*/ 250825 h 508000"/>
                <a:gd name="connsiteX0-33" fmla="*/ 0 w 3619500"/>
                <a:gd name="connsiteY0-34" fmla="*/ 257175 h 508000"/>
                <a:gd name="connsiteX1-35" fmla="*/ 371475 w 3619500"/>
                <a:gd name="connsiteY1-36" fmla="*/ 0 h 508000"/>
                <a:gd name="connsiteX2-37" fmla="*/ 1089025 w 3619500"/>
                <a:gd name="connsiteY2-38" fmla="*/ 501650 h 508000"/>
                <a:gd name="connsiteX3-39" fmla="*/ 1816100 w 3619500"/>
                <a:gd name="connsiteY3-40" fmla="*/ 3175 h 508000"/>
                <a:gd name="connsiteX4-41" fmla="*/ 2533650 w 3619500"/>
                <a:gd name="connsiteY4-42" fmla="*/ 508000 h 508000"/>
                <a:gd name="connsiteX5-43" fmla="*/ 3251200 w 3619500"/>
                <a:gd name="connsiteY5-44" fmla="*/ 0 h 508000"/>
                <a:gd name="connsiteX6-45" fmla="*/ 3616325 w 3619500"/>
                <a:gd name="connsiteY6-46" fmla="*/ 254000 h 508000"/>
                <a:gd name="connsiteX7-47" fmla="*/ 3619500 w 3619500"/>
                <a:gd name="connsiteY7-48" fmla="*/ 250825 h 508000"/>
                <a:gd name="connsiteX0-49" fmla="*/ 0 w 3619500"/>
                <a:gd name="connsiteY0-50" fmla="*/ 257175 h 508000"/>
                <a:gd name="connsiteX1-51" fmla="*/ 371475 w 3619500"/>
                <a:gd name="connsiteY1-52" fmla="*/ 0 h 508000"/>
                <a:gd name="connsiteX2-53" fmla="*/ 1089025 w 3619500"/>
                <a:gd name="connsiteY2-54" fmla="*/ 501650 h 508000"/>
                <a:gd name="connsiteX3-55" fmla="*/ 1816100 w 3619500"/>
                <a:gd name="connsiteY3-56" fmla="*/ 3175 h 508000"/>
                <a:gd name="connsiteX4-57" fmla="*/ 2533650 w 3619500"/>
                <a:gd name="connsiteY4-58" fmla="*/ 508000 h 508000"/>
                <a:gd name="connsiteX5-59" fmla="*/ 3251200 w 3619500"/>
                <a:gd name="connsiteY5-60" fmla="*/ 0 h 508000"/>
                <a:gd name="connsiteX6-61" fmla="*/ 3616325 w 3619500"/>
                <a:gd name="connsiteY6-62" fmla="*/ 254000 h 508000"/>
                <a:gd name="connsiteX7-63" fmla="*/ 3619500 w 3619500"/>
                <a:gd name="connsiteY7-64" fmla="*/ 250825 h 508000"/>
                <a:gd name="connsiteX0-65" fmla="*/ 0 w 3619500"/>
                <a:gd name="connsiteY0-66" fmla="*/ 257175 h 535321"/>
                <a:gd name="connsiteX1-67" fmla="*/ 371475 w 3619500"/>
                <a:gd name="connsiteY1-68" fmla="*/ 0 h 535321"/>
                <a:gd name="connsiteX2-69" fmla="*/ 1089025 w 3619500"/>
                <a:gd name="connsiteY2-70" fmla="*/ 501650 h 535321"/>
                <a:gd name="connsiteX3-71" fmla="*/ 1816100 w 3619500"/>
                <a:gd name="connsiteY3-72" fmla="*/ 3175 h 535321"/>
                <a:gd name="connsiteX4-73" fmla="*/ 2533650 w 3619500"/>
                <a:gd name="connsiteY4-74" fmla="*/ 508000 h 535321"/>
                <a:gd name="connsiteX5-75" fmla="*/ 3251200 w 3619500"/>
                <a:gd name="connsiteY5-76" fmla="*/ 0 h 535321"/>
                <a:gd name="connsiteX6-77" fmla="*/ 3616325 w 3619500"/>
                <a:gd name="connsiteY6-78" fmla="*/ 254000 h 535321"/>
                <a:gd name="connsiteX7-79" fmla="*/ 3619500 w 3619500"/>
                <a:gd name="connsiteY7-80" fmla="*/ 250825 h 535321"/>
                <a:gd name="connsiteX0-81" fmla="*/ 0 w 3619500"/>
                <a:gd name="connsiteY0-82" fmla="*/ 262316 h 540462"/>
                <a:gd name="connsiteX1-83" fmla="*/ 371475 w 3619500"/>
                <a:gd name="connsiteY1-84" fmla="*/ 5141 h 540462"/>
                <a:gd name="connsiteX2-85" fmla="*/ 1089025 w 3619500"/>
                <a:gd name="connsiteY2-86" fmla="*/ 506791 h 540462"/>
                <a:gd name="connsiteX3-87" fmla="*/ 1816100 w 3619500"/>
                <a:gd name="connsiteY3-88" fmla="*/ 8316 h 540462"/>
                <a:gd name="connsiteX4-89" fmla="*/ 2533650 w 3619500"/>
                <a:gd name="connsiteY4-90" fmla="*/ 513141 h 540462"/>
                <a:gd name="connsiteX5-91" fmla="*/ 3251200 w 3619500"/>
                <a:gd name="connsiteY5-92" fmla="*/ 5141 h 540462"/>
                <a:gd name="connsiteX6-93" fmla="*/ 3616325 w 3619500"/>
                <a:gd name="connsiteY6-94" fmla="*/ 259141 h 540462"/>
                <a:gd name="connsiteX7-95" fmla="*/ 3619500 w 3619500"/>
                <a:gd name="connsiteY7-96" fmla="*/ 255966 h 540462"/>
                <a:gd name="connsiteX0-97" fmla="*/ 0 w 3619500"/>
                <a:gd name="connsiteY0-98" fmla="*/ 300264 h 578410"/>
                <a:gd name="connsiteX1-99" fmla="*/ 371475 w 3619500"/>
                <a:gd name="connsiteY1-100" fmla="*/ 43089 h 578410"/>
                <a:gd name="connsiteX2-101" fmla="*/ 1089025 w 3619500"/>
                <a:gd name="connsiteY2-102" fmla="*/ 544739 h 578410"/>
                <a:gd name="connsiteX3-103" fmla="*/ 1816100 w 3619500"/>
                <a:gd name="connsiteY3-104" fmla="*/ 46264 h 578410"/>
                <a:gd name="connsiteX4-105" fmla="*/ 2533650 w 3619500"/>
                <a:gd name="connsiteY4-106" fmla="*/ 551089 h 578410"/>
                <a:gd name="connsiteX5-107" fmla="*/ 3251200 w 3619500"/>
                <a:gd name="connsiteY5-108" fmla="*/ 43089 h 578410"/>
                <a:gd name="connsiteX6-109" fmla="*/ 3616325 w 3619500"/>
                <a:gd name="connsiteY6-110" fmla="*/ 297089 h 578410"/>
                <a:gd name="connsiteX7-111" fmla="*/ 3619500 w 3619500"/>
                <a:gd name="connsiteY7-112" fmla="*/ 293914 h 578410"/>
                <a:gd name="connsiteX0-113" fmla="*/ 0 w 3619500"/>
                <a:gd name="connsiteY0-114" fmla="*/ 300264 h 578410"/>
                <a:gd name="connsiteX1-115" fmla="*/ 371475 w 3619500"/>
                <a:gd name="connsiteY1-116" fmla="*/ 43089 h 578410"/>
                <a:gd name="connsiteX2-117" fmla="*/ 1089025 w 3619500"/>
                <a:gd name="connsiteY2-118" fmla="*/ 544739 h 578410"/>
                <a:gd name="connsiteX3-119" fmla="*/ 1816100 w 3619500"/>
                <a:gd name="connsiteY3-120" fmla="*/ 46264 h 578410"/>
                <a:gd name="connsiteX4-121" fmla="*/ 2533650 w 3619500"/>
                <a:gd name="connsiteY4-122" fmla="*/ 551089 h 578410"/>
                <a:gd name="connsiteX5-123" fmla="*/ 3251200 w 3619500"/>
                <a:gd name="connsiteY5-124" fmla="*/ 43089 h 578410"/>
                <a:gd name="connsiteX6-125" fmla="*/ 3616325 w 3619500"/>
                <a:gd name="connsiteY6-126" fmla="*/ 297089 h 578410"/>
                <a:gd name="connsiteX7-127" fmla="*/ 3619500 w 3619500"/>
                <a:gd name="connsiteY7-128" fmla="*/ 293914 h 578410"/>
                <a:gd name="connsiteX0-129" fmla="*/ 0 w 3619500"/>
                <a:gd name="connsiteY0-130" fmla="*/ 300264 h 578410"/>
                <a:gd name="connsiteX1-131" fmla="*/ 371475 w 3619500"/>
                <a:gd name="connsiteY1-132" fmla="*/ 43089 h 578410"/>
                <a:gd name="connsiteX2-133" fmla="*/ 1089025 w 3619500"/>
                <a:gd name="connsiteY2-134" fmla="*/ 544739 h 578410"/>
                <a:gd name="connsiteX3-135" fmla="*/ 1816100 w 3619500"/>
                <a:gd name="connsiteY3-136" fmla="*/ 46264 h 578410"/>
                <a:gd name="connsiteX4-137" fmla="*/ 2533650 w 3619500"/>
                <a:gd name="connsiteY4-138" fmla="*/ 551089 h 578410"/>
                <a:gd name="connsiteX5-139" fmla="*/ 3251200 w 3619500"/>
                <a:gd name="connsiteY5-140" fmla="*/ 43089 h 578410"/>
                <a:gd name="connsiteX6-141" fmla="*/ 3616325 w 3619500"/>
                <a:gd name="connsiteY6-142" fmla="*/ 297089 h 578410"/>
                <a:gd name="connsiteX7-143" fmla="*/ 3619500 w 3619500"/>
                <a:gd name="connsiteY7-144" fmla="*/ 293914 h 578410"/>
                <a:gd name="connsiteX0-145" fmla="*/ 0 w 3619500"/>
                <a:gd name="connsiteY0-146" fmla="*/ 300264 h 551358"/>
                <a:gd name="connsiteX1-147" fmla="*/ 371475 w 3619500"/>
                <a:gd name="connsiteY1-148" fmla="*/ 43089 h 551358"/>
                <a:gd name="connsiteX2-149" fmla="*/ 1089025 w 3619500"/>
                <a:gd name="connsiteY2-150" fmla="*/ 544739 h 551358"/>
                <a:gd name="connsiteX3-151" fmla="*/ 1816100 w 3619500"/>
                <a:gd name="connsiteY3-152" fmla="*/ 46264 h 551358"/>
                <a:gd name="connsiteX4-153" fmla="*/ 2533650 w 3619500"/>
                <a:gd name="connsiteY4-154" fmla="*/ 551089 h 551358"/>
                <a:gd name="connsiteX5-155" fmla="*/ 3251200 w 3619500"/>
                <a:gd name="connsiteY5-156" fmla="*/ 43089 h 551358"/>
                <a:gd name="connsiteX6-157" fmla="*/ 3616325 w 3619500"/>
                <a:gd name="connsiteY6-158" fmla="*/ 297089 h 551358"/>
                <a:gd name="connsiteX7-159" fmla="*/ 3619500 w 3619500"/>
                <a:gd name="connsiteY7-160" fmla="*/ 293914 h 551358"/>
                <a:gd name="connsiteX0-161" fmla="*/ 0 w 3619500"/>
                <a:gd name="connsiteY0-162" fmla="*/ 262317 h 513411"/>
                <a:gd name="connsiteX1-163" fmla="*/ 371475 w 3619500"/>
                <a:gd name="connsiteY1-164" fmla="*/ 5142 h 513411"/>
                <a:gd name="connsiteX2-165" fmla="*/ 1089025 w 3619500"/>
                <a:gd name="connsiteY2-166" fmla="*/ 506792 h 513411"/>
                <a:gd name="connsiteX3-167" fmla="*/ 1816100 w 3619500"/>
                <a:gd name="connsiteY3-168" fmla="*/ 8317 h 513411"/>
                <a:gd name="connsiteX4-169" fmla="*/ 2533650 w 3619500"/>
                <a:gd name="connsiteY4-170" fmla="*/ 513142 h 513411"/>
                <a:gd name="connsiteX5-171" fmla="*/ 3251200 w 3619500"/>
                <a:gd name="connsiteY5-172" fmla="*/ 5142 h 513411"/>
                <a:gd name="connsiteX6-173" fmla="*/ 3616325 w 3619500"/>
                <a:gd name="connsiteY6-174" fmla="*/ 259142 h 513411"/>
                <a:gd name="connsiteX7-175" fmla="*/ 3619500 w 3619500"/>
                <a:gd name="connsiteY7-176" fmla="*/ 255967 h 513411"/>
                <a:gd name="connsiteX0-177" fmla="*/ 0 w 3619500"/>
                <a:gd name="connsiteY0-178" fmla="*/ 262317 h 513411"/>
                <a:gd name="connsiteX1-179" fmla="*/ 371475 w 3619500"/>
                <a:gd name="connsiteY1-180" fmla="*/ 5142 h 513411"/>
                <a:gd name="connsiteX2-181" fmla="*/ 1089025 w 3619500"/>
                <a:gd name="connsiteY2-182" fmla="*/ 506792 h 513411"/>
                <a:gd name="connsiteX3-183" fmla="*/ 1816100 w 3619500"/>
                <a:gd name="connsiteY3-184" fmla="*/ 8317 h 513411"/>
                <a:gd name="connsiteX4-185" fmla="*/ 2533650 w 3619500"/>
                <a:gd name="connsiteY4-186" fmla="*/ 513142 h 513411"/>
                <a:gd name="connsiteX5-187" fmla="*/ 3251200 w 3619500"/>
                <a:gd name="connsiteY5-188" fmla="*/ 5142 h 513411"/>
                <a:gd name="connsiteX6-189" fmla="*/ 3616325 w 3619500"/>
                <a:gd name="connsiteY6-190" fmla="*/ 259142 h 513411"/>
                <a:gd name="connsiteX7-191" fmla="*/ 3619500 w 3619500"/>
                <a:gd name="connsiteY7-192" fmla="*/ 255967 h 513411"/>
                <a:gd name="connsiteX0-193" fmla="*/ 0 w 3619500"/>
                <a:gd name="connsiteY0-194" fmla="*/ 262317 h 513411"/>
                <a:gd name="connsiteX1-195" fmla="*/ 371475 w 3619500"/>
                <a:gd name="connsiteY1-196" fmla="*/ 5142 h 513411"/>
                <a:gd name="connsiteX2-197" fmla="*/ 1089025 w 3619500"/>
                <a:gd name="connsiteY2-198" fmla="*/ 506792 h 513411"/>
                <a:gd name="connsiteX3-199" fmla="*/ 1816100 w 3619500"/>
                <a:gd name="connsiteY3-200" fmla="*/ 8317 h 513411"/>
                <a:gd name="connsiteX4-201" fmla="*/ 2533650 w 3619500"/>
                <a:gd name="connsiteY4-202" fmla="*/ 513142 h 513411"/>
                <a:gd name="connsiteX5-203" fmla="*/ 3251200 w 3619500"/>
                <a:gd name="connsiteY5-204" fmla="*/ 5142 h 513411"/>
                <a:gd name="connsiteX6-205" fmla="*/ 3616325 w 3619500"/>
                <a:gd name="connsiteY6-206" fmla="*/ 259142 h 513411"/>
                <a:gd name="connsiteX7-207" fmla="*/ 3619500 w 3619500"/>
                <a:gd name="connsiteY7-208" fmla="*/ 255967 h 513411"/>
                <a:gd name="connsiteX0-209" fmla="*/ 0 w 3616325"/>
                <a:gd name="connsiteY0-210" fmla="*/ 262317 h 513411"/>
                <a:gd name="connsiteX1-211" fmla="*/ 371475 w 3616325"/>
                <a:gd name="connsiteY1-212" fmla="*/ 5142 h 513411"/>
                <a:gd name="connsiteX2-213" fmla="*/ 1089025 w 3616325"/>
                <a:gd name="connsiteY2-214" fmla="*/ 506792 h 513411"/>
                <a:gd name="connsiteX3-215" fmla="*/ 1816100 w 3616325"/>
                <a:gd name="connsiteY3-216" fmla="*/ 8317 h 513411"/>
                <a:gd name="connsiteX4-217" fmla="*/ 2533650 w 3616325"/>
                <a:gd name="connsiteY4-218" fmla="*/ 513142 h 513411"/>
                <a:gd name="connsiteX5-219" fmla="*/ 3251200 w 3616325"/>
                <a:gd name="connsiteY5-220" fmla="*/ 5142 h 513411"/>
                <a:gd name="connsiteX6-221" fmla="*/ 3616325 w 3616325"/>
                <a:gd name="connsiteY6-222" fmla="*/ 259142 h 513411"/>
                <a:gd name="connsiteX7-223" fmla="*/ 3600450 w 3616325"/>
                <a:gd name="connsiteY7-224" fmla="*/ 27367 h 513411"/>
                <a:gd name="connsiteX0-225" fmla="*/ 0 w 3616325"/>
                <a:gd name="connsiteY0-226" fmla="*/ 262317 h 513411"/>
                <a:gd name="connsiteX1-227" fmla="*/ 371475 w 3616325"/>
                <a:gd name="connsiteY1-228" fmla="*/ 5142 h 513411"/>
                <a:gd name="connsiteX2-229" fmla="*/ 1089025 w 3616325"/>
                <a:gd name="connsiteY2-230" fmla="*/ 506792 h 513411"/>
                <a:gd name="connsiteX3-231" fmla="*/ 1816100 w 3616325"/>
                <a:gd name="connsiteY3-232" fmla="*/ 8317 h 513411"/>
                <a:gd name="connsiteX4-233" fmla="*/ 2533650 w 3616325"/>
                <a:gd name="connsiteY4-234" fmla="*/ 513142 h 513411"/>
                <a:gd name="connsiteX5-235" fmla="*/ 3251200 w 3616325"/>
                <a:gd name="connsiteY5-236" fmla="*/ 5142 h 513411"/>
                <a:gd name="connsiteX6-237" fmla="*/ 3616325 w 3616325"/>
                <a:gd name="connsiteY6-238" fmla="*/ 259142 h 513411"/>
                <a:gd name="connsiteX0-239" fmla="*/ 0 w 3616325"/>
                <a:gd name="connsiteY0-240" fmla="*/ 262317 h 513411"/>
                <a:gd name="connsiteX1-241" fmla="*/ 371475 w 3616325"/>
                <a:gd name="connsiteY1-242" fmla="*/ 5142 h 513411"/>
                <a:gd name="connsiteX2-243" fmla="*/ 1089025 w 3616325"/>
                <a:gd name="connsiteY2-244" fmla="*/ 506792 h 513411"/>
                <a:gd name="connsiteX3-245" fmla="*/ 1816100 w 3616325"/>
                <a:gd name="connsiteY3-246" fmla="*/ 8317 h 513411"/>
                <a:gd name="connsiteX4-247" fmla="*/ 2533650 w 3616325"/>
                <a:gd name="connsiteY4-248" fmla="*/ 513142 h 513411"/>
                <a:gd name="connsiteX5-249" fmla="*/ 3251200 w 3616325"/>
                <a:gd name="connsiteY5-250" fmla="*/ 5142 h 513411"/>
                <a:gd name="connsiteX6-251" fmla="*/ 3616325 w 3616325"/>
                <a:gd name="connsiteY6-252" fmla="*/ 259142 h 513411"/>
                <a:gd name="connsiteX0-253" fmla="*/ 0 w 3616325"/>
                <a:gd name="connsiteY0-254" fmla="*/ 257205 h 508299"/>
                <a:gd name="connsiteX1-255" fmla="*/ 371475 w 3616325"/>
                <a:gd name="connsiteY1-256" fmla="*/ 30 h 508299"/>
                <a:gd name="connsiteX2-257" fmla="*/ 1089025 w 3616325"/>
                <a:gd name="connsiteY2-258" fmla="*/ 501680 h 508299"/>
                <a:gd name="connsiteX3-259" fmla="*/ 1816100 w 3616325"/>
                <a:gd name="connsiteY3-260" fmla="*/ 3205 h 508299"/>
                <a:gd name="connsiteX4-261" fmla="*/ 2533650 w 3616325"/>
                <a:gd name="connsiteY4-262" fmla="*/ 508030 h 508299"/>
                <a:gd name="connsiteX5-263" fmla="*/ 3251200 w 3616325"/>
                <a:gd name="connsiteY5-264" fmla="*/ 30 h 508299"/>
                <a:gd name="connsiteX6-265" fmla="*/ 3616325 w 3616325"/>
                <a:gd name="connsiteY6-266" fmla="*/ 254030 h 508299"/>
                <a:gd name="connsiteX0-267" fmla="*/ 0 w 3616325"/>
                <a:gd name="connsiteY0-268" fmla="*/ 257250 h 508344"/>
                <a:gd name="connsiteX1-269" fmla="*/ 371475 w 3616325"/>
                <a:gd name="connsiteY1-270" fmla="*/ 75 h 508344"/>
                <a:gd name="connsiteX2-271" fmla="*/ 1089025 w 3616325"/>
                <a:gd name="connsiteY2-272" fmla="*/ 501725 h 508344"/>
                <a:gd name="connsiteX3-273" fmla="*/ 1816100 w 3616325"/>
                <a:gd name="connsiteY3-274" fmla="*/ 3250 h 508344"/>
                <a:gd name="connsiteX4-275" fmla="*/ 2533650 w 3616325"/>
                <a:gd name="connsiteY4-276" fmla="*/ 508075 h 508344"/>
                <a:gd name="connsiteX5-277" fmla="*/ 3251200 w 3616325"/>
                <a:gd name="connsiteY5-278" fmla="*/ 75 h 508344"/>
                <a:gd name="connsiteX6-279" fmla="*/ 3616325 w 3616325"/>
                <a:gd name="connsiteY6-280" fmla="*/ 254075 h 508344"/>
                <a:gd name="connsiteX0-281" fmla="*/ 0 w 3616325"/>
                <a:gd name="connsiteY0-282" fmla="*/ 257216 h 508310"/>
                <a:gd name="connsiteX1-283" fmla="*/ 371475 w 3616325"/>
                <a:gd name="connsiteY1-284" fmla="*/ 41 h 508310"/>
                <a:gd name="connsiteX2-285" fmla="*/ 1089025 w 3616325"/>
                <a:gd name="connsiteY2-286" fmla="*/ 501691 h 508310"/>
                <a:gd name="connsiteX3-287" fmla="*/ 1816100 w 3616325"/>
                <a:gd name="connsiteY3-288" fmla="*/ 3216 h 508310"/>
                <a:gd name="connsiteX4-289" fmla="*/ 2533650 w 3616325"/>
                <a:gd name="connsiteY4-290" fmla="*/ 508041 h 508310"/>
                <a:gd name="connsiteX5-291" fmla="*/ 3251200 w 3616325"/>
                <a:gd name="connsiteY5-292" fmla="*/ 41 h 508310"/>
                <a:gd name="connsiteX6-293" fmla="*/ 3616325 w 3616325"/>
                <a:gd name="connsiteY6-294" fmla="*/ 254041 h 508310"/>
                <a:gd name="connsiteX0-295" fmla="*/ 0 w 3616325"/>
                <a:gd name="connsiteY0-296" fmla="*/ 257182 h 508276"/>
                <a:gd name="connsiteX1-297" fmla="*/ 371475 w 3616325"/>
                <a:gd name="connsiteY1-298" fmla="*/ 7 h 508276"/>
                <a:gd name="connsiteX2-299" fmla="*/ 1089025 w 3616325"/>
                <a:gd name="connsiteY2-300" fmla="*/ 501657 h 508276"/>
                <a:gd name="connsiteX3-301" fmla="*/ 1816100 w 3616325"/>
                <a:gd name="connsiteY3-302" fmla="*/ 3182 h 508276"/>
                <a:gd name="connsiteX4-303" fmla="*/ 2533650 w 3616325"/>
                <a:gd name="connsiteY4-304" fmla="*/ 508007 h 508276"/>
                <a:gd name="connsiteX5-305" fmla="*/ 3251200 w 3616325"/>
                <a:gd name="connsiteY5-306" fmla="*/ 7 h 508276"/>
                <a:gd name="connsiteX6-307" fmla="*/ 3616325 w 3616325"/>
                <a:gd name="connsiteY6-308" fmla="*/ 254007 h 508276"/>
                <a:gd name="connsiteX0-309" fmla="*/ 0 w 3616325"/>
                <a:gd name="connsiteY0-310" fmla="*/ 257182 h 508276"/>
                <a:gd name="connsiteX1-311" fmla="*/ 371475 w 3616325"/>
                <a:gd name="connsiteY1-312" fmla="*/ 7 h 508276"/>
                <a:gd name="connsiteX2-313" fmla="*/ 1089025 w 3616325"/>
                <a:gd name="connsiteY2-314" fmla="*/ 501657 h 508276"/>
                <a:gd name="connsiteX3-315" fmla="*/ 1816100 w 3616325"/>
                <a:gd name="connsiteY3-316" fmla="*/ 3182 h 508276"/>
                <a:gd name="connsiteX4-317" fmla="*/ 2533650 w 3616325"/>
                <a:gd name="connsiteY4-318" fmla="*/ 508007 h 508276"/>
                <a:gd name="connsiteX5-319" fmla="*/ 3251200 w 3616325"/>
                <a:gd name="connsiteY5-320" fmla="*/ 7 h 508276"/>
                <a:gd name="connsiteX6-321" fmla="*/ 3616325 w 3616325"/>
                <a:gd name="connsiteY6-322" fmla="*/ 254007 h 508276"/>
                <a:gd name="connsiteX0-323" fmla="*/ 0 w 3616325"/>
                <a:gd name="connsiteY0-324" fmla="*/ 257182 h 508276"/>
                <a:gd name="connsiteX1-325" fmla="*/ 371475 w 3616325"/>
                <a:gd name="connsiteY1-326" fmla="*/ 7 h 508276"/>
                <a:gd name="connsiteX2-327" fmla="*/ 1089025 w 3616325"/>
                <a:gd name="connsiteY2-328" fmla="*/ 501657 h 508276"/>
                <a:gd name="connsiteX3-329" fmla="*/ 1816100 w 3616325"/>
                <a:gd name="connsiteY3-330" fmla="*/ 3182 h 508276"/>
                <a:gd name="connsiteX4-331" fmla="*/ 2533650 w 3616325"/>
                <a:gd name="connsiteY4-332" fmla="*/ 508007 h 508276"/>
                <a:gd name="connsiteX5-333" fmla="*/ 3251200 w 3616325"/>
                <a:gd name="connsiteY5-334" fmla="*/ 7 h 508276"/>
                <a:gd name="connsiteX6-335" fmla="*/ 3616325 w 3616325"/>
                <a:gd name="connsiteY6-336" fmla="*/ 254007 h 508276"/>
                <a:gd name="connsiteX0-337" fmla="*/ 0 w 3616325"/>
                <a:gd name="connsiteY0-338" fmla="*/ 257228 h 508322"/>
                <a:gd name="connsiteX1-339" fmla="*/ 371475 w 3616325"/>
                <a:gd name="connsiteY1-340" fmla="*/ 53 h 508322"/>
                <a:gd name="connsiteX2-341" fmla="*/ 1089025 w 3616325"/>
                <a:gd name="connsiteY2-342" fmla="*/ 501703 h 508322"/>
                <a:gd name="connsiteX3-343" fmla="*/ 1816100 w 3616325"/>
                <a:gd name="connsiteY3-344" fmla="*/ 3228 h 508322"/>
                <a:gd name="connsiteX4-345" fmla="*/ 2533650 w 3616325"/>
                <a:gd name="connsiteY4-346" fmla="*/ 508053 h 508322"/>
                <a:gd name="connsiteX5-347" fmla="*/ 3251200 w 3616325"/>
                <a:gd name="connsiteY5-348" fmla="*/ 53 h 508322"/>
                <a:gd name="connsiteX6-349" fmla="*/ 3616325 w 3616325"/>
                <a:gd name="connsiteY6-350" fmla="*/ 254053 h 508322"/>
                <a:gd name="connsiteX0-351" fmla="*/ 0 w 3616325"/>
                <a:gd name="connsiteY0-352" fmla="*/ 257198 h 508292"/>
                <a:gd name="connsiteX1-353" fmla="*/ 371475 w 3616325"/>
                <a:gd name="connsiteY1-354" fmla="*/ 23 h 508292"/>
                <a:gd name="connsiteX2-355" fmla="*/ 1089025 w 3616325"/>
                <a:gd name="connsiteY2-356" fmla="*/ 501673 h 508292"/>
                <a:gd name="connsiteX3-357" fmla="*/ 1816100 w 3616325"/>
                <a:gd name="connsiteY3-358" fmla="*/ 3198 h 508292"/>
                <a:gd name="connsiteX4-359" fmla="*/ 2533650 w 3616325"/>
                <a:gd name="connsiteY4-360" fmla="*/ 508023 h 508292"/>
                <a:gd name="connsiteX5-361" fmla="*/ 3251200 w 3616325"/>
                <a:gd name="connsiteY5-362" fmla="*/ 23 h 508292"/>
                <a:gd name="connsiteX6-363" fmla="*/ 3616325 w 3616325"/>
                <a:gd name="connsiteY6-364" fmla="*/ 254023 h 508292"/>
                <a:gd name="connsiteX0-365" fmla="*/ 0 w 3616325"/>
                <a:gd name="connsiteY0-366" fmla="*/ 257198 h 508292"/>
                <a:gd name="connsiteX1-367" fmla="*/ 371475 w 3616325"/>
                <a:gd name="connsiteY1-368" fmla="*/ 23 h 508292"/>
                <a:gd name="connsiteX2-369" fmla="*/ 1089025 w 3616325"/>
                <a:gd name="connsiteY2-370" fmla="*/ 501673 h 508292"/>
                <a:gd name="connsiteX3-371" fmla="*/ 1816100 w 3616325"/>
                <a:gd name="connsiteY3-372" fmla="*/ 3198 h 508292"/>
                <a:gd name="connsiteX4-373" fmla="*/ 2533650 w 3616325"/>
                <a:gd name="connsiteY4-374" fmla="*/ 508023 h 508292"/>
                <a:gd name="connsiteX5-375" fmla="*/ 3251200 w 3616325"/>
                <a:gd name="connsiteY5-376" fmla="*/ 23 h 508292"/>
                <a:gd name="connsiteX6-377" fmla="*/ 3616325 w 3616325"/>
                <a:gd name="connsiteY6-378" fmla="*/ 254023 h 508292"/>
                <a:gd name="connsiteX0-379" fmla="*/ 0 w 3616325"/>
                <a:gd name="connsiteY0-380" fmla="*/ 257198 h 508292"/>
                <a:gd name="connsiteX1-381" fmla="*/ 371475 w 3616325"/>
                <a:gd name="connsiteY1-382" fmla="*/ 23 h 508292"/>
                <a:gd name="connsiteX2-383" fmla="*/ 1089025 w 3616325"/>
                <a:gd name="connsiteY2-384" fmla="*/ 501673 h 508292"/>
                <a:gd name="connsiteX3-385" fmla="*/ 1816100 w 3616325"/>
                <a:gd name="connsiteY3-386" fmla="*/ 3198 h 508292"/>
                <a:gd name="connsiteX4-387" fmla="*/ 2533650 w 3616325"/>
                <a:gd name="connsiteY4-388" fmla="*/ 508023 h 508292"/>
                <a:gd name="connsiteX5-389" fmla="*/ 3251200 w 3616325"/>
                <a:gd name="connsiteY5-390" fmla="*/ 23 h 508292"/>
                <a:gd name="connsiteX6-391" fmla="*/ 3616325 w 3616325"/>
                <a:gd name="connsiteY6-392" fmla="*/ 254023 h 508292"/>
                <a:gd name="connsiteX0-393" fmla="*/ 0 w 3616325"/>
                <a:gd name="connsiteY0-394" fmla="*/ 257198 h 508292"/>
                <a:gd name="connsiteX1-395" fmla="*/ 371475 w 3616325"/>
                <a:gd name="connsiteY1-396" fmla="*/ 23 h 508292"/>
                <a:gd name="connsiteX2-397" fmla="*/ 1089025 w 3616325"/>
                <a:gd name="connsiteY2-398" fmla="*/ 501673 h 508292"/>
                <a:gd name="connsiteX3-399" fmla="*/ 1816100 w 3616325"/>
                <a:gd name="connsiteY3-400" fmla="*/ 3198 h 508292"/>
                <a:gd name="connsiteX4-401" fmla="*/ 2533650 w 3616325"/>
                <a:gd name="connsiteY4-402" fmla="*/ 508023 h 508292"/>
                <a:gd name="connsiteX5-403" fmla="*/ 3251200 w 3616325"/>
                <a:gd name="connsiteY5-404" fmla="*/ 23 h 508292"/>
                <a:gd name="connsiteX6-405" fmla="*/ 3616325 w 3616325"/>
                <a:gd name="connsiteY6-406" fmla="*/ 254023 h 508292"/>
                <a:gd name="connsiteX0-407" fmla="*/ 0 w 3616325"/>
                <a:gd name="connsiteY0-408" fmla="*/ 257198 h 508292"/>
                <a:gd name="connsiteX1-409" fmla="*/ 371475 w 3616325"/>
                <a:gd name="connsiteY1-410" fmla="*/ 23 h 508292"/>
                <a:gd name="connsiteX2-411" fmla="*/ 1089025 w 3616325"/>
                <a:gd name="connsiteY2-412" fmla="*/ 501673 h 508292"/>
                <a:gd name="connsiteX3-413" fmla="*/ 1816100 w 3616325"/>
                <a:gd name="connsiteY3-414" fmla="*/ 3198 h 508292"/>
                <a:gd name="connsiteX4-415" fmla="*/ 2533650 w 3616325"/>
                <a:gd name="connsiteY4-416" fmla="*/ 508023 h 508292"/>
                <a:gd name="connsiteX5-417" fmla="*/ 3251200 w 3616325"/>
                <a:gd name="connsiteY5-418" fmla="*/ 23 h 508292"/>
                <a:gd name="connsiteX6-419" fmla="*/ 3616325 w 3616325"/>
                <a:gd name="connsiteY6-420" fmla="*/ 254023 h 508292"/>
                <a:gd name="connsiteX0-421" fmla="*/ 0 w 3616325"/>
                <a:gd name="connsiteY0-422" fmla="*/ 257198 h 508292"/>
                <a:gd name="connsiteX1-423" fmla="*/ 371475 w 3616325"/>
                <a:gd name="connsiteY1-424" fmla="*/ 23 h 508292"/>
                <a:gd name="connsiteX2-425" fmla="*/ 1089025 w 3616325"/>
                <a:gd name="connsiteY2-426" fmla="*/ 501673 h 508292"/>
                <a:gd name="connsiteX3-427" fmla="*/ 1816100 w 3616325"/>
                <a:gd name="connsiteY3-428" fmla="*/ 3198 h 508292"/>
                <a:gd name="connsiteX4-429" fmla="*/ 2533650 w 3616325"/>
                <a:gd name="connsiteY4-430" fmla="*/ 508023 h 508292"/>
                <a:gd name="connsiteX5-431" fmla="*/ 3251200 w 3616325"/>
                <a:gd name="connsiteY5-432" fmla="*/ 23 h 508292"/>
                <a:gd name="connsiteX6-433" fmla="*/ 3616325 w 3616325"/>
                <a:gd name="connsiteY6-434" fmla="*/ 254023 h 5082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616325" h="508292">
                  <a:moveTo>
                    <a:pt x="0" y="257198"/>
                  </a:moveTo>
                  <a:cubicBezTo>
                    <a:pt x="25400" y="231798"/>
                    <a:pt x="148696" y="-2623"/>
                    <a:pt x="371475" y="23"/>
                  </a:cubicBezTo>
                  <a:cubicBezTo>
                    <a:pt x="594254" y="2669"/>
                    <a:pt x="886354" y="507494"/>
                    <a:pt x="1089025" y="501673"/>
                  </a:cubicBezTo>
                  <a:cubicBezTo>
                    <a:pt x="1291696" y="495852"/>
                    <a:pt x="1575329" y="2140"/>
                    <a:pt x="1816100" y="3198"/>
                  </a:cubicBezTo>
                  <a:cubicBezTo>
                    <a:pt x="2056871" y="4256"/>
                    <a:pt x="2281767" y="521781"/>
                    <a:pt x="2533650" y="508023"/>
                  </a:cubicBezTo>
                  <a:cubicBezTo>
                    <a:pt x="2785533" y="494265"/>
                    <a:pt x="3015192" y="-2094"/>
                    <a:pt x="3251200" y="23"/>
                  </a:cubicBezTo>
                  <a:cubicBezTo>
                    <a:pt x="3487208" y="2140"/>
                    <a:pt x="3580796" y="197252"/>
                    <a:pt x="3616325" y="254023"/>
                  </a:cubicBezTo>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6280655" y="0"/>
            <a:ext cx="1694945" cy="1694945"/>
            <a:chOff x="6990601" y="0"/>
            <a:chExt cx="984999" cy="984999"/>
          </a:xfrm>
        </p:grpSpPr>
        <p:cxnSp>
          <p:nvCxnSpPr>
            <p:cNvPr id="23" name="直接连接符 22"/>
            <p:cNvCxnSpPr/>
            <p:nvPr/>
          </p:nvCxnSpPr>
          <p:spPr>
            <a:xfrm flipH="1">
              <a:off x="6990601" y="0"/>
              <a:ext cx="984999" cy="984999"/>
            </a:xfrm>
            <a:prstGeom prst="line">
              <a:avLst/>
            </a:prstGeom>
            <a:ln w="12700" cap="rnd">
              <a:solidFill>
                <a:schemeClr val="bg1">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7542384" y="0"/>
              <a:ext cx="286913" cy="286912"/>
            </a:xfrm>
            <a:prstGeom prst="line">
              <a:avLst/>
            </a:prstGeom>
            <a:ln w="12700" cap="rnd">
              <a:solidFill>
                <a:schemeClr val="bg1">
                  <a:alpha val="30000"/>
                </a:schemeClr>
              </a:solidFill>
              <a:round/>
            </a:ln>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a:off x="4901327" y="2045267"/>
            <a:ext cx="2646878" cy="1569660"/>
          </a:xfrm>
          <a:prstGeom prst="rect">
            <a:avLst/>
          </a:prstGeom>
          <a:noFill/>
        </p:spPr>
        <p:txBody>
          <a:bodyPr wrap="none" rtlCol="0">
            <a:spAutoFit/>
          </a:bodyPr>
          <a:lstStyle/>
          <a:p>
            <a:r>
              <a:rPr lang="zh-CN" altLang="en-US" sz="9600" b="1" dirty="0">
                <a:ln w="28575">
                  <a:noFill/>
                </a:ln>
                <a:solidFill>
                  <a:schemeClr val="bg1"/>
                </a:solidFill>
                <a:latin typeface="+mn-ea"/>
              </a:rPr>
              <a:t>谢谢</a:t>
            </a:r>
          </a:p>
        </p:txBody>
      </p:sp>
      <p:sp>
        <p:nvSpPr>
          <p:cNvPr id="27" name="文本框 26"/>
          <p:cNvSpPr txBox="1"/>
          <p:nvPr/>
        </p:nvSpPr>
        <p:spPr>
          <a:xfrm>
            <a:off x="4901327" y="3463500"/>
            <a:ext cx="2568332" cy="338554"/>
          </a:xfrm>
          <a:prstGeom prst="rect">
            <a:avLst/>
          </a:prstGeom>
          <a:noFill/>
        </p:spPr>
        <p:txBody>
          <a:bodyPr wrap="none" rtlCol="0">
            <a:spAutoFit/>
          </a:bodyPr>
          <a:lstStyle/>
          <a:p>
            <a:r>
              <a:rPr lang="en-US" altLang="zh-CN" sz="1600" b="1" dirty="0">
                <a:ln w="28575">
                  <a:noFill/>
                </a:ln>
                <a:solidFill>
                  <a:schemeClr val="bg1"/>
                </a:solidFill>
                <a:latin typeface="+mn-ea"/>
              </a:rPr>
              <a:t>THANKS FOR WATCHING</a:t>
            </a:r>
            <a:endParaRPr lang="zh-CN" altLang="en-US" sz="1600" b="1" dirty="0">
              <a:ln w="28575">
                <a:noFill/>
              </a:ln>
              <a:solidFill>
                <a:schemeClr val="bg1"/>
              </a:solidFill>
              <a:latin typeface="+mn-ea"/>
            </a:endParaRPr>
          </a:p>
        </p:txBody>
      </p:sp>
      <p:sp>
        <p:nvSpPr>
          <p:cNvPr id="32" name="自由: 形状 31"/>
          <p:cNvSpPr/>
          <p:nvPr/>
        </p:nvSpPr>
        <p:spPr>
          <a:xfrm>
            <a:off x="3987800" y="0"/>
            <a:ext cx="4216400" cy="4613422"/>
          </a:xfrm>
          <a:custGeom>
            <a:avLst/>
            <a:gdLst>
              <a:gd name="connsiteX0" fmla="*/ 0 w 4216400"/>
              <a:gd name="connsiteY0" fmla="*/ 0 h 4613422"/>
              <a:gd name="connsiteX1" fmla="*/ 52283 w 4216400"/>
              <a:gd name="connsiteY1" fmla="*/ 0 h 4613422"/>
              <a:gd name="connsiteX2" fmla="*/ 52283 w 4216400"/>
              <a:gd name="connsiteY2" fmla="*/ 4561139 h 4613422"/>
              <a:gd name="connsiteX3" fmla="*/ 4164117 w 4216400"/>
              <a:gd name="connsiteY3" fmla="*/ 4561139 h 4613422"/>
              <a:gd name="connsiteX4" fmla="*/ 4164117 w 4216400"/>
              <a:gd name="connsiteY4" fmla="*/ 0 h 4613422"/>
              <a:gd name="connsiteX5" fmla="*/ 4216400 w 4216400"/>
              <a:gd name="connsiteY5" fmla="*/ 0 h 4613422"/>
              <a:gd name="connsiteX6" fmla="*/ 4216400 w 4216400"/>
              <a:gd name="connsiteY6" fmla="*/ 4613422 h 4613422"/>
              <a:gd name="connsiteX7" fmla="*/ 0 w 4216400"/>
              <a:gd name="connsiteY7" fmla="*/ 4613422 h 461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6400" h="4613422">
                <a:moveTo>
                  <a:pt x="0" y="0"/>
                </a:moveTo>
                <a:lnTo>
                  <a:pt x="52283" y="0"/>
                </a:lnTo>
                <a:lnTo>
                  <a:pt x="52283" y="4561139"/>
                </a:lnTo>
                <a:lnTo>
                  <a:pt x="4164117" y="4561139"/>
                </a:lnTo>
                <a:lnTo>
                  <a:pt x="4164117" y="0"/>
                </a:lnTo>
                <a:lnTo>
                  <a:pt x="4216400" y="0"/>
                </a:lnTo>
                <a:lnTo>
                  <a:pt x="4216400" y="4613422"/>
                </a:lnTo>
                <a:lnTo>
                  <a:pt x="0" y="4613422"/>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3" name="组合 32"/>
          <p:cNvGrpSpPr/>
          <p:nvPr/>
        </p:nvGrpSpPr>
        <p:grpSpPr>
          <a:xfrm>
            <a:off x="2855292" y="4790413"/>
            <a:ext cx="1132508" cy="1132507"/>
            <a:chOff x="7317456" y="0"/>
            <a:chExt cx="658145" cy="658144"/>
          </a:xfrm>
        </p:grpSpPr>
        <p:cxnSp>
          <p:nvCxnSpPr>
            <p:cNvPr id="34" name="直接连接符 33"/>
            <p:cNvCxnSpPr/>
            <p:nvPr/>
          </p:nvCxnSpPr>
          <p:spPr>
            <a:xfrm flipH="1">
              <a:off x="7317456" y="0"/>
              <a:ext cx="658145" cy="658144"/>
            </a:xfrm>
            <a:prstGeom prst="line">
              <a:avLst/>
            </a:prstGeom>
            <a:ln w="12700" cap="rnd">
              <a:solidFill>
                <a:srgbClr val="C00000">
                  <a:alpha val="30000"/>
                </a:srgbClr>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7542384" y="0"/>
              <a:ext cx="286913" cy="286912"/>
            </a:xfrm>
            <a:prstGeom prst="line">
              <a:avLst/>
            </a:prstGeom>
            <a:ln w="12700" cap="rnd">
              <a:solidFill>
                <a:srgbClr val="C00000">
                  <a:alpha val="30000"/>
                </a:srgbClr>
              </a:solidFill>
              <a:round/>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8432795" y="1694945"/>
            <a:ext cx="1132508" cy="1132507"/>
            <a:chOff x="7274814" y="0"/>
            <a:chExt cx="658145" cy="658144"/>
          </a:xfrm>
        </p:grpSpPr>
        <p:cxnSp>
          <p:nvCxnSpPr>
            <p:cNvPr id="38" name="直接连接符 37"/>
            <p:cNvCxnSpPr/>
            <p:nvPr/>
          </p:nvCxnSpPr>
          <p:spPr>
            <a:xfrm flipH="1">
              <a:off x="7274814" y="0"/>
              <a:ext cx="658145" cy="658144"/>
            </a:xfrm>
            <a:prstGeom prst="line">
              <a:avLst/>
            </a:prstGeom>
            <a:ln w="12700" cap="rnd">
              <a:solidFill>
                <a:schemeClr val="bg1">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7274817" y="225690"/>
              <a:ext cx="286913" cy="286912"/>
            </a:xfrm>
            <a:prstGeom prst="line">
              <a:avLst/>
            </a:prstGeom>
            <a:ln w="12700" cap="rnd">
              <a:solidFill>
                <a:schemeClr val="bg1">
                  <a:alpha val="30000"/>
                </a:schemeClr>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Tm="468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par>
                                <p:cTn id="17" presetID="2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750"/>
                                        <p:tgtEl>
                                          <p:spTgt spid="8"/>
                                        </p:tgtEl>
                                      </p:cBhvr>
                                    </p:animEffect>
                                  </p:childTnLst>
                                </p:cTn>
                              </p:par>
                            </p:childTnLst>
                          </p:cTn>
                        </p:par>
                        <p:par>
                          <p:cTn id="24" fill="hold">
                            <p:stCondLst>
                              <p:cond delay="2500"/>
                            </p:stCondLst>
                            <p:childTnLst>
                              <p:par>
                                <p:cTn id="25" presetID="42" presetClass="entr" presetSubtype="0" fill="hold" grpId="0" nodeType="afterEffect">
                                  <p:stCondLst>
                                    <p:cond delay="0"/>
                                  </p:stCondLst>
                                  <p:iterate type="lt">
                                    <p:tmPct val="10000"/>
                                  </p:iterate>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53" presetClass="entr" presetSubtype="16" fill="hold" grpId="0" nodeType="withEffect">
                                  <p:stCondLst>
                                    <p:cond delay="0"/>
                                  </p:stCondLst>
                                  <p:iterate type="lt">
                                    <p:tmPct val="20000"/>
                                  </p:iterate>
                                  <p:childTnLst>
                                    <p:set>
                                      <p:cBhvr>
                                        <p:cTn id="31" dur="1" fill="hold">
                                          <p:stCondLst>
                                            <p:cond delay="0"/>
                                          </p:stCondLst>
                                        </p:cTn>
                                        <p:tgtEl>
                                          <p:spTgt spid="27"/>
                                        </p:tgtEl>
                                        <p:attrNameLst>
                                          <p:attrName>style.visibility</p:attrName>
                                        </p:attrNameLst>
                                      </p:cBhvr>
                                      <p:to>
                                        <p:strVal val="visible"/>
                                      </p:to>
                                    </p:set>
                                    <p:anim calcmode="lin" valueType="num">
                                      <p:cBhvr>
                                        <p:cTn id="32" dur="250" fill="hold"/>
                                        <p:tgtEl>
                                          <p:spTgt spid="27"/>
                                        </p:tgtEl>
                                        <p:attrNameLst>
                                          <p:attrName>ppt_w</p:attrName>
                                        </p:attrNameLst>
                                      </p:cBhvr>
                                      <p:tavLst>
                                        <p:tav tm="0">
                                          <p:val>
                                            <p:fltVal val="0"/>
                                          </p:val>
                                        </p:tav>
                                        <p:tav tm="100000">
                                          <p:val>
                                            <p:strVal val="#ppt_w"/>
                                          </p:val>
                                        </p:tav>
                                      </p:tavLst>
                                    </p:anim>
                                    <p:anim calcmode="lin" valueType="num">
                                      <p:cBhvr>
                                        <p:cTn id="33" dur="250" fill="hold"/>
                                        <p:tgtEl>
                                          <p:spTgt spid="27"/>
                                        </p:tgtEl>
                                        <p:attrNameLst>
                                          <p:attrName>ppt_h</p:attrName>
                                        </p:attrNameLst>
                                      </p:cBhvr>
                                      <p:tavLst>
                                        <p:tav tm="0">
                                          <p:val>
                                            <p:fltVal val="0"/>
                                          </p:val>
                                        </p:tav>
                                        <p:tav tm="100000">
                                          <p:val>
                                            <p:strVal val="#ppt_h"/>
                                          </p:val>
                                        </p:tav>
                                      </p:tavLst>
                                    </p:anim>
                                    <p:animEffect transition="in" filter="fade">
                                      <p:cBhvr>
                                        <p:cTn id="34" dur="250"/>
                                        <p:tgtEl>
                                          <p:spTgt spid="27"/>
                                        </p:tgtEl>
                                      </p:cBhvr>
                                    </p:animEffect>
                                  </p:childTnLst>
                                </p:cTn>
                              </p:par>
                            </p:childTnLst>
                          </p:cTn>
                        </p:par>
                        <p:par>
                          <p:cTn id="35" fill="hold">
                            <p:stCondLst>
                              <p:cond delay="2400"/>
                            </p:stCondLst>
                            <p:childTnLst>
                              <p:par>
                                <p:cTn id="36" presetID="22" presetClass="entr" presetSubtype="1"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up)">
                                      <p:cBhvr>
                                        <p:cTn id="38" dur="500"/>
                                        <p:tgtEl>
                                          <p:spTgt spid="33"/>
                                        </p:tgtEl>
                                      </p:cBhvr>
                                    </p:animEffect>
                                  </p:childTnLst>
                                </p:cTn>
                              </p:par>
                              <p:par>
                                <p:cTn id="39" presetID="22" presetClass="entr" presetSubtype="1"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up)">
                                      <p:cBhvr>
                                        <p:cTn id="4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p:bldP spid="26" grpId="0"/>
      <p:bldP spid="27" grpId="0"/>
      <p:bldP spid="3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438863" y="3362468"/>
            <a:ext cx="5314276" cy="769441"/>
          </a:xfrm>
          <a:prstGeom prst="rect">
            <a:avLst/>
          </a:prstGeom>
          <a:noFill/>
        </p:spPr>
        <p:txBody>
          <a:bodyPr wrap="none" rtlCol="0">
            <a:spAutoFit/>
          </a:bodyPr>
          <a:lstStyle/>
          <a:p>
            <a:pPr algn="ctr"/>
            <a:r>
              <a:rPr lang="zh-CN" altLang="en-US" sz="4400" b="1" spc="600" dirty="0">
                <a:solidFill>
                  <a:srgbClr val="C00000"/>
                </a:solidFill>
                <a:latin typeface="+mn-ea"/>
              </a:rPr>
              <a:t>请在此处添加标题</a:t>
            </a:r>
          </a:p>
        </p:txBody>
      </p:sp>
      <p:sp>
        <p:nvSpPr>
          <p:cNvPr id="10" name="矩形 9"/>
          <p:cNvSpPr/>
          <p:nvPr/>
        </p:nvSpPr>
        <p:spPr>
          <a:xfrm>
            <a:off x="5630333" y="2063488"/>
            <a:ext cx="931334" cy="93351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spc="300" dirty="0"/>
              <a:t>1</a:t>
            </a:r>
            <a:endParaRPr lang="zh-CN" altLang="en-US" sz="6600" b="1" spc="300" dirty="0"/>
          </a:p>
        </p:txBody>
      </p:sp>
      <p:sp>
        <p:nvSpPr>
          <p:cNvPr id="11" name="文本框 10"/>
          <p:cNvSpPr txBox="1"/>
          <p:nvPr/>
        </p:nvSpPr>
        <p:spPr>
          <a:xfrm>
            <a:off x="3490961" y="4075505"/>
            <a:ext cx="5210081" cy="369332"/>
          </a:xfrm>
          <a:prstGeom prst="rect">
            <a:avLst/>
          </a:prstGeom>
          <a:noFill/>
        </p:spPr>
        <p:txBody>
          <a:bodyPr wrap="none" rtlCol="0">
            <a:spAutoFit/>
          </a:bodyPr>
          <a:lstStyle/>
          <a:p>
            <a:pPr algn="ctr"/>
            <a:r>
              <a:rPr lang="en-US" altLang="zh-CN" spc="300" dirty="0">
                <a:solidFill>
                  <a:schemeClr val="tx1">
                    <a:lumMod val="75000"/>
                    <a:lumOff val="25000"/>
                  </a:schemeClr>
                </a:solidFill>
                <a:latin typeface="+mn-ea"/>
              </a:rPr>
              <a:t>DESIGN &amp; CREATIVITY SPACE STUDIO</a:t>
            </a:r>
          </a:p>
        </p:txBody>
      </p:sp>
      <p:sp>
        <p:nvSpPr>
          <p:cNvPr id="12" name="文本框 11"/>
          <p:cNvSpPr txBox="1"/>
          <p:nvPr/>
        </p:nvSpPr>
        <p:spPr>
          <a:xfrm>
            <a:off x="6461554" y="2011046"/>
            <a:ext cx="400110" cy="1123064"/>
          </a:xfrm>
          <a:prstGeom prst="rect">
            <a:avLst/>
          </a:prstGeom>
          <a:noFill/>
        </p:spPr>
        <p:txBody>
          <a:bodyPr vert="eaVert" wrap="none" rtlCol="0">
            <a:spAutoFit/>
          </a:bodyPr>
          <a:lstStyle/>
          <a:p>
            <a:r>
              <a:rPr lang="en-US" altLang="zh-CN" sz="1400" b="1" spc="300" dirty="0">
                <a:solidFill>
                  <a:srgbClr val="C00000">
                    <a:alpha val="50000"/>
                  </a:srgbClr>
                </a:solidFill>
              </a:rPr>
              <a:t>HOLIDAY</a:t>
            </a:r>
          </a:p>
        </p:txBody>
      </p:sp>
      <p:pic>
        <p:nvPicPr>
          <p:cNvPr id="13" name="图片 12" descr="E:\素材\国庆\0ef9aeddf055293c45a61270f09f7806.png0ef9aeddf055293c45a61270f09f7806"/>
          <p:cNvPicPr>
            <a:picLocks noChangeAspect="1"/>
          </p:cNvPicPr>
          <p:nvPr/>
        </p:nvPicPr>
        <p:blipFill>
          <a:blip r:embed="rId3" cstate="screen"/>
          <a:srcRect/>
          <a:stretch>
            <a:fillRect/>
          </a:stretch>
        </p:blipFill>
        <p:spPr>
          <a:xfrm>
            <a:off x="5132705" y="1564640"/>
            <a:ext cx="994410" cy="944880"/>
          </a:xfrm>
          <a:prstGeom prst="rect">
            <a:avLst/>
          </a:prstGeom>
        </p:spPr>
      </p:pic>
      <p:grpSp>
        <p:nvGrpSpPr>
          <p:cNvPr id="14" name="组合 13"/>
          <p:cNvGrpSpPr/>
          <p:nvPr/>
        </p:nvGrpSpPr>
        <p:grpSpPr>
          <a:xfrm>
            <a:off x="3750734" y="3060678"/>
            <a:ext cx="4798698" cy="146863"/>
            <a:chOff x="1268730" y="4202584"/>
            <a:chExt cx="4568190" cy="249754"/>
          </a:xfrm>
        </p:grpSpPr>
        <p:sp>
          <p:nvSpPr>
            <p:cNvPr id="15" name="任意多边形 51"/>
            <p:cNvSpPr/>
            <p:nvPr/>
          </p:nvSpPr>
          <p:spPr>
            <a:xfrm>
              <a:off x="1268730" y="4202584"/>
              <a:ext cx="4568190" cy="152407"/>
            </a:xfrm>
            <a:custGeom>
              <a:avLst/>
              <a:gdLst>
                <a:gd name="connsiteX0" fmla="*/ 0 w 4349750"/>
                <a:gd name="connsiteY0" fmla="*/ 25400 h 139700"/>
                <a:gd name="connsiteX1" fmla="*/ 927100 w 4349750"/>
                <a:gd name="connsiteY1" fmla="*/ 82550 h 139700"/>
                <a:gd name="connsiteX2" fmla="*/ 2108200 w 4349750"/>
                <a:gd name="connsiteY2" fmla="*/ 25400 h 139700"/>
                <a:gd name="connsiteX3" fmla="*/ 3384550 w 4349750"/>
                <a:gd name="connsiteY3" fmla="*/ 139700 h 139700"/>
                <a:gd name="connsiteX4" fmla="*/ 4349750 w 4349750"/>
                <a:gd name="connsiteY4" fmla="*/ 0 h 139700"/>
                <a:gd name="connsiteX0-1" fmla="*/ 0 w 4349750"/>
                <a:gd name="connsiteY0-2" fmla="*/ 25400 h 139700"/>
                <a:gd name="connsiteX1-3" fmla="*/ 927100 w 4349750"/>
                <a:gd name="connsiteY1-4" fmla="*/ 82550 h 139700"/>
                <a:gd name="connsiteX2-5" fmla="*/ 2108200 w 4349750"/>
                <a:gd name="connsiteY2-6" fmla="*/ 25400 h 139700"/>
                <a:gd name="connsiteX3-7" fmla="*/ 3384550 w 4349750"/>
                <a:gd name="connsiteY3-8" fmla="*/ 139700 h 139700"/>
                <a:gd name="connsiteX4-9" fmla="*/ 4349750 w 4349750"/>
                <a:gd name="connsiteY4-10" fmla="*/ 0 h 139700"/>
                <a:gd name="connsiteX0-11" fmla="*/ 0 w 4349750"/>
                <a:gd name="connsiteY0-12" fmla="*/ 25400 h 139700"/>
                <a:gd name="connsiteX1-13" fmla="*/ 927100 w 4349750"/>
                <a:gd name="connsiteY1-14" fmla="*/ 82550 h 139700"/>
                <a:gd name="connsiteX2-15" fmla="*/ 2108200 w 4349750"/>
                <a:gd name="connsiteY2-16" fmla="*/ 25400 h 139700"/>
                <a:gd name="connsiteX3-17" fmla="*/ 3384550 w 4349750"/>
                <a:gd name="connsiteY3-18" fmla="*/ 139700 h 139700"/>
                <a:gd name="connsiteX4-19" fmla="*/ 4349750 w 4349750"/>
                <a:gd name="connsiteY4-20" fmla="*/ 0 h 139700"/>
                <a:gd name="connsiteX0-21" fmla="*/ 0 w 4349750"/>
                <a:gd name="connsiteY0-22" fmla="*/ 25400 h 139700"/>
                <a:gd name="connsiteX1-23" fmla="*/ 927100 w 4349750"/>
                <a:gd name="connsiteY1-24" fmla="*/ 82550 h 139700"/>
                <a:gd name="connsiteX2-25" fmla="*/ 2108200 w 4349750"/>
                <a:gd name="connsiteY2-26" fmla="*/ 25400 h 139700"/>
                <a:gd name="connsiteX3-27" fmla="*/ 3384550 w 4349750"/>
                <a:gd name="connsiteY3-28" fmla="*/ 139700 h 139700"/>
                <a:gd name="connsiteX4-29" fmla="*/ 4349750 w 4349750"/>
                <a:gd name="connsiteY4-30" fmla="*/ 0 h 139700"/>
                <a:gd name="connsiteX0-31" fmla="*/ 0 w 4349750"/>
                <a:gd name="connsiteY0-32" fmla="*/ 25400 h 139700"/>
                <a:gd name="connsiteX1-33" fmla="*/ 927100 w 4349750"/>
                <a:gd name="connsiteY1-34" fmla="*/ 82550 h 139700"/>
                <a:gd name="connsiteX2-35" fmla="*/ 2108200 w 4349750"/>
                <a:gd name="connsiteY2-36" fmla="*/ 25400 h 139700"/>
                <a:gd name="connsiteX3-37" fmla="*/ 3384550 w 4349750"/>
                <a:gd name="connsiteY3-38" fmla="*/ 139700 h 139700"/>
                <a:gd name="connsiteX4-39" fmla="*/ 4349750 w 4349750"/>
                <a:gd name="connsiteY4-40" fmla="*/ 0 h 139700"/>
                <a:gd name="connsiteX0-41" fmla="*/ 0 w 4349750"/>
                <a:gd name="connsiteY0-42" fmla="*/ 25400 h 139700"/>
                <a:gd name="connsiteX1-43" fmla="*/ 927100 w 4349750"/>
                <a:gd name="connsiteY1-44" fmla="*/ 82550 h 139700"/>
                <a:gd name="connsiteX2-45" fmla="*/ 2108200 w 4349750"/>
                <a:gd name="connsiteY2-46" fmla="*/ 25400 h 139700"/>
                <a:gd name="connsiteX3-47" fmla="*/ 3384550 w 4349750"/>
                <a:gd name="connsiteY3-48" fmla="*/ 139700 h 139700"/>
                <a:gd name="connsiteX4-49" fmla="*/ 4349750 w 4349750"/>
                <a:gd name="connsiteY4-50" fmla="*/ 0 h 139700"/>
                <a:gd name="connsiteX0-51" fmla="*/ 0 w 4349750"/>
                <a:gd name="connsiteY0-52" fmla="*/ 25400 h 139700"/>
                <a:gd name="connsiteX1-53" fmla="*/ 927100 w 4349750"/>
                <a:gd name="connsiteY1-54" fmla="*/ 82550 h 139700"/>
                <a:gd name="connsiteX2-55" fmla="*/ 2108200 w 4349750"/>
                <a:gd name="connsiteY2-56" fmla="*/ 25400 h 139700"/>
                <a:gd name="connsiteX3-57" fmla="*/ 3384550 w 4349750"/>
                <a:gd name="connsiteY3-58" fmla="*/ 139700 h 139700"/>
                <a:gd name="connsiteX4-59" fmla="*/ 4349750 w 4349750"/>
                <a:gd name="connsiteY4-60" fmla="*/ 0 h 139700"/>
                <a:gd name="connsiteX0-61" fmla="*/ 0 w 4349750"/>
                <a:gd name="connsiteY0-62" fmla="*/ 25400 h 146546"/>
                <a:gd name="connsiteX1-63" fmla="*/ 927100 w 4349750"/>
                <a:gd name="connsiteY1-64" fmla="*/ 82550 h 146546"/>
                <a:gd name="connsiteX2-65" fmla="*/ 2108200 w 4349750"/>
                <a:gd name="connsiteY2-66" fmla="*/ 25400 h 146546"/>
                <a:gd name="connsiteX3-67" fmla="*/ 3384550 w 4349750"/>
                <a:gd name="connsiteY3-68" fmla="*/ 139700 h 146546"/>
                <a:gd name="connsiteX4-69" fmla="*/ 4349750 w 4349750"/>
                <a:gd name="connsiteY4-70" fmla="*/ 0 h 146546"/>
                <a:gd name="connsiteX0-71" fmla="*/ 0 w 4349750"/>
                <a:gd name="connsiteY0-72" fmla="*/ 25400 h 146546"/>
                <a:gd name="connsiteX1-73" fmla="*/ 927100 w 4349750"/>
                <a:gd name="connsiteY1-74" fmla="*/ 82550 h 146546"/>
                <a:gd name="connsiteX2-75" fmla="*/ 2108200 w 4349750"/>
                <a:gd name="connsiteY2-76" fmla="*/ 25400 h 146546"/>
                <a:gd name="connsiteX3-77" fmla="*/ 3384550 w 4349750"/>
                <a:gd name="connsiteY3-78" fmla="*/ 139700 h 146546"/>
                <a:gd name="connsiteX4-79" fmla="*/ 4349750 w 4349750"/>
                <a:gd name="connsiteY4-80" fmla="*/ 0 h 146546"/>
                <a:gd name="connsiteX0-81" fmla="*/ 0 w 4349750"/>
                <a:gd name="connsiteY0-82" fmla="*/ 25400 h 146546"/>
                <a:gd name="connsiteX1-83" fmla="*/ 927100 w 4349750"/>
                <a:gd name="connsiteY1-84" fmla="*/ 82550 h 146546"/>
                <a:gd name="connsiteX2-85" fmla="*/ 2108200 w 4349750"/>
                <a:gd name="connsiteY2-86" fmla="*/ 25400 h 146546"/>
                <a:gd name="connsiteX3-87" fmla="*/ 3384550 w 4349750"/>
                <a:gd name="connsiteY3-88" fmla="*/ 139700 h 146546"/>
                <a:gd name="connsiteX4-89" fmla="*/ 4349750 w 4349750"/>
                <a:gd name="connsiteY4-90" fmla="*/ 0 h 146546"/>
                <a:gd name="connsiteX0-91" fmla="*/ 0 w 4349750"/>
                <a:gd name="connsiteY0-92" fmla="*/ 25400 h 143725"/>
                <a:gd name="connsiteX1-93" fmla="*/ 927100 w 4349750"/>
                <a:gd name="connsiteY1-94" fmla="*/ 82550 h 143725"/>
                <a:gd name="connsiteX2-95" fmla="*/ 2108200 w 4349750"/>
                <a:gd name="connsiteY2-96" fmla="*/ 25400 h 143725"/>
                <a:gd name="connsiteX3-97" fmla="*/ 3384550 w 4349750"/>
                <a:gd name="connsiteY3-98" fmla="*/ 139700 h 143725"/>
                <a:gd name="connsiteX4-99" fmla="*/ 4349750 w 4349750"/>
                <a:gd name="connsiteY4-100" fmla="*/ 0 h 143725"/>
                <a:gd name="connsiteX0-101" fmla="*/ 0 w 4349750"/>
                <a:gd name="connsiteY0-102" fmla="*/ 25400 h 142912"/>
                <a:gd name="connsiteX1-103" fmla="*/ 927100 w 4349750"/>
                <a:gd name="connsiteY1-104" fmla="*/ 82550 h 142912"/>
                <a:gd name="connsiteX2-105" fmla="*/ 2108200 w 4349750"/>
                <a:gd name="connsiteY2-106" fmla="*/ 25400 h 142912"/>
                <a:gd name="connsiteX3-107" fmla="*/ 3384550 w 4349750"/>
                <a:gd name="connsiteY3-108" fmla="*/ 139700 h 142912"/>
                <a:gd name="connsiteX4-109" fmla="*/ 4349750 w 4349750"/>
                <a:gd name="connsiteY4-110" fmla="*/ 0 h 142912"/>
                <a:gd name="connsiteX0-111" fmla="*/ 0 w 4349750"/>
                <a:gd name="connsiteY0-112" fmla="*/ 25400 h 139816"/>
                <a:gd name="connsiteX1-113" fmla="*/ 927100 w 4349750"/>
                <a:gd name="connsiteY1-114" fmla="*/ 82550 h 139816"/>
                <a:gd name="connsiteX2-115" fmla="*/ 2159000 w 4349750"/>
                <a:gd name="connsiteY2-116" fmla="*/ 25400 h 139816"/>
                <a:gd name="connsiteX3-117" fmla="*/ 3384550 w 4349750"/>
                <a:gd name="connsiteY3-118" fmla="*/ 139700 h 139816"/>
                <a:gd name="connsiteX4-119" fmla="*/ 4349750 w 4349750"/>
                <a:gd name="connsiteY4-120" fmla="*/ 0 h 139816"/>
                <a:gd name="connsiteX0-121" fmla="*/ 0 w 4349750"/>
                <a:gd name="connsiteY0-122" fmla="*/ 25400 h 133476"/>
                <a:gd name="connsiteX1-123" fmla="*/ 927100 w 4349750"/>
                <a:gd name="connsiteY1-124" fmla="*/ 82550 h 133476"/>
                <a:gd name="connsiteX2-125" fmla="*/ 2159000 w 4349750"/>
                <a:gd name="connsiteY2-126" fmla="*/ 25400 h 133476"/>
                <a:gd name="connsiteX3-127" fmla="*/ 3403600 w 4349750"/>
                <a:gd name="connsiteY3-128" fmla="*/ 133350 h 133476"/>
                <a:gd name="connsiteX4-129" fmla="*/ 4349750 w 4349750"/>
                <a:gd name="connsiteY4-130" fmla="*/ 0 h 133476"/>
                <a:gd name="connsiteX0-131" fmla="*/ 0 w 4349750"/>
                <a:gd name="connsiteY0-132" fmla="*/ 25400 h 133470"/>
                <a:gd name="connsiteX1-133" fmla="*/ 933450 w 4349750"/>
                <a:gd name="connsiteY1-134" fmla="*/ 114300 h 133470"/>
                <a:gd name="connsiteX2-135" fmla="*/ 2159000 w 4349750"/>
                <a:gd name="connsiteY2-136" fmla="*/ 25400 h 133470"/>
                <a:gd name="connsiteX3-137" fmla="*/ 3403600 w 4349750"/>
                <a:gd name="connsiteY3-138" fmla="*/ 133350 h 133470"/>
                <a:gd name="connsiteX4-139" fmla="*/ 4349750 w 4349750"/>
                <a:gd name="connsiteY4-140" fmla="*/ 0 h 133470"/>
                <a:gd name="connsiteX0-141" fmla="*/ 0 w 4349750"/>
                <a:gd name="connsiteY0-142" fmla="*/ 25400 h 146627"/>
                <a:gd name="connsiteX1-143" fmla="*/ 933450 w 4349750"/>
                <a:gd name="connsiteY1-144" fmla="*/ 114300 h 146627"/>
                <a:gd name="connsiteX2-145" fmla="*/ 2159000 w 4349750"/>
                <a:gd name="connsiteY2-146" fmla="*/ 139700 h 146627"/>
                <a:gd name="connsiteX3-147" fmla="*/ 3403600 w 4349750"/>
                <a:gd name="connsiteY3-148" fmla="*/ 133350 h 146627"/>
                <a:gd name="connsiteX4-149" fmla="*/ 4349750 w 4349750"/>
                <a:gd name="connsiteY4-150" fmla="*/ 0 h 146627"/>
                <a:gd name="connsiteX0-151" fmla="*/ 0 w 4349750"/>
                <a:gd name="connsiteY0-152" fmla="*/ 65563 h 189463"/>
                <a:gd name="connsiteX1-153" fmla="*/ 933450 w 4349750"/>
                <a:gd name="connsiteY1-154" fmla="*/ 154463 h 189463"/>
                <a:gd name="connsiteX2-155" fmla="*/ 2159000 w 4349750"/>
                <a:gd name="connsiteY2-156" fmla="*/ 179863 h 189463"/>
                <a:gd name="connsiteX3-157" fmla="*/ 2945786 w 4349750"/>
                <a:gd name="connsiteY3-158" fmla="*/ 4 h 189463"/>
                <a:gd name="connsiteX4-159" fmla="*/ 3403600 w 4349750"/>
                <a:gd name="connsiteY4-160" fmla="*/ 173513 h 189463"/>
                <a:gd name="connsiteX5" fmla="*/ 4349750 w 4349750"/>
                <a:gd name="connsiteY5" fmla="*/ 40163 h 189463"/>
                <a:gd name="connsiteX0-161" fmla="*/ 0 w 4349750"/>
                <a:gd name="connsiteY0-162" fmla="*/ 65563 h 202352"/>
                <a:gd name="connsiteX1-163" fmla="*/ 933450 w 4349750"/>
                <a:gd name="connsiteY1-164" fmla="*/ 154463 h 202352"/>
                <a:gd name="connsiteX2-165" fmla="*/ 2159000 w 4349750"/>
                <a:gd name="connsiteY2-166" fmla="*/ 179863 h 202352"/>
                <a:gd name="connsiteX3-167" fmla="*/ 2945786 w 4349750"/>
                <a:gd name="connsiteY3-168" fmla="*/ 4 h 202352"/>
                <a:gd name="connsiteX4-169" fmla="*/ 3639408 w 4349750"/>
                <a:gd name="connsiteY4-170" fmla="*/ 202088 h 202352"/>
                <a:gd name="connsiteX5-171" fmla="*/ 4349750 w 4349750"/>
                <a:gd name="connsiteY5-172" fmla="*/ 40163 h 202352"/>
                <a:gd name="connsiteX0-173" fmla="*/ 0 w 4349750"/>
                <a:gd name="connsiteY0-174" fmla="*/ 122777 h 259566"/>
                <a:gd name="connsiteX1-175" fmla="*/ 933450 w 4349750"/>
                <a:gd name="connsiteY1-176" fmla="*/ 211677 h 259566"/>
                <a:gd name="connsiteX2-177" fmla="*/ 1485590 w 4349750"/>
                <a:gd name="connsiteY2-178" fmla="*/ 67 h 259566"/>
                <a:gd name="connsiteX3-179" fmla="*/ 2159000 w 4349750"/>
                <a:gd name="connsiteY3-180" fmla="*/ 237077 h 259566"/>
                <a:gd name="connsiteX4-181" fmla="*/ 2945786 w 4349750"/>
                <a:gd name="connsiteY4-182" fmla="*/ 57218 h 259566"/>
                <a:gd name="connsiteX5-183" fmla="*/ 3639408 w 4349750"/>
                <a:gd name="connsiteY5-184" fmla="*/ 259302 h 259566"/>
                <a:gd name="connsiteX6" fmla="*/ 4349750 w 4349750"/>
                <a:gd name="connsiteY6" fmla="*/ 97377 h 259566"/>
                <a:gd name="connsiteX0-185" fmla="*/ 0 w 4349750"/>
                <a:gd name="connsiteY0-186" fmla="*/ 122775 h 259564"/>
                <a:gd name="connsiteX1-187" fmla="*/ 806477 w 4349750"/>
                <a:gd name="connsiteY1-188" fmla="*/ 221200 h 259564"/>
                <a:gd name="connsiteX2-189" fmla="*/ 1485590 w 4349750"/>
                <a:gd name="connsiteY2-190" fmla="*/ 65 h 259564"/>
                <a:gd name="connsiteX3-191" fmla="*/ 2159000 w 4349750"/>
                <a:gd name="connsiteY3-192" fmla="*/ 237075 h 259564"/>
                <a:gd name="connsiteX4-193" fmla="*/ 2945786 w 4349750"/>
                <a:gd name="connsiteY4-194" fmla="*/ 57216 h 259564"/>
                <a:gd name="connsiteX5-195" fmla="*/ 3639408 w 4349750"/>
                <a:gd name="connsiteY5-196" fmla="*/ 259300 h 259564"/>
                <a:gd name="connsiteX6-197" fmla="*/ 4349750 w 4349750"/>
                <a:gd name="connsiteY6-198" fmla="*/ 97375 h 259564"/>
                <a:gd name="connsiteX0-199" fmla="*/ 0 w 4349750"/>
                <a:gd name="connsiteY0-200" fmla="*/ 65564 h 202353"/>
                <a:gd name="connsiteX1-201" fmla="*/ 806477 w 4349750"/>
                <a:gd name="connsiteY1-202" fmla="*/ 163989 h 202353"/>
                <a:gd name="connsiteX2-203" fmla="*/ 1494660 w 4349750"/>
                <a:gd name="connsiteY2-204" fmla="*/ 47629 h 202353"/>
                <a:gd name="connsiteX3-205" fmla="*/ 2159000 w 4349750"/>
                <a:gd name="connsiteY3-206" fmla="*/ 179864 h 202353"/>
                <a:gd name="connsiteX4-207" fmla="*/ 2945786 w 4349750"/>
                <a:gd name="connsiteY4-208" fmla="*/ 5 h 202353"/>
                <a:gd name="connsiteX5-209" fmla="*/ 3639408 w 4349750"/>
                <a:gd name="connsiteY5-210" fmla="*/ 202089 h 202353"/>
                <a:gd name="connsiteX6-211" fmla="*/ 4349750 w 4349750"/>
                <a:gd name="connsiteY6-212" fmla="*/ 40164 h 202353"/>
                <a:gd name="connsiteX0-213" fmla="*/ 0 w 4349750"/>
                <a:gd name="connsiteY0-214" fmla="*/ 65564 h 192850"/>
                <a:gd name="connsiteX1-215" fmla="*/ 806477 w 4349750"/>
                <a:gd name="connsiteY1-216" fmla="*/ 163989 h 192850"/>
                <a:gd name="connsiteX2-217" fmla="*/ 1494660 w 4349750"/>
                <a:gd name="connsiteY2-218" fmla="*/ 47629 h 192850"/>
                <a:gd name="connsiteX3-219" fmla="*/ 2159000 w 4349750"/>
                <a:gd name="connsiteY3-220" fmla="*/ 179864 h 192850"/>
                <a:gd name="connsiteX4-221" fmla="*/ 2945786 w 4349750"/>
                <a:gd name="connsiteY4-222" fmla="*/ 5 h 192850"/>
                <a:gd name="connsiteX5-223" fmla="*/ 3666616 w 4349750"/>
                <a:gd name="connsiteY5-224" fmla="*/ 192564 h 192850"/>
                <a:gd name="connsiteX6-225" fmla="*/ 4349750 w 4349750"/>
                <a:gd name="connsiteY6-226" fmla="*/ 40164 h 192850"/>
                <a:gd name="connsiteX0-227" fmla="*/ 0 w 4349750"/>
                <a:gd name="connsiteY0-228" fmla="*/ 25400 h 152407"/>
                <a:gd name="connsiteX1-229" fmla="*/ 806477 w 4349750"/>
                <a:gd name="connsiteY1-230" fmla="*/ 123825 h 152407"/>
                <a:gd name="connsiteX2-231" fmla="*/ 1494660 w 4349750"/>
                <a:gd name="connsiteY2-232" fmla="*/ 7465 h 152407"/>
                <a:gd name="connsiteX3-233" fmla="*/ 2159000 w 4349750"/>
                <a:gd name="connsiteY3-234" fmla="*/ 139700 h 152407"/>
                <a:gd name="connsiteX4-235" fmla="*/ 2927647 w 4349750"/>
                <a:gd name="connsiteY4-236" fmla="*/ 7466 h 152407"/>
                <a:gd name="connsiteX5-237" fmla="*/ 3666616 w 4349750"/>
                <a:gd name="connsiteY5-238" fmla="*/ 152400 h 152407"/>
                <a:gd name="connsiteX6-239" fmla="*/ 4349750 w 4349750"/>
                <a:gd name="connsiteY6-240" fmla="*/ 0 h 152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71" y="connsiteY5-172"/>
                </a:cxn>
                <a:cxn ang="0">
                  <a:pos x="connsiteX6-197" y="connsiteY6-198"/>
                </a:cxn>
              </a:cxnLst>
              <a:rect l="l" t="t" r="r" b="b"/>
              <a:pathLst>
                <a:path w="4349750" h="152407">
                  <a:moveTo>
                    <a:pt x="0" y="25400"/>
                  </a:moveTo>
                  <a:cubicBezTo>
                    <a:pt x="309033" y="44450"/>
                    <a:pt x="557367" y="126814"/>
                    <a:pt x="806477" y="123825"/>
                  </a:cubicBezTo>
                  <a:cubicBezTo>
                    <a:pt x="1055587" y="120836"/>
                    <a:pt x="1290402" y="3232"/>
                    <a:pt x="1494660" y="7465"/>
                  </a:cubicBezTo>
                  <a:cubicBezTo>
                    <a:pt x="1698918" y="11698"/>
                    <a:pt x="1920169" y="139700"/>
                    <a:pt x="2159000" y="139700"/>
                  </a:cubicBezTo>
                  <a:cubicBezTo>
                    <a:pt x="2397831" y="139700"/>
                    <a:pt x="2720214" y="8524"/>
                    <a:pt x="2927647" y="7466"/>
                  </a:cubicBezTo>
                  <a:cubicBezTo>
                    <a:pt x="3135080" y="6408"/>
                    <a:pt x="3429599" y="153644"/>
                    <a:pt x="3666616" y="152400"/>
                  </a:cubicBezTo>
                  <a:cubicBezTo>
                    <a:pt x="3903633" y="151156"/>
                    <a:pt x="4028017" y="46567"/>
                    <a:pt x="4349750" y="0"/>
                  </a:cubicBezTo>
                </a:path>
              </a:pathLst>
            </a:custGeom>
            <a:noFill/>
            <a:ln w="6350">
              <a:gradFill>
                <a:gsLst>
                  <a:gs pos="0">
                    <a:srgbClr val="FFCDCD"/>
                  </a:gs>
                  <a:gs pos="90000">
                    <a:srgbClr val="C00000"/>
                  </a:gs>
                  <a:gs pos="10000">
                    <a:srgbClr val="C00000"/>
                  </a:gs>
                  <a:gs pos="100000">
                    <a:srgbClr val="C0000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52"/>
            <p:cNvSpPr/>
            <p:nvPr/>
          </p:nvSpPr>
          <p:spPr>
            <a:xfrm>
              <a:off x="1268730" y="4299931"/>
              <a:ext cx="4568190" cy="152407"/>
            </a:xfrm>
            <a:custGeom>
              <a:avLst/>
              <a:gdLst>
                <a:gd name="connsiteX0" fmla="*/ 0 w 4349750"/>
                <a:gd name="connsiteY0" fmla="*/ 25400 h 139700"/>
                <a:gd name="connsiteX1" fmla="*/ 927100 w 4349750"/>
                <a:gd name="connsiteY1" fmla="*/ 82550 h 139700"/>
                <a:gd name="connsiteX2" fmla="*/ 2108200 w 4349750"/>
                <a:gd name="connsiteY2" fmla="*/ 25400 h 139700"/>
                <a:gd name="connsiteX3" fmla="*/ 3384550 w 4349750"/>
                <a:gd name="connsiteY3" fmla="*/ 139700 h 139700"/>
                <a:gd name="connsiteX4" fmla="*/ 4349750 w 4349750"/>
                <a:gd name="connsiteY4" fmla="*/ 0 h 139700"/>
                <a:gd name="connsiteX0-1" fmla="*/ 0 w 4349750"/>
                <a:gd name="connsiteY0-2" fmla="*/ 25400 h 139700"/>
                <a:gd name="connsiteX1-3" fmla="*/ 927100 w 4349750"/>
                <a:gd name="connsiteY1-4" fmla="*/ 82550 h 139700"/>
                <a:gd name="connsiteX2-5" fmla="*/ 2108200 w 4349750"/>
                <a:gd name="connsiteY2-6" fmla="*/ 25400 h 139700"/>
                <a:gd name="connsiteX3-7" fmla="*/ 3384550 w 4349750"/>
                <a:gd name="connsiteY3-8" fmla="*/ 139700 h 139700"/>
                <a:gd name="connsiteX4-9" fmla="*/ 4349750 w 4349750"/>
                <a:gd name="connsiteY4-10" fmla="*/ 0 h 139700"/>
                <a:gd name="connsiteX0-11" fmla="*/ 0 w 4349750"/>
                <a:gd name="connsiteY0-12" fmla="*/ 25400 h 139700"/>
                <a:gd name="connsiteX1-13" fmla="*/ 927100 w 4349750"/>
                <a:gd name="connsiteY1-14" fmla="*/ 82550 h 139700"/>
                <a:gd name="connsiteX2-15" fmla="*/ 2108200 w 4349750"/>
                <a:gd name="connsiteY2-16" fmla="*/ 25400 h 139700"/>
                <a:gd name="connsiteX3-17" fmla="*/ 3384550 w 4349750"/>
                <a:gd name="connsiteY3-18" fmla="*/ 139700 h 139700"/>
                <a:gd name="connsiteX4-19" fmla="*/ 4349750 w 4349750"/>
                <a:gd name="connsiteY4-20" fmla="*/ 0 h 139700"/>
                <a:gd name="connsiteX0-21" fmla="*/ 0 w 4349750"/>
                <a:gd name="connsiteY0-22" fmla="*/ 25400 h 139700"/>
                <a:gd name="connsiteX1-23" fmla="*/ 927100 w 4349750"/>
                <a:gd name="connsiteY1-24" fmla="*/ 82550 h 139700"/>
                <a:gd name="connsiteX2-25" fmla="*/ 2108200 w 4349750"/>
                <a:gd name="connsiteY2-26" fmla="*/ 25400 h 139700"/>
                <a:gd name="connsiteX3-27" fmla="*/ 3384550 w 4349750"/>
                <a:gd name="connsiteY3-28" fmla="*/ 139700 h 139700"/>
                <a:gd name="connsiteX4-29" fmla="*/ 4349750 w 4349750"/>
                <a:gd name="connsiteY4-30" fmla="*/ 0 h 139700"/>
                <a:gd name="connsiteX0-31" fmla="*/ 0 w 4349750"/>
                <a:gd name="connsiteY0-32" fmla="*/ 25400 h 139700"/>
                <a:gd name="connsiteX1-33" fmla="*/ 927100 w 4349750"/>
                <a:gd name="connsiteY1-34" fmla="*/ 82550 h 139700"/>
                <a:gd name="connsiteX2-35" fmla="*/ 2108200 w 4349750"/>
                <a:gd name="connsiteY2-36" fmla="*/ 25400 h 139700"/>
                <a:gd name="connsiteX3-37" fmla="*/ 3384550 w 4349750"/>
                <a:gd name="connsiteY3-38" fmla="*/ 139700 h 139700"/>
                <a:gd name="connsiteX4-39" fmla="*/ 4349750 w 4349750"/>
                <a:gd name="connsiteY4-40" fmla="*/ 0 h 139700"/>
                <a:gd name="connsiteX0-41" fmla="*/ 0 w 4349750"/>
                <a:gd name="connsiteY0-42" fmla="*/ 25400 h 139700"/>
                <a:gd name="connsiteX1-43" fmla="*/ 927100 w 4349750"/>
                <a:gd name="connsiteY1-44" fmla="*/ 82550 h 139700"/>
                <a:gd name="connsiteX2-45" fmla="*/ 2108200 w 4349750"/>
                <a:gd name="connsiteY2-46" fmla="*/ 25400 h 139700"/>
                <a:gd name="connsiteX3-47" fmla="*/ 3384550 w 4349750"/>
                <a:gd name="connsiteY3-48" fmla="*/ 139700 h 139700"/>
                <a:gd name="connsiteX4-49" fmla="*/ 4349750 w 4349750"/>
                <a:gd name="connsiteY4-50" fmla="*/ 0 h 139700"/>
                <a:gd name="connsiteX0-51" fmla="*/ 0 w 4349750"/>
                <a:gd name="connsiteY0-52" fmla="*/ 25400 h 139700"/>
                <a:gd name="connsiteX1-53" fmla="*/ 927100 w 4349750"/>
                <a:gd name="connsiteY1-54" fmla="*/ 82550 h 139700"/>
                <a:gd name="connsiteX2-55" fmla="*/ 2108200 w 4349750"/>
                <a:gd name="connsiteY2-56" fmla="*/ 25400 h 139700"/>
                <a:gd name="connsiteX3-57" fmla="*/ 3384550 w 4349750"/>
                <a:gd name="connsiteY3-58" fmla="*/ 139700 h 139700"/>
                <a:gd name="connsiteX4-59" fmla="*/ 4349750 w 4349750"/>
                <a:gd name="connsiteY4-60" fmla="*/ 0 h 139700"/>
                <a:gd name="connsiteX0-61" fmla="*/ 0 w 4349750"/>
                <a:gd name="connsiteY0-62" fmla="*/ 25400 h 146546"/>
                <a:gd name="connsiteX1-63" fmla="*/ 927100 w 4349750"/>
                <a:gd name="connsiteY1-64" fmla="*/ 82550 h 146546"/>
                <a:gd name="connsiteX2-65" fmla="*/ 2108200 w 4349750"/>
                <a:gd name="connsiteY2-66" fmla="*/ 25400 h 146546"/>
                <a:gd name="connsiteX3-67" fmla="*/ 3384550 w 4349750"/>
                <a:gd name="connsiteY3-68" fmla="*/ 139700 h 146546"/>
                <a:gd name="connsiteX4-69" fmla="*/ 4349750 w 4349750"/>
                <a:gd name="connsiteY4-70" fmla="*/ 0 h 146546"/>
                <a:gd name="connsiteX0-71" fmla="*/ 0 w 4349750"/>
                <a:gd name="connsiteY0-72" fmla="*/ 25400 h 146546"/>
                <a:gd name="connsiteX1-73" fmla="*/ 927100 w 4349750"/>
                <a:gd name="connsiteY1-74" fmla="*/ 82550 h 146546"/>
                <a:gd name="connsiteX2-75" fmla="*/ 2108200 w 4349750"/>
                <a:gd name="connsiteY2-76" fmla="*/ 25400 h 146546"/>
                <a:gd name="connsiteX3-77" fmla="*/ 3384550 w 4349750"/>
                <a:gd name="connsiteY3-78" fmla="*/ 139700 h 146546"/>
                <a:gd name="connsiteX4-79" fmla="*/ 4349750 w 4349750"/>
                <a:gd name="connsiteY4-80" fmla="*/ 0 h 146546"/>
                <a:gd name="connsiteX0-81" fmla="*/ 0 w 4349750"/>
                <a:gd name="connsiteY0-82" fmla="*/ 25400 h 146546"/>
                <a:gd name="connsiteX1-83" fmla="*/ 927100 w 4349750"/>
                <a:gd name="connsiteY1-84" fmla="*/ 82550 h 146546"/>
                <a:gd name="connsiteX2-85" fmla="*/ 2108200 w 4349750"/>
                <a:gd name="connsiteY2-86" fmla="*/ 25400 h 146546"/>
                <a:gd name="connsiteX3-87" fmla="*/ 3384550 w 4349750"/>
                <a:gd name="connsiteY3-88" fmla="*/ 139700 h 146546"/>
                <a:gd name="connsiteX4-89" fmla="*/ 4349750 w 4349750"/>
                <a:gd name="connsiteY4-90" fmla="*/ 0 h 146546"/>
                <a:gd name="connsiteX0-91" fmla="*/ 0 w 4349750"/>
                <a:gd name="connsiteY0-92" fmla="*/ 25400 h 143725"/>
                <a:gd name="connsiteX1-93" fmla="*/ 927100 w 4349750"/>
                <a:gd name="connsiteY1-94" fmla="*/ 82550 h 143725"/>
                <a:gd name="connsiteX2-95" fmla="*/ 2108200 w 4349750"/>
                <a:gd name="connsiteY2-96" fmla="*/ 25400 h 143725"/>
                <a:gd name="connsiteX3-97" fmla="*/ 3384550 w 4349750"/>
                <a:gd name="connsiteY3-98" fmla="*/ 139700 h 143725"/>
                <a:gd name="connsiteX4-99" fmla="*/ 4349750 w 4349750"/>
                <a:gd name="connsiteY4-100" fmla="*/ 0 h 143725"/>
                <a:gd name="connsiteX0-101" fmla="*/ 0 w 4349750"/>
                <a:gd name="connsiteY0-102" fmla="*/ 25400 h 142912"/>
                <a:gd name="connsiteX1-103" fmla="*/ 927100 w 4349750"/>
                <a:gd name="connsiteY1-104" fmla="*/ 82550 h 142912"/>
                <a:gd name="connsiteX2-105" fmla="*/ 2108200 w 4349750"/>
                <a:gd name="connsiteY2-106" fmla="*/ 25400 h 142912"/>
                <a:gd name="connsiteX3-107" fmla="*/ 3384550 w 4349750"/>
                <a:gd name="connsiteY3-108" fmla="*/ 139700 h 142912"/>
                <a:gd name="connsiteX4-109" fmla="*/ 4349750 w 4349750"/>
                <a:gd name="connsiteY4-110" fmla="*/ 0 h 142912"/>
                <a:gd name="connsiteX0-111" fmla="*/ 0 w 4349750"/>
                <a:gd name="connsiteY0-112" fmla="*/ 25400 h 139816"/>
                <a:gd name="connsiteX1-113" fmla="*/ 927100 w 4349750"/>
                <a:gd name="connsiteY1-114" fmla="*/ 82550 h 139816"/>
                <a:gd name="connsiteX2-115" fmla="*/ 2159000 w 4349750"/>
                <a:gd name="connsiteY2-116" fmla="*/ 25400 h 139816"/>
                <a:gd name="connsiteX3-117" fmla="*/ 3384550 w 4349750"/>
                <a:gd name="connsiteY3-118" fmla="*/ 139700 h 139816"/>
                <a:gd name="connsiteX4-119" fmla="*/ 4349750 w 4349750"/>
                <a:gd name="connsiteY4-120" fmla="*/ 0 h 139816"/>
                <a:gd name="connsiteX0-121" fmla="*/ 0 w 4349750"/>
                <a:gd name="connsiteY0-122" fmla="*/ 25400 h 133476"/>
                <a:gd name="connsiteX1-123" fmla="*/ 927100 w 4349750"/>
                <a:gd name="connsiteY1-124" fmla="*/ 82550 h 133476"/>
                <a:gd name="connsiteX2-125" fmla="*/ 2159000 w 4349750"/>
                <a:gd name="connsiteY2-126" fmla="*/ 25400 h 133476"/>
                <a:gd name="connsiteX3-127" fmla="*/ 3403600 w 4349750"/>
                <a:gd name="connsiteY3-128" fmla="*/ 133350 h 133476"/>
                <a:gd name="connsiteX4-129" fmla="*/ 4349750 w 4349750"/>
                <a:gd name="connsiteY4-130" fmla="*/ 0 h 133476"/>
                <a:gd name="connsiteX0-131" fmla="*/ 0 w 4349750"/>
                <a:gd name="connsiteY0-132" fmla="*/ 25400 h 133470"/>
                <a:gd name="connsiteX1-133" fmla="*/ 933450 w 4349750"/>
                <a:gd name="connsiteY1-134" fmla="*/ 114300 h 133470"/>
                <a:gd name="connsiteX2-135" fmla="*/ 2159000 w 4349750"/>
                <a:gd name="connsiteY2-136" fmla="*/ 25400 h 133470"/>
                <a:gd name="connsiteX3-137" fmla="*/ 3403600 w 4349750"/>
                <a:gd name="connsiteY3-138" fmla="*/ 133350 h 133470"/>
                <a:gd name="connsiteX4-139" fmla="*/ 4349750 w 4349750"/>
                <a:gd name="connsiteY4-140" fmla="*/ 0 h 133470"/>
                <a:gd name="connsiteX0-141" fmla="*/ 0 w 4349750"/>
                <a:gd name="connsiteY0-142" fmla="*/ 25400 h 146627"/>
                <a:gd name="connsiteX1-143" fmla="*/ 933450 w 4349750"/>
                <a:gd name="connsiteY1-144" fmla="*/ 114300 h 146627"/>
                <a:gd name="connsiteX2-145" fmla="*/ 2159000 w 4349750"/>
                <a:gd name="connsiteY2-146" fmla="*/ 139700 h 146627"/>
                <a:gd name="connsiteX3-147" fmla="*/ 3403600 w 4349750"/>
                <a:gd name="connsiteY3-148" fmla="*/ 133350 h 146627"/>
                <a:gd name="connsiteX4-149" fmla="*/ 4349750 w 4349750"/>
                <a:gd name="connsiteY4-150" fmla="*/ 0 h 146627"/>
                <a:gd name="connsiteX0-151" fmla="*/ 0 w 4349750"/>
                <a:gd name="connsiteY0-152" fmla="*/ 65563 h 189463"/>
                <a:gd name="connsiteX1-153" fmla="*/ 933450 w 4349750"/>
                <a:gd name="connsiteY1-154" fmla="*/ 154463 h 189463"/>
                <a:gd name="connsiteX2-155" fmla="*/ 2159000 w 4349750"/>
                <a:gd name="connsiteY2-156" fmla="*/ 179863 h 189463"/>
                <a:gd name="connsiteX3-157" fmla="*/ 2945786 w 4349750"/>
                <a:gd name="connsiteY3-158" fmla="*/ 4 h 189463"/>
                <a:gd name="connsiteX4-159" fmla="*/ 3403600 w 4349750"/>
                <a:gd name="connsiteY4-160" fmla="*/ 173513 h 189463"/>
                <a:gd name="connsiteX5" fmla="*/ 4349750 w 4349750"/>
                <a:gd name="connsiteY5" fmla="*/ 40163 h 189463"/>
                <a:gd name="connsiteX0-161" fmla="*/ 0 w 4349750"/>
                <a:gd name="connsiteY0-162" fmla="*/ 65563 h 202352"/>
                <a:gd name="connsiteX1-163" fmla="*/ 933450 w 4349750"/>
                <a:gd name="connsiteY1-164" fmla="*/ 154463 h 202352"/>
                <a:gd name="connsiteX2-165" fmla="*/ 2159000 w 4349750"/>
                <a:gd name="connsiteY2-166" fmla="*/ 179863 h 202352"/>
                <a:gd name="connsiteX3-167" fmla="*/ 2945786 w 4349750"/>
                <a:gd name="connsiteY3-168" fmla="*/ 4 h 202352"/>
                <a:gd name="connsiteX4-169" fmla="*/ 3639408 w 4349750"/>
                <a:gd name="connsiteY4-170" fmla="*/ 202088 h 202352"/>
                <a:gd name="connsiteX5-171" fmla="*/ 4349750 w 4349750"/>
                <a:gd name="connsiteY5-172" fmla="*/ 40163 h 202352"/>
                <a:gd name="connsiteX0-173" fmla="*/ 0 w 4349750"/>
                <a:gd name="connsiteY0-174" fmla="*/ 122777 h 259566"/>
                <a:gd name="connsiteX1-175" fmla="*/ 933450 w 4349750"/>
                <a:gd name="connsiteY1-176" fmla="*/ 211677 h 259566"/>
                <a:gd name="connsiteX2-177" fmla="*/ 1485590 w 4349750"/>
                <a:gd name="connsiteY2-178" fmla="*/ 67 h 259566"/>
                <a:gd name="connsiteX3-179" fmla="*/ 2159000 w 4349750"/>
                <a:gd name="connsiteY3-180" fmla="*/ 237077 h 259566"/>
                <a:gd name="connsiteX4-181" fmla="*/ 2945786 w 4349750"/>
                <a:gd name="connsiteY4-182" fmla="*/ 57218 h 259566"/>
                <a:gd name="connsiteX5-183" fmla="*/ 3639408 w 4349750"/>
                <a:gd name="connsiteY5-184" fmla="*/ 259302 h 259566"/>
                <a:gd name="connsiteX6" fmla="*/ 4349750 w 4349750"/>
                <a:gd name="connsiteY6" fmla="*/ 97377 h 259566"/>
                <a:gd name="connsiteX0-185" fmla="*/ 0 w 4349750"/>
                <a:gd name="connsiteY0-186" fmla="*/ 122775 h 259564"/>
                <a:gd name="connsiteX1-187" fmla="*/ 806477 w 4349750"/>
                <a:gd name="connsiteY1-188" fmla="*/ 221200 h 259564"/>
                <a:gd name="connsiteX2-189" fmla="*/ 1485590 w 4349750"/>
                <a:gd name="connsiteY2-190" fmla="*/ 65 h 259564"/>
                <a:gd name="connsiteX3-191" fmla="*/ 2159000 w 4349750"/>
                <a:gd name="connsiteY3-192" fmla="*/ 237075 h 259564"/>
                <a:gd name="connsiteX4-193" fmla="*/ 2945786 w 4349750"/>
                <a:gd name="connsiteY4-194" fmla="*/ 57216 h 259564"/>
                <a:gd name="connsiteX5-195" fmla="*/ 3639408 w 4349750"/>
                <a:gd name="connsiteY5-196" fmla="*/ 259300 h 259564"/>
                <a:gd name="connsiteX6-197" fmla="*/ 4349750 w 4349750"/>
                <a:gd name="connsiteY6-198" fmla="*/ 97375 h 259564"/>
                <a:gd name="connsiteX0-199" fmla="*/ 0 w 4349750"/>
                <a:gd name="connsiteY0-200" fmla="*/ 65564 h 202353"/>
                <a:gd name="connsiteX1-201" fmla="*/ 806477 w 4349750"/>
                <a:gd name="connsiteY1-202" fmla="*/ 163989 h 202353"/>
                <a:gd name="connsiteX2-203" fmla="*/ 1494660 w 4349750"/>
                <a:gd name="connsiteY2-204" fmla="*/ 47629 h 202353"/>
                <a:gd name="connsiteX3-205" fmla="*/ 2159000 w 4349750"/>
                <a:gd name="connsiteY3-206" fmla="*/ 179864 h 202353"/>
                <a:gd name="connsiteX4-207" fmla="*/ 2945786 w 4349750"/>
                <a:gd name="connsiteY4-208" fmla="*/ 5 h 202353"/>
                <a:gd name="connsiteX5-209" fmla="*/ 3639408 w 4349750"/>
                <a:gd name="connsiteY5-210" fmla="*/ 202089 h 202353"/>
                <a:gd name="connsiteX6-211" fmla="*/ 4349750 w 4349750"/>
                <a:gd name="connsiteY6-212" fmla="*/ 40164 h 202353"/>
                <a:gd name="connsiteX0-213" fmla="*/ 0 w 4349750"/>
                <a:gd name="connsiteY0-214" fmla="*/ 65564 h 192850"/>
                <a:gd name="connsiteX1-215" fmla="*/ 806477 w 4349750"/>
                <a:gd name="connsiteY1-216" fmla="*/ 163989 h 192850"/>
                <a:gd name="connsiteX2-217" fmla="*/ 1494660 w 4349750"/>
                <a:gd name="connsiteY2-218" fmla="*/ 47629 h 192850"/>
                <a:gd name="connsiteX3-219" fmla="*/ 2159000 w 4349750"/>
                <a:gd name="connsiteY3-220" fmla="*/ 179864 h 192850"/>
                <a:gd name="connsiteX4-221" fmla="*/ 2945786 w 4349750"/>
                <a:gd name="connsiteY4-222" fmla="*/ 5 h 192850"/>
                <a:gd name="connsiteX5-223" fmla="*/ 3666616 w 4349750"/>
                <a:gd name="connsiteY5-224" fmla="*/ 192564 h 192850"/>
                <a:gd name="connsiteX6-225" fmla="*/ 4349750 w 4349750"/>
                <a:gd name="connsiteY6-226" fmla="*/ 40164 h 192850"/>
                <a:gd name="connsiteX0-227" fmla="*/ 0 w 4349750"/>
                <a:gd name="connsiteY0-228" fmla="*/ 25400 h 152407"/>
                <a:gd name="connsiteX1-229" fmla="*/ 806477 w 4349750"/>
                <a:gd name="connsiteY1-230" fmla="*/ 123825 h 152407"/>
                <a:gd name="connsiteX2-231" fmla="*/ 1494660 w 4349750"/>
                <a:gd name="connsiteY2-232" fmla="*/ 7465 h 152407"/>
                <a:gd name="connsiteX3-233" fmla="*/ 2159000 w 4349750"/>
                <a:gd name="connsiteY3-234" fmla="*/ 139700 h 152407"/>
                <a:gd name="connsiteX4-235" fmla="*/ 2927647 w 4349750"/>
                <a:gd name="connsiteY4-236" fmla="*/ 7466 h 152407"/>
                <a:gd name="connsiteX5-237" fmla="*/ 3666616 w 4349750"/>
                <a:gd name="connsiteY5-238" fmla="*/ 152400 h 152407"/>
                <a:gd name="connsiteX6-239" fmla="*/ 4349750 w 4349750"/>
                <a:gd name="connsiteY6-240" fmla="*/ 0 h 152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71" y="connsiteY5-172"/>
                </a:cxn>
                <a:cxn ang="0">
                  <a:pos x="connsiteX6-197" y="connsiteY6-198"/>
                </a:cxn>
              </a:cxnLst>
              <a:rect l="l" t="t" r="r" b="b"/>
              <a:pathLst>
                <a:path w="4349750" h="152407">
                  <a:moveTo>
                    <a:pt x="0" y="25400"/>
                  </a:moveTo>
                  <a:cubicBezTo>
                    <a:pt x="309033" y="44450"/>
                    <a:pt x="557367" y="126814"/>
                    <a:pt x="806477" y="123825"/>
                  </a:cubicBezTo>
                  <a:cubicBezTo>
                    <a:pt x="1055587" y="120836"/>
                    <a:pt x="1290402" y="3232"/>
                    <a:pt x="1494660" y="7465"/>
                  </a:cubicBezTo>
                  <a:cubicBezTo>
                    <a:pt x="1698918" y="11698"/>
                    <a:pt x="1920169" y="139700"/>
                    <a:pt x="2159000" y="139700"/>
                  </a:cubicBezTo>
                  <a:cubicBezTo>
                    <a:pt x="2397831" y="139700"/>
                    <a:pt x="2720214" y="8524"/>
                    <a:pt x="2927647" y="7466"/>
                  </a:cubicBezTo>
                  <a:cubicBezTo>
                    <a:pt x="3135080" y="6408"/>
                    <a:pt x="3429599" y="153644"/>
                    <a:pt x="3666616" y="152400"/>
                  </a:cubicBezTo>
                  <a:cubicBezTo>
                    <a:pt x="3903633" y="151156"/>
                    <a:pt x="4028017" y="46567"/>
                    <a:pt x="4349750" y="0"/>
                  </a:cubicBezTo>
                </a:path>
              </a:pathLst>
            </a:custGeom>
            <a:noFill/>
            <a:ln w="6350">
              <a:gradFill>
                <a:gsLst>
                  <a:gs pos="0">
                    <a:srgbClr val="FFCDCD"/>
                  </a:gs>
                  <a:gs pos="90000">
                    <a:srgbClr val="C00000"/>
                  </a:gs>
                  <a:gs pos="10000">
                    <a:srgbClr val="C00000"/>
                  </a:gs>
                  <a:gs pos="100000">
                    <a:srgbClr val="C0000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Tm="5241">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p:tgtEl>
                                          <p:spTgt spid="13"/>
                                        </p:tgtEl>
                                        <p:attrNameLst>
                                          <p:attrName>ppt_y</p:attrName>
                                        </p:attrNameLst>
                                      </p:cBhvr>
                                      <p:tavLst>
                                        <p:tav tm="0">
                                          <p:val>
                                            <p:strVal val="#ppt_y+#ppt_h*1.125000"/>
                                          </p:val>
                                        </p:tav>
                                        <p:tav tm="100000">
                                          <p:val>
                                            <p:strVal val="#ppt_y"/>
                                          </p:val>
                                        </p:tav>
                                      </p:tavLst>
                                    </p:anim>
                                    <p:animEffect transition="in" filter="wipe(up)">
                                      <p:cBhvr>
                                        <p:cTn id="14" dur="1000"/>
                                        <p:tgtEl>
                                          <p:spTgt spid="13"/>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p:tgtEl>
                                          <p:spTgt spid="12"/>
                                        </p:tgtEl>
                                        <p:attrNameLst>
                                          <p:attrName>ppt_x</p:attrName>
                                        </p:attrNameLst>
                                      </p:cBhvr>
                                      <p:tavLst>
                                        <p:tav tm="0">
                                          <p:val>
                                            <p:strVal val="#ppt_x-#ppt_w*1.125000"/>
                                          </p:val>
                                        </p:tav>
                                        <p:tav tm="100000">
                                          <p:val>
                                            <p:strVal val="#ppt_x"/>
                                          </p:val>
                                        </p:tav>
                                      </p:tavLst>
                                    </p:anim>
                                    <p:animEffect transition="in" filter="wipe(right)">
                                      <p:cBhvr>
                                        <p:cTn id="18" dur="1000"/>
                                        <p:tgtEl>
                                          <p:spTgt spid="12"/>
                                        </p:tgtEl>
                                      </p:cBhvr>
                                    </p:animEffect>
                                  </p:childTnLst>
                                </p:cTn>
                              </p:par>
                            </p:childTnLst>
                          </p:cTn>
                        </p:par>
                        <p:par>
                          <p:cTn id="19" fill="hold">
                            <p:stCondLst>
                              <p:cond delay="2000"/>
                            </p:stCondLst>
                            <p:childTnLst>
                              <p:par>
                                <p:cTn id="20" presetID="16" presetClass="entr" presetSubtype="37"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outVertical)">
                                      <p:cBhvr>
                                        <p:cTn id="22" dur="750"/>
                                        <p:tgtEl>
                                          <p:spTgt spid="14"/>
                                        </p:tgtEl>
                                      </p:cBhvr>
                                    </p:animEffect>
                                  </p:childTnLst>
                                </p:cTn>
                              </p:par>
                            </p:childTnLst>
                          </p:cTn>
                        </p:par>
                        <p:par>
                          <p:cTn id="23" fill="hold">
                            <p:stCondLst>
                              <p:cond delay="3000"/>
                            </p:stCondLst>
                            <p:childTnLst>
                              <p:par>
                                <p:cTn id="24" presetID="53" presetClass="entr" presetSubtype="16" fill="hold" grpId="0" nodeType="afterEffect">
                                  <p:stCondLst>
                                    <p:cond delay="0"/>
                                  </p:stCondLst>
                                  <p:iterate type="lt">
                                    <p:tmPct val="20000"/>
                                  </p:iterate>
                                  <p:childTnLst>
                                    <p:set>
                                      <p:cBhvr>
                                        <p:cTn id="25" dur="1" fill="hold">
                                          <p:stCondLst>
                                            <p:cond delay="0"/>
                                          </p:stCondLst>
                                        </p:cTn>
                                        <p:tgtEl>
                                          <p:spTgt spid="9"/>
                                        </p:tgtEl>
                                        <p:attrNameLst>
                                          <p:attrName>style.visibility</p:attrName>
                                        </p:attrNameLst>
                                      </p:cBhvr>
                                      <p:to>
                                        <p:strVal val="visible"/>
                                      </p:to>
                                    </p:set>
                                    <p:anim calcmode="lin" valueType="num">
                                      <p:cBhvr>
                                        <p:cTn id="26" dur="750" fill="hold"/>
                                        <p:tgtEl>
                                          <p:spTgt spid="9"/>
                                        </p:tgtEl>
                                        <p:attrNameLst>
                                          <p:attrName>ppt_w</p:attrName>
                                        </p:attrNameLst>
                                      </p:cBhvr>
                                      <p:tavLst>
                                        <p:tav tm="0">
                                          <p:val>
                                            <p:fltVal val="0"/>
                                          </p:val>
                                        </p:tav>
                                        <p:tav tm="100000">
                                          <p:val>
                                            <p:strVal val="#ppt_w"/>
                                          </p:val>
                                        </p:tav>
                                      </p:tavLst>
                                    </p:anim>
                                    <p:anim calcmode="lin" valueType="num">
                                      <p:cBhvr>
                                        <p:cTn id="27" dur="750" fill="hold"/>
                                        <p:tgtEl>
                                          <p:spTgt spid="9"/>
                                        </p:tgtEl>
                                        <p:attrNameLst>
                                          <p:attrName>ppt_h</p:attrName>
                                        </p:attrNameLst>
                                      </p:cBhvr>
                                      <p:tavLst>
                                        <p:tav tm="0">
                                          <p:val>
                                            <p:fltVal val="0"/>
                                          </p:val>
                                        </p:tav>
                                        <p:tav tm="100000">
                                          <p:val>
                                            <p:strVal val="#ppt_h"/>
                                          </p:val>
                                        </p:tav>
                                      </p:tavLst>
                                    </p:anim>
                                    <p:animEffect transition="in" filter="fade">
                                      <p:cBhvr>
                                        <p:cTn id="28" dur="750"/>
                                        <p:tgtEl>
                                          <p:spTgt spid="9"/>
                                        </p:tgtEl>
                                      </p:cBhvr>
                                    </p:animEffect>
                                  </p:childTnLst>
                                </p:cTn>
                              </p:par>
                              <p:par>
                                <p:cTn id="29" presetID="53" presetClass="entr" presetSubtype="16" fill="hold" grpId="0" nodeType="withEffect">
                                  <p:stCondLst>
                                    <p:cond delay="0"/>
                                  </p:stCondLst>
                                  <p:iterate type="lt">
                                    <p:tmPct val="10000"/>
                                  </p:iterate>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ldLvl="0" animBg="1"/>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descr="C:\Users\Administrator\Desktop\爱国\QQ截图20161231120011.jpgQQ截图20161231120011"/>
          <p:cNvPicPr>
            <a:picLocks noChangeAspect="1"/>
          </p:cNvPicPr>
          <p:nvPr/>
        </p:nvPicPr>
        <p:blipFill rotWithShape="1">
          <a:blip r:embed="rId3"/>
          <a:srcRect/>
          <a:stretch>
            <a:fillRect/>
          </a:stretch>
        </p:blipFill>
        <p:spPr>
          <a:xfrm>
            <a:off x="988695" y="1416050"/>
            <a:ext cx="10213975" cy="1802130"/>
          </a:xfrm>
          <a:prstGeom prst="rect">
            <a:avLst/>
          </a:prstGeom>
        </p:spPr>
      </p:pic>
      <p:sp>
        <p:nvSpPr>
          <p:cNvPr id="2" name="矩形 1"/>
          <p:cNvSpPr/>
          <p:nvPr/>
        </p:nvSpPr>
        <p:spPr>
          <a:xfrm>
            <a:off x="988951" y="3218149"/>
            <a:ext cx="10214098" cy="175099"/>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988951" y="3530119"/>
            <a:ext cx="2445081" cy="1971038"/>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757968" y="3530119"/>
            <a:ext cx="2445081" cy="1971038"/>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168295" y="3530119"/>
            <a:ext cx="2445081" cy="1971038"/>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578623" y="3530119"/>
            <a:ext cx="2445081" cy="1971038"/>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Shape 296"/>
          <p:cNvSpPr/>
          <p:nvPr/>
        </p:nvSpPr>
        <p:spPr>
          <a:xfrm>
            <a:off x="1213786" y="3767068"/>
            <a:ext cx="392831" cy="396279"/>
          </a:xfrm>
          <a:custGeom>
            <a:avLst/>
            <a:gdLst/>
            <a:ahLst/>
            <a:cxnLst>
              <a:cxn ang="0">
                <a:pos x="wd2" y="hd2"/>
              </a:cxn>
              <a:cxn ang="5400000">
                <a:pos x="wd2" y="hd2"/>
              </a:cxn>
              <a:cxn ang="10800000">
                <a:pos x="wd2" y="hd2"/>
              </a:cxn>
              <a:cxn ang="16200000">
                <a:pos x="wd2" y="hd2"/>
              </a:cxn>
            </a:cxnLst>
            <a:rect l="0" t="0" r="r" b="b"/>
            <a:pathLst>
              <a:path w="21600" h="21600" extrusionOk="0">
                <a:moveTo>
                  <a:pt x="21600" y="4286"/>
                </a:moveTo>
                <a:lnTo>
                  <a:pt x="16675" y="0"/>
                </a:lnTo>
                <a:lnTo>
                  <a:pt x="15206" y="1629"/>
                </a:lnTo>
                <a:lnTo>
                  <a:pt x="20174" y="5700"/>
                </a:lnTo>
                <a:lnTo>
                  <a:pt x="21600" y="4286"/>
                </a:lnTo>
                <a:close/>
                <a:moveTo>
                  <a:pt x="6394" y="1629"/>
                </a:moveTo>
                <a:lnTo>
                  <a:pt x="4925" y="214"/>
                </a:lnTo>
                <a:lnTo>
                  <a:pt x="0" y="4286"/>
                </a:lnTo>
                <a:lnTo>
                  <a:pt x="1469" y="5700"/>
                </a:lnTo>
                <a:lnTo>
                  <a:pt x="6394" y="1629"/>
                </a:lnTo>
                <a:close/>
                <a:moveTo>
                  <a:pt x="11318" y="6729"/>
                </a:moveTo>
                <a:lnTo>
                  <a:pt x="9677" y="6729"/>
                </a:lnTo>
                <a:lnTo>
                  <a:pt x="9677" y="13071"/>
                </a:lnTo>
                <a:lnTo>
                  <a:pt x="14818" y="16114"/>
                </a:lnTo>
                <a:lnTo>
                  <a:pt x="15638" y="14871"/>
                </a:lnTo>
                <a:lnTo>
                  <a:pt x="11318" y="12257"/>
                </a:lnTo>
                <a:lnTo>
                  <a:pt x="11318" y="6729"/>
                </a:lnTo>
                <a:close/>
                <a:moveTo>
                  <a:pt x="10714" y="2443"/>
                </a:moveTo>
                <a:cubicBezTo>
                  <a:pt x="5357" y="2443"/>
                  <a:pt x="1037" y="6729"/>
                  <a:pt x="1037" y="12043"/>
                </a:cubicBezTo>
                <a:cubicBezTo>
                  <a:pt x="1037" y="17357"/>
                  <a:pt x="5270" y="21600"/>
                  <a:pt x="10714" y="21600"/>
                </a:cubicBezTo>
                <a:cubicBezTo>
                  <a:pt x="16157" y="21600"/>
                  <a:pt x="20347" y="17357"/>
                  <a:pt x="20347" y="12043"/>
                </a:cubicBezTo>
                <a:cubicBezTo>
                  <a:pt x="20347" y="6729"/>
                  <a:pt x="16243" y="2443"/>
                  <a:pt x="10714" y="2443"/>
                </a:cubicBezTo>
                <a:close/>
                <a:moveTo>
                  <a:pt x="10714" y="19371"/>
                </a:moveTo>
                <a:cubicBezTo>
                  <a:pt x="6610" y="19371"/>
                  <a:pt x="3283" y="16200"/>
                  <a:pt x="3283" y="12043"/>
                </a:cubicBezTo>
                <a:cubicBezTo>
                  <a:pt x="3283" y="7843"/>
                  <a:pt x="6480" y="4500"/>
                  <a:pt x="10714" y="4500"/>
                </a:cubicBezTo>
                <a:cubicBezTo>
                  <a:pt x="14904" y="4500"/>
                  <a:pt x="18317" y="7843"/>
                  <a:pt x="18317" y="12043"/>
                </a:cubicBezTo>
                <a:cubicBezTo>
                  <a:pt x="18317" y="16200"/>
                  <a:pt x="15034" y="19371"/>
                  <a:pt x="10714" y="19371"/>
                </a:cubicBezTo>
                <a:close/>
              </a:path>
            </a:pathLst>
          </a:custGeom>
          <a:gradFill>
            <a:gsLst>
              <a:gs pos="0">
                <a:srgbClr val="E30000"/>
              </a:gs>
              <a:gs pos="100000">
                <a:srgbClr val="76030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endParaRPr>
          </a:p>
        </p:txBody>
      </p:sp>
      <p:sp>
        <p:nvSpPr>
          <p:cNvPr id="49" name="Freeform 133"/>
          <p:cNvSpPr>
            <a:spLocks noEditPoints="1"/>
          </p:cNvSpPr>
          <p:nvPr/>
        </p:nvSpPr>
        <p:spPr bwMode="auto">
          <a:xfrm>
            <a:off x="3788335" y="3773831"/>
            <a:ext cx="383470" cy="382753"/>
          </a:xfrm>
          <a:custGeom>
            <a:avLst/>
            <a:gdLst>
              <a:gd name="T0" fmla="*/ 120 w 223"/>
              <a:gd name="T1" fmla="*/ 86 h 223"/>
              <a:gd name="T2" fmla="*/ 120 w 223"/>
              <a:gd name="T3" fmla="*/ 69 h 223"/>
              <a:gd name="T4" fmla="*/ 163 w 223"/>
              <a:gd name="T5" fmla="*/ 69 h 223"/>
              <a:gd name="T6" fmla="*/ 163 w 223"/>
              <a:gd name="T7" fmla="*/ 0 h 223"/>
              <a:gd name="T8" fmla="*/ 60 w 223"/>
              <a:gd name="T9" fmla="*/ 0 h 223"/>
              <a:gd name="T10" fmla="*/ 60 w 223"/>
              <a:gd name="T11" fmla="*/ 69 h 223"/>
              <a:gd name="T12" fmla="*/ 103 w 223"/>
              <a:gd name="T13" fmla="*/ 69 h 223"/>
              <a:gd name="T14" fmla="*/ 103 w 223"/>
              <a:gd name="T15" fmla="*/ 86 h 223"/>
              <a:gd name="T16" fmla="*/ 43 w 223"/>
              <a:gd name="T17" fmla="*/ 86 h 223"/>
              <a:gd name="T18" fmla="*/ 43 w 223"/>
              <a:gd name="T19" fmla="*/ 78 h 223"/>
              <a:gd name="T20" fmla="*/ 18 w 223"/>
              <a:gd name="T21" fmla="*/ 78 h 223"/>
              <a:gd name="T22" fmla="*/ 18 w 223"/>
              <a:gd name="T23" fmla="*/ 86 h 223"/>
              <a:gd name="T24" fmla="*/ 0 w 223"/>
              <a:gd name="T25" fmla="*/ 86 h 223"/>
              <a:gd name="T26" fmla="*/ 0 w 223"/>
              <a:gd name="T27" fmla="*/ 223 h 223"/>
              <a:gd name="T28" fmla="*/ 223 w 223"/>
              <a:gd name="T29" fmla="*/ 223 h 223"/>
              <a:gd name="T30" fmla="*/ 223 w 223"/>
              <a:gd name="T31" fmla="*/ 86 h 223"/>
              <a:gd name="T32" fmla="*/ 120 w 223"/>
              <a:gd name="T33" fmla="*/ 86 h 223"/>
              <a:gd name="T34" fmla="*/ 69 w 223"/>
              <a:gd name="T35" fmla="*/ 9 h 223"/>
              <a:gd name="T36" fmla="*/ 155 w 223"/>
              <a:gd name="T37" fmla="*/ 9 h 223"/>
              <a:gd name="T38" fmla="*/ 155 w 223"/>
              <a:gd name="T39" fmla="*/ 60 h 223"/>
              <a:gd name="T40" fmla="*/ 69 w 223"/>
              <a:gd name="T41" fmla="*/ 60 h 223"/>
              <a:gd name="T42" fmla="*/ 69 w 223"/>
              <a:gd name="T43" fmla="*/ 9 h 223"/>
              <a:gd name="T44" fmla="*/ 112 w 223"/>
              <a:gd name="T45" fmla="*/ 198 h 223"/>
              <a:gd name="T46" fmla="*/ 69 w 223"/>
              <a:gd name="T47" fmla="*/ 155 h 223"/>
              <a:gd name="T48" fmla="*/ 112 w 223"/>
              <a:gd name="T49" fmla="*/ 112 h 223"/>
              <a:gd name="T50" fmla="*/ 155 w 223"/>
              <a:gd name="T51" fmla="*/ 155 h 223"/>
              <a:gd name="T52" fmla="*/ 112 w 223"/>
              <a:gd name="T53" fmla="*/ 198 h 223"/>
              <a:gd name="T54" fmla="*/ 206 w 223"/>
              <a:gd name="T55" fmla="*/ 112 h 223"/>
              <a:gd name="T56" fmla="*/ 180 w 223"/>
              <a:gd name="T57" fmla="*/ 112 h 223"/>
              <a:gd name="T58" fmla="*/ 180 w 223"/>
              <a:gd name="T59" fmla="*/ 103 h 223"/>
              <a:gd name="T60" fmla="*/ 206 w 223"/>
              <a:gd name="T61" fmla="*/ 103 h 223"/>
              <a:gd name="T62" fmla="*/ 206 w 223"/>
              <a:gd name="T63"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gradFill>
            <a:gsLst>
              <a:gs pos="0">
                <a:srgbClr val="E30000"/>
              </a:gs>
              <a:gs pos="100000">
                <a:srgbClr val="760303"/>
              </a:gs>
            </a:gsLst>
            <a:lin ang="5400000" scaled="0"/>
          </a:gradFill>
          <a:ln>
            <a:noFill/>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latin typeface="+mn-ea"/>
            </a:endParaRPr>
          </a:p>
        </p:txBody>
      </p:sp>
      <p:sp>
        <p:nvSpPr>
          <p:cNvPr id="50" name="Freeform 12"/>
          <p:cNvSpPr>
            <a:spLocks noEditPoints="1"/>
          </p:cNvSpPr>
          <p:nvPr/>
        </p:nvSpPr>
        <p:spPr bwMode="auto">
          <a:xfrm>
            <a:off x="6353523" y="3810540"/>
            <a:ext cx="373134" cy="309335"/>
          </a:xfrm>
          <a:custGeom>
            <a:avLst/>
            <a:gdLst>
              <a:gd name="T0" fmla="*/ 221 w 242"/>
              <a:gd name="T1" fmla="*/ 0 h 200"/>
              <a:gd name="T2" fmla="*/ 171 w 242"/>
              <a:gd name="T3" fmla="*/ 0 h 200"/>
              <a:gd name="T4" fmla="*/ 135 w 242"/>
              <a:gd name="T5" fmla="*/ 15 h 200"/>
              <a:gd name="T6" fmla="*/ 51 w 242"/>
              <a:gd name="T7" fmla="*/ 99 h 200"/>
              <a:gd name="T8" fmla="*/ 51 w 242"/>
              <a:gd name="T9" fmla="*/ 129 h 200"/>
              <a:gd name="T10" fmla="*/ 113 w 242"/>
              <a:gd name="T11" fmla="*/ 192 h 200"/>
              <a:gd name="T12" fmla="*/ 143 w 242"/>
              <a:gd name="T13" fmla="*/ 192 h 200"/>
              <a:gd name="T14" fmla="*/ 227 w 242"/>
              <a:gd name="T15" fmla="*/ 108 h 200"/>
              <a:gd name="T16" fmla="*/ 242 w 242"/>
              <a:gd name="T17" fmla="*/ 71 h 200"/>
              <a:gd name="T18" fmla="*/ 242 w 242"/>
              <a:gd name="T19" fmla="*/ 22 h 200"/>
              <a:gd name="T20" fmla="*/ 221 w 242"/>
              <a:gd name="T21" fmla="*/ 0 h 200"/>
              <a:gd name="T22" fmla="*/ 192 w 242"/>
              <a:gd name="T23" fmla="*/ 71 h 200"/>
              <a:gd name="T24" fmla="*/ 171 w 242"/>
              <a:gd name="T25" fmla="*/ 50 h 200"/>
              <a:gd name="T26" fmla="*/ 192 w 242"/>
              <a:gd name="T27" fmla="*/ 29 h 200"/>
              <a:gd name="T28" fmla="*/ 214 w 242"/>
              <a:gd name="T29" fmla="*/ 50 h 200"/>
              <a:gd name="T30" fmla="*/ 192 w 242"/>
              <a:gd name="T31" fmla="*/ 71 h 200"/>
              <a:gd name="T32" fmla="*/ 19 w 242"/>
              <a:gd name="T33" fmla="*/ 119 h 200"/>
              <a:gd name="T34" fmla="*/ 95 w 242"/>
              <a:gd name="T35" fmla="*/ 196 h 200"/>
              <a:gd name="T36" fmla="*/ 70 w 242"/>
              <a:gd name="T37" fmla="*/ 192 h 200"/>
              <a:gd name="T38" fmla="*/ 8 w 242"/>
              <a:gd name="T39" fmla="*/ 129 h 200"/>
              <a:gd name="T40" fmla="*/ 8 w 242"/>
              <a:gd name="T41" fmla="*/ 99 h 200"/>
              <a:gd name="T42" fmla="*/ 92 w 242"/>
              <a:gd name="T43" fmla="*/ 15 h 200"/>
              <a:gd name="T44" fmla="*/ 128 w 242"/>
              <a:gd name="T45" fmla="*/ 0 h 200"/>
              <a:gd name="T46" fmla="*/ 19 w 242"/>
              <a:gd name="T47" fmla="*/ 109 h 200"/>
              <a:gd name="T48" fmla="*/ 19 w 242"/>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200">
                <a:moveTo>
                  <a:pt x="221" y="0"/>
                </a:moveTo>
                <a:cubicBezTo>
                  <a:pt x="171" y="0"/>
                  <a:pt x="171" y="0"/>
                  <a:pt x="171" y="0"/>
                </a:cubicBezTo>
                <a:cubicBezTo>
                  <a:pt x="159" y="0"/>
                  <a:pt x="143" y="7"/>
                  <a:pt x="135" y="15"/>
                </a:cubicBezTo>
                <a:cubicBezTo>
                  <a:pt x="51" y="99"/>
                  <a:pt x="51" y="99"/>
                  <a:pt x="51" y="99"/>
                </a:cubicBezTo>
                <a:cubicBezTo>
                  <a:pt x="42" y="107"/>
                  <a:pt x="42" y="121"/>
                  <a:pt x="51" y="129"/>
                </a:cubicBezTo>
                <a:cubicBezTo>
                  <a:pt x="113" y="192"/>
                  <a:pt x="113" y="192"/>
                  <a:pt x="113" y="192"/>
                </a:cubicBezTo>
                <a:cubicBezTo>
                  <a:pt x="121" y="200"/>
                  <a:pt x="135" y="200"/>
                  <a:pt x="143" y="192"/>
                </a:cubicBezTo>
                <a:cubicBezTo>
                  <a:pt x="227" y="108"/>
                  <a:pt x="227" y="108"/>
                  <a:pt x="227" y="108"/>
                </a:cubicBezTo>
                <a:cubicBezTo>
                  <a:pt x="236" y="100"/>
                  <a:pt x="242" y="83"/>
                  <a:pt x="242" y="71"/>
                </a:cubicBezTo>
                <a:cubicBezTo>
                  <a:pt x="242" y="22"/>
                  <a:pt x="242" y="22"/>
                  <a:pt x="242" y="22"/>
                </a:cubicBezTo>
                <a:cubicBezTo>
                  <a:pt x="242" y="10"/>
                  <a:pt x="233" y="0"/>
                  <a:pt x="221" y="0"/>
                </a:cubicBezTo>
                <a:moveTo>
                  <a:pt x="192" y="71"/>
                </a:moveTo>
                <a:cubicBezTo>
                  <a:pt x="181" y="71"/>
                  <a:pt x="171" y="62"/>
                  <a:pt x="171" y="50"/>
                </a:cubicBezTo>
                <a:cubicBezTo>
                  <a:pt x="171" y="38"/>
                  <a:pt x="181" y="29"/>
                  <a:pt x="192" y="29"/>
                </a:cubicBezTo>
                <a:cubicBezTo>
                  <a:pt x="204" y="29"/>
                  <a:pt x="214" y="38"/>
                  <a:pt x="214" y="50"/>
                </a:cubicBezTo>
                <a:cubicBezTo>
                  <a:pt x="214" y="62"/>
                  <a:pt x="204" y="71"/>
                  <a:pt x="192" y="71"/>
                </a:cubicBezTo>
                <a:moveTo>
                  <a:pt x="19" y="119"/>
                </a:moveTo>
                <a:cubicBezTo>
                  <a:pt x="95" y="196"/>
                  <a:pt x="95" y="196"/>
                  <a:pt x="95" y="196"/>
                </a:cubicBezTo>
                <a:cubicBezTo>
                  <a:pt x="87" y="200"/>
                  <a:pt x="77" y="199"/>
                  <a:pt x="70" y="192"/>
                </a:cubicBezTo>
                <a:cubicBezTo>
                  <a:pt x="8" y="129"/>
                  <a:pt x="8" y="129"/>
                  <a:pt x="8" y="129"/>
                </a:cubicBezTo>
                <a:cubicBezTo>
                  <a:pt x="0" y="121"/>
                  <a:pt x="0" y="107"/>
                  <a:pt x="8" y="99"/>
                </a:cubicBezTo>
                <a:cubicBezTo>
                  <a:pt x="92" y="15"/>
                  <a:pt x="92" y="15"/>
                  <a:pt x="92" y="15"/>
                </a:cubicBezTo>
                <a:cubicBezTo>
                  <a:pt x="100" y="7"/>
                  <a:pt x="116" y="0"/>
                  <a:pt x="128" y="0"/>
                </a:cubicBezTo>
                <a:cubicBezTo>
                  <a:pt x="19" y="109"/>
                  <a:pt x="19" y="109"/>
                  <a:pt x="19" y="109"/>
                </a:cubicBezTo>
                <a:cubicBezTo>
                  <a:pt x="16" y="112"/>
                  <a:pt x="16" y="117"/>
                  <a:pt x="19" y="119"/>
                </a:cubicBezTo>
              </a:path>
            </a:pathLst>
          </a:custGeom>
          <a:gradFill>
            <a:gsLst>
              <a:gs pos="0">
                <a:srgbClr val="E30000"/>
              </a:gs>
              <a:gs pos="100000">
                <a:srgbClr val="760303"/>
              </a:gs>
            </a:gsLst>
            <a:lin ang="5400000" scaled="0"/>
          </a:gradFill>
          <a:ln>
            <a:noFill/>
          </a:ln>
          <a:effectLst/>
        </p:spPr>
        <p:txBody>
          <a:bodyPr vert="horz" wrap="square" lIns="121920" tIns="60960" rIns="121920" bIns="60960" numCol="1" anchor="t" anchorCtr="0" compatLnSpc="1"/>
          <a:lstStyle/>
          <a:p>
            <a:endParaRPr lang="id-ID" sz="2400"/>
          </a:p>
        </p:txBody>
      </p:sp>
      <p:sp>
        <p:nvSpPr>
          <p:cNvPr id="51" name="Freeform 55"/>
          <p:cNvSpPr>
            <a:spLocks noChangeAspect="1" noEditPoints="1"/>
          </p:cNvSpPr>
          <p:nvPr/>
        </p:nvSpPr>
        <p:spPr bwMode="auto">
          <a:xfrm>
            <a:off x="8908376" y="3780973"/>
            <a:ext cx="351017" cy="368469"/>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gradFill>
            <a:gsLst>
              <a:gs pos="0">
                <a:srgbClr val="E30000"/>
              </a:gs>
              <a:gs pos="100000">
                <a:srgbClr val="760303"/>
              </a:gs>
            </a:gsLst>
            <a:lin ang="5400000" scaled="0"/>
          </a:gradFill>
          <a:ln>
            <a:noFill/>
          </a:ln>
          <a:effectLst/>
        </p:spPr>
        <p:txBody>
          <a:bodyPr/>
          <a:lstStyle/>
          <a:p>
            <a:pPr defTabSz="913765">
              <a:defRPr/>
            </a:pPr>
            <a:endParaRPr lang="en-US"/>
          </a:p>
        </p:txBody>
      </p:sp>
      <p:sp>
        <p:nvSpPr>
          <p:cNvPr id="52" name="文本框 51"/>
          <p:cNvSpPr txBox="1"/>
          <p:nvPr/>
        </p:nvSpPr>
        <p:spPr>
          <a:xfrm>
            <a:off x="1215778" y="4250561"/>
            <a:ext cx="1991427" cy="1052596"/>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rPr>
              <a:t>严谨的逻辑思维、创意的图示化表达，带来精美、创意、动感、形象的全新</a:t>
            </a:r>
            <a:r>
              <a:rPr lang="en-US" altLang="zh-CN" sz="1200" dirty="0">
                <a:solidFill>
                  <a:schemeClr val="tx1">
                    <a:lumMod val="75000"/>
                    <a:lumOff val="25000"/>
                  </a:schemeClr>
                </a:solidFill>
              </a:rPr>
              <a:t>PPT</a:t>
            </a:r>
            <a:r>
              <a:rPr lang="zh-CN" altLang="en-US" sz="1200" dirty="0">
                <a:solidFill>
                  <a:schemeClr val="tx1">
                    <a:lumMod val="75000"/>
                    <a:lumOff val="25000"/>
                  </a:schemeClr>
                </a:solidFill>
              </a:rPr>
              <a:t>体验。</a:t>
            </a:r>
          </a:p>
        </p:txBody>
      </p:sp>
      <p:sp>
        <p:nvSpPr>
          <p:cNvPr id="53" name="Rectangle 36"/>
          <p:cNvSpPr>
            <a:spLocks noChangeArrowheads="1"/>
          </p:cNvSpPr>
          <p:nvPr/>
        </p:nvSpPr>
        <p:spPr bwMode="auto">
          <a:xfrm>
            <a:off x="1606617" y="3783875"/>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r>
              <a:rPr lang="zh-CN" altLang="en-US" b="1" dirty="0">
                <a:solidFill>
                  <a:srgbClr val="C00000"/>
                </a:solidFill>
                <a:effectLst/>
                <a:latin typeface="+mn-ea"/>
                <a:sym typeface="Arial" panose="020B0604020202020204" pitchFamily="34" charset="0"/>
              </a:rPr>
              <a:t>请添加标题</a:t>
            </a:r>
          </a:p>
        </p:txBody>
      </p:sp>
      <p:sp>
        <p:nvSpPr>
          <p:cNvPr id="54" name="文本框 53"/>
          <p:cNvSpPr txBox="1"/>
          <p:nvPr/>
        </p:nvSpPr>
        <p:spPr>
          <a:xfrm>
            <a:off x="3803125" y="4250561"/>
            <a:ext cx="1991427" cy="1052596"/>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rPr>
              <a:t>严谨的逻辑思维、创意的图示化表达，带来精美、创意、动感、形象的全新</a:t>
            </a:r>
            <a:r>
              <a:rPr lang="en-US" altLang="zh-CN" sz="1200" dirty="0">
                <a:solidFill>
                  <a:schemeClr val="tx1">
                    <a:lumMod val="75000"/>
                    <a:lumOff val="25000"/>
                  </a:schemeClr>
                </a:solidFill>
              </a:rPr>
              <a:t>PPT</a:t>
            </a:r>
            <a:r>
              <a:rPr lang="zh-CN" altLang="en-US" sz="1200" dirty="0">
                <a:solidFill>
                  <a:schemeClr val="tx1">
                    <a:lumMod val="75000"/>
                    <a:lumOff val="25000"/>
                  </a:schemeClr>
                </a:solidFill>
              </a:rPr>
              <a:t>体验。</a:t>
            </a:r>
          </a:p>
        </p:txBody>
      </p:sp>
      <p:sp>
        <p:nvSpPr>
          <p:cNvPr id="55" name="Rectangle 36"/>
          <p:cNvSpPr>
            <a:spLocks noChangeArrowheads="1"/>
          </p:cNvSpPr>
          <p:nvPr/>
        </p:nvSpPr>
        <p:spPr bwMode="auto">
          <a:xfrm>
            <a:off x="4193964" y="3783875"/>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r>
              <a:rPr lang="zh-CN" altLang="en-US" b="1" dirty="0">
                <a:solidFill>
                  <a:srgbClr val="C00000"/>
                </a:solidFill>
                <a:effectLst/>
                <a:latin typeface="+mn-ea"/>
                <a:sym typeface="Arial" panose="020B0604020202020204" pitchFamily="34" charset="0"/>
              </a:rPr>
              <a:t>请添加标题</a:t>
            </a:r>
          </a:p>
        </p:txBody>
      </p:sp>
      <p:sp>
        <p:nvSpPr>
          <p:cNvPr id="56" name="文本框 55"/>
          <p:cNvSpPr txBox="1"/>
          <p:nvPr/>
        </p:nvSpPr>
        <p:spPr>
          <a:xfrm>
            <a:off x="6396285" y="4250561"/>
            <a:ext cx="1991427" cy="1052596"/>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rPr>
              <a:t>严谨的逻辑思维、创意的图示化表达，带来精美、创意、动感、形象的全新</a:t>
            </a:r>
            <a:r>
              <a:rPr lang="en-US" altLang="zh-CN" sz="1200" dirty="0">
                <a:solidFill>
                  <a:schemeClr val="tx1">
                    <a:lumMod val="75000"/>
                    <a:lumOff val="25000"/>
                  </a:schemeClr>
                </a:solidFill>
              </a:rPr>
              <a:t>PPT</a:t>
            </a:r>
            <a:r>
              <a:rPr lang="zh-CN" altLang="en-US" sz="1200" dirty="0">
                <a:solidFill>
                  <a:schemeClr val="tx1">
                    <a:lumMod val="75000"/>
                    <a:lumOff val="25000"/>
                  </a:schemeClr>
                </a:solidFill>
              </a:rPr>
              <a:t>体验。</a:t>
            </a:r>
          </a:p>
        </p:txBody>
      </p:sp>
      <p:sp>
        <p:nvSpPr>
          <p:cNvPr id="57" name="Rectangle 36"/>
          <p:cNvSpPr>
            <a:spLocks noChangeArrowheads="1"/>
          </p:cNvSpPr>
          <p:nvPr/>
        </p:nvSpPr>
        <p:spPr bwMode="auto">
          <a:xfrm>
            <a:off x="6787124" y="3783875"/>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r>
              <a:rPr lang="zh-CN" altLang="en-US" b="1" dirty="0">
                <a:solidFill>
                  <a:srgbClr val="C00000"/>
                </a:solidFill>
                <a:effectLst/>
                <a:latin typeface="+mn-ea"/>
                <a:sym typeface="Arial" panose="020B0604020202020204" pitchFamily="34" charset="0"/>
              </a:rPr>
              <a:t>请添加标题</a:t>
            </a:r>
          </a:p>
        </p:txBody>
      </p:sp>
      <p:sp>
        <p:nvSpPr>
          <p:cNvPr id="58" name="文本框 57"/>
          <p:cNvSpPr txBox="1"/>
          <p:nvPr/>
        </p:nvSpPr>
        <p:spPr>
          <a:xfrm>
            <a:off x="8983632" y="4250561"/>
            <a:ext cx="1991427" cy="1052596"/>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rPr>
              <a:t>严谨的逻辑思维、创意的图示化表达，带来精美、创意、动感、形象的全新</a:t>
            </a:r>
            <a:r>
              <a:rPr lang="en-US" altLang="zh-CN" sz="1200" dirty="0">
                <a:solidFill>
                  <a:schemeClr val="tx1">
                    <a:lumMod val="75000"/>
                    <a:lumOff val="25000"/>
                  </a:schemeClr>
                </a:solidFill>
              </a:rPr>
              <a:t>PPT</a:t>
            </a:r>
            <a:r>
              <a:rPr lang="zh-CN" altLang="en-US" sz="1200" dirty="0">
                <a:solidFill>
                  <a:schemeClr val="tx1">
                    <a:lumMod val="75000"/>
                    <a:lumOff val="25000"/>
                  </a:schemeClr>
                </a:solidFill>
              </a:rPr>
              <a:t>体验。</a:t>
            </a:r>
          </a:p>
        </p:txBody>
      </p:sp>
      <p:sp>
        <p:nvSpPr>
          <p:cNvPr id="59" name="Rectangle 36"/>
          <p:cNvSpPr>
            <a:spLocks noChangeArrowheads="1"/>
          </p:cNvSpPr>
          <p:nvPr/>
        </p:nvSpPr>
        <p:spPr bwMode="auto">
          <a:xfrm>
            <a:off x="9374471" y="3783875"/>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r>
              <a:rPr lang="zh-CN" altLang="en-US" b="1" dirty="0">
                <a:solidFill>
                  <a:srgbClr val="C00000"/>
                </a:solidFill>
                <a:effectLst/>
                <a:latin typeface="+mn-ea"/>
                <a:sym typeface="Arial" panose="020B0604020202020204" pitchFamily="34" charset="0"/>
              </a:rPr>
              <a:t>请添加标题</a:t>
            </a:r>
          </a:p>
        </p:txBody>
      </p:sp>
      <p:sp>
        <p:nvSpPr>
          <p:cNvPr id="43" name="文本占位符 42"/>
          <p:cNvSpPr>
            <a:spLocks noGrp="1"/>
          </p:cNvSpPr>
          <p:nvPr>
            <p:ph type="body" sz="quarter" idx="10"/>
          </p:nvPr>
        </p:nvSpPr>
        <p:spPr>
          <a:xfrm>
            <a:off x="227330" y="358775"/>
            <a:ext cx="3660775" cy="590550"/>
          </a:xfrm>
        </p:spPr>
        <p:txBody>
          <a:bodyPr/>
          <a:lstStyle/>
          <a:p>
            <a:r>
              <a:rPr lang="zh-CN" altLang="en-US" sz="2000" dirty="0">
                <a:latin typeface="微软雅黑" panose="020B0503020204020204" charset="-122"/>
                <a:ea typeface="微软雅黑" panose="020B0503020204020204" charset="-122"/>
              </a:rPr>
              <a:t>请在此处添加标题</a:t>
            </a:r>
          </a:p>
        </p:txBody>
      </p:sp>
      <p:sp>
        <p:nvSpPr>
          <p:cNvPr id="44" name="文本占位符 43"/>
          <p:cNvSpPr>
            <a:spLocks noGrp="1"/>
          </p:cNvSpPr>
          <p:nvPr/>
        </p:nvSpPr>
        <p:spPr>
          <a:xfrm>
            <a:off x="518746" y="710723"/>
            <a:ext cx="4664898" cy="238813"/>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1200" kern="1200" spc="100" baseline="0">
                <a:solidFill>
                  <a:srgbClr val="51B9D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Creativity / Innovation / Specialty / Exquisite</a:t>
            </a:r>
          </a:p>
        </p:txBody>
      </p:sp>
    </p:spTree>
  </p:cSld>
  <p:clrMapOvr>
    <a:masterClrMapping/>
  </p:clrMapOvr>
  <p:transition advTm="7535">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750" fill="hold"/>
                                        <p:tgtEl>
                                          <p:spTgt spid="4"/>
                                        </p:tgtEl>
                                        <p:attrNameLst>
                                          <p:attrName>ppt_w</p:attrName>
                                        </p:attrNameLst>
                                      </p:cBhvr>
                                      <p:tavLst>
                                        <p:tav tm="0">
                                          <p:val>
                                            <p:fltVal val="0"/>
                                          </p:val>
                                        </p:tav>
                                        <p:tav tm="100000">
                                          <p:val>
                                            <p:strVal val="#ppt_w"/>
                                          </p:val>
                                        </p:tav>
                                      </p:tavLst>
                                    </p:anim>
                                    <p:anim calcmode="lin" valueType="num">
                                      <p:cBhvr>
                                        <p:cTn id="19" dur="750" fill="hold"/>
                                        <p:tgtEl>
                                          <p:spTgt spid="4"/>
                                        </p:tgtEl>
                                        <p:attrNameLst>
                                          <p:attrName>ppt_h</p:attrName>
                                        </p:attrNameLst>
                                      </p:cBhvr>
                                      <p:tavLst>
                                        <p:tav tm="0">
                                          <p:val>
                                            <p:fltVal val="0"/>
                                          </p:val>
                                        </p:tav>
                                        <p:tav tm="100000">
                                          <p:val>
                                            <p:strVal val="#ppt_h"/>
                                          </p:val>
                                        </p:tav>
                                      </p:tavLst>
                                    </p:anim>
                                    <p:animEffect transition="in" filter="fade">
                                      <p:cBhvr>
                                        <p:cTn id="20" dur="750"/>
                                        <p:tgtEl>
                                          <p:spTgt spid="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750" fill="hold"/>
                                        <p:tgtEl>
                                          <p:spTgt spid="48"/>
                                        </p:tgtEl>
                                        <p:attrNameLst>
                                          <p:attrName>ppt_w</p:attrName>
                                        </p:attrNameLst>
                                      </p:cBhvr>
                                      <p:tavLst>
                                        <p:tav tm="0">
                                          <p:val>
                                            <p:fltVal val="0"/>
                                          </p:val>
                                        </p:tav>
                                        <p:tav tm="100000">
                                          <p:val>
                                            <p:strVal val="#ppt_w"/>
                                          </p:val>
                                        </p:tav>
                                      </p:tavLst>
                                    </p:anim>
                                    <p:anim calcmode="lin" valueType="num">
                                      <p:cBhvr>
                                        <p:cTn id="25" dur="750" fill="hold"/>
                                        <p:tgtEl>
                                          <p:spTgt spid="48"/>
                                        </p:tgtEl>
                                        <p:attrNameLst>
                                          <p:attrName>ppt_h</p:attrName>
                                        </p:attrNameLst>
                                      </p:cBhvr>
                                      <p:tavLst>
                                        <p:tav tm="0">
                                          <p:val>
                                            <p:fltVal val="0"/>
                                          </p:val>
                                        </p:tav>
                                        <p:tav tm="100000">
                                          <p:val>
                                            <p:strVal val="#ppt_h"/>
                                          </p:val>
                                        </p:tav>
                                      </p:tavLst>
                                    </p:anim>
                                    <p:animEffect transition="in" filter="fade">
                                      <p:cBhvr>
                                        <p:cTn id="26" dur="750"/>
                                        <p:tgtEl>
                                          <p:spTgt spid="4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wipe(left)">
                                      <p:cBhvr>
                                        <p:cTn id="29" dur="750"/>
                                        <p:tgtEl>
                                          <p:spTgt spid="5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left)">
                                      <p:cBhvr>
                                        <p:cTn id="32" dur="750"/>
                                        <p:tgtEl>
                                          <p:spTgt spid="52"/>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750" fill="hold"/>
                                        <p:tgtEl>
                                          <p:spTgt spid="7"/>
                                        </p:tgtEl>
                                        <p:attrNameLst>
                                          <p:attrName>ppt_w</p:attrName>
                                        </p:attrNameLst>
                                      </p:cBhvr>
                                      <p:tavLst>
                                        <p:tav tm="0">
                                          <p:val>
                                            <p:fltVal val="0"/>
                                          </p:val>
                                        </p:tav>
                                        <p:tav tm="100000">
                                          <p:val>
                                            <p:strVal val="#ppt_w"/>
                                          </p:val>
                                        </p:tav>
                                      </p:tavLst>
                                    </p:anim>
                                    <p:anim calcmode="lin" valueType="num">
                                      <p:cBhvr>
                                        <p:cTn id="37" dur="750" fill="hold"/>
                                        <p:tgtEl>
                                          <p:spTgt spid="7"/>
                                        </p:tgtEl>
                                        <p:attrNameLst>
                                          <p:attrName>ppt_h</p:attrName>
                                        </p:attrNameLst>
                                      </p:cBhvr>
                                      <p:tavLst>
                                        <p:tav tm="0">
                                          <p:val>
                                            <p:fltVal val="0"/>
                                          </p:val>
                                        </p:tav>
                                        <p:tav tm="100000">
                                          <p:val>
                                            <p:strVal val="#ppt_h"/>
                                          </p:val>
                                        </p:tav>
                                      </p:tavLst>
                                    </p:anim>
                                    <p:animEffect transition="in" filter="fade">
                                      <p:cBhvr>
                                        <p:cTn id="38" dur="750"/>
                                        <p:tgtEl>
                                          <p:spTgt spid="7"/>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750" fill="hold"/>
                                        <p:tgtEl>
                                          <p:spTgt spid="49"/>
                                        </p:tgtEl>
                                        <p:attrNameLst>
                                          <p:attrName>ppt_w</p:attrName>
                                        </p:attrNameLst>
                                      </p:cBhvr>
                                      <p:tavLst>
                                        <p:tav tm="0">
                                          <p:val>
                                            <p:fltVal val="0"/>
                                          </p:val>
                                        </p:tav>
                                        <p:tav tm="100000">
                                          <p:val>
                                            <p:strVal val="#ppt_w"/>
                                          </p:val>
                                        </p:tav>
                                      </p:tavLst>
                                    </p:anim>
                                    <p:anim calcmode="lin" valueType="num">
                                      <p:cBhvr>
                                        <p:cTn id="43" dur="750" fill="hold"/>
                                        <p:tgtEl>
                                          <p:spTgt spid="49"/>
                                        </p:tgtEl>
                                        <p:attrNameLst>
                                          <p:attrName>ppt_h</p:attrName>
                                        </p:attrNameLst>
                                      </p:cBhvr>
                                      <p:tavLst>
                                        <p:tav tm="0">
                                          <p:val>
                                            <p:fltVal val="0"/>
                                          </p:val>
                                        </p:tav>
                                        <p:tav tm="100000">
                                          <p:val>
                                            <p:strVal val="#ppt_h"/>
                                          </p:val>
                                        </p:tav>
                                      </p:tavLst>
                                    </p:anim>
                                    <p:animEffect transition="in" filter="fade">
                                      <p:cBhvr>
                                        <p:cTn id="44" dur="750"/>
                                        <p:tgtEl>
                                          <p:spTgt spid="4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left)">
                                      <p:cBhvr>
                                        <p:cTn id="47" dur="750"/>
                                        <p:tgtEl>
                                          <p:spTgt spid="5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wipe(left)">
                                      <p:cBhvr>
                                        <p:cTn id="50" dur="750"/>
                                        <p:tgtEl>
                                          <p:spTgt spid="54"/>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750" fill="hold"/>
                                        <p:tgtEl>
                                          <p:spTgt spid="6"/>
                                        </p:tgtEl>
                                        <p:attrNameLst>
                                          <p:attrName>ppt_w</p:attrName>
                                        </p:attrNameLst>
                                      </p:cBhvr>
                                      <p:tavLst>
                                        <p:tav tm="0">
                                          <p:val>
                                            <p:fltVal val="0"/>
                                          </p:val>
                                        </p:tav>
                                        <p:tav tm="100000">
                                          <p:val>
                                            <p:strVal val="#ppt_w"/>
                                          </p:val>
                                        </p:tav>
                                      </p:tavLst>
                                    </p:anim>
                                    <p:anim calcmode="lin" valueType="num">
                                      <p:cBhvr>
                                        <p:cTn id="55" dur="750" fill="hold"/>
                                        <p:tgtEl>
                                          <p:spTgt spid="6"/>
                                        </p:tgtEl>
                                        <p:attrNameLst>
                                          <p:attrName>ppt_h</p:attrName>
                                        </p:attrNameLst>
                                      </p:cBhvr>
                                      <p:tavLst>
                                        <p:tav tm="0">
                                          <p:val>
                                            <p:fltVal val="0"/>
                                          </p:val>
                                        </p:tav>
                                        <p:tav tm="100000">
                                          <p:val>
                                            <p:strVal val="#ppt_h"/>
                                          </p:val>
                                        </p:tav>
                                      </p:tavLst>
                                    </p:anim>
                                    <p:animEffect transition="in" filter="fade">
                                      <p:cBhvr>
                                        <p:cTn id="56" dur="750"/>
                                        <p:tgtEl>
                                          <p:spTgt spid="6"/>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0"/>
                                        </p:tgtEl>
                                        <p:attrNameLst>
                                          <p:attrName>style.visibility</p:attrName>
                                        </p:attrNameLst>
                                      </p:cBhvr>
                                      <p:to>
                                        <p:strVal val="visible"/>
                                      </p:to>
                                    </p:set>
                                    <p:anim calcmode="lin" valueType="num">
                                      <p:cBhvr>
                                        <p:cTn id="60" dur="750" fill="hold"/>
                                        <p:tgtEl>
                                          <p:spTgt spid="50"/>
                                        </p:tgtEl>
                                        <p:attrNameLst>
                                          <p:attrName>ppt_w</p:attrName>
                                        </p:attrNameLst>
                                      </p:cBhvr>
                                      <p:tavLst>
                                        <p:tav tm="0">
                                          <p:val>
                                            <p:fltVal val="0"/>
                                          </p:val>
                                        </p:tav>
                                        <p:tav tm="100000">
                                          <p:val>
                                            <p:strVal val="#ppt_w"/>
                                          </p:val>
                                        </p:tav>
                                      </p:tavLst>
                                    </p:anim>
                                    <p:anim calcmode="lin" valueType="num">
                                      <p:cBhvr>
                                        <p:cTn id="61" dur="750" fill="hold"/>
                                        <p:tgtEl>
                                          <p:spTgt spid="50"/>
                                        </p:tgtEl>
                                        <p:attrNameLst>
                                          <p:attrName>ppt_h</p:attrName>
                                        </p:attrNameLst>
                                      </p:cBhvr>
                                      <p:tavLst>
                                        <p:tav tm="0">
                                          <p:val>
                                            <p:fltVal val="0"/>
                                          </p:val>
                                        </p:tav>
                                        <p:tav tm="100000">
                                          <p:val>
                                            <p:strVal val="#ppt_h"/>
                                          </p:val>
                                        </p:tav>
                                      </p:tavLst>
                                    </p:anim>
                                    <p:animEffect transition="in" filter="fade">
                                      <p:cBhvr>
                                        <p:cTn id="62" dur="750"/>
                                        <p:tgtEl>
                                          <p:spTgt spid="50"/>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left)">
                                      <p:cBhvr>
                                        <p:cTn id="65" dur="750"/>
                                        <p:tgtEl>
                                          <p:spTgt spid="5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wipe(left)">
                                      <p:cBhvr>
                                        <p:cTn id="68" dur="750"/>
                                        <p:tgtEl>
                                          <p:spTgt spid="56"/>
                                        </p:tgtEl>
                                      </p:cBhvr>
                                    </p:animEffect>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p:cTn id="72" dur="750" fill="hold"/>
                                        <p:tgtEl>
                                          <p:spTgt spid="5"/>
                                        </p:tgtEl>
                                        <p:attrNameLst>
                                          <p:attrName>ppt_w</p:attrName>
                                        </p:attrNameLst>
                                      </p:cBhvr>
                                      <p:tavLst>
                                        <p:tav tm="0">
                                          <p:val>
                                            <p:fltVal val="0"/>
                                          </p:val>
                                        </p:tav>
                                        <p:tav tm="100000">
                                          <p:val>
                                            <p:strVal val="#ppt_w"/>
                                          </p:val>
                                        </p:tav>
                                      </p:tavLst>
                                    </p:anim>
                                    <p:anim calcmode="lin" valueType="num">
                                      <p:cBhvr>
                                        <p:cTn id="73" dur="750" fill="hold"/>
                                        <p:tgtEl>
                                          <p:spTgt spid="5"/>
                                        </p:tgtEl>
                                        <p:attrNameLst>
                                          <p:attrName>ppt_h</p:attrName>
                                        </p:attrNameLst>
                                      </p:cBhvr>
                                      <p:tavLst>
                                        <p:tav tm="0">
                                          <p:val>
                                            <p:fltVal val="0"/>
                                          </p:val>
                                        </p:tav>
                                        <p:tav tm="100000">
                                          <p:val>
                                            <p:strVal val="#ppt_h"/>
                                          </p:val>
                                        </p:tav>
                                      </p:tavLst>
                                    </p:anim>
                                    <p:animEffect transition="in" filter="fade">
                                      <p:cBhvr>
                                        <p:cTn id="74" dur="750"/>
                                        <p:tgtEl>
                                          <p:spTgt spid="5"/>
                                        </p:tgtEl>
                                      </p:cBhvr>
                                    </p:animEffect>
                                  </p:childTnLst>
                                </p:cTn>
                              </p:par>
                            </p:childTnLst>
                          </p:cTn>
                        </p:par>
                        <p:par>
                          <p:cTn id="75" fill="hold">
                            <p:stCondLst>
                              <p:cond delay="8000"/>
                            </p:stCondLst>
                            <p:childTnLst>
                              <p:par>
                                <p:cTn id="76" presetID="53" presetClass="entr" presetSubtype="16" fill="hold" grpId="0"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750" fill="hold"/>
                                        <p:tgtEl>
                                          <p:spTgt spid="51"/>
                                        </p:tgtEl>
                                        <p:attrNameLst>
                                          <p:attrName>ppt_w</p:attrName>
                                        </p:attrNameLst>
                                      </p:cBhvr>
                                      <p:tavLst>
                                        <p:tav tm="0">
                                          <p:val>
                                            <p:fltVal val="0"/>
                                          </p:val>
                                        </p:tav>
                                        <p:tav tm="100000">
                                          <p:val>
                                            <p:strVal val="#ppt_w"/>
                                          </p:val>
                                        </p:tav>
                                      </p:tavLst>
                                    </p:anim>
                                    <p:anim calcmode="lin" valueType="num">
                                      <p:cBhvr>
                                        <p:cTn id="79" dur="750" fill="hold"/>
                                        <p:tgtEl>
                                          <p:spTgt spid="51"/>
                                        </p:tgtEl>
                                        <p:attrNameLst>
                                          <p:attrName>ppt_h</p:attrName>
                                        </p:attrNameLst>
                                      </p:cBhvr>
                                      <p:tavLst>
                                        <p:tav tm="0">
                                          <p:val>
                                            <p:fltVal val="0"/>
                                          </p:val>
                                        </p:tav>
                                        <p:tav tm="100000">
                                          <p:val>
                                            <p:strVal val="#ppt_h"/>
                                          </p:val>
                                        </p:tav>
                                      </p:tavLst>
                                    </p:anim>
                                    <p:animEffect transition="in" filter="fade">
                                      <p:cBhvr>
                                        <p:cTn id="80" dur="750"/>
                                        <p:tgtEl>
                                          <p:spTgt spid="51"/>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left)">
                                      <p:cBhvr>
                                        <p:cTn id="83" dur="750"/>
                                        <p:tgtEl>
                                          <p:spTgt spid="59"/>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ipe(left)">
                                      <p:cBhvr>
                                        <p:cTn id="86"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5" grpId="0" bldLvl="0" animBg="1"/>
      <p:bldP spid="6" grpId="0" bldLvl="0" animBg="1"/>
      <p:bldP spid="7" grpId="0" bldLvl="0" animBg="1"/>
      <p:bldP spid="48" grpId="0" bldLvl="0" animBg="1"/>
      <p:bldP spid="49" grpId="0" bldLvl="0" animBg="1"/>
      <p:bldP spid="50" grpId="0" bldLvl="0" animBg="1"/>
      <p:bldP spid="51" grpId="0" bldLvl="0" animBg="1"/>
      <p:bldP spid="52" grpId="0"/>
      <p:bldP spid="53" grpId="0"/>
      <p:bldP spid="54" grpId="0"/>
      <p:bldP spid="55" grpId="0"/>
      <p:bldP spid="56" grpId="0"/>
      <p:bldP spid="57" grpId="0"/>
      <p:bldP spid="58"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42"/>
          <p:cNvSpPr>
            <a:spLocks noGrp="1"/>
          </p:cNvSpPr>
          <p:nvPr>
            <p:ph type="body" sz="quarter" idx="10"/>
          </p:nvPr>
        </p:nvSpPr>
        <p:spPr>
          <a:xfrm>
            <a:off x="227330" y="358775"/>
            <a:ext cx="3660775" cy="590550"/>
          </a:xfrm>
        </p:spPr>
        <p:txBody>
          <a:bodyPr/>
          <a:lstStyle/>
          <a:p>
            <a:r>
              <a:rPr lang="zh-CN" altLang="en-US" sz="2000" dirty="0">
                <a:latin typeface="微软雅黑" panose="020B0503020204020204" charset="-122"/>
                <a:ea typeface="微软雅黑" panose="020B0503020204020204" charset="-122"/>
              </a:rPr>
              <a:t>请在此处添加标题</a:t>
            </a:r>
          </a:p>
        </p:txBody>
      </p:sp>
      <p:sp>
        <p:nvSpPr>
          <p:cNvPr id="44" name="文本占位符 43"/>
          <p:cNvSpPr>
            <a:spLocks noGrp="1"/>
          </p:cNvSpPr>
          <p:nvPr/>
        </p:nvSpPr>
        <p:spPr>
          <a:xfrm>
            <a:off x="518746" y="710723"/>
            <a:ext cx="4664898" cy="238813"/>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1200" kern="1200" spc="100" baseline="0">
                <a:solidFill>
                  <a:srgbClr val="51B9D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Creativity / Innovation / Specialty / Exquisite</a:t>
            </a:r>
          </a:p>
        </p:txBody>
      </p:sp>
      <p:grpSp>
        <p:nvGrpSpPr>
          <p:cNvPr id="8" name="Group 7"/>
          <p:cNvGrpSpPr/>
          <p:nvPr/>
        </p:nvGrpSpPr>
        <p:grpSpPr>
          <a:xfrm flipH="1">
            <a:off x="3189065" y="1564640"/>
            <a:ext cx="5808790" cy="3648740"/>
            <a:chOff x="2032000" y="876235"/>
            <a:chExt cx="8127999" cy="5105528"/>
          </a:xfrm>
          <a:solidFill>
            <a:srgbClr val="C00000">
              <a:alpha val="50000"/>
            </a:srgbClr>
          </a:solidFill>
        </p:grpSpPr>
        <p:sp>
          <p:nvSpPr>
            <p:cNvPr id="9" name="Freeform 8"/>
            <p:cNvSpPr/>
            <p:nvPr/>
          </p:nvSpPr>
          <p:spPr>
            <a:xfrm>
              <a:off x="3564940" y="1075351"/>
              <a:ext cx="4370425" cy="4370331"/>
            </a:xfrm>
            <a:custGeom>
              <a:avLst/>
              <a:gdLst>
                <a:gd name="connsiteX0" fmla="*/ 0 w 4370425"/>
                <a:gd name="connsiteY0" fmla="*/ 2185166 h 4370331"/>
                <a:gd name="connsiteX1" fmla="*/ 2185213 w 4370425"/>
                <a:gd name="connsiteY1" fmla="*/ 0 h 4370331"/>
                <a:gd name="connsiteX2" fmla="*/ 4370426 w 4370425"/>
                <a:gd name="connsiteY2" fmla="*/ 2185166 h 4370331"/>
                <a:gd name="connsiteX3" fmla="*/ 2185213 w 4370425"/>
                <a:gd name="connsiteY3" fmla="*/ 4370332 h 4370331"/>
                <a:gd name="connsiteX4" fmla="*/ 0 w 4370425"/>
                <a:gd name="connsiteY4" fmla="*/ 2185166 h 437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0425" h="4370331">
                  <a:moveTo>
                    <a:pt x="0" y="2185166"/>
                  </a:moveTo>
                  <a:cubicBezTo>
                    <a:pt x="0" y="978332"/>
                    <a:pt x="978353" y="0"/>
                    <a:pt x="2185213" y="0"/>
                  </a:cubicBezTo>
                  <a:cubicBezTo>
                    <a:pt x="3392073" y="0"/>
                    <a:pt x="4370426" y="978332"/>
                    <a:pt x="4370426" y="2185166"/>
                  </a:cubicBezTo>
                  <a:cubicBezTo>
                    <a:pt x="4370426" y="3392000"/>
                    <a:pt x="3392073" y="4370332"/>
                    <a:pt x="2185213" y="4370332"/>
                  </a:cubicBezTo>
                  <a:cubicBezTo>
                    <a:pt x="978353" y="4370332"/>
                    <a:pt x="0" y="3392000"/>
                    <a:pt x="0" y="2185166"/>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7684" tIns="887670" rIns="887684" bIns="887670" numCol="1" spcCol="1270" anchor="ctr" anchorCtr="0">
              <a:noAutofit/>
            </a:bodyPr>
            <a:lstStyle/>
            <a:p>
              <a:pPr lvl="0" algn="ctr" defTabSz="2889250">
                <a:lnSpc>
                  <a:spcPct val="90000"/>
                </a:lnSpc>
                <a:spcBef>
                  <a:spcPct val="0"/>
                </a:spcBef>
                <a:spcAft>
                  <a:spcPct val="35000"/>
                </a:spcAft>
              </a:pPr>
              <a:endParaRPr lang="en-US" sz="6500" kern="1200">
                <a:latin typeface="微软雅黑" panose="020B0503020204020204" charset="-122"/>
                <a:ea typeface="微软雅黑" panose="020B0503020204020204" charset="-122"/>
              </a:endParaRPr>
            </a:p>
          </p:txBody>
        </p:sp>
        <p:sp>
          <p:nvSpPr>
            <p:cNvPr id="10" name="Oval 9"/>
            <p:cNvSpPr/>
            <p:nvPr/>
          </p:nvSpPr>
          <p:spPr>
            <a:xfrm>
              <a:off x="6058611" y="876235"/>
              <a:ext cx="486054" cy="4860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10"/>
            <p:cNvSpPr/>
            <p:nvPr/>
          </p:nvSpPr>
          <p:spPr>
            <a:xfrm>
              <a:off x="4907686" y="5120971"/>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p:cNvSpPr/>
            <p:nvPr/>
          </p:nvSpPr>
          <p:spPr>
            <a:xfrm>
              <a:off x="8216595" y="2849011"/>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p:cNvSpPr/>
            <p:nvPr/>
          </p:nvSpPr>
          <p:spPr>
            <a:xfrm>
              <a:off x="6532473" y="5495717"/>
              <a:ext cx="486054" cy="4860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13"/>
            <p:cNvSpPr/>
            <p:nvPr/>
          </p:nvSpPr>
          <p:spPr>
            <a:xfrm>
              <a:off x="5007660" y="1567013"/>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4"/>
            <p:cNvSpPr/>
            <p:nvPr/>
          </p:nvSpPr>
          <p:spPr>
            <a:xfrm>
              <a:off x="3898188" y="3582165"/>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15"/>
            <p:cNvSpPr/>
            <p:nvPr/>
          </p:nvSpPr>
          <p:spPr>
            <a:xfrm>
              <a:off x="2199437" y="1864154"/>
              <a:ext cx="1776780" cy="1776214"/>
            </a:xfrm>
            <a:custGeom>
              <a:avLst/>
              <a:gdLst>
                <a:gd name="connsiteX0" fmla="*/ 0 w 1776780"/>
                <a:gd name="connsiteY0" fmla="*/ 888107 h 1776213"/>
                <a:gd name="connsiteX1" fmla="*/ 888390 w 1776780"/>
                <a:gd name="connsiteY1" fmla="*/ 0 h 1776213"/>
                <a:gd name="connsiteX2" fmla="*/ 1776780 w 1776780"/>
                <a:gd name="connsiteY2" fmla="*/ 888107 h 1776213"/>
                <a:gd name="connsiteX3" fmla="*/ 888390 w 1776780"/>
                <a:gd name="connsiteY3" fmla="*/ 1776214 h 1776213"/>
                <a:gd name="connsiteX4" fmla="*/ 0 w 1776780"/>
                <a:gd name="connsiteY4" fmla="*/ 888107 h 177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80" h="1776213">
                  <a:moveTo>
                    <a:pt x="0" y="888107"/>
                  </a:moveTo>
                  <a:cubicBezTo>
                    <a:pt x="0" y="397619"/>
                    <a:pt x="397746" y="0"/>
                    <a:pt x="888390" y="0"/>
                  </a:cubicBezTo>
                  <a:cubicBezTo>
                    <a:pt x="1379034" y="0"/>
                    <a:pt x="1776780" y="397619"/>
                    <a:pt x="1776780" y="888107"/>
                  </a:cubicBezTo>
                  <a:cubicBezTo>
                    <a:pt x="1776780" y="1378595"/>
                    <a:pt x="1379034" y="1776214"/>
                    <a:pt x="888390" y="1776214"/>
                  </a:cubicBezTo>
                  <a:cubicBezTo>
                    <a:pt x="397746" y="1776214"/>
                    <a:pt x="0" y="1378595"/>
                    <a:pt x="0" y="888107"/>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9743" tIns="389660" rIns="389743" bIns="389660" numCol="1" spcCol="1270" anchor="ctr" anchorCtr="0">
              <a:noAutofit/>
            </a:bodyPr>
            <a:lstStyle/>
            <a:p>
              <a:pPr lvl="0" algn="ctr" defTabSz="1511300">
                <a:lnSpc>
                  <a:spcPct val="90000"/>
                </a:lnSpc>
                <a:spcBef>
                  <a:spcPct val="0"/>
                </a:spcBef>
                <a:spcAft>
                  <a:spcPct val="35000"/>
                </a:spcAft>
              </a:pPr>
              <a:endParaRPr lang="en-US" sz="3400" kern="1200">
                <a:latin typeface="微软雅黑" panose="020B0503020204020204" charset="-122"/>
                <a:ea typeface="微软雅黑" panose="020B0503020204020204" charset="-122"/>
              </a:endParaRPr>
            </a:p>
          </p:txBody>
        </p:sp>
        <p:sp>
          <p:nvSpPr>
            <p:cNvPr id="17" name="Oval 16"/>
            <p:cNvSpPr/>
            <p:nvPr/>
          </p:nvSpPr>
          <p:spPr>
            <a:xfrm>
              <a:off x="5566867" y="1582330"/>
              <a:ext cx="486054" cy="4860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7"/>
            <p:cNvSpPr/>
            <p:nvPr/>
          </p:nvSpPr>
          <p:spPr>
            <a:xfrm>
              <a:off x="2366060" y="4161132"/>
              <a:ext cx="878636" cy="87866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18"/>
            <p:cNvSpPr/>
            <p:nvPr/>
          </p:nvSpPr>
          <p:spPr>
            <a:xfrm>
              <a:off x="8383219" y="1028380"/>
              <a:ext cx="1776780" cy="1776213"/>
            </a:xfrm>
            <a:custGeom>
              <a:avLst/>
              <a:gdLst>
                <a:gd name="connsiteX0" fmla="*/ 0 w 1776780"/>
                <a:gd name="connsiteY0" fmla="*/ 888107 h 1776213"/>
                <a:gd name="connsiteX1" fmla="*/ 888390 w 1776780"/>
                <a:gd name="connsiteY1" fmla="*/ 0 h 1776213"/>
                <a:gd name="connsiteX2" fmla="*/ 1776780 w 1776780"/>
                <a:gd name="connsiteY2" fmla="*/ 888107 h 1776213"/>
                <a:gd name="connsiteX3" fmla="*/ 888390 w 1776780"/>
                <a:gd name="connsiteY3" fmla="*/ 1776214 h 1776213"/>
                <a:gd name="connsiteX4" fmla="*/ 0 w 1776780"/>
                <a:gd name="connsiteY4" fmla="*/ 888107 h 177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80" h="1776213">
                  <a:moveTo>
                    <a:pt x="0" y="888107"/>
                  </a:moveTo>
                  <a:cubicBezTo>
                    <a:pt x="0" y="397619"/>
                    <a:pt x="397746" y="0"/>
                    <a:pt x="888390" y="0"/>
                  </a:cubicBezTo>
                  <a:cubicBezTo>
                    <a:pt x="1379034" y="0"/>
                    <a:pt x="1776780" y="397619"/>
                    <a:pt x="1776780" y="888107"/>
                  </a:cubicBezTo>
                  <a:cubicBezTo>
                    <a:pt x="1776780" y="1378595"/>
                    <a:pt x="1379034" y="1776214"/>
                    <a:pt x="888390" y="1776214"/>
                  </a:cubicBezTo>
                  <a:cubicBezTo>
                    <a:pt x="397746" y="1776214"/>
                    <a:pt x="0" y="1378595"/>
                    <a:pt x="0" y="888107"/>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9743" tIns="389660" rIns="389743" bIns="389660" numCol="1" spcCol="1270" anchor="ctr" anchorCtr="0">
              <a:noAutofit/>
            </a:bodyPr>
            <a:lstStyle/>
            <a:p>
              <a:pPr lvl="0" algn="ctr" defTabSz="1511300">
                <a:lnSpc>
                  <a:spcPct val="90000"/>
                </a:lnSpc>
                <a:spcBef>
                  <a:spcPct val="0"/>
                </a:spcBef>
                <a:spcAft>
                  <a:spcPct val="35000"/>
                </a:spcAft>
              </a:pPr>
              <a:endParaRPr lang="en-US" sz="3400" kern="1200">
                <a:latin typeface="微软雅黑" panose="020B0503020204020204" charset="-122"/>
                <a:ea typeface="微软雅黑" panose="020B0503020204020204" charset="-122"/>
              </a:endParaRPr>
            </a:p>
          </p:txBody>
        </p:sp>
        <p:sp>
          <p:nvSpPr>
            <p:cNvPr id="20" name="Oval 19"/>
            <p:cNvSpPr/>
            <p:nvPr/>
          </p:nvSpPr>
          <p:spPr>
            <a:xfrm>
              <a:off x="7590739" y="2254728"/>
              <a:ext cx="486054" cy="4860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20"/>
            <p:cNvSpPr/>
            <p:nvPr/>
          </p:nvSpPr>
          <p:spPr>
            <a:xfrm>
              <a:off x="2032000" y="5206744"/>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21"/>
            <p:cNvSpPr/>
            <p:nvPr/>
          </p:nvSpPr>
          <p:spPr>
            <a:xfrm>
              <a:off x="5541670" y="4705381"/>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pic>
        <p:nvPicPr>
          <p:cNvPr id="23" name="Picture 22"/>
          <p:cNvPicPr>
            <a:picLocks noChangeAspect="1"/>
          </p:cNvPicPr>
          <p:nvPr/>
        </p:nvPicPr>
        <p:blipFill>
          <a:blip r:embed="rId3" cstate="screen"/>
          <a:stretch>
            <a:fillRect/>
          </a:stretch>
        </p:blipFill>
        <p:spPr>
          <a:xfrm>
            <a:off x="4264760" y="1891193"/>
            <a:ext cx="3657400" cy="3049710"/>
          </a:xfrm>
          <a:prstGeom prst="rect">
            <a:avLst/>
          </a:prstGeom>
        </p:spPr>
      </p:pic>
      <p:pic>
        <p:nvPicPr>
          <p:cNvPr id="5" name="图片 4" descr="C:\Users\Administrator\Desktop\爱国\QQ截图20170120001237.jpgQQ截图20170120001237"/>
          <p:cNvPicPr>
            <a:picLocks noChangeAspect="1"/>
          </p:cNvPicPr>
          <p:nvPr/>
        </p:nvPicPr>
        <p:blipFill rotWithShape="1">
          <a:blip r:embed="rId4" cstate="screen"/>
          <a:srcRect/>
          <a:stretch>
            <a:fillRect/>
          </a:stretch>
        </p:blipFill>
        <p:spPr>
          <a:xfrm>
            <a:off x="4325620" y="2026285"/>
            <a:ext cx="3449955" cy="1909445"/>
          </a:xfrm>
          <a:prstGeom prst="rect">
            <a:avLst/>
          </a:prstGeom>
        </p:spPr>
      </p:pic>
      <p:cxnSp>
        <p:nvCxnSpPr>
          <p:cNvPr id="26" name="Straight Connector 25"/>
          <p:cNvCxnSpPr/>
          <p:nvPr/>
        </p:nvCxnSpPr>
        <p:spPr>
          <a:xfrm>
            <a:off x="1712260" y="1859095"/>
            <a:ext cx="1764000"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991656" y="4755287"/>
            <a:ext cx="1764000"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85121" y="3293251"/>
            <a:ext cx="1764000"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962780" y="1872616"/>
            <a:ext cx="1764000"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8663677" y="3339092"/>
            <a:ext cx="1764000"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8813619" y="4936226"/>
            <a:ext cx="1764000"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1710205" y="1858742"/>
            <a:ext cx="1839894" cy="692497"/>
          </a:xfrm>
          <a:prstGeom prst="rect">
            <a:avLst/>
          </a:prstGeom>
          <a:noFill/>
        </p:spPr>
        <p:txBody>
          <a:bodyPr wrap="square" rtlCol="0">
            <a:spAutoFit/>
          </a:bodyPr>
          <a:lstStyle/>
          <a:p>
            <a:pPr algn="just">
              <a:lnSpc>
                <a:spcPct val="130000"/>
              </a:lnSpc>
            </a:pPr>
            <a:r>
              <a:rPr lang="zh-CN" altLang="en-US" sz="1000" dirty="0">
                <a:solidFill>
                  <a:schemeClr val="tx1">
                    <a:lumMod val="75000"/>
                    <a:lumOff val="25000"/>
                  </a:schemeClr>
                </a:solidFill>
                <a:latin typeface="微软雅黑" panose="020B0503020204020204" charset="-122"/>
                <a:ea typeface="微软雅黑" panose="020B0503020204020204" charset="-122"/>
              </a:rPr>
              <a:t>严谨的逻辑思维、创意的图示化表达，带来精美、创意、动感、形象的全新</a:t>
            </a:r>
            <a:r>
              <a:rPr lang="en-US" altLang="zh-CN" sz="1000" dirty="0">
                <a:solidFill>
                  <a:schemeClr val="tx1">
                    <a:lumMod val="75000"/>
                    <a:lumOff val="25000"/>
                  </a:schemeClr>
                </a:solidFill>
                <a:latin typeface="微软雅黑" panose="020B0503020204020204" charset="-122"/>
                <a:ea typeface="微软雅黑" panose="020B0503020204020204" charset="-122"/>
              </a:rPr>
              <a:t>PPT</a:t>
            </a:r>
            <a:r>
              <a:rPr lang="zh-CN" altLang="en-US" sz="1000" dirty="0">
                <a:solidFill>
                  <a:schemeClr val="tx1">
                    <a:lumMod val="75000"/>
                    <a:lumOff val="25000"/>
                  </a:schemeClr>
                </a:solidFill>
                <a:latin typeface="微软雅黑" panose="020B0503020204020204" charset="-122"/>
                <a:ea typeface="微软雅黑" panose="020B0503020204020204" charset="-122"/>
              </a:rPr>
              <a:t>体验。</a:t>
            </a:r>
          </a:p>
        </p:txBody>
      </p:sp>
      <p:sp>
        <p:nvSpPr>
          <p:cNvPr id="50" name="Rectangle 36"/>
          <p:cNvSpPr>
            <a:spLocks noChangeArrowheads="1"/>
          </p:cNvSpPr>
          <p:nvPr/>
        </p:nvSpPr>
        <p:spPr bwMode="auto">
          <a:xfrm>
            <a:off x="1710205" y="1550965"/>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r>
              <a:rPr lang="zh-CN" altLang="en-US" sz="1400" b="1" dirty="0">
                <a:solidFill>
                  <a:srgbClr val="C00000"/>
                </a:solidFill>
                <a:latin typeface="微软雅黑" panose="020B0503020204020204" charset="-122"/>
                <a:ea typeface="微软雅黑" panose="020B0503020204020204" charset="-122"/>
                <a:sym typeface="Arial" panose="020B0604020202020204" pitchFamily="34" charset="0"/>
              </a:rPr>
              <a:t>请添加标题</a:t>
            </a:r>
          </a:p>
        </p:txBody>
      </p:sp>
      <p:sp>
        <p:nvSpPr>
          <p:cNvPr id="51" name="文本框 50"/>
          <p:cNvSpPr txBox="1"/>
          <p:nvPr/>
        </p:nvSpPr>
        <p:spPr>
          <a:xfrm>
            <a:off x="1492869" y="3307014"/>
            <a:ext cx="1839894" cy="692497"/>
          </a:xfrm>
          <a:prstGeom prst="rect">
            <a:avLst/>
          </a:prstGeom>
          <a:noFill/>
        </p:spPr>
        <p:txBody>
          <a:bodyPr wrap="square" rtlCol="0">
            <a:spAutoFit/>
          </a:bodyPr>
          <a:lstStyle/>
          <a:p>
            <a:pPr algn="just">
              <a:lnSpc>
                <a:spcPct val="130000"/>
              </a:lnSpc>
            </a:pPr>
            <a:r>
              <a:rPr lang="zh-CN" altLang="en-US" sz="1000" dirty="0">
                <a:solidFill>
                  <a:schemeClr val="tx1">
                    <a:lumMod val="75000"/>
                    <a:lumOff val="25000"/>
                  </a:schemeClr>
                </a:solidFill>
                <a:latin typeface="微软雅黑" panose="020B0503020204020204" charset="-122"/>
                <a:ea typeface="微软雅黑" panose="020B0503020204020204" charset="-122"/>
              </a:rPr>
              <a:t>严谨的逻辑思维、创意的图示化表达，带来精美、创意、动感、形象的全新</a:t>
            </a:r>
            <a:r>
              <a:rPr lang="en-US" altLang="zh-CN" sz="1000" dirty="0">
                <a:solidFill>
                  <a:schemeClr val="tx1">
                    <a:lumMod val="75000"/>
                    <a:lumOff val="25000"/>
                  </a:schemeClr>
                </a:solidFill>
                <a:latin typeface="微软雅黑" panose="020B0503020204020204" charset="-122"/>
                <a:ea typeface="微软雅黑" panose="020B0503020204020204" charset="-122"/>
              </a:rPr>
              <a:t>PPT</a:t>
            </a:r>
            <a:r>
              <a:rPr lang="zh-CN" altLang="en-US" sz="1000" dirty="0">
                <a:solidFill>
                  <a:schemeClr val="tx1">
                    <a:lumMod val="75000"/>
                    <a:lumOff val="25000"/>
                  </a:schemeClr>
                </a:solidFill>
                <a:latin typeface="微软雅黑" panose="020B0503020204020204" charset="-122"/>
                <a:ea typeface="微软雅黑" panose="020B0503020204020204" charset="-122"/>
              </a:rPr>
              <a:t>体验。</a:t>
            </a:r>
          </a:p>
        </p:txBody>
      </p:sp>
      <p:sp>
        <p:nvSpPr>
          <p:cNvPr id="52" name="Rectangle 36"/>
          <p:cNvSpPr>
            <a:spLocks noChangeArrowheads="1"/>
          </p:cNvSpPr>
          <p:nvPr/>
        </p:nvSpPr>
        <p:spPr bwMode="auto">
          <a:xfrm>
            <a:off x="1492869" y="2999237"/>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r>
              <a:rPr lang="zh-CN" altLang="en-US" sz="14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请添加标题</a:t>
            </a:r>
          </a:p>
        </p:txBody>
      </p:sp>
      <p:sp>
        <p:nvSpPr>
          <p:cNvPr id="53" name="文本框 52"/>
          <p:cNvSpPr txBox="1"/>
          <p:nvPr/>
        </p:nvSpPr>
        <p:spPr>
          <a:xfrm>
            <a:off x="1993816" y="4755287"/>
            <a:ext cx="1839894" cy="692497"/>
          </a:xfrm>
          <a:prstGeom prst="rect">
            <a:avLst/>
          </a:prstGeom>
          <a:noFill/>
        </p:spPr>
        <p:txBody>
          <a:bodyPr wrap="square" rtlCol="0">
            <a:spAutoFit/>
          </a:bodyPr>
          <a:lstStyle/>
          <a:p>
            <a:pPr algn="just">
              <a:lnSpc>
                <a:spcPct val="130000"/>
              </a:lnSpc>
            </a:pPr>
            <a:r>
              <a:rPr lang="zh-CN" altLang="en-US" sz="1000" dirty="0">
                <a:solidFill>
                  <a:schemeClr val="tx1">
                    <a:lumMod val="75000"/>
                    <a:lumOff val="25000"/>
                  </a:schemeClr>
                </a:solidFill>
                <a:latin typeface="微软雅黑" panose="020B0503020204020204" charset="-122"/>
                <a:ea typeface="微软雅黑" panose="020B0503020204020204" charset="-122"/>
              </a:rPr>
              <a:t>严谨的逻辑思维、创意的图示化表达，带来精美、创意、动感、形象的全新</a:t>
            </a:r>
            <a:r>
              <a:rPr lang="en-US" altLang="zh-CN" sz="1000" dirty="0">
                <a:solidFill>
                  <a:schemeClr val="tx1">
                    <a:lumMod val="75000"/>
                    <a:lumOff val="25000"/>
                  </a:schemeClr>
                </a:solidFill>
                <a:latin typeface="微软雅黑" panose="020B0503020204020204" charset="-122"/>
                <a:ea typeface="微软雅黑" panose="020B0503020204020204" charset="-122"/>
              </a:rPr>
              <a:t>PPT</a:t>
            </a:r>
            <a:r>
              <a:rPr lang="zh-CN" altLang="en-US" sz="1000" dirty="0">
                <a:solidFill>
                  <a:schemeClr val="tx1">
                    <a:lumMod val="75000"/>
                    <a:lumOff val="25000"/>
                  </a:schemeClr>
                </a:solidFill>
                <a:latin typeface="微软雅黑" panose="020B0503020204020204" charset="-122"/>
                <a:ea typeface="微软雅黑" panose="020B0503020204020204" charset="-122"/>
              </a:rPr>
              <a:t>体验。</a:t>
            </a:r>
          </a:p>
        </p:txBody>
      </p:sp>
      <p:sp>
        <p:nvSpPr>
          <p:cNvPr id="54" name="Rectangle 36"/>
          <p:cNvSpPr>
            <a:spLocks noChangeArrowheads="1"/>
          </p:cNvSpPr>
          <p:nvPr/>
        </p:nvSpPr>
        <p:spPr bwMode="auto">
          <a:xfrm>
            <a:off x="1993816" y="4447510"/>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r>
              <a:rPr lang="zh-CN" altLang="en-US" sz="1400" b="1" dirty="0">
                <a:solidFill>
                  <a:srgbClr val="C00000"/>
                </a:solidFill>
                <a:latin typeface="微软雅黑" panose="020B0503020204020204" charset="-122"/>
                <a:ea typeface="微软雅黑" panose="020B0503020204020204" charset="-122"/>
                <a:sym typeface="Arial" panose="020B0604020202020204" pitchFamily="34" charset="0"/>
              </a:rPr>
              <a:t>请添加标题</a:t>
            </a:r>
          </a:p>
        </p:txBody>
      </p:sp>
      <p:sp>
        <p:nvSpPr>
          <p:cNvPr id="55" name="文本框 54"/>
          <p:cNvSpPr txBox="1"/>
          <p:nvPr/>
        </p:nvSpPr>
        <p:spPr>
          <a:xfrm>
            <a:off x="8956774" y="1874695"/>
            <a:ext cx="1839894" cy="692497"/>
          </a:xfrm>
          <a:prstGeom prst="rect">
            <a:avLst/>
          </a:prstGeom>
          <a:noFill/>
        </p:spPr>
        <p:txBody>
          <a:bodyPr wrap="square" rtlCol="0">
            <a:spAutoFit/>
          </a:bodyPr>
          <a:lstStyle/>
          <a:p>
            <a:pPr algn="just">
              <a:lnSpc>
                <a:spcPct val="130000"/>
              </a:lnSpc>
            </a:pPr>
            <a:r>
              <a:rPr lang="zh-CN" altLang="en-US" sz="1000" dirty="0">
                <a:solidFill>
                  <a:schemeClr val="tx1">
                    <a:lumMod val="75000"/>
                    <a:lumOff val="25000"/>
                  </a:schemeClr>
                </a:solidFill>
                <a:latin typeface="微软雅黑" panose="020B0503020204020204" charset="-122"/>
                <a:ea typeface="微软雅黑" panose="020B0503020204020204" charset="-122"/>
              </a:rPr>
              <a:t>严谨的逻辑思维、创意的图示化表达，带来精美、创意、动感、形象的全新</a:t>
            </a:r>
            <a:r>
              <a:rPr lang="en-US" altLang="zh-CN" sz="1000" dirty="0">
                <a:solidFill>
                  <a:schemeClr val="tx1">
                    <a:lumMod val="75000"/>
                    <a:lumOff val="25000"/>
                  </a:schemeClr>
                </a:solidFill>
                <a:latin typeface="微软雅黑" panose="020B0503020204020204" charset="-122"/>
                <a:ea typeface="微软雅黑" panose="020B0503020204020204" charset="-122"/>
              </a:rPr>
              <a:t>PPT</a:t>
            </a:r>
            <a:r>
              <a:rPr lang="zh-CN" altLang="en-US" sz="1000" dirty="0">
                <a:solidFill>
                  <a:schemeClr val="tx1">
                    <a:lumMod val="75000"/>
                    <a:lumOff val="25000"/>
                  </a:schemeClr>
                </a:solidFill>
                <a:latin typeface="微软雅黑" panose="020B0503020204020204" charset="-122"/>
                <a:ea typeface="微软雅黑" panose="020B0503020204020204" charset="-122"/>
              </a:rPr>
              <a:t>体验。</a:t>
            </a:r>
          </a:p>
        </p:txBody>
      </p:sp>
      <p:sp>
        <p:nvSpPr>
          <p:cNvPr id="56" name="Rectangle 36"/>
          <p:cNvSpPr>
            <a:spLocks noChangeArrowheads="1"/>
          </p:cNvSpPr>
          <p:nvPr/>
        </p:nvSpPr>
        <p:spPr bwMode="auto">
          <a:xfrm>
            <a:off x="8956774" y="156691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r>
              <a:rPr lang="zh-CN" altLang="en-US" sz="14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请添加标题</a:t>
            </a:r>
          </a:p>
        </p:txBody>
      </p:sp>
      <p:sp>
        <p:nvSpPr>
          <p:cNvPr id="57" name="文本框 56"/>
          <p:cNvSpPr txBox="1"/>
          <p:nvPr/>
        </p:nvSpPr>
        <p:spPr>
          <a:xfrm>
            <a:off x="8663677" y="3339690"/>
            <a:ext cx="1839894" cy="692497"/>
          </a:xfrm>
          <a:prstGeom prst="rect">
            <a:avLst/>
          </a:prstGeom>
          <a:noFill/>
        </p:spPr>
        <p:txBody>
          <a:bodyPr wrap="square" rtlCol="0">
            <a:spAutoFit/>
          </a:bodyPr>
          <a:lstStyle/>
          <a:p>
            <a:pPr algn="just">
              <a:lnSpc>
                <a:spcPct val="130000"/>
              </a:lnSpc>
            </a:pPr>
            <a:r>
              <a:rPr lang="zh-CN" altLang="en-US" sz="1000" dirty="0">
                <a:solidFill>
                  <a:schemeClr val="tx1">
                    <a:lumMod val="75000"/>
                    <a:lumOff val="25000"/>
                  </a:schemeClr>
                </a:solidFill>
                <a:latin typeface="微软雅黑" panose="020B0503020204020204" charset="-122"/>
                <a:ea typeface="微软雅黑" panose="020B0503020204020204" charset="-122"/>
              </a:rPr>
              <a:t>严谨的逻辑思维、创意的图示化表达，带来精美、创意、动感、形象的全新</a:t>
            </a:r>
            <a:r>
              <a:rPr lang="en-US" altLang="zh-CN" sz="1000" dirty="0">
                <a:solidFill>
                  <a:schemeClr val="tx1">
                    <a:lumMod val="75000"/>
                    <a:lumOff val="25000"/>
                  </a:schemeClr>
                </a:solidFill>
                <a:latin typeface="微软雅黑" panose="020B0503020204020204" charset="-122"/>
                <a:ea typeface="微软雅黑" panose="020B0503020204020204" charset="-122"/>
              </a:rPr>
              <a:t>PPT</a:t>
            </a:r>
            <a:r>
              <a:rPr lang="zh-CN" altLang="en-US" sz="1000" dirty="0">
                <a:solidFill>
                  <a:schemeClr val="tx1">
                    <a:lumMod val="75000"/>
                    <a:lumOff val="25000"/>
                  </a:schemeClr>
                </a:solidFill>
                <a:latin typeface="微软雅黑" panose="020B0503020204020204" charset="-122"/>
                <a:ea typeface="微软雅黑" panose="020B0503020204020204" charset="-122"/>
              </a:rPr>
              <a:t>体验。</a:t>
            </a:r>
          </a:p>
        </p:txBody>
      </p:sp>
      <p:sp>
        <p:nvSpPr>
          <p:cNvPr id="58" name="Rectangle 36"/>
          <p:cNvSpPr>
            <a:spLocks noChangeArrowheads="1"/>
          </p:cNvSpPr>
          <p:nvPr/>
        </p:nvSpPr>
        <p:spPr bwMode="auto">
          <a:xfrm>
            <a:off x="8663677" y="3031913"/>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r>
              <a:rPr lang="zh-CN" altLang="en-US" sz="1400" b="1" dirty="0">
                <a:solidFill>
                  <a:srgbClr val="C00000"/>
                </a:solidFill>
                <a:latin typeface="微软雅黑" panose="020B0503020204020204" charset="-122"/>
                <a:ea typeface="微软雅黑" panose="020B0503020204020204" charset="-122"/>
                <a:sym typeface="Arial" panose="020B0604020202020204" pitchFamily="34" charset="0"/>
              </a:rPr>
              <a:t>请添加标题</a:t>
            </a:r>
          </a:p>
        </p:txBody>
      </p:sp>
      <p:sp>
        <p:nvSpPr>
          <p:cNvPr id="59" name="文本框 58"/>
          <p:cNvSpPr txBox="1"/>
          <p:nvPr/>
        </p:nvSpPr>
        <p:spPr>
          <a:xfrm>
            <a:off x="8809007" y="4942770"/>
            <a:ext cx="1839894" cy="692497"/>
          </a:xfrm>
          <a:prstGeom prst="rect">
            <a:avLst/>
          </a:prstGeom>
          <a:noFill/>
        </p:spPr>
        <p:txBody>
          <a:bodyPr wrap="square" rtlCol="0">
            <a:spAutoFit/>
          </a:bodyPr>
          <a:lstStyle/>
          <a:p>
            <a:pPr algn="just">
              <a:lnSpc>
                <a:spcPct val="130000"/>
              </a:lnSpc>
            </a:pPr>
            <a:r>
              <a:rPr lang="zh-CN" altLang="en-US" sz="1000" dirty="0">
                <a:solidFill>
                  <a:schemeClr val="tx1">
                    <a:lumMod val="75000"/>
                    <a:lumOff val="25000"/>
                  </a:schemeClr>
                </a:solidFill>
                <a:latin typeface="微软雅黑" panose="020B0503020204020204" charset="-122"/>
                <a:ea typeface="微软雅黑" panose="020B0503020204020204" charset="-122"/>
              </a:rPr>
              <a:t>严谨的逻辑思维、创意的图示化表达，带来精美、创意、动感、形象的全新</a:t>
            </a:r>
            <a:r>
              <a:rPr lang="en-US" altLang="zh-CN" sz="1000" dirty="0">
                <a:solidFill>
                  <a:schemeClr val="tx1">
                    <a:lumMod val="75000"/>
                    <a:lumOff val="25000"/>
                  </a:schemeClr>
                </a:solidFill>
                <a:latin typeface="微软雅黑" panose="020B0503020204020204" charset="-122"/>
                <a:ea typeface="微软雅黑" panose="020B0503020204020204" charset="-122"/>
              </a:rPr>
              <a:t>PPT</a:t>
            </a:r>
            <a:r>
              <a:rPr lang="zh-CN" altLang="en-US" sz="1000" dirty="0">
                <a:solidFill>
                  <a:schemeClr val="tx1">
                    <a:lumMod val="75000"/>
                    <a:lumOff val="25000"/>
                  </a:schemeClr>
                </a:solidFill>
                <a:latin typeface="微软雅黑" panose="020B0503020204020204" charset="-122"/>
                <a:ea typeface="微软雅黑" panose="020B0503020204020204" charset="-122"/>
              </a:rPr>
              <a:t>体验。</a:t>
            </a:r>
          </a:p>
        </p:txBody>
      </p:sp>
      <p:sp>
        <p:nvSpPr>
          <p:cNvPr id="60" name="Rectangle 36"/>
          <p:cNvSpPr>
            <a:spLocks noChangeArrowheads="1"/>
          </p:cNvSpPr>
          <p:nvPr/>
        </p:nvSpPr>
        <p:spPr bwMode="auto">
          <a:xfrm>
            <a:off x="8809007" y="4634993"/>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r>
              <a:rPr lang="zh-CN" altLang="en-US" sz="14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请添加标题</a:t>
            </a:r>
          </a:p>
        </p:txBody>
      </p:sp>
      <p:grpSp>
        <p:nvGrpSpPr>
          <p:cNvPr id="6" name="组合 5"/>
          <p:cNvGrpSpPr/>
          <p:nvPr/>
        </p:nvGrpSpPr>
        <p:grpSpPr>
          <a:xfrm>
            <a:off x="1172384" y="1610795"/>
            <a:ext cx="496601" cy="496601"/>
            <a:chOff x="1174924" y="2065455"/>
            <a:chExt cx="496601" cy="496601"/>
          </a:xfrm>
        </p:grpSpPr>
        <p:sp>
          <p:nvSpPr>
            <p:cNvPr id="24" name="Oval 23"/>
            <p:cNvSpPr/>
            <p:nvPr/>
          </p:nvSpPr>
          <p:spPr>
            <a:xfrm>
              <a:off x="1174924" y="2065455"/>
              <a:ext cx="496601" cy="49660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微软雅黑" panose="020B0503020204020204" charset="-122"/>
                <a:ea typeface="微软雅黑" panose="020B0503020204020204" charset="-122"/>
              </a:endParaRPr>
            </a:p>
          </p:txBody>
        </p:sp>
        <p:sp>
          <p:nvSpPr>
            <p:cNvPr id="61" name="Shape 296"/>
            <p:cNvSpPr/>
            <p:nvPr/>
          </p:nvSpPr>
          <p:spPr>
            <a:xfrm>
              <a:off x="1309148" y="2198678"/>
              <a:ext cx="228152" cy="230154"/>
            </a:xfrm>
            <a:custGeom>
              <a:avLst/>
              <a:gdLst/>
              <a:ahLst/>
              <a:cxnLst>
                <a:cxn ang="0">
                  <a:pos x="wd2" y="hd2"/>
                </a:cxn>
                <a:cxn ang="5400000">
                  <a:pos x="wd2" y="hd2"/>
                </a:cxn>
                <a:cxn ang="10800000">
                  <a:pos x="wd2" y="hd2"/>
                </a:cxn>
                <a:cxn ang="16200000">
                  <a:pos x="wd2" y="hd2"/>
                </a:cxn>
              </a:cxnLst>
              <a:rect l="0" t="0" r="r" b="b"/>
              <a:pathLst>
                <a:path w="21600" h="21600" extrusionOk="0">
                  <a:moveTo>
                    <a:pt x="21600" y="4286"/>
                  </a:moveTo>
                  <a:lnTo>
                    <a:pt x="16675" y="0"/>
                  </a:lnTo>
                  <a:lnTo>
                    <a:pt x="15206" y="1629"/>
                  </a:lnTo>
                  <a:lnTo>
                    <a:pt x="20174" y="5700"/>
                  </a:lnTo>
                  <a:lnTo>
                    <a:pt x="21600" y="4286"/>
                  </a:lnTo>
                  <a:close/>
                  <a:moveTo>
                    <a:pt x="6394" y="1629"/>
                  </a:moveTo>
                  <a:lnTo>
                    <a:pt x="4925" y="214"/>
                  </a:lnTo>
                  <a:lnTo>
                    <a:pt x="0" y="4286"/>
                  </a:lnTo>
                  <a:lnTo>
                    <a:pt x="1469" y="5700"/>
                  </a:lnTo>
                  <a:lnTo>
                    <a:pt x="6394" y="1629"/>
                  </a:lnTo>
                  <a:close/>
                  <a:moveTo>
                    <a:pt x="11318" y="6729"/>
                  </a:moveTo>
                  <a:lnTo>
                    <a:pt x="9677" y="6729"/>
                  </a:lnTo>
                  <a:lnTo>
                    <a:pt x="9677" y="13071"/>
                  </a:lnTo>
                  <a:lnTo>
                    <a:pt x="14818" y="16114"/>
                  </a:lnTo>
                  <a:lnTo>
                    <a:pt x="15638" y="14871"/>
                  </a:lnTo>
                  <a:lnTo>
                    <a:pt x="11318" y="12257"/>
                  </a:lnTo>
                  <a:lnTo>
                    <a:pt x="11318" y="6729"/>
                  </a:lnTo>
                  <a:close/>
                  <a:moveTo>
                    <a:pt x="10714" y="2443"/>
                  </a:moveTo>
                  <a:cubicBezTo>
                    <a:pt x="5357" y="2443"/>
                    <a:pt x="1037" y="6729"/>
                    <a:pt x="1037" y="12043"/>
                  </a:cubicBezTo>
                  <a:cubicBezTo>
                    <a:pt x="1037" y="17357"/>
                    <a:pt x="5270" y="21600"/>
                    <a:pt x="10714" y="21600"/>
                  </a:cubicBezTo>
                  <a:cubicBezTo>
                    <a:pt x="16157" y="21600"/>
                    <a:pt x="20347" y="17357"/>
                    <a:pt x="20347" y="12043"/>
                  </a:cubicBezTo>
                  <a:cubicBezTo>
                    <a:pt x="20347" y="6729"/>
                    <a:pt x="16243" y="2443"/>
                    <a:pt x="10714" y="2443"/>
                  </a:cubicBezTo>
                  <a:close/>
                  <a:moveTo>
                    <a:pt x="10714" y="19371"/>
                  </a:moveTo>
                  <a:cubicBezTo>
                    <a:pt x="6610" y="19371"/>
                    <a:pt x="3283" y="16200"/>
                    <a:pt x="3283" y="12043"/>
                  </a:cubicBezTo>
                  <a:cubicBezTo>
                    <a:pt x="3283" y="7843"/>
                    <a:pt x="6480" y="4500"/>
                    <a:pt x="10714" y="4500"/>
                  </a:cubicBezTo>
                  <a:cubicBezTo>
                    <a:pt x="14904" y="4500"/>
                    <a:pt x="18317" y="7843"/>
                    <a:pt x="18317" y="12043"/>
                  </a:cubicBezTo>
                  <a:cubicBezTo>
                    <a:pt x="18317" y="16200"/>
                    <a:pt x="15034" y="19371"/>
                    <a:pt x="10714" y="19371"/>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latin typeface="微软雅黑" panose="020B0503020204020204" charset="-122"/>
                <a:ea typeface="微软雅黑" panose="020B0503020204020204" charset="-122"/>
              </a:endParaRPr>
            </a:p>
          </p:txBody>
        </p:sp>
      </p:grpSp>
      <p:grpSp>
        <p:nvGrpSpPr>
          <p:cNvPr id="25" name="组合 24"/>
          <p:cNvGrpSpPr/>
          <p:nvPr/>
        </p:nvGrpSpPr>
        <p:grpSpPr>
          <a:xfrm>
            <a:off x="1451780" y="4506987"/>
            <a:ext cx="496601" cy="496601"/>
            <a:chOff x="1454320" y="4961647"/>
            <a:chExt cx="496601" cy="496601"/>
          </a:xfrm>
        </p:grpSpPr>
        <p:sp>
          <p:nvSpPr>
            <p:cNvPr id="29" name="Oval 28"/>
            <p:cNvSpPr/>
            <p:nvPr/>
          </p:nvSpPr>
          <p:spPr>
            <a:xfrm>
              <a:off x="1454320" y="4961647"/>
              <a:ext cx="496601" cy="49660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微软雅黑" panose="020B0503020204020204" charset="-122"/>
                <a:ea typeface="微软雅黑" panose="020B0503020204020204" charset="-122"/>
              </a:endParaRPr>
            </a:p>
          </p:txBody>
        </p:sp>
        <p:sp>
          <p:nvSpPr>
            <p:cNvPr id="62" name="Shape 297"/>
            <p:cNvSpPr/>
            <p:nvPr/>
          </p:nvSpPr>
          <p:spPr>
            <a:xfrm>
              <a:off x="1617142" y="5133839"/>
              <a:ext cx="170956" cy="152216"/>
            </a:xfrm>
            <a:custGeom>
              <a:avLst/>
              <a:gdLst/>
              <a:ahLst/>
              <a:cxnLst>
                <a:cxn ang="0">
                  <a:pos x="wd2" y="hd2"/>
                </a:cxn>
                <a:cxn ang="5400000">
                  <a:pos x="wd2" y="hd2"/>
                </a:cxn>
                <a:cxn ang="10800000">
                  <a:pos x="wd2" y="hd2"/>
                </a:cxn>
                <a:cxn ang="16200000">
                  <a:pos x="wd2" y="hd2"/>
                </a:cxn>
              </a:cxnLst>
              <a:rect l="0" t="0" r="r" b="b"/>
              <a:pathLst>
                <a:path w="21600" h="21489" extrusionOk="0">
                  <a:moveTo>
                    <a:pt x="0" y="16876"/>
                  </a:moveTo>
                  <a:lnTo>
                    <a:pt x="0" y="21489"/>
                  </a:lnTo>
                  <a:lnTo>
                    <a:pt x="4090" y="21489"/>
                  </a:lnTo>
                  <a:lnTo>
                    <a:pt x="16041" y="8139"/>
                  </a:lnTo>
                  <a:lnTo>
                    <a:pt x="11912" y="3570"/>
                  </a:lnTo>
                  <a:lnTo>
                    <a:pt x="0" y="16876"/>
                  </a:lnTo>
                  <a:close/>
                  <a:moveTo>
                    <a:pt x="19138" y="4723"/>
                  </a:moveTo>
                  <a:cubicBezTo>
                    <a:pt x="19535" y="4236"/>
                    <a:pt x="19535" y="3570"/>
                    <a:pt x="19138" y="3082"/>
                  </a:cubicBezTo>
                  <a:lnTo>
                    <a:pt x="16676" y="333"/>
                  </a:lnTo>
                  <a:cubicBezTo>
                    <a:pt x="16240" y="-111"/>
                    <a:pt x="15644" y="-111"/>
                    <a:pt x="15207" y="333"/>
                  </a:cubicBezTo>
                  <a:lnTo>
                    <a:pt x="13143" y="2417"/>
                  </a:lnTo>
                  <a:lnTo>
                    <a:pt x="17272" y="6986"/>
                  </a:lnTo>
                  <a:lnTo>
                    <a:pt x="19138" y="4723"/>
                  </a:lnTo>
                  <a:close/>
                  <a:moveTo>
                    <a:pt x="9847" y="19183"/>
                  </a:moveTo>
                  <a:lnTo>
                    <a:pt x="7584" y="21489"/>
                  </a:lnTo>
                  <a:lnTo>
                    <a:pt x="21600" y="21489"/>
                  </a:lnTo>
                  <a:lnTo>
                    <a:pt x="21600" y="19183"/>
                  </a:lnTo>
                  <a:lnTo>
                    <a:pt x="9847" y="1918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latin typeface="微软雅黑" panose="020B0503020204020204" charset="-122"/>
                <a:ea typeface="微软雅黑" panose="020B0503020204020204" charset="-122"/>
              </a:endParaRPr>
            </a:p>
          </p:txBody>
        </p:sp>
      </p:grpSp>
      <p:grpSp>
        <p:nvGrpSpPr>
          <p:cNvPr id="7" name="组合 6"/>
          <p:cNvGrpSpPr/>
          <p:nvPr/>
        </p:nvGrpSpPr>
        <p:grpSpPr>
          <a:xfrm>
            <a:off x="945245" y="3044951"/>
            <a:ext cx="496601" cy="496601"/>
            <a:chOff x="947785" y="3499611"/>
            <a:chExt cx="496601" cy="496601"/>
          </a:xfrm>
        </p:grpSpPr>
        <p:sp>
          <p:nvSpPr>
            <p:cNvPr id="33" name="Oval 32"/>
            <p:cNvSpPr/>
            <p:nvPr/>
          </p:nvSpPr>
          <p:spPr>
            <a:xfrm>
              <a:off x="947785" y="3499611"/>
              <a:ext cx="496601" cy="49660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微软雅黑" panose="020B0503020204020204" charset="-122"/>
                <a:ea typeface="微软雅黑" panose="020B0503020204020204" charset="-122"/>
              </a:endParaRPr>
            </a:p>
          </p:txBody>
        </p:sp>
        <p:sp>
          <p:nvSpPr>
            <p:cNvPr id="63" name="Freeform 133"/>
            <p:cNvSpPr>
              <a:spLocks noEditPoints="1"/>
            </p:cNvSpPr>
            <p:nvPr/>
          </p:nvSpPr>
          <p:spPr bwMode="auto">
            <a:xfrm>
              <a:off x="1084728" y="3636762"/>
              <a:ext cx="222714" cy="222298"/>
            </a:xfrm>
            <a:custGeom>
              <a:avLst/>
              <a:gdLst>
                <a:gd name="T0" fmla="*/ 120 w 223"/>
                <a:gd name="T1" fmla="*/ 86 h 223"/>
                <a:gd name="T2" fmla="*/ 120 w 223"/>
                <a:gd name="T3" fmla="*/ 69 h 223"/>
                <a:gd name="T4" fmla="*/ 163 w 223"/>
                <a:gd name="T5" fmla="*/ 69 h 223"/>
                <a:gd name="T6" fmla="*/ 163 w 223"/>
                <a:gd name="T7" fmla="*/ 0 h 223"/>
                <a:gd name="T8" fmla="*/ 60 w 223"/>
                <a:gd name="T9" fmla="*/ 0 h 223"/>
                <a:gd name="T10" fmla="*/ 60 w 223"/>
                <a:gd name="T11" fmla="*/ 69 h 223"/>
                <a:gd name="T12" fmla="*/ 103 w 223"/>
                <a:gd name="T13" fmla="*/ 69 h 223"/>
                <a:gd name="T14" fmla="*/ 103 w 223"/>
                <a:gd name="T15" fmla="*/ 86 h 223"/>
                <a:gd name="T16" fmla="*/ 43 w 223"/>
                <a:gd name="T17" fmla="*/ 86 h 223"/>
                <a:gd name="T18" fmla="*/ 43 w 223"/>
                <a:gd name="T19" fmla="*/ 78 h 223"/>
                <a:gd name="T20" fmla="*/ 18 w 223"/>
                <a:gd name="T21" fmla="*/ 78 h 223"/>
                <a:gd name="T22" fmla="*/ 18 w 223"/>
                <a:gd name="T23" fmla="*/ 86 h 223"/>
                <a:gd name="T24" fmla="*/ 0 w 223"/>
                <a:gd name="T25" fmla="*/ 86 h 223"/>
                <a:gd name="T26" fmla="*/ 0 w 223"/>
                <a:gd name="T27" fmla="*/ 223 h 223"/>
                <a:gd name="T28" fmla="*/ 223 w 223"/>
                <a:gd name="T29" fmla="*/ 223 h 223"/>
                <a:gd name="T30" fmla="*/ 223 w 223"/>
                <a:gd name="T31" fmla="*/ 86 h 223"/>
                <a:gd name="T32" fmla="*/ 120 w 223"/>
                <a:gd name="T33" fmla="*/ 86 h 223"/>
                <a:gd name="T34" fmla="*/ 69 w 223"/>
                <a:gd name="T35" fmla="*/ 9 h 223"/>
                <a:gd name="T36" fmla="*/ 155 w 223"/>
                <a:gd name="T37" fmla="*/ 9 h 223"/>
                <a:gd name="T38" fmla="*/ 155 w 223"/>
                <a:gd name="T39" fmla="*/ 60 h 223"/>
                <a:gd name="T40" fmla="*/ 69 w 223"/>
                <a:gd name="T41" fmla="*/ 60 h 223"/>
                <a:gd name="T42" fmla="*/ 69 w 223"/>
                <a:gd name="T43" fmla="*/ 9 h 223"/>
                <a:gd name="T44" fmla="*/ 112 w 223"/>
                <a:gd name="T45" fmla="*/ 198 h 223"/>
                <a:gd name="T46" fmla="*/ 69 w 223"/>
                <a:gd name="T47" fmla="*/ 155 h 223"/>
                <a:gd name="T48" fmla="*/ 112 w 223"/>
                <a:gd name="T49" fmla="*/ 112 h 223"/>
                <a:gd name="T50" fmla="*/ 155 w 223"/>
                <a:gd name="T51" fmla="*/ 155 h 223"/>
                <a:gd name="T52" fmla="*/ 112 w 223"/>
                <a:gd name="T53" fmla="*/ 198 h 223"/>
                <a:gd name="T54" fmla="*/ 206 w 223"/>
                <a:gd name="T55" fmla="*/ 112 h 223"/>
                <a:gd name="T56" fmla="*/ 180 w 223"/>
                <a:gd name="T57" fmla="*/ 112 h 223"/>
                <a:gd name="T58" fmla="*/ 180 w 223"/>
                <a:gd name="T59" fmla="*/ 103 h 223"/>
                <a:gd name="T60" fmla="*/ 206 w 223"/>
                <a:gd name="T61" fmla="*/ 103 h 223"/>
                <a:gd name="T62" fmla="*/ 206 w 223"/>
                <a:gd name="T63"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solidFill>
              <a:schemeClr val="bg1"/>
            </a:solidFill>
            <a:ln>
              <a:noFill/>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latin typeface="微软雅黑" panose="020B0503020204020204" charset="-122"/>
                <a:ea typeface="微软雅黑" panose="020B0503020204020204" charset="-122"/>
              </a:endParaRPr>
            </a:p>
          </p:txBody>
        </p:sp>
      </p:grpSp>
      <p:grpSp>
        <p:nvGrpSpPr>
          <p:cNvPr id="67" name="组合 66"/>
          <p:cNvGrpSpPr/>
          <p:nvPr/>
        </p:nvGrpSpPr>
        <p:grpSpPr>
          <a:xfrm>
            <a:off x="10777582" y="1624316"/>
            <a:ext cx="496601" cy="496601"/>
            <a:chOff x="10780122" y="2078976"/>
            <a:chExt cx="496601" cy="496601"/>
          </a:xfrm>
        </p:grpSpPr>
        <p:sp>
          <p:nvSpPr>
            <p:cNvPr id="37" name="Oval 36"/>
            <p:cNvSpPr/>
            <p:nvPr/>
          </p:nvSpPr>
          <p:spPr>
            <a:xfrm>
              <a:off x="10780122" y="2078976"/>
              <a:ext cx="496601" cy="49660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微软雅黑" panose="020B0503020204020204" charset="-122"/>
                <a:ea typeface="微软雅黑" panose="020B0503020204020204" charset="-122"/>
              </a:endParaRPr>
            </a:p>
          </p:txBody>
        </p:sp>
        <p:sp>
          <p:nvSpPr>
            <p:cNvPr id="64" name="Freeform 12"/>
            <p:cNvSpPr>
              <a:spLocks noEditPoints="1"/>
            </p:cNvSpPr>
            <p:nvPr/>
          </p:nvSpPr>
          <p:spPr bwMode="auto">
            <a:xfrm>
              <a:off x="10920066" y="2237447"/>
              <a:ext cx="216712" cy="179658"/>
            </a:xfrm>
            <a:custGeom>
              <a:avLst/>
              <a:gdLst>
                <a:gd name="T0" fmla="*/ 221 w 242"/>
                <a:gd name="T1" fmla="*/ 0 h 200"/>
                <a:gd name="T2" fmla="*/ 171 w 242"/>
                <a:gd name="T3" fmla="*/ 0 h 200"/>
                <a:gd name="T4" fmla="*/ 135 w 242"/>
                <a:gd name="T5" fmla="*/ 15 h 200"/>
                <a:gd name="T6" fmla="*/ 51 w 242"/>
                <a:gd name="T7" fmla="*/ 99 h 200"/>
                <a:gd name="T8" fmla="*/ 51 w 242"/>
                <a:gd name="T9" fmla="*/ 129 h 200"/>
                <a:gd name="T10" fmla="*/ 113 w 242"/>
                <a:gd name="T11" fmla="*/ 192 h 200"/>
                <a:gd name="T12" fmla="*/ 143 w 242"/>
                <a:gd name="T13" fmla="*/ 192 h 200"/>
                <a:gd name="T14" fmla="*/ 227 w 242"/>
                <a:gd name="T15" fmla="*/ 108 h 200"/>
                <a:gd name="T16" fmla="*/ 242 w 242"/>
                <a:gd name="T17" fmla="*/ 71 h 200"/>
                <a:gd name="T18" fmla="*/ 242 w 242"/>
                <a:gd name="T19" fmla="*/ 22 h 200"/>
                <a:gd name="T20" fmla="*/ 221 w 242"/>
                <a:gd name="T21" fmla="*/ 0 h 200"/>
                <a:gd name="T22" fmla="*/ 192 w 242"/>
                <a:gd name="T23" fmla="*/ 71 h 200"/>
                <a:gd name="T24" fmla="*/ 171 w 242"/>
                <a:gd name="T25" fmla="*/ 50 h 200"/>
                <a:gd name="T26" fmla="*/ 192 w 242"/>
                <a:gd name="T27" fmla="*/ 29 h 200"/>
                <a:gd name="T28" fmla="*/ 214 w 242"/>
                <a:gd name="T29" fmla="*/ 50 h 200"/>
                <a:gd name="T30" fmla="*/ 192 w 242"/>
                <a:gd name="T31" fmla="*/ 71 h 200"/>
                <a:gd name="T32" fmla="*/ 19 w 242"/>
                <a:gd name="T33" fmla="*/ 119 h 200"/>
                <a:gd name="T34" fmla="*/ 95 w 242"/>
                <a:gd name="T35" fmla="*/ 196 h 200"/>
                <a:gd name="T36" fmla="*/ 70 w 242"/>
                <a:gd name="T37" fmla="*/ 192 h 200"/>
                <a:gd name="T38" fmla="*/ 8 w 242"/>
                <a:gd name="T39" fmla="*/ 129 h 200"/>
                <a:gd name="T40" fmla="*/ 8 w 242"/>
                <a:gd name="T41" fmla="*/ 99 h 200"/>
                <a:gd name="T42" fmla="*/ 92 w 242"/>
                <a:gd name="T43" fmla="*/ 15 h 200"/>
                <a:gd name="T44" fmla="*/ 128 w 242"/>
                <a:gd name="T45" fmla="*/ 0 h 200"/>
                <a:gd name="T46" fmla="*/ 19 w 242"/>
                <a:gd name="T47" fmla="*/ 109 h 200"/>
                <a:gd name="T48" fmla="*/ 19 w 242"/>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200">
                  <a:moveTo>
                    <a:pt x="221" y="0"/>
                  </a:moveTo>
                  <a:cubicBezTo>
                    <a:pt x="171" y="0"/>
                    <a:pt x="171" y="0"/>
                    <a:pt x="171" y="0"/>
                  </a:cubicBezTo>
                  <a:cubicBezTo>
                    <a:pt x="159" y="0"/>
                    <a:pt x="143" y="7"/>
                    <a:pt x="135" y="15"/>
                  </a:cubicBezTo>
                  <a:cubicBezTo>
                    <a:pt x="51" y="99"/>
                    <a:pt x="51" y="99"/>
                    <a:pt x="51" y="99"/>
                  </a:cubicBezTo>
                  <a:cubicBezTo>
                    <a:pt x="42" y="107"/>
                    <a:pt x="42" y="121"/>
                    <a:pt x="51" y="129"/>
                  </a:cubicBezTo>
                  <a:cubicBezTo>
                    <a:pt x="113" y="192"/>
                    <a:pt x="113" y="192"/>
                    <a:pt x="113" y="192"/>
                  </a:cubicBezTo>
                  <a:cubicBezTo>
                    <a:pt x="121" y="200"/>
                    <a:pt x="135" y="200"/>
                    <a:pt x="143" y="192"/>
                  </a:cubicBezTo>
                  <a:cubicBezTo>
                    <a:pt x="227" y="108"/>
                    <a:pt x="227" y="108"/>
                    <a:pt x="227" y="108"/>
                  </a:cubicBezTo>
                  <a:cubicBezTo>
                    <a:pt x="236" y="100"/>
                    <a:pt x="242" y="83"/>
                    <a:pt x="242" y="71"/>
                  </a:cubicBezTo>
                  <a:cubicBezTo>
                    <a:pt x="242" y="22"/>
                    <a:pt x="242" y="22"/>
                    <a:pt x="242" y="22"/>
                  </a:cubicBezTo>
                  <a:cubicBezTo>
                    <a:pt x="242" y="10"/>
                    <a:pt x="233" y="0"/>
                    <a:pt x="221" y="0"/>
                  </a:cubicBezTo>
                  <a:moveTo>
                    <a:pt x="192" y="71"/>
                  </a:moveTo>
                  <a:cubicBezTo>
                    <a:pt x="181" y="71"/>
                    <a:pt x="171" y="62"/>
                    <a:pt x="171" y="50"/>
                  </a:cubicBezTo>
                  <a:cubicBezTo>
                    <a:pt x="171" y="38"/>
                    <a:pt x="181" y="29"/>
                    <a:pt x="192" y="29"/>
                  </a:cubicBezTo>
                  <a:cubicBezTo>
                    <a:pt x="204" y="29"/>
                    <a:pt x="214" y="38"/>
                    <a:pt x="214" y="50"/>
                  </a:cubicBezTo>
                  <a:cubicBezTo>
                    <a:pt x="214" y="62"/>
                    <a:pt x="204" y="71"/>
                    <a:pt x="192" y="71"/>
                  </a:cubicBezTo>
                  <a:moveTo>
                    <a:pt x="19" y="119"/>
                  </a:moveTo>
                  <a:cubicBezTo>
                    <a:pt x="95" y="196"/>
                    <a:pt x="95" y="196"/>
                    <a:pt x="95" y="196"/>
                  </a:cubicBezTo>
                  <a:cubicBezTo>
                    <a:pt x="87" y="200"/>
                    <a:pt x="77" y="199"/>
                    <a:pt x="70" y="192"/>
                  </a:cubicBezTo>
                  <a:cubicBezTo>
                    <a:pt x="8" y="129"/>
                    <a:pt x="8" y="129"/>
                    <a:pt x="8" y="129"/>
                  </a:cubicBezTo>
                  <a:cubicBezTo>
                    <a:pt x="0" y="121"/>
                    <a:pt x="0" y="107"/>
                    <a:pt x="8" y="99"/>
                  </a:cubicBezTo>
                  <a:cubicBezTo>
                    <a:pt x="92" y="15"/>
                    <a:pt x="92" y="15"/>
                    <a:pt x="92" y="15"/>
                  </a:cubicBezTo>
                  <a:cubicBezTo>
                    <a:pt x="100" y="7"/>
                    <a:pt x="116" y="0"/>
                    <a:pt x="128" y="0"/>
                  </a:cubicBezTo>
                  <a:cubicBezTo>
                    <a:pt x="19" y="109"/>
                    <a:pt x="19" y="109"/>
                    <a:pt x="19" y="109"/>
                  </a:cubicBezTo>
                  <a:cubicBezTo>
                    <a:pt x="16" y="112"/>
                    <a:pt x="16" y="117"/>
                    <a:pt x="19" y="119"/>
                  </a:cubicBezTo>
                </a:path>
              </a:pathLst>
            </a:custGeom>
            <a:solidFill>
              <a:schemeClr val="bg1"/>
            </a:solidFill>
            <a:ln>
              <a:noFill/>
            </a:ln>
            <a:effectLst/>
          </p:spPr>
          <p:txBody>
            <a:bodyPr vert="horz" wrap="square" lIns="121920" tIns="60960" rIns="121920" bIns="60960" numCol="1" anchor="t" anchorCtr="0" compatLnSpc="1"/>
            <a:lstStyle/>
            <a:p>
              <a:endParaRPr lang="id-ID" sz="2400">
                <a:latin typeface="微软雅黑" panose="020B0503020204020204" charset="-122"/>
                <a:ea typeface="微软雅黑" panose="020B0503020204020204" charset="-122"/>
              </a:endParaRPr>
            </a:p>
          </p:txBody>
        </p:sp>
      </p:grpSp>
      <p:grpSp>
        <p:nvGrpSpPr>
          <p:cNvPr id="69" name="组合 68"/>
          <p:cNvGrpSpPr/>
          <p:nvPr/>
        </p:nvGrpSpPr>
        <p:grpSpPr>
          <a:xfrm>
            <a:off x="10628421" y="4687926"/>
            <a:ext cx="496601" cy="496601"/>
            <a:chOff x="10630961" y="5142586"/>
            <a:chExt cx="496601" cy="496601"/>
          </a:xfrm>
        </p:grpSpPr>
        <p:sp>
          <p:nvSpPr>
            <p:cNvPr id="45" name="Oval 44"/>
            <p:cNvSpPr/>
            <p:nvPr/>
          </p:nvSpPr>
          <p:spPr>
            <a:xfrm>
              <a:off x="10630961" y="5142586"/>
              <a:ext cx="496601" cy="49660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微软雅黑" panose="020B0503020204020204" charset="-122"/>
                <a:ea typeface="微软雅黑" panose="020B0503020204020204" charset="-122"/>
              </a:endParaRPr>
            </a:p>
          </p:txBody>
        </p:sp>
        <p:sp>
          <p:nvSpPr>
            <p:cNvPr id="65" name="Freeform 55"/>
            <p:cNvSpPr>
              <a:spLocks noChangeAspect="1" noEditPoints="1"/>
            </p:cNvSpPr>
            <p:nvPr/>
          </p:nvSpPr>
          <p:spPr bwMode="auto">
            <a:xfrm>
              <a:off x="10777328" y="5283885"/>
              <a:ext cx="203866" cy="214002"/>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a:effectLst/>
          </p:spPr>
          <p:txBody>
            <a:bodyPr/>
            <a:lstStyle/>
            <a:p>
              <a:pPr defTabSz="913765">
                <a:defRPr/>
              </a:pPr>
              <a:endParaRPr lang="en-US">
                <a:latin typeface="微软雅黑" panose="020B0503020204020204" charset="-122"/>
                <a:ea typeface="微软雅黑" panose="020B0503020204020204" charset="-122"/>
              </a:endParaRPr>
            </a:p>
          </p:txBody>
        </p:sp>
      </p:grpSp>
      <p:grpSp>
        <p:nvGrpSpPr>
          <p:cNvPr id="68" name="组合 67"/>
          <p:cNvGrpSpPr/>
          <p:nvPr/>
        </p:nvGrpSpPr>
        <p:grpSpPr>
          <a:xfrm>
            <a:off x="10478479" y="3090792"/>
            <a:ext cx="496601" cy="496601"/>
            <a:chOff x="10481019" y="3545452"/>
            <a:chExt cx="496601" cy="496601"/>
          </a:xfrm>
        </p:grpSpPr>
        <p:sp>
          <p:nvSpPr>
            <p:cNvPr id="41" name="Oval 40"/>
            <p:cNvSpPr/>
            <p:nvPr/>
          </p:nvSpPr>
          <p:spPr>
            <a:xfrm>
              <a:off x="10481019" y="3545452"/>
              <a:ext cx="496601" cy="49660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微软雅黑" panose="020B0503020204020204" charset="-122"/>
                <a:ea typeface="微软雅黑" panose="020B0503020204020204" charset="-122"/>
              </a:endParaRPr>
            </a:p>
          </p:txBody>
        </p:sp>
        <p:sp>
          <p:nvSpPr>
            <p:cNvPr id="66" name="Freeform 26"/>
            <p:cNvSpPr/>
            <p:nvPr/>
          </p:nvSpPr>
          <p:spPr bwMode="auto">
            <a:xfrm>
              <a:off x="10637922" y="3691283"/>
              <a:ext cx="182794" cy="204938"/>
            </a:xfrm>
            <a:custGeom>
              <a:avLst/>
              <a:gdLst>
                <a:gd name="T0" fmla="*/ 157 w 175"/>
                <a:gd name="T1" fmla="*/ 3 h 197"/>
                <a:gd name="T2" fmla="*/ 74 w 175"/>
                <a:gd name="T3" fmla="*/ 28 h 197"/>
                <a:gd name="T4" fmla="*/ 55 w 175"/>
                <a:gd name="T5" fmla="*/ 52 h 197"/>
                <a:gd name="T6" fmla="*/ 55 w 175"/>
                <a:gd name="T7" fmla="*/ 138 h 197"/>
                <a:gd name="T8" fmla="*/ 55 w 175"/>
                <a:gd name="T9" fmla="*/ 140 h 197"/>
                <a:gd name="T10" fmla="*/ 36 w 175"/>
                <a:gd name="T11" fmla="*/ 137 h 197"/>
                <a:gd name="T12" fmla="*/ 0 w 175"/>
                <a:gd name="T13" fmla="*/ 171 h 197"/>
                <a:gd name="T14" fmla="*/ 36 w 175"/>
                <a:gd name="T15" fmla="*/ 194 h 197"/>
                <a:gd name="T16" fmla="*/ 70 w 175"/>
                <a:gd name="T17" fmla="*/ 161 h 197"/>
                <a:gd name="T18" fmla="*/ 70 w 175"/>
                <a:gd name="T19" fmla="*/ 86 h 197"/>
                <a:gd name="T20" fmla="*/ 79 w 175"/>
                <a:gd name="T21" fmla="*/ 76 h 197"/>
                <a:gd name="T22" fmla="*/ 152 w 175"/>
                <a:gd name="T23" fmla="*/ 52 h 197"/>
                <a:gd name="T24" fmla="*/ 160 w 175"/>
                <a:gd name="T25" fmla="*/ 57 h 197"/>
                <a:gd name="T26" fmla="*/ 160 w 175"/>
                <a:gd name="T27" fmla="*/ 117 h 197"/>
                <a:gd name="T28" fmla="*/ 160 w 175"/>
                <a:gd name="T29" fmla="*/ 118 h 197"/>
                <a:gd name="T30" fmla="*/ 139 w 175"/>
                <a:gd name="T31" fmla="*/ 115 h 197"/>
                <a:gd name="T32" fmla="*/ 104 w 175"/>
                <a:gd name="T33" fmla="*/ 148 h 197"/>
                <a:gd name="T34" fmla="*/ 139 w 175"/>
                <a:gd name="T35" fmla="*/ 172 h 197"/>
                <a:gd name="T36" fmla="*/ 175 w 175"/>
                <a:gd name="T37" fmla="*/ 138 h 197"/>
                <a:gd name="T38" fmla="*/ 175 w 175"/>
                <a:gd name="T39" fmla="*/ 16 h 197"/>
                <a:gd name="T40" fmla="*/ 157 w 175"/>
                <a:gd name="T4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97">
                  <a:moveTo>
                    <a:pt x="157" y="3"/>
                  </a:moveTo>
                  <a:cubicBezTo>
                    <a:pt x="74" y="28"/>
                    <a:pt x="74" y="28"/>
                    <a:pt x="74" y="28"/>
                  </a:cubicBezTo>
                  <a:cubicBezTo>
                    <a:pt x="63" y="31"/>
                    <a:pt x="55" y="42"/>
                    <a:pt x="55" y="52"/>
                  </a:cubicBezTo>
                  <a:cubicBezTo>
                    <a:pt x="55" y="138"/>
                    <a:pt x="55" y="138"/>
                    <a:pt x="55" y="138"/>
                  </a:cubicBezTo>
                  <a:cubicBezTo>
                    <a:pt x="55" y="140"/>
                    <a:pt x="55" y="140"/>
                    <a:pt x="55" y="140"/>
                  </a:cubicBezTo>
                  <a:cubicBezTo>
                    <a:pt x="55" y="140"/>
                    <a:pt x="49" y="135"/>
                    <a:pt x="36" y="137"/>
                  </a:cubicBezTo>
                  <a:cubicBezTo>
                    <a:pt x="16" y="140"/>
                    <a:pt x="0" y="155"/>
                    <a:pt x="0" y="171"/>
                  </a:cubicBezTo>
                  <a:cubicBezTo>
                    <a:pt x="0" y="187"/>
                    <a:pt x="16" y="197"/>
                    <a:pt x="36" y="194"/>
                  </a:cubicBezTo>
                  <a:cubicBezTo>
                    <a:pt x="56" y="191"/>
                    <a:pt x="70" y="177"/>
                    <a:pt x="70" y="161"/>
                  </a:cubicBezTo>
                  <a:cubicBezTo>
                    <a:pt x="70" y="86"/>
                    <a:pt x="70" y="86"/>
                    <a:pt x="70" y="86"/>
                  </a:cubicBezTo>
                  <a:cubicBezTo>
                    <a:pt x="70" y="79"/>
                    <a:pt x="79" y="76"/>
                    <a:pt x="79" y="76"/>
                  </a:cubicBezTo>
                  <a:cubicBezTo>
                    <a:pt x="152" y="52"/>
                    <a:pt x="152" y="52"/>
                    <a:pt x="152" y="52"/>
                  </a:cubicBezTo>
                  <a:cubicBezTo>
                    <a:pt x="152" y="52"/>
                    <a:pt x="160" y="50"/>
                    <a:pt x="160" y="57"/>
                  </a:cubicBezTo>
                  <a:cubicBezTo>
                    <a:pt x="160" y="117"/>
                    <a:pt x="160" y="117"/>
                    <a:pt x="160" y="117"/>
                  </a:cubicBezTo>
                  <a:cubicBezTo>
                    <a:pt x="160" y="118"/>
                    <a:pt x="160" y="118"/>
                    <a:pt x="160" y="118"/>
                  </a:cubicBezTo>
                  <a:cubicBezTo>
                    <a:pt x="160" y="118"/>
                    <a:pt x="153" y="113"/>
                    <a:pt x="139" y="115"/>
                  </a:cubicBezTo>
                  <a:cubicBezTo>
                    <a:pt x="120" y="117"/>
                    <a:pt x="104" y="132"/>
                    <a:pt x="104" y="148"/>
                  </a:cubicBezTo>
                  <a:cubicBezTo>
                    <a:pt x="104" y="164"/>
                    <a:pt x="120" y="174"/>
                    <a:pt x="139" y="172"/>
                  </a:cubicBezTo>
                  <a:cubicBezTo>
                    <a:pt x="159" y="169"/>
                    <a:pt x="175" y="154"/>
                    <a:pt x="175" y="138"/>
                  </a:cubicBezTo>
                  <a:cubicBezTo>
                    <a:pt x="175" y="16"/>
                    <a:pt x="175" y="16"/>
                    <a:pt x="175" y="16"/>
                  </a:cubicBezTo>
                  <a:cubicBezTo>
                    <a:pt x="175" y="6"/>
                    <a:pt x="167" y="0"/>
                    <a:pt x="157" y="3"/>
                  </a:cubicBezTo>
                </a:path>
              </a:pathLst>
            </a:custGeom>
            <a:solidFill>
              <a:schemeClr val="bg1"/>
            </a:solidFill>
            <a:ln>
              <a:noFill/>
            </a:ln>
            <a:effectLst/>
          </p:spPr>
          <p:txBody>
            <a:bodyPr vert="horz" wrap="square" lIns="121920" tIns="60960" rIns="121920" bIns="60960" numCol="1" anchor="t" anchorCtr="0" compatLnSpc="1"/>
            <a:lstStyle/>
            <a:p>
              <a:endParaRPr lang="id-ID" sz="2400">
                <a:latin typeface="微软雅黑" panose="020B0503020204020204" charset="-122"/>
                <a:ea typeface="微软雅黑" panose="020B0503020204020204" charset="-122"/>
              </a:endParaRPr>
            </a:p>
          </p:txBody>
        </p:sp>
      </p:grpSp>
    </p:spTree>
  </p:cSld>
  <p:clrMapOvr>
    <a:masterClrMapping/>
  </p:clrMapOvr>
  <p:transition advTm="3791">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par>
                                <p:cTn id="36" presetID="53" presetClass="entr" presetSubtype="16" fill="hold" nodeType="with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p:cTn id="38" dur="500" fill="hold"/>
                                        <p:tgtEl>
                                          <p:spTgt spid="67"/>
                                        </p:tgtEl>
                                        <p:attrNameLst>
                                          <p:attrName>ppt_w</p:attrName>
                                        </p:attrNameLst>
                                      </p:cBhvr>
                                      <p:tavLst>
                                        <p:tav tm="0">
                                          <p:val>
                                            <p:fltVal val="0"/>
                                          </p:val>
                                        </p:tav>
                                        <p:tav tm="100000">
                                          <p:val>
                                            <p:strVal val="#ppt_w"/>
                                          </p:val>
                                        </p:tav>
                                      </p:tavLst>
                                    </p:anim>
                                    <p:anim calcmode="lin" valueType="num">
                                      <p:cBhvr>
                                        <p:cTn id="39" dur="500" fill="hold"/>
                                        <p:tgtEl>
                                          <p:spTgt spid="67"/>
                                        </p:tgtEl>
                                        <p:attrNameLst>
                                          <p:attrName>ppt_h</p:attrName>
                                        </p:attrNameLst>
                                      </p:cBhvr>
                                      <p:tavLst>
                                        <p:tav tm="0">
                                          <p:val>
                                            <p:fltVal val="0"/>
                                          </p:val>
                                        </p:tav>
                                        <p:tav tm="100000">
                                          <p:val>
                                            <p:strVal val="#ppt_h"/>
                                          </p:val>
                                        </p:tav>
                                      </p:tavLst>
                                    </p:anim>
                                    <p:animEffect transition="in" filter="fade">
                                      <p:cBhvr>
                                        <p:cTn id="40" dur="500"/>
                                        <p:tgtEl>
                                          <p:spTgt spid="67"/>
                                        </p:tgtEl>
                                      </p:cBhvr>
                                    </p:animEffect>
                                  </p:childTnLst>
                                </p:cTn>
                              </p:par>
                              <p:par>
                                <p:cTn id="41" presetID="53" presetClass="entr" presetSubtype="16"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500" fill="hold"/>
                                        <p:tgtEl>
                                          <p:spTgt spid="68"/>
                                        </p:tgtEl>
                                        <p:attrNameLst>
                                          <p:attrName>ppt_w</p:attrName>
                                        </p:attrNameLst>
                                      </p:cBhvr>
                                      <p:tavLst>
                                        <p:tav tm="0">
                                          <p:val>
                                            <p:fltVal val="0"/>
                                          </p:val>
                                        </p:tav>
                                        <p:tav tm="100000">
                                          <p:val>
                                            <p:strVal val="#ppt_w"/>
                                          </p:val>
                                        </p:tav>
                                      </p:tavLst>
                                    </p:anim>
                                    <p:anim calcmode="lin" valueType="num">
                                      <p:cBhvr>
                                        <p:cTn id="44" dur="500" fill="hold"/>
                                        <p:tgtEl>
                                          <p:spTgt spid="68"/>
                                        </p:tgtEl>
                                        <p:attrNameLst>
                                          <p:attrName>ppt_h</p:attrName>
                                        </p:attrNameLst>
                                      </p:cBhvr>
                                      <p:tavLst>
                                        <p:tav tm="0">
                                          <p:val>
                                            <p:fltVal val="0"/>
                                          </p:val>
                                        </p:tav>
                                        <p:tav tm="100000">
                                          <p:val>
                                            <p:strVal val="#ppt_h"/>
                                          </p:val>
                                        </p:tav>
                                      </p:tavLst>
                                    </p:anim>
                                    <p:animEffect transition="in" filter="fade">
                                      <p:cBhvr>
                                        <p:cTn id="45" dur="500"/>
                                        <p:tgtEl>
                                          <p:spTgt spid="68"/>
                                        </p:tgtEl>
                                      </p:cBhvr>
                                    </p:animEffect>
                                  </p:childTnLst>
                                </p:cTn>
                              </p:par>
                              <p:par>
                                <p:cTn id="46" presetID="53" presetClass="entr" presetSubtype="16" fill="hold" nodeType="with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1500"/>
                            </p:stCondLst>
                            <p:childTnLst>
                              <p:par>
                                <p:cTn id="52" presetID="22" presetClass="entr" presetSubtype="8"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750"/>
                                        <p:tgtEl>
                                          <p:spTgt spid="26"/>
                                        </p:tgtEl>
                                      </p:cBhvr>
                                    </p:animEffect>
                                  </p:childTnLst>
                                </p:cTn>
                              </p:par>
                              <p:par>
                                <p:cTn id="55" presetID="22" presetClass="entr" presetSubtype="8"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750"/>
                                        <p:tgtEl>
                                          <p:spTgt spid="34"/>
                                        </p:tgtEl>
                                      </p:cBhvr>
                                    </p:animEffect>
                                  </p:childTnLst>
                                </p:cTn>
                              </p:par>
                              <p:par>
                                <p:cTn id="58" presetID="22" presetClass="entr" presetSubtype="8"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750"/>
                                        <p:tgtEl>
                                          <p:spTgt spid="30"/>
                                        </p:tgtEl>
                                      </p:cBhvr>
                                    </p:animEffect>
                                  </p:childTnLst>
                                </p:cTn>
                              </p:par>
                              <p:par>
                                <p:cTn id="61" presetID="22" presetClass="entr" presetSubtype="2"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right)">
                                      <p:cBhvr>
                                        <p:cTn id="63" dur="750"/>
                                        <p:tgtEl>
                                          <p:spTgt spid="38"/>
                                        </p:tgtEl>
                                      </p:cBhvr>
                                    </p:animEffect>
                                  </p:childTnLst>
                                </p:cTn>
                              </p:par>
                              <p:par>
                                <p:cTn id="64" presetID="22" presetClass="entr" presetSubtype="2"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ipe(right)">
                                      <p:cBhvr>
                                        <p:cTn id="66" dur="750"/>
                                        <p:tgtEl>
                                          <p:spTgt spid="42"/>
                                        </p:tgtEl>
                                      </p:cBhvr>
                                    </p:animEffect>
                                  </p:childTnLst>
                                </p:cTn>
                              </p:par>
                              <p:par>
                                <p:cTn id="67" presetID="22" presetClass="entr" presetSubtype="2"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750"/>
                                        <p:tgtEl>
                                          <p:spTgt spid="46"/>
                                        </p:tgtEl>
                                      </p:cBhvr>
                                    </p:animEffect>
                                  </p:childTnLst>
                                </p:cTn>
                              </p:par>
                            </p:childTnLst>
                          </p:cTn>
                        </p:par>
                        <p:par>
                          <p:cTn id="70" fill="hold">
                            <p:stCondLst>
                              <p:cond delay="2500"/>
                            </p:stCondLst>
                            <p:childTnLst>
                              <p:par>
                                <p:cTn id="71" presetID="22" presetClass="entr" presetSubtype="8" fill="hold" grpId="0" nodeType="after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left)">
                                      <p:cBhvr>
                                        <p:cTn id="73" dur="750"/>
                                        <p:tgtEl>
                                          <p:spTgt spid="50"/>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750"/>
                                        <p:tgtEl>
                                          <p:spTgt spid="49"/>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ipe(left)">
                                      <p:cBhvr>
                                        <p:cTn id="79" dur="750"/>
                                        <p:tgtEl>
                                          <p:spTgt spid="5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left)">
                                      <p:cBhvr>
                                        <p:cTn id="82" dur="750"/>
                                        <p:tgtEl>
                                          <p:spTgt spid="51"/>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left)">
                                      <p:cBhvr>
                                        <p:cTn id="85" dur="750"/>
                                        <p:tgtEl>
                                          <p:spTgt spid="54"/>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wipe(left)">
                                      <p:cBhvr>
                                        <p:cTn id="88" dur="750"/>
                                        <p:tgtEl>
                                          <p:spTgt spid="53"/>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left)">
                                      <p:cBhvr>
                                        <p:cTn id="91" dur="750"/>
                                        <p:tgtEl>
                                          <p:spTgt spid="56"/>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wipe(left)">
                                      <p:cBhvr>
                                        <p:cTn id="94" dur="750"/>
                                        <p:tgtEl>
                                          <p:spTgt spid="55"/>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left)">
                                      <p:cBhvr>
                                        <p:cTn id="97" dur="750"/>
                                        <p:tgtEl>
                                          <p:spTgt spid="58"/>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wipe(left)">
                                      <p:cBhvr>
                                        <p:cTn id="100" dur="750"/>
                                        <p:tgtEl>
                                          <p:spTgt spid="57"/>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wipe(left)">
                                      <p:cBhvr>
                                        <p:cTn id="103" dur="750"/>
                                        <p:tgtEl>
                                          <p:spTgt spid="60"/>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59"/>
                                        </p:tgtEl>
                                        <p:attrNameLst>
                                          <p:attrName>style.visibility</p:attrName>
                                        </p:attrNameLst>
                                      </p:cBhvr>
                                      <p:to>
                                        <p:strVal val="visible"/>
                                      </p:to>
                                    </p:set>
                                    <p:animEffect transition="in" filter="wipe(left)">
                                      <p:cBhvr>
                                        <p:cTn id="106"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58" grpId="0"/>
      <p:bldP spid="59"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42"/>
          <p:cNvSpPr>
            <a:spLocks noGrp="1"/>
          </p:cNvSpPr>
          <p:nvPr>
            <p:ph type="body" sz="quarter" idx="10"/>
          </p:nvPr>
        </p:nvSpPr>
        <p:spPr>
          <a:xfrm>
            <a:off x="227330" y="358775"/>
            <a:ext cx="3660775" cy="590550"/>
          </a:xfrm>
        </p:spPr>
        <p:txBody>
          <a:bodyPr/>
          <a:lstStyle/>
          <a:p>
            <a:r>
              <a:rPr lang="zh-CN" altLang="en-US" sz="2000" dirty="0">
                <a:latin typeface="微软雅黑" panose="020B0503020204020204" charset="-122"/>
                <a:ea typeface="微软雅黑" panose="020B0503020204020204" charset="-122"/>
              </a:rPr>
              <a:t>请在此处添加标题</a:t>
            </a:r>
          </a:p>
        </p:txBody>
      </p:sp>
      <p:sp>
        <p:nvSpPr>
          <p:cNvPr id="44" name="文本占位符 43"/>
          <p:cNvSpPr>
            <a:spLocks noGrp="1"/>
          </p:cNvSpPr>
          <p:nvPr/>
        </p:nvSpPr>
        <p:spPr>
          <a:xfrm>
            <a:off x="518746" y="710723"/>
            <a:ext cx="4664898" cy="238813"/>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1200" kern="1200" spc="100" baseline="0">
                <a:solidFill>
                  <a:srgbClr val="51B9D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Creativity / Innovation / Specialty / Exquisite</a:t>
            </a:r>
          </a:p>
        </p:txBody>
      </p:sp>
      <p:graphicFrame>
        <p:nvGraphicFramePr>
          <p:cNvPr id="143" name="Chart 142"/>
          <p:cNvGraphicFramePr/>
          <p:nvPr/>
        </p:nvGraphicFramePr>
        <p:xfrm>
          <a:off x="1004815" y="1436210"/>
          <a:ext cx="2297474" cy="2179133"/>
        </p:xfrm>
        <a:graphic>
          <a:graphicData uri="http://schemas.openxmlformats.org/drawingml/2006/chart">
            <c:chart xmlns:c="http://schemas.openxmlformats.org/drawingml/2006/chart" xmlns:r="http://schemas.openxmlformats.org/officeDocument/2006/relationships" r:id="rId3"/>
          </a:graphicData>
        </a:graphic>
      </p:graphicFrame>
      <p:sp>
        <p:nvSpPr>
          <p:cNvPr id="144" name="Oval 143"/>
          <p:cNvSpPr/>
          <p:nvPr/>
        </p:nvSpPr>
        <p:spPr>
          <a:xfrm>
            <a:off x="1751285" y="2123509"/>
            <a:ext cx="804534" cy="804534"/>
          </a:xfrm>
          <a:prstGeom prst="ellipse">
            <a:avLst/>
          </a:prstGeom>
          <a:solidFill>
            <a:schemeClr val="tx1">
              <a:lumMod val="75000"/>
              <a:lumOff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latin typeface="+mn-ea"/>
              </a:rPr>
              <a:t>75</a:t>
            </a:r>
            <a:r>
              <a:rPr lang="en-US" altLang="zh-CN" sz="2400" b="1" dirty="0">
                <a:latin typeface="+mn-ea"/>
              </a:rPr>
              <a:t>%</a:t>
            </a:r>
            <a:endParaRPr lang="id-ID" sz="2400" b="1" dirty="0">
              <a:latin typeface="+mn-ea"/>
            </a:endParaRPr>
          </a:p>
        </p:txBody>
      </p:sp>
      <p:sp>
        <p:nvSpPr>
          <p:cNvPr id="147" name="TextBox 146"/>
          <p:cNvSpPr txBox="1"/>
          <p:nvPr/>
        </p:nvSpPr>
        <p:spPr>
          <a:xfrm>
            <a:off x="1510587" y="3528005"/>
            <a:ext cx="12859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ctr">
              <a:defRPr sz="2400" b="1">
                <a:solidFill>
                  <a:srgbClr val="51B9D6"/>
                </a:solidFill>
                <a:latin typeface="+mn-ea"/>
              </a:defRPr>
            </a:lvl1pPr>
          </a:lstStyle>
          <a:p>
            <a:r>
              <a:rPr lang="id-ID" sz="2800" dirty="0">
                <a:solidFill>
                  <a:srgbClr val="C00000"/>
                </a:solidFill>
              </a:rPr>
              <a:t>89,750</a:t>
            </a:r>
          </a:p>
        </p:txBody>
      </p:sp>
      <p:cxnSp>
        <p:nvCxnSpPr>
          <p:cNvPr id="148" name="Straight Connector 147"/>
          <p:cNvCxnSpPr/>
          <p:nvPr/>
        </p:nvCxnSpPr>
        <p:spPr>
          <a:xfrm>
            <a:off x="1196731" y="4161705"/>
            <a:ext cx="1913642" cy="0"/>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1599556" y="4222728"/>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ctr">
              <a:defRPr sz="2400" b="1">
                <a:solidFill>
                  <a:srgbClr val="51B9D6"/>
                </a:solidFill>
                <a:latin typeface="+mn-ea"/>
              </a:defRPr>
            </a:lvl1pPr>
          </a:lstStyle>
          <a:p>
            <a:r>
              <a:rPr lang="zh-CN" altLang="en-US" sz="1800" dirty="0">
                <a:solidFill>
                  <a:srgbClr val="C00000"/>
                </a:solidFill>
              </a:rPr>
              <a:t>添加标题</a:t>
            </a:r>
          </a:p>
        </p:txBody>
      </p:sp>
      <p:graphicFrame>
        <p:nvGraphicFramePr>
          <p:cNvPr id="150" name="Chart 149"/>
          <p:cNvGraphicFramePr/>
          <p:nvPr/>
        </p:nvGraphicFramePr>
        <p:xfrm>
          <a:off x="3633624" y="1436210"/>
          <a:ext cx="2297474" cy="2179133"/>
        </p:xfrm>
        <a:graphic>
          <a:graphicData uri="http://schemas.openxmlformats.org/drawingml/2006/chart">
            <c:chart xmlns:c="http://schemas.openxmlformats.org/drawingml/2006/chart" xmlns:r="http://schemas.openxmlformats.org/officeDocument/2006/relationships" r:id="rId4"/>
          </a:graphicData>
        </a:graphic>
      </p:graphicFrame>
      <p:sp>
        <p:nvSpPr>
          <p:cNvPr id="151" name="Oval 150"/>
          <p:cNvSpPr/>
          <p:nvPr/>
        </p:nvSpPr>
        <p:spPr>
          <a:xfrm>
            <a:off x="4380094" y="2123509"/>
            <a:ext cx="804534" cy="804534"/>
          </a:xfrm>
          <a:prstGeom prst="ellipse">
            <a:avLst/>
          </a:prstGeom>
          <a:solidFill>
            <a:srgbClr val="C00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latin typeface="+mn-ea"/>
              </a:rPr>
              <a:t>90</a:t>
            </a:r>
            <a:r>
              <a:rPr lang="en-US" altLang="zh-CN" sz="2400" b="1" dirty="0">
                <a:latin typeface="+mn-ea"/>
              </a:rPr>
              <a:t>%</a:t>
            </a:r>
            <a:endParaRPr lang="id-ID" sz="2400" b="1" dirty="0">
              <a:latin typeface="+mn-ea"/>
            </a:endParaRPr>
          </a:p>
        </p:txBody>
      </p:sp>
      <p:sp>
        <p:nvSpPr>
          <p:cNvPr id="154" name="TextBox 153"/>
          <p:cNvSpPr txBox="1"/>
          <p:nvPr/>
        </p:nvSpPr>
        <p:spPr>
          <a:xfrm>
            <a:off x="4039209" y="3589560"/>
            <a:ext cx="14863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ctr">
              <a:defRPr sz="2400" b="1">
                <a:solidFill>
                  <a:srgbClr val="51B9D6"/>
                </a:solidFill>
                <a:latin typeface="+mn-ea"/>
              </a:defRPr>
            </a:lvl1pPr>
          </a:lstStyle>
          <a:p>
            <a:r>
              <a:rPr lang="id-ID" sz="2800" dirty="0">
                <a:solidFill>
                  <a:srgbClr val="C00000"/>
                </a:solidFill>
              </a:rPr>
              <a:t>120,890</a:t>
            </a:r>
          </a:p>
        </p:txBody>
      </p:sp>
      <p:cxnSp>
        <p:nvCxnSpPr>
          <p:cNvPr id="155" name="Straight Connector 154"/>
          <p:cNvCxnSpPr/>
          <p:nvPr/>
        </p:nvCxnSpPr>
        <p:spPr>
          <a:xfrm>
            <a:off x="3825540" y="4161705"/>
            <a:ext cx="1913642" cy="0"/>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4228367" y="4222728"/>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ctr">
              <a:defRPr sz="2400" b="1">
                <a:solidFill>
                  <a:srgbClr val="51B9D6"/>
                </a:solidFill>
                <a:latin typeface="+mn-ea"/>
              </a:defRPr>
            </a:lvl1pPr>
          </a:lstStyle>
          <a:p>
            <a:r>
              <a:rPr lang="zh-CN" altLang="en-US" sz="1800">
                <a:solidFill>
                  <a:srgbClr val="C00000"/>
                </a:solidFill>
              </a:rPr>
              <a:t>添加标题</a:t>
            </a:r>
            <a:endParaRPr lang="zh-CN" altLang="en-US" sz="1800" dirty="0">
              <a:solidFill>
                <a:srgbClr val="C00000"/>
              </a:solidFill>
            </a:endParaRPr>
          </a:p>
        </p:txBody>
      </p:sp>
      <p:graphicFrame>
        <p:nvGraphicFramePr>
          <p:cNvPr id="157" name="Chart 156"/>
          <p:cNvGraphicFramePr/>
          <p:nvPr/>
        </p:nvGraphicFramePr>
        <p:xfrm>
          <a:off x="6260902" y="1436210"/>
          <a:ext cx="2297474" cy="2179133"/>
        </p:xfrm>
        <a:graphic>
          <a:graphicData uri="http://schemas.openxmlformats.org/drawingml/2006/chart">
            <c:chart xmlns:c="http://schemas.openxmlformats.org/drawingml/2006/chart" xmlns:r="http://schemas.openxmlformats.org/officeDocument/2006/relationships" r:id="rId5"/>
          </a:graphicData>
        </a:graphic>
      </p:graphicFrame>
      <p:sp>
        <p:nvSpPr>
          <p:cNvPr id="158" name="Oval 157"/>
          <p:cNvSpPr/>
          <p:nvPr/>
        </p:nvSpPr>
        <p:spPr>
          <a:xfrm>
            <a:off x="7007372" y="2123509"/>
            <a:ext cx="804534" cy="804534"/>
          </a:xfrm>
          <a:prstGeom prst="ellipse">
            <a:avLst/>
          </a:prstGeom>
          <a:solidFill>
            <a:schemeClr val="tx1">
              <a:lumMod val="75000"/>
              <a:lumOff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d-ID" altLang="zh-CN" sz="2400" b="1" dirty="0">
                <a:latin typeface="+mn-ea"/>
              </a:rPr>
              <a:t>15%</a:t>
            </a:r>
          </a:p>
        </p:txBody>
      </p:sp>
      <p:sp>
        <p:nvSpPr>
          <p:cNvPr id="161" name="TextBox 160"/>
          <p:cNvSpPr txBox="1"/>
          <p:nvPr/>
        </p:nvSpPr>
        <p:spPr>
          <a:xfrm>
            <a:off x="6866863" y="3589560"/>
            <a:ext cx="10855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ctr">
              <a:defRPr sz="2400" b="1">
                <a:solidFill>
                  <a:srgbClr val="51B9D6"/>
                </a:solidFill>
                <a:latin typeface="+mn-ea"/>
              </a:defRPr>
            </a:lvl1pPr>
          </a:lstStyle>
          <a:p>
            <a:r>
              <a:rPr lang="id-ID" sz="2800" dirty="0">
                <a:solidFill>
                  <a:srgbClr val="C00000"/>
                </a:solidFill>
              </a:rPr>
              <a:t>2,508</a:t>
            </a:r>
          </a:p>
        </p:txBody>
      </p:sp>
      <p:cxnSp>
        <p:nvCxnSpPr>
          <p:cNvPr id="162" name="Straight Connector 161"/>
          <p:cNvCxnSpPr/>
          <p:nvPr/>
        </p:nvCxnSpPr>
        <p:spPr>
          <a:xfrm>
            <a:off x="6452818" y="4161705"/>
            <a:ext cx="1913642" cy="0"/>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6855645" y="4222728"/>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ctr">
              <a:defRPr sz="2400" b="1">
                <a:solidFill>
                  <a:srgbClr val="51B9D6"/>
                </a:solidFill>
                <a:latin typeface="+mn-ea"/>
              </a:defRPr>
            </a:lvl1pPr>
          </a:lstStyle>
          <a:p>
            <a:r>
              <a:rPr lang="zh-CN" altLang="en-US" sz="1800">
                <a:solidFill>
                  <a:srgbClr val="C00000"/>
                </a:solidFill>
              </a:rPr>
              <a:t>添加标题</a:t>
            </a:r>
            <a:endParaRPr lang="zh-CN" altLang="en-US" sz="1800" dirty="0">
              <a:solidFill>
                <a:srgbClr val="C00000"/>
              </a:solidFill>
            </a:endParaRPr>
          </a:p>
        </p:txBody>
      </p:sp>
      <p:graphicFrame>
        <p:nvGraphicFramePr>
          <p:cNvPr id="241" name="Chart 240"/>
          <p:cNvGraphicFramePr/>
          <p:nvPr/>
        </p:nvGraphicFramePr>
        <p:xfrm>
          <a:off x="8889711" y="1436210"/>
          <a:ext cx="2297474" cy="2179133"/>
        </p:xfrm>
        <a:graphic>
          <a:graphicData uri="http://schemas.openxmlformats.org/drawingml/2006/chart">
            <c:chart xmlns:c="http://schemas.openxmlformats.org/drawingml/2006/chart" xmlns:r="http://schemas.openxmlformats.org/officeDocument/2006/relationships" r:id="rId6"/>
          </a:graphicData>
        </a:graphic>
      </p:graphicFrame>
      <p:sp>
        <p:nvSpPr>
          <p:cNvPr id="302" name="Oval 301"/>
          <p:cNvSpPr/>
          <p:nvPr/>
        </p:nvSpPr>
        <p:spPr>
          <a:xfrm>
            <a:off x="9636181" y="2123509"/>
            <a:ext cx="804534" cy="804534"/>
          </a:xfrm>
          <a:prstGeom prst="ellipse">
            <a:avLst/>
          </a:prstGeom>
          <a:solidFill>
            <a:srgbClr val="C00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d-ID" altLang="zh-CN" sz="2400" b="1" dirty="0">
                <a:latin typeface="+mn-ea"/>
              </a:rPr>
              <a:t>69%</a:t>
            </a:r>
          </a:p>
        </p:txBody>
      </p:sp>
      <p:sp>
        <p:nvSpPr>
          <p:cNvPr id="305" name="TextBox 304"/>
          <p:cNvSpPr txBox="1"/>
          <p:nvPr/>
        </p:nvSpPr>
        <p:spPr>
          <a:xfrm>
            <a:off x="9395485" y="3589560"/>
            <a:ext cx="12859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ctr">
              <a:defRPr sz="2400" b="1">
                <a:solidFill>
                  <a:srgbClr val="51B9D6"/>
                </a:solidFill>
                <a:latin typeface="+mn-ea"/>
              </a:defRPr>
            </a:lvl1pPr>
          </a:lstStyle>
          <a:p>
            <a:r>
              <a:rPr lang="id-ID" sz="2800" dirty="0">
                <a:solidFill>
                  <a:srgbClr val="C00000"/>
                </a:solidFill>
              </a:rPr>
              <a:t>75,600</a:t>
            </a:r>
          </a:p>
        </p:txBody>
      </p:sp>
      <p:cxnSp>
        <p:nvCxnSpPr>
          <p:cNvPr id="306" name="Straight Connector 305"/>
          <p:cNvCxnSpPr/>
          <p:nvPr/>
        </p:nvCxnSpPr>
        <p:spPr>
          <a:xfrm>
            <a:off x="9081627" y="4161705"/>
            <a:ext cx="1913642" cy="0"/>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307" name="TextBox 306"/>
          <p:cNvSpPr txBox="1"/>
          <p:nvPr/>
        </p:nvSpPr>
        <p:spPr>
          <a:xfrm>
            <a:off x="9484456" y="4222728"/>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ctr">
              <a:defRPr sz="2400" b="1">
                <a:solidFill>
                  <a:srgbClr val="51B9D6"/>
                </a:solidFill>
                <a:latin typeface="+mn-ea"/>
              </a:defRPr>
            </a:lvl1pPr>
          </a:lstStyle>
          <a:p>
            <a:r>
              <a:rPr lang="zh-CN" altLang="en-US" sz="1800">
                <a:solidFill>
                  <a:srgbClr val="C00000"/>
                </a:solidFill>
              </a:rPr>
              <a:t>添加标题</a:t>
            </a:r>
            <a:endParaRPr lang="zh-CN" altLang="en-US" sz="1800" dirty="0">
              <a:solidFill>
                <a:srgbClr val="C00000"/>
              </a:solidFill>
            </a:endParaRPr>
          </a:p>
        </p:txBody>
      </p:sp>
      <p:sp>
        <p:nvSpPr>
          <p:cNvPr id="33" name="文本框 32"/>
          <p:cNvSpPr txBox="1"/>
          <p:nvPr/>
        </p:nvSpPr>
        <p:spPr>
          <a:xfrm>
            <a:off x="1110750" y="4592060"/>
            <a:ext cx="2085604" cy="923330"/>
          </a:xfrm>
          <a:prstGeom prst="rect">
            <a:avLst/>
          </a:prstGeom>
          <a:noFill/>
        </p:spPr>
        <p:txBody>
          <a:bodyPr wrap="square" rtlCol="0">
            <a:spAutoFit/>
          </a:bodyPr>
          <a:lstStyle/>
          <a:p>
            <a:pPr algn="just">
              <a:lnSpc>
                <a:spcPct val="150000"/>
              </a:lnSpc>
            </a:pPr>
            <a:r>
              <a:rPr lang="zh-CN" altLang="en-US" sz="1200" dirty="0">
                <a:solidFill>
                  <a:schemeClr val="tx1">
                    <a:lumMod val="75000"/>
                    <a:lumOff val="25000"/>
                  </a:schemeClr>
                </a:solidFill>
              </a:rPr>
              <a:t>严谨的逻辑思维、创意的图示化表达，带来精美、创意的全新</a:t>
            </a:r>
            <a:r>
              <a:rPr lang="en-US" altLang="zh-CN" sz="1200" dirty="0">
                <a:solidFill>
                  <a:schemeClr val="tx1">
                    <a:lumMod val="75000"/>
                    <a:lumOff val="25000"/>
                  </a:schemeClr>
                </a:solidFill>
              </a:rPr>
              <a:t>PPT</a:t>
            </a:r>
            <a:r>
              <a:rPr lang="zh-CN" altLang="en-US" sz="1200" dirty="0">
                <a:solidFill>
                  <a:schemeClr val="tx1">
                    <a:lumMod val="75000"/>
                    <a:lumOff val="25000"/>
                  </a:schemeClr>
                </a:solidFill>
              </a:rPr>
              <a:t>体验。</a:t>
            </a:r>
          </a:p>
        </p:txBody>
      </p:sp>
      <p:sp>
        <p:nvSpPr>
          <p:cNvPr id="34" name="文本框 33"/>
          <p:cNvSpPr txBox="1"/>
          <p:nvPr/>
        </p:nvSpPr>
        <p:spPr>
          <a:xfrm>
            <a:off x="3739559" y="4592060"/>
            <a:ext cx="2085604" cy="923330"/>
          </a:xfrm>
          <a:prstGeom prst="rect">
            <a:avLst/>
          </a:prstGeom>
          <a:noFill/>
        </p:spPr>
        <p:txBody>
          <a:bodyPr wrap="square" rtlCol="0">
            <a:spAutoFit/>
          </a:bodyPr>
          <a:lstStyle/>
          <a:p>
            <a:pPr algn="just">
              <a:lnSpc>
                <a:spcPct val="150000"/>
              </a:lnSpc>
            </a:pPr>
            <a:r>
              <a:rPr lang="zh-CN" altLang="en-US" sz="1200" dirty="0">
                <a:solidFill>
                  <a:schemeClr val="tx1">
                    <a:lumMod val="75000"/>
                    <a:lumOff val="25000"/>
                  </a:schemeClr>
                </a:solidFill>
              </a:rPr>
              <a:t>严谨的逻辑思维、创意的图示化表达，带来精美、创意的全新</a:t>
            </a:r>
            <a:r>
              <a:rPr lang="en-US" altLang="zh-CN" sz="1200" dirty="0">
                <a:solidFill>
                  <a:schemeClr val="tx1">
                    <a:lumMod val="75000"/>
                    <a:lumOff val="25000"/>
                  </a:schemeClr>
                </a:solidFill>
              </a:rPr>
              <a:t>PPT</a:t>
            </a:r>
            <a:r>
              <a:rPr lang="zh-CN" altLang="en-US" sz="1200" dirty="0">
                <a:solidFill>
                  <a:schemeClr val="tx1">
                    <a:lumMod val="75000"/>
                    <a:lumOff val="25000"/>
                  </a:schemeClr>
                </a:solidFill>
              </a:rPr>
              <a:t>体验。</a:t>
            </a:r>
          </a:p>
        </p:txBody>
      </p:sp>
      <p:sp>
        <p:nvSpPr>
          <p:cNvPr id="35" name="文本框 34"/>
          <p:cNvSpPr txBox="1"/>
          <p:nvPr/>
        </p:nvSpPr>
        <p:spPr>
          <a:xfrm>
            <a:off x="6366837" y="4592060"/>
            <a:ext cx="2085604" cy="923330"/>
          </a:xfrm>
          <a:prstGeom prst="rect">
            <a:avLst/>
          </a:prstGeom>
          <a:noFill/>
        </p:spPr>
        <p:txBody>
          <a:bodyPr wrap="square" rtlCol="0">
            <a:spAutoFit/>
          </a:bodyPr>
          <a:lstStyle/>
          <a:p>
            <a:pPr algn="just">
              <a:lnSpc>
                <a:spcPct val="150000"/>
              </a:lnSpc>
            </a:pPr>
            <a:r>
              <a:rPr lang="zh-CN" altLang="en-US" sz="1200" dirty="0">
                <a:solidFill>
                  <a:schemeClr val="tx1">
                    <a:lumMod val="75000"/>
                    <a:lumOff val="25000"/>
                  </a:schemeClr>
                </a:solidFill>
              </a:rPr>
              <a:t>严谨的逻辑思维、创意的图示化表达，带来精美、创意的全新</a:t>
            </a:r>
            <a:r>
              <a:rPr lang="en-US" altLang="zh-CN" sz="1200" dirty="0">
                <a:solidFill>
                  <a:schemeClr val="tx1">
                    <a:lumMod val="75000"/>
                    <a:lumOff val="25000"/>
                  </a:schemeClr>
                </a:solidFill>
              </a:rPr>
              <a:t>PPT</a:t>
            </a:r>
            <a:r>
              <a:rPr lang="zh-CN" altLang="en-US" sz="1200" dirty="0">
                <a:solidFill>
                  <a:schemeClr val="tx1">
                    <a:lumMod val="75000"/>
                    <a:lumOff val="25000"/>
                  </a:schemeClr>
                </a:solidFill>
              </a:rPr>
              <a:t>体验。</a:t>
            </a:r>
          </a:p>
        </p:txBody>
      </p:sp>
      <p:sp>
        <p:nvSpPr>
          <p:cNvPr id="36" name="文本框 35"/>
          <p:cNvSpPr txBox="1"/>
          <p:nvPr/>
        </p:nvSpPr>
        <p:spPr>
          <a:xfrm>
            <a:off x="8994115" y="4592060"/>
            <a:ext cx="2085604" cy="923330"/>
          </a:xfrm>
          <a:prstGeom prst="rect">
            <a:avLst/>
          </a:prstGeom>
          <a:noFill/>
        </p:spPr>
        <p:txBody>
          <a:bodyPr wrap="square" rtlCol="0">
            <a:spAutoFit/>
          </a:bodyPr>
          <a:lstStyle/>
          <a:p>
            <a:pPr algn="just">
              <a:lnSpc>
                <a:spcPct val="150000"/>
              </a:lnSpc>
            </a:pPr>
            <a:r>
              <a:rPr lang="zh-CN" altLang="en-US" sz="1200" dirty="0">
                <a:solidFill>
                  <a:schemeClr val="tx1">
                    <a:lumMod val="75000"/>
                    <a:lumOff val="25000"/>
                  </a:schemeClr>
                </a:solidFill>
              </a:rPr>
              <a:t>严谨的逻辑思维、创意的图示化表达，带来精美、创意的全新</a:t>
            </a:r>
            <a:r>
              <a:rPr lang="en-US" altLang="zh-CN" sz="1200" dirty="0">
                <a:solidFill>
                  <a:schemeClr val="tx1">
                    <a:lumMod val="75000"/>
                    <a:lumOff val="25000"/>
                  </a:schemeClr>
                </a:solidFill>
              </a:rPr>
              <a:t>PPT</a:t>
            </a:r>
            <a:r>
              <a:rPr lang="zh-CN" altLang="en-US" sz="1200" dirty="0">
                <a:solidFill>
                  <a:schemeClr val="tx1">
                    <a:lumMod val="75000"/>
                    <a:lumOff val="25000"/>
                  </a:schemeClr>
                </a:solidFill>
              </a:rPr>
              <a:t>体验。</a:t>
            </a:r>
          </a:p>
        </p:txBody>
      </p:sp>
    </p:spTree>
  </p:cSld>
  <p:clrMapOvr>
    <a:masterClrMapping/>
  </p:clrMapOvr>
  <p:transition advTm="7909">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750" fill="hold"/>
                                        <p:tgtEl>
                                          <p:spTgt spid="144"/>
                                        </p:tgtEl>
                                        <p:attrNameLst>
                                          <p:attrName>ppt_w</p:attrName>
                                        </p:attrNameLst>
                                      </p:cBhvr>
                                      <p:tavLst>
                                        <p:tav tm="0">
                                          <p:val>
                                            <p:fltVal val="0"/>
                                          </p:val>
                                        </p:tav>
                                        <p:tav tm="100000">
                                          <p:val>
                                            <p:strVal val="#ppt_w"/>
                                          </p:val>
                                        </p:tav>
                                      </p:tavLst>
                                    </p:anim>
                                    <p:anim calcmode="lin" valueType="num">
                                      <p:cBhvr>
                                        <p:cTn id="8" dur="750" fill="hold"/>
                                        <p:tgtEl>
                                          <p:spTgt spid="144"/>
                                        </p:tgtEl>
                                        <p:attrNameLst>
                                          <p:attrName>ppt_h</p:attrName>
                                        </p:attrNameLst>
                                      </p:cBhvr>
                                      <p:tavLst>
                                        <p:tav tm="0">
                                          <p:val>
                                            <p:fltVal val="0"/>
                                          </p:val>
                                        </p:tav>
                                        <p:tav tm="100000">
                                          <p:val>
                                            <p:strVal val="#ppt_h"/>
                                          </p:val>
                                        </p:tav>
                                      </p:tavLst>
                                    </p:anim>
                                    <p:animEffect transition="in" filter="fade">
                                      <p:cBhvr>
                                        <p:cTn id="9" dur="750"/>
                                        <p:tgtEl>
                                          <p:spTgt spid="144"/>
                                        </p:tgtEl>
                                      </p:cBhvr>
                                    </p:animEffect>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barn(outVertical)">
                                      <p:cBhvr>
                                        <p:cTn id="13" dur="750"/>
                                        <p:tgtEl>
                                          <p:spTgt spid="147"/>
                                        </p:tgtEl>
                                      </p:cBhvr>
                                    </p:animEffect>
                                  </p:childTnLst>
                                </p:cTn>
                              </p:par>
                              <p:par>
                                <p:cTn id="14" presetID="16" presetClass="entr" presetSubtype="37" fill="hold" nodeType="withEffect">
                                  <p:stCondLst>
                                    <p:cond delay="0"/>
                                  </p:stCondLst>
                                  <p:childTnLst>
                                    <p:set>
                                      <p:cBhvr>
                                        <p:cTn id="15" dur="1" fill="hold">
                                          <p:stCondLst>
                                            <p:cond delay="0"/>
                                          </p:stCondLst>
                                        </p:cTn>
                                        <p:tgtEl>
                                          <p:spTgt spid="148"/>
                                        </p:tgtEl>
                                        <p:attrNameLst>
                                          <p:attrName>style.visibility</p:attrName>
                                        </p:attrNameLst>
                                      </p:cBhvr>
                                      <p:to>
                                        <p:strVal val="visible"/>
                                      </p:to>
                                    </p:set>
                                    <p:animEffect transition="in" filter="barn(outVertical)">
                                      <p:cBhvr>
                                        <p:cTn id="16" dur="750"/>
                                        <p:tgtEl>
                                          <p:spTgt spid="148"/>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49"/>
                                        </p:tgtEl>
                                        <p:attrNameLst>
                                          <p:attrName>style.visibility</p:attrName>
                                        </p:attrNameLst>
                                      </p:cBhvr>
                                      <p:to>
                                        <p:strVal val="visible"/>
                                      </p:to>
                                    </p:set>
                                    <p:animEffect transition="in" filter="barn(outVertical)">
                                      <p:cBhvr>
                                        <p:cTn id="19" dur="750"/>
                                        <p:tgtEl>
                                          <p:spTgt spid="149"/>
                                        </p:tgtEl>
                                      </p:cBhvr>
                                    </p:animEffect>
                                  </p:childTnLst>
                                </p:cTn>
                              </p:par>
                              <p:par>
                                <p:cTn id="20" presetID="47"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750"/>
                                        <p:tgtEl>
                                          <p:spTgt spid="33"/>
                                        </p:tgtEl>
                                      </p:cBhvr>
                                    </p:animEffect>
                                    <p:anim calcmode="lin" valueType="num">
                                      <p:cBhvr>
                                        <p:cTn id="23" dur="750" fill="hold"/>
                                        <p:tgtEl>
                                          <p:spTgt spid="33"/>
                                        </p:tgtEl>
                                        <p:attrNameLst>
                                          <p:attrName>ppt_x</p:attrName>
                                        </p:attrNameLst>
                                      </p:cBhvr>
                                      <p:tavLst>
                                        <p:tav tm="0">
                                          <p:val>
                                            <p:strVal val="#ppt_x"/>
                                          </p:val>
                                        </p:tav>
                                        <p:tav tm="100000">
                                          <p:val>
                                            <p:strVal val="#ppt_x"/>
                                          </p:val>
                                        </p:tav>
                                      </p:tavLst>
                                    </p:anim>
                                    <p:anim calcmode="lin" valueType="num">
                                      <p:cBhvr>
                                        <p:cTn id="24" dur="75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51"/>
                                        </p:tgtEl>
                                        <p:attrNameLst>
                                          <p:attrName>style.visibility</p:attrName>
                                        </p:attrNameLst>
                                      </p:cBhvr>
                                      <p:to>
                                        <p:strVal val="visible"/>
                                      </p:to>
                                    </p:set>
                                    <p:anim calcmode="lin" valueType="num">
                                      <p:cBhvr>
                                        <p:cTn id="29" dur="750" fill="hold"/>
                                        <p:tgtEl>
                                          <p:spTgt spid="151"/>
                                        </p:tgtEl>
                                        <p:attrNameLst>
                                          <p:attrName>ppt_w</p:attrName>
                                        </p:attrNameLst>
                                      </p:cBhvr>
                                      <p:tavLst>
                                        <p:tav tm="0">
                                          <p:val>
                                            <p:fltVal val="0"/>
                                          </p:val>
                                        </p:tav>
                                        <p:tav tm="100000">
                                          <p:val>
                                            <p:strVal val="#ppt_w"/>
                                          </p:val>
                                        </p:tav>
                                      </p:tavLst>
                                    </p:anim>
                                    <p:anim calcmode="lin" valueType="num">
                                      <p:cBhvr>
                                        <p:cTn id="30" dur="750" fill="hold"/>
                                        <p:tgtEl>
                                          <p:spTgt spid="151"/>
                                        </p:tgtEl>
                                        <p:attrNameLst>
                                          <p:attrName>ppt_h</p:attrName>
                                        </p:attrNameLst>
                                      </p:cBhvr>
                                      <p:tavLst>
                                        <p:tav tm="0">
                                          <p:val>
                                            <p:fltVal val="0"/>
                                          </p:val>
                                        </p:tav>
                                        <p:tav tm="100000">
                                          <p:val>
                                            <p:strVal val="#ppt_h"/>
                                          </p:val>
                                        </p:tav>
                                      </p:tavLst>
                                    </p:anim>
                                    <p:animEffect transition="in" filter="fade">
                                      <p:cBhvr>
                                        <p:cTn id="31" dur="750"/>
                                        <p:tgtEl>
                                          <p:spTgt spid="151"/>
                                        </p:tgtEl>
                                      </p:cBhvr>
                                    </p:animEffect>
                                  </p:childTnLst>
                                </p:cTn>
                              </p:par>
                            </p:childTnLst>
                          </p:cTn>
                        </p:par>
                        <p:par>
                          <p:cTn id="32" fill="hold">
                            <p:stCondLst>
                              <p:cond delay="1000"/>
                            </p:stCondLst>
                            <p:childTnLst>
                              <p:par>
                                <p:cTn id="33" presetID="16" presetClass="entr" presetSubtype="37" fill="hold" grpId="0" nodeType="afterEffect">
                                  <p:stCondLst>
                                    <p:cond delay="0"/>
                                  </p:stCondLst>
                                  <p:childTnLst>
                                    <p:set>
                                      <p:cBhvr>
                                        <p:cTn id="34" dur="1" fill="hold">
                                          <p:stCondLst>
                                            <p:cond delay="0"/>
                                          </p:stCondLst>
                                        </p:cTn>
                                        <p:tgtEl>
                                          <p:spTgt spid="154"/>
                                        </p:tgtEl>
                                        <p:attrNameLst>
                                          <p:attrName>style.visibility</p:attrName>
                                        </p:attrNameLst>
                                      </p:cBhvr>
                                      <p:to>
                                        <p:strVal val="visible"/>
                                      </p:to>
                                    </p:set>
                                    <p:animEffect transition="in" filter="barn(outVertical)">
                                      <p:cBhvr>
                                        <p:cTn id="35" dur="750"/>
                                        <p:tgtEl>
                                          <p:spTgt spid="154"/>
                                        </p:tgtEl>
                                      </p:cBhvr>
                                    </p:animEffect>
                                  </p:childTnLst>
                                </p:cTn>
                              </p:par>
                              <p:par>
                                <p:cTn id="36" presetID="16" presetClass="entr" presetSubtype="37" fill="hold" nodeType="withEffect">
                                  <p:stCondLst>
                                    <p:cond delay="0"/>
                                  </p:stCondLst>
                                  <p:childTnLst>
                                    <p:set>
                                      <p:cBhvr>
                                        <p:cTn id="37" dur="1" fill="hold">
                                          <p:stCondLst>
                                            <p:cond delay="0"/>
                                          </p:stCondLst>
                                        </p:cTn>
                                        <p:tgtEl>
                                          <p:spTgt spid="155"/>
                                        </p:tgtEl>
                                        <p:attrNameLst>
                                          <p:attrName>style.visibility</p:attrName>
                                        </p:attrNameLst>
                                      </p:cBhvr>
                                      <p:to>
                                        <p:strVal val="visible"/>
                                      </p:to>
                                    </p:set>
                                    <p:animEffect transition="in" filter="barn(outVertical)">
                                      <p:cBhvr>
                                        <p:cTn id="38" dur="750"/>
                                        <p:tgtEl>
                                          <p:spTgt spid="155"/>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156"/>
                                        </p:tgtEl>
                                        <p:attrNameLst>
                                          <p:attrName>style.visibility</p:attrName>
                                        </p:attrNameLst>
                                      </p:cBhvr>
                                      <p:to>
                                        <p:strVal val="visible"/>
                                      </p:to>
                                    </p:set>
                                    <p:animEffect transition="in" filter="barn(outVertical)">
                                      <p:cBhvr>
                                        <p:cTn id="41" dur="750"/>
                                        <p:tgtEl>
                                          <p:spTgt spid="156"/>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750"/>
                                        <p:tgtEl>
                                          <p:spTgt spid="34"/>
                                        </p:tgtEl>
                                      </p:cBhvr>
                                    </p:animEffect>
                                    <p:anim calcmode="lin" valueType="num">
                                      <p:cBhvr>
                                        <p:cTn id="45" dur="750" fill="hold"/>
                                        <p:tgtEl>
                                          <p:spTgt spid="34"/>
                                        </p:tgtEl>
                                        <p:attrNameLst>
                                          <p:attrName>ppt_x</p:attrName>
                                        </p:attrNameLst>
                                      </p:cBhvr>
                                      <p:tavLst>
                                        <p:tav tm="0">
                                          <p:val>
                                            <p:strVal val="#ppt_x"/>
                                          </p:val>
                                        </p:tav>
                                        <p:tav tm="100000">
                                          <p:val>
                                            <p:strVal val="#ppt_x"/>
                                          </p:val>
                                        </p:tav>
                                      </p:tavLst>
                                    </p:anim>
                                    <p:anim calcmode="lin" valueType="num">
                                      <p:cBhvr>
                                        <p:cTn id="46" dur="7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58"/>
                                        </p:tgtEl>
                                        <p:attrNameLst>
                                          <p:attrName>style.visibility</p:attrName>
                                        </p:attrNameLst>
                                      </p:cBhvr>
                                      <p:to>
                                        <p:strVal val="visible"/>
                                      </p:to>
                                    </p:set>
                                    <p:anim calcmode="lin" valueType="num">
                                      <p:cBhvr>
                                        <p:cTn id="51" dur="750" fill="hold"/>
                                        <p:tgtEl>
                                          <p:spTgt spid="158"/>
                                        </p:tgtEl>
                                        <p:attrNameLst>
                                          <p:attrName>ppt_w</p:attrName>
                                        </p:attrNameLst>
                                      </p:cBhvr>
                                      <p:tavLst>
                                        <p:tav tm="0">
                                          <p:val>
                                            <p:fltVal val="0"/>
                                          </p:val>
                                        </p:tav>
                                        <p:tav tm="100000">
                                          <p:val>
                                            <p:strVal val="#ppt_w"/>
                                          </p:val>
                                        </p:tav>
                                      </p:tavLst>
                                    </p:anim>
                                    <p:anim calcmode="lin" valueType="num">
                                      <p:cBhvr>
                                        <p:cTn id="52" dur="750" fill="hold"/>
                                        <p:tgtEl>
                                          <p:spTgt spid="158"/>
                                        </p:tgtEl>
                                        <p:attrNameLst>
                                          <p:attrName>ppt_h</p:attrName>
                                        </p:attrNameLst>
                                      </p:cBhvr>
                                      <p:tavLst>
                                        <p:tav tm="0">
                                          <p:val>
                                            <p:fltVal val="0"/>
                                          </p:val>
                                        </p:tav>
                                        <p:tav tm="100000">
                                          <p:val>
                                            <p:strVal val="#ppt_h"/>
                                          </p:val>
                                        </p:tav>
                                      </p:tavLst>
                                    </p:anim>
                                    <p:animEffect transition="in" filter="fade">
                                      <p:cBhvr>
                                        <p:cTn id="53" dur="750"/>
                                        <p:tgtEl>
                                          <p:spTgt spid="158"/>
                                        </p:tgtEl>
                                      </p:cBhvr>
                                    </p:animEffect>
                                  </p:childTnLst>
                                </p:cTn>
                              </p:par>
                            </p:childTnLst>
                          </p:cTn>
                        </p:par>
                        <p:par>
                          <p:cTn id="54" fill="hold">
                            <p:stCondLst>
                              <p:cond delay="1000"/>
                            </p:stCondLst>
                            <p:childTnLst>
                              <p:par>
                                <p:cTn id="55" presetID="16" presetClass="entr" presetSubtype="37" fill="hold" grpId="0" nodeType="afterEffect">
                                  <p:stCondLst>
                                    <p:cond delay="0"/>
                                  </p:stCondLst>
                                  <p:childTnLst>
                                    <p:set>
                                      <p:cBhvr>
                                        <p:cTn id="56" dur="1" fill="hold">
                                          <p:stCondLst>
                                            <p:cond delay="0"/>
                                          </p:stCondLst>
                                        </p:cTn>
                                        <p:tgtEl>
                                          <p:spTgt spid="161"/>
                                        </p:tgtEl>
                                        <p:attrNameLst>
                                          <p:attrName>style.visibility</p:attrName>
                                        </p:attrNameLst>
                                      </p:cBhvr>
                                      <p:to>
                                        <p:strVal val="visible"/>
                                      </p:to>
                                    </p:set>
                                    <p:animEffect transition="in" filter="barn(outVertical)">
                                      <p:cBhvr>
                                        <p:cTn id="57" dur="750"/>
                                        <p:tgtEl>
                                          <p:spTgt spid="161"/>
                                        </p:tgtEl>
                                      </p:cBhvr>
                                    </p:animEffect>
                                  </p:childTnLst>
                                </p:cTn>
                              </p:par>
                              <p:par>
                                <p:cTn id="58" presetID="16" presetClass="entr" presetSubtype="37" fill="hold" nodeType="withEffect">
                                  <p:stCondLst>
                                    <p:cond delay="0"/>
                                  </p:stCondLst>
                                  <p:childTnLst>
                                    <p:set>
                                      <p:cBhvr>
                                        <p:cTn id="59" dur="1" fill="hold">
                                          <p:stCondLst>
                                            <p:cond delay="0"/>
                                          </p:stCondLst>
                                        </p:cTn>
                                        <p:tgtEl>
                                          <p:spTgt spid="162"/>
                                        </p:tgtEl>
                                        <p:attrNameLst>
                                          <p:attrName>style.visibility</p:attrName>
                                        </p:attrNameLst>
                                      </p:cBhvr>
                                      <p:to>
                                        <p:strVal val="visible"/>
                                      </p:to>
                                    </p:set>
                                    <p:animEffect transition="in" filter="barn(outVertical)">
                                      <p:cBhvr>
                                        <p:cTn id="60" dur="750"/>
                                        <p:tgtEl>
                                          <p:spTgt spid="162"/>
                                        </p:tgtEl>
                                      </p:cBhvr>
                                    </p:animEffect>
                                  </p:childTnLst>
                                </p:cTn>
                              </p:par>
                              <p:par>
                                <p:cTn id="61" presetID="16" presetClass="entr" presetSubtype="37"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Effect transition="in" filter="barn(outVertical)">
                                      <p:cBhvr>
                                        <p:cTn id="63" dur="750"/>
                                        <p:tgtEl>
                                          <p:spTgt spid="200"/>
                                        </p:tgtEl>
                                      </p:cBhvr>
                                    </p:animEffect>
                                  </p:childTnLst>
                                </p:cTn>
                              </p:par>
                              <p:par>
                                <p:cTn id="64" presetID="47"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750"/>
                                        <p:tgtEl>
                                          <p:spTgt spid="35"/>
                                        </p:tgtEl>
                                      </p:cBhvr>
                                    </p:animEffect>
                                    <p:anim calcmode="lin" valueType="num">
                                      <p:cBhvr>
                                        <p:cTn id="67" dur="750" fill="hold"/>
                                        <p:tgtEl>
                                          <p:spTgt spid="35"/>
                                        </p:tgtEl>
                                        <p:attrNameLst>
                                          <p:attrName>ppt_x</p:attrName>
                                        </p:attrNameLst>
                                      </p:cBhvr>
                                      <p:tavLst>
                                        <p:tav tm="0">
                                          <p:val>
                                            <p:strVal val="#ppt_x"/>
                                          </p:val>
                                        </p:tav>
                                        <p:tav tm="100000">
                                          <p:val>
                                            <p:strVal val="#ppt_x"/>
                                          </p:val>
                                        </p:tav>
                                      </p:tavLst>
                                    </p:anim>
                                    <p:anim calcmode="lin" valueType="num">
                                      <p:cBhvr>
                                        <p:cTn id="68" dur="75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302"/>
                                        </p:tgtEl>
                                        <p:attrNameLst>
                                          <p:attrName>style.visibility</p:attrName>
                                        </p:attrNameLst>
                                      </p:cBhvr>
                                      <p:to>
                                        <p:strVal val="visible"/>
                                      </p:to>
                                    </p:set>
                                    <p:anim calcmode="lin" valueType="num">
                                      <p:cBhvr>
                                        <p:cTn id="73" dur="750" fill="hold"/>
                                        <p:tgtEl>
                                          <p:spTgt spid="302"/>
                                        </p:tgtEl>
                                        <p:attrNameLst>
                                          <p:attrName>ppt_w</p:attrName>
                                        </p:attrNameLst>
                                      </p:cBhvr>
                                      <p:tavLst>
                                        <p:tav tm="0">
                                          <p:val>
                                            <p:fltVal val="0"/>
                                          </p:val>
                                        </p:tav>
                                        <p:tav tm="100000">
                                          <p:val>
                                            <p:strVal val="#ppt_w"/>
                                          </p:val>
                                        </p:tav>
                                      </p:tavLst>
                                    </p:anim>
                                    <p:anim calcmode="lin" valueType="num">
                                      <p:cBhvr>
                                        <p:cTn id="74" dur="750" fill="hold"/>
                                        <p:tgtEl>
                                          <p:spTgt spid="302"/>
                                        </p:tgtEl>
                                        <p:attrNameLst>
                                          <p:attrName>ppt_h</p:attrName>
                                        </p:attrNameLst>
                                      </p:cBhvr>
                                      <p:tavLst>
                                        <p:tav tm="0">
                                          <p:val>
                                            <p:fltVal val="0"/>
                                          </p:val>
                                        </p:tav>
                                        <p:tav tm="100000">
                                          <p:val>
                                            <p:strVal val="#ppt_h"/>
                                          </p:val>
                                        </p:tav>
                                      </p:tavLst>
                                    </p:anim>
                                    <p:animEffect transition="in" filter="fade">
                                      <p:cBhvr>
                                        <p:cTn id="75" dur="750"/>
                                        <p:tgtEl>
                                          <p:spTgt spid="302"/>
                                        </p:tgtEl>
                                      </p:cBhvr>
                                    </p:animEffect>
                                  </p:childTnLst>
                                </p:cTn>
                              </p:par>
                            </p:childTnLst>
                          </p:cTn>
                        </p:par>
                        <p:par>
                          <p:cTn id="76" fill="hold">
                            <p:stCondLst>
                              <p:cond delay="1000"/>
                            </p:stCondLst>
                            <p:childTnLst>
                              <p:par>
                                <p:cTn id="77" presetID="16" presetClass="entr" presetSubtype="37" fill="hold" grpId="0" nodeType="afterEffect">
                                  <p:stCondLst>
                                    <p:cond delay="0"/>
                                  </p:stCondLst>
                                  <p:childTnLst>
                                    <p:set>
                                      <p:cBhvr>
                                        <p:cTn id="78" dur="1" fill="hold">
                                          <p:stCondLst>
                                            <p:cond delay="0"/>
                                          </p:stCondLst>
                                        </p:cTn>
                                        <p:tgtEl>
                                          <p:spTgt spid="305"/>
                                        </p:tgtEl>
                                        <p:attrNameLst>
                                          <p:attrName>style.visibility</p:attrName>
                                        </p:attrNameLst>
                                      </p:cBhvr>
                                      <p:to>
                                        <p:strVal val="visible"/>
                                      </p:to>
                                    </p:set>
                                    <p:animEffect transition="in" filter="barn(outVertical)">
                                      <p:cBhvr>
                                        <p:cTn id="79" dur="750"/>
                                        <p:tgtEl>
                                          <p:spTgt spid="305"/>
                                        </p:tgtEl>
                                      </p:cBhvr>
                                    </p:animEffect>
                                  </p:childTnLst>
                                </p:cTn>
                              </p:par>
                              <p:par>
                                <p:cTn id="80" presetID="16" presetClass="entr" presetSubtype="37" fill="hold" nodeType="withEffect">
                                  <p:stCondLst>
                                    <p:cond delay="0"/>
                                  </p:stCondLst>
                                  <p:childTnLst>
                                    <p:set>
                                      <p:cBhvr>
                                        <p:cTn id="81" dur="1" fill="hold">
                                          <p:stCondLst>
                                            <p:cond delay="0"/>
                                          </p:stCondLst>
                                        </p:cTn>
                                        <p:tgtEl>
                                          <p:spTgt spid="306"/>
                                        </p:tgtEl>
                                        <p:attrNameLst>
                                          <p:attrName>style.visibility</p:attrName>
                                        </p:attrNameLst>
                                      </p:cBhvr>
                                      <p:to>
                                        <p:strVal val="visible"/>
                                      </p:to>
                                    </p:set>
                                    <p:animEffect transition="in" filter="barn(outVertical)">
                                      <p:cBhvr>
                                        <p:cTn id="82" dur="750"/>
                                        <p:tgtEl>
                                          <p:spTgt spid="306"/>
                                        </p:tgtEl>
                                      </p:cBhvr>
                                    </p:animEffect>
                                  </p:childTnLst>
                                </p:cTn>
                              </p:par>
                              <p:par>
                                <p:cTn id="83" presetID="16" presetClass="entr" presetSubtype="37" fill="hold" grpId="0" nodeType="withEffect">
                                  <p:stCondLst>
                                    <p:cond delay="0"/>
                                  </p:stCondLst>
                                  <p:childTnLst>
                                    <p:set>
                                      <p:cBhvr>
                                        <p:cTn id="84" dur="1" fill="hold">
                                          <p:stCondLst>
                                            <p:cond delay="0"/>
                                          </p:stCondLst>
                                        </p:cTn>
                                        <p:tgtEl>
                                          <p:spTgt spid="307"/>
                                        </p:tgtEl>
                                        <p:attrNameLst>
                                          <p:attrName>style.visibility</p:attrName>
                                        </p:attrNameLst>
                                      </p:cBhvr>
                                      <p:to>
                                        <p:strVal val="visible"/>
                                      </p:to>
                                    </p:set>
                                    <p:animEffect transition="in" filter="barn(outVertical)">
                                      <p:cBhvr>
                                        <p:cTn id="85" dur="750"/>
                                        <p:tgtEl>
                                          <p:spTgt spid="307"/>
                                        </p:tgtEl>
                                      </p:cBhvr>
                                    </p:animEffect>
                                  </p:childTnLst>
                                </p:cTn>
                              </p:par>
                              <p:par>
                                <p:cTn id="86" presetID="47" presetClass="entr" presetSubtype="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750"/>
                                        <p:tgtEl>
                                          <p:spTgt spid="36"/>
                                        </p:tgtEl>
                                      </p:cBhvr>
                                    </p:animEffect>
                                    <p:anim calcmode="lin" valueType="num">
                                      <p:cBhvr>
                                        <p:cTn id="89" dur="750" fill="hold"/>
                                        <p:tgtEl>
                                          <p:spTgt spid="36"/>
                                        </p:tgtEl>
                                        <p:attrNameLst>
                                          <p:attrName>ppt_x</p:attrName>
                                        </p:attrNameLst>
                                      </p:cBhvr>
                                      <p:tavLst>
                                        <p:tav tm="0">
                                          <p:val>
                                            <p:strVal val="#ppt_x"/>
                                          </p:val>
                                        </p:tav>
                                        <p:tav tm="100000">
                                          <p:val>
                                            <p:strVal val="#ppt_x"/>
                                          </p:val>
                                        </p:tav>
                                      </p:tavLst>
                                    </p:anim>
                                    <p:anim calcmode="lin" valueType="num">
                                      <p:cBhvr>
                                        <p:cTn id="90" dur="75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3" grpId="0">
        <p:bldAsOne/>
      </p:bldGraphic>
      <p:bldP spid="144" grpId="0" bldLvl="0" animBg="1"/>
      <p:bldP spid="147" grpId="0"/>
      <p:bldP spid="149" grpId="0"/>
      <p:bldGraphic spid="150" grpId="0">
        <p:bldAsOne/>
      </p:bldGraphic>
      <p:bldP spid="151" grpId="0" bldLvl="0" animBg="1"/>
      <p:bldP spid="154" grpId="0"/>
      <p:bldP spid="156" grpId="0"/>
      <p:bldGraphic spid="157" grpId="0">
        <p:bldAsOne/>
      </p:bldGraphic>
      <p:bldP spid="158" grpId="0" bldLvl="0" animBg="1"/>
      <p:bldP spid="161" grpId="0"/>
      <p:bldP spid="200" grpId="0"/>
      <p:bldGraphic spid="241" grpId="0">
        <p:bldAsOne/>
      </p:bldGraphic>
      <p:bldP spid="302" grpId="0" bldLvl="0" animBg="1"/>
      <p:bldP spid="305" grpId="0"/>
      <p:bldP spid="307"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42"/>
          <p:cNvSpPr>
            <a:spLocks noGrp="1"/>
          </p:cNvSpPr>
          <p:nvPr>
            <p:ph type="body" sz="quarter" idx="10"/>
          </p:nvPr>
        </p:nvSpPr>
        <p:spPr>
          <a:xfrm>
            <a:off x="227330" y="358775"/>
            <a:ext cx="3660775" cy="590550"/>
          </a:xfrm>
        </p:spPr>
        <p:txBody>
          <a:bodyPr/>
          <a:lstStyle/>
          <a:p>
            <a:r>
              <a:rPr lang="zh-CN" altLang="en-US" sz="2000" dirty="0">
                <a:latin typeface="微软雅黑" panose="020B0503020204020204" charset="-122"/>
                <a:ea typeface="微软雅黑" panose="020B0503020204020204" charset="-122"/>
              </a:rPr>
              <a:t>请在此处添加标题</a:t>
            </a:r>
          </a:p>
        </p:txBody>
      </p:sp>
      <p:sp>
        <p:nvSpPr>
          <p:cNvPr id="44" name="文本占位符 43"/>
          <p:cNvSpPr>
            <a:spLocks noGrp="1"/>
          </p:cNvSpPr>
          <p:nvPr/>
        </p:nvSpPr>
        <p:spPr>
          <a:xfrm>
            <a:off x="518746" y="710723"/>
            <a:ext cx="4664898" cy="238813"/>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1200" kern="1200" spc="100" baseline="0">
                <a:solidFill>
                  <a:srgbClr val="51B9D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Creativity / Innovation / Specialty / Exquisite</a:t>
            </a:r>
          </a:p>
        </p:txBody>
      </p:sp>
      <p:sp>
        <p:nvSpPr>
          <p:cNvPr id="7170" name="Rectangle 2"/>
          <p:cNvSpPr>
            <a:spLocks noChangeArrowheads="1"/>
          </p:cNvSpPr>
          <p:nvPr/>
        </p:nvSpPr>
        <p:spPr bwMode="auto">
          <a:xfrm>
            <a:off x="0" y="2165674"/>
            <a:ext cx="12192000" cy="3187698"/>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a:p>
        </p:txBody>
      </p:sp>
      <p:sp>
        <p:nvSpPr>
          <p:cNvPr id="7173" name="Rectangle 3"/>
          <p:cNvSpPr>
            <a:spLocks noChangeArrowheads="1"/>
          </p:cNvSpPr>
          <p:nvPr/>
        </p:nvSpPr>
        <p:spPr bwMode="auto">
          <a:xfrm>
            <a:off x="0" y="3021057"/>
            <a:ext cx="12192000" cy="2332315"/>
          </a:xfrm>
          <a:prstGeom prst="rect">
            <a:avLst/>
          </a:prstGeom>
          <a:solidFill>
            <a:srgbClr val="C00000">
              <a:alpha val="80000"/>
            </a:srgbClr>
          </a:solidFill>
          <a:ln>
            <a:noFill/>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p>
        </p:txBody>
      </p:sp>
      <p:grpSp>
        <p:nvGrpSpPr>
          <p:cNvPr id="5" name="组合 4"/>
          <p:cNvGrpSpPr/>
          <p:nvPr/>
        </p:nvGrpSpPr>
        <p:grpSpPr>
          <a:xfrm>
            <a:off x="2082800" y="1553958"/>
            <a:ext cx="1219200" cy="1219200"/>
            <a:chOff x="2082800" y="2135618"/>
            <a:chExt cx="1219200" cy="1219200"/>
          </a:xfrm>
        </p:grpSpPr>
        <p:sp>
          <p:nvSpPr>
            <p:cNvPr id="7180" name="Oval 10"/>
            <p:cNvSpPr>
              <a:spLocks noChangeArrowheads="1"/>
            </p:cNvSpPr>
            <p:nvPr/>
          </p:nvSpPr>
          <p:spPr bwMode="auto">
            <a:xfrm>
              <a:off x="2082800" y="2135618"/>
              <a:ext cx="1219200" cy="1219200"/>
            </a:xfrm>
            <a:prstGeom prst="ellipse">
              <a:avLst/>
            </a:prstGeom>
            <a:solidFill>
              <a:srgbClr val="C00000"/>
            </a:solidFill>
            <a:ln>
              <a:noFill/>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charset="-122"/>
                <a:ea typeface="微软雅黑" panose="020B0503020204020204" charset="-122"/>
              </a:endParaRPr>
            </a:p>
          </p:txBody>
        </p:sp>
        <p:grpSp>
          <p:nvGrpSpPr>
            <p:cNvPr id="7181" name="Group 11"/>
            <p:cNvGrpSpPr/>
            <p:nvPr/>
          </p:nvGrpSpPr>
          <p:grpSpPr bwMode="auto">
            <a:xfrm>
              <a:off x="2387600" y="2465818"/>
              <a:ext cx="609600" cy="558800"/>
              <a:chOff x="0" y="0"/>
              <a:chExt cx="378" cy="347"/>
            </a:xfrm>
          </p:grpSpPr>
          <p:sp>
            <p:nvSpPr>
              <p:cNvPr id="7212" name="Freeform 12"/>
              <p:cNvSpPr/>
              <p:nvPr/>
            </p:nvSpPr>
            <p:spPr bwMode="auto">
              <a:xfrm>
                <a:off x="330" y="0"/>
                <a:ext cx="48" cy="48"/>
              </a:xfrm>
              <a:custGeom>
                <a:avLst/>
                <a:gdLst>
                  <a:gd name="T0" fmla="*/ 40 w 23"/>
                  <a:gd name="T1" fmla="*/ 8 h 23"/>
                  <a:gd name="T2" fmla="*/ 31 w 23"/>
                  <a:gd name="T3" fmla="*/ 4 h 23"/>
                  <a:gd name="T4" fmla="*/ 10 w 23"/>
                  <a:gd name="T5" fmla="*/ 10 h 23"/>
                  <a:gd name="T6" fmla="*/ 0 w 23"/>
                  <a:gd name="T7" fmla="*/ 27 h 23"/>
                  <a:gd name="T8" fmla="*/ 33 w 23"/>
                  <a:gd name="T9" fmla="*/ 48 h 23"/>
                  <a:gd name="T10" fmla="*/ 44 w 23"/>
                  <a:gd name="T11" fmla="*/ 31 h 23"/>
                  <a:gd name="T12" fmla="*/ 40 w 23"/>
                  <a:gd name="T13" fmla="*/ 8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19" y="4"/>
                    </a:moveTo>
                    <a:cubicBezTo>
                      <a:pt x="15" y="2"/>
                      <a:pt x="15" y="2"/>
                      <a:pt x="15" y="2"/>
                    </a:cubicBezTo>
                    <a:cubicBezTo>
                      <a:pt x="11" y="0"/>
                      <a:pt x="7" y="1"/>
                      <a:pt x="5" y="5"/>
                    </a:cubicBezTo>
                    <a:cubicBezTo>
                      <a:pt x="0" y="13"/>
                      <a:pt x="0" y="13"/>
                      <a:pt x="0" y="13"/>
                    </a:cubicBezTo>
                    <a:cubicBezTo>
                      <a:pt x="16" y="23"/>
                      <a:pt x="16" y="23"/>
                      <a:pt x="16" y="23"/>
                    </a:cubicBezTo>
                    <a:cubicBezTo>
                      <a:pt x="21" y="15"/>
                      <a:pt x="21" y="15"/>
                      <a:pt x="21" y="15"/>
                    </a:cubicBezTo>
                    <a:cubicBezTo>
                      <a:pt x="23" y="11"/>
                      <a:pt x="22" y="7"/>
                      <a:pt x="1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sp>
            <p:nvSpPr>
              <p:cNvPr id="7213" name="Freeform 13"/>
              <p:cNvSpPr/>
              <p:nvPr/>
            </p:nvSpPr>
            <p:spPr bwMode="auto">
              <a:xfrm>
                <a:off x="158" y="123"/>
                <a:ext cx="108" cy="19"/>
              </a:xfrm>
              <a:custGeom>
                <a:avLst/>
                <a:gdLst>
                  <a:gd name="T0" fmla="*/ 108 w 108"/>
                  <a:gd name="T1" fmla="*/ 0 h 19"/>
                  <a:gd name="T2" fmla="*/ 0 w 108"/>
                  <a:gd name="T3" fmla="*/ 0 h 19"/>
                  <a:gd name="T4" fmla="*/ 0 w 108"/>
                  <a:gd name="T5" fmla="*/ 19 h 19"/>
                  <a:gd name="T6" fmla="*/ 97 w 108"/>
                  <a:gd name="T7" fmla="*/ 19 h 19"/>
                  <a:gd name="T8" fmla="*/ 108 w 108"/>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9">
                    <a:moveTo>
                      <a:pt x="108" y="0"/>
                    </a:moveTo>
                    <a:lnTo>
                      <a:pt x="0" y="0"/>
                    </a:lnTo>
                    <a:lnTo>
                      <a:pt x="0" y="19"/>
                    </a:lnTo>
                    <a:lnTo>
                      <a:pt x="97" y="19"/>
                    </a:lnTo>
                    <a:lnTo>
                      <a:pt x="10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sp>
            <p:nvSpPr>
              <p:cNvPr id="7214" name="Freeform 14"/>
              <p:cNvSpPr/>
              <p:nvPr/>
            </p:nvSpPr>
            <p:spPr bwMode="auto">
              <a:xfrm>
                <a:off x="158" y="162"/>
                <a:ext cx="85" cy="19"/>
              </a:xfrm>
              <a:custGeom>
                <a:avLst/>
                <a:gdLst>
                  <a:gd name="T0" fmla="*/ 0 w 85"/>
                  <a:gd name="T1" fmla="*/ 0 h 19"/>
                  <a:gd name="T2" fmla="*/ 0 w 85"/>
                  <a:gd name="T3" fmla="*/ 19 h 19"/>
                  <a:gd name="T4" fmla="*/ 79 w 85"/>
                  <a:gd name="T5" fmla="*/ 19 h 19"/>
                  <a:gd name="T6" fmla="*/ 85 w 85"/>
                  <a:gd name="T7" fmla="*/ 0 h 19"/>
                  <a:gd name="T8" fmla="*/ 0 w 8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9">
                    <a:moveTo>
                      <a:pt x="0" y="0"/>
                    </a:moveTo>
                    <a:lnTo>
                      <a:pt x="0" y="19"/>
                    </a:lnTo>
                    <a:lnTo>
                      <a:pt x="79" y="19"/>
                    </a:lnTo>
                    <a:lnTo>
                      <a:pt x="8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sp>
            <p:nvSpPr>
              <p:cNvPr id="7215" name="Freeform 15"/>
              <p:cNvSpPr/>
              <p:nvPr/>
            </p:nvSpPr>
            <p:spPr bwMode="auto">
              <a:xfrm>
                <a:off x="237" y="173"/>
                <a:ext cx="41" cy="50"/>
              </a:xfrm>
              <a:custGeom>
                <a:avLst/>
                <a:gdLst>
                  <a:gd name="T0" fmla="*/ 0 w 41"/>
                  <a:gd name="T1" fmla="*/ 50 h 50"/>
                  <a:gd name="T2" fmla="*/ 41 w 41"/>
                  <a:gd name="T3" fmla="*/ 21 h 50"/>
                  <a:gd name="T4" fmla="*/ 6 w 41"/>
                  <a:gd name="T5" fmla="*/ 0 h 50"/>
                  <a:gd name="T6" fmla="*/ 0 w 41"/>
                  <a:gd name="T7" fmla="*/ 50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50">
                    <a:moveTo>
                      <a:pt x="0" y="50"/>
                    </a:moveTo>
                    <a:lnTo>
                      <a:pt x="41" y="21"/>
                    </a:lnTo>
                    <a:lnTo>
                      <a:pt x="6" y="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sp>
            <p:nvSpPr>
              <p:cNvPr id="7216" name="Freeform 16"/>
              <p:cNvSpPr/>
              <p:nvPr/>
            </p:nvSpPr>
            <p:spPr bwMode="auto">
              <a:xfrm>
                <a:off x="245" y="206"/>
                <a:ext cx="42" cy="19"/>
              </a:xfrm>
              <a:custGeom>
                <a:avLst/>
                <a:gdLst>
                  <a:gd name="T0" fmla="*/ 42 w 42"/>
                  <a:gd name="T1" fmla="*/ 0 h 19"/>
                  <a:gd name="T2" fmla="*/ 25 w 42"/>
                  <a:gd name="T3" fmla="*/ 0 h 19"/>
                  <a:gd name="T4" fmla="*/ 0 w 42"/>
                  <a:gd name="T5" fmla="*/ 19 h 19"/>
                  <a:gd name="T6" fmla="*/ 42 w 42"/>
                  <a:gd name="T7" fmla="*/ 19 h 19"/>
                  <a:gd name="T8" fmla="*/ 42 w 42"/>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9">
                    <a:moveTo>
                      <a:pt x="42" y="0"/>
                    </a:moveTo>
                    <a:lnTo>
                      <a:pt x="25" y="0"/>
                    </a:lnTo>
                    <a:lnTo>
                      <a:pt x="0" y="19"/>
                    </a:lnTo>
                    <a:lnTo>
                      <a:pt x="42" y="19"/>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sp>
            <p:nvSpPr>
              <p:cNvPr id="7217" name="Freeform 17"/>
              <p:cNvSpPr>
                <a:spLocks noEditPoints="1"/>
              </p:cNvSpPr>
              <p:nvPr/>
            </p:nvSpPr>
            <p:spPr bwMode="auto">
              <a:xfrm>
                <a:off x="245" y="31"/>
                <a:ext cx="116" cy="161"/>
              </a:xfrm>
              <a:custGeom>
                <a:avLst/>
                <a:gdLst>
                  <a:gd name="T0" fmla="*/ 0 w 56"/>
                  <a:gd name="T1" fmla="*/ 140 h 77"/>
                  <a:gd name="T2" fmla="*/ 33 w 56"/>
                  <a:gd name="T3" fmla="*/ 161 h 77"/>
                  <a:gd name="T4" fmla="*/ 116 w 56"/>
                  <a:gd name="T5" fmla="*/ 21 h 77"/>
                  <a:gd name="T6" fmla="*/ 83 w 56"/>
                  <a:gd name="T7" fmla="*/ 0 h 77"/>
                  <a:gd name="T8" fmla="*/ 0 w 56"/>
                  <a:gd name="T9" fmla="*/ 140 h 77"/>
                  <a:gd name="T10" fmla="*/ 110 w 56"/>
                  <a:gd name="T11" fmla="*/ 21 h 77"/>
                  <a:gd name="T12" fmla="*/ 54 w 56"/>
                  <a:gd name="T13" fmla="*/ 115 h 77"/>
                  <a:gd name="T14" fmla="*/ 48 w 56"/>
                  <a:gd name="T15" fmla="*/ 117 h 77"/>
                  <a:gd name="T16" fmla="*/ 48 w 56"/>
                  <a:gd name="T17" fmla="*/ 109 h 77"/>
                  <a:gd name="T18" fmla="*/ 102 w 56"/>
                  <a:gd name="T19" fmla="*/ 17 h 77"/>
                  <a:gd name="T20" fmla="*/ 110 w 56"/>
                  <a:gd name="T21" fmla="*/ 21 h 77"/>
                  <a:gd name="T22" fmla="*/ 93 w 56"/>
                  <a:gd name="T23" fmla="*/ 10 h 77"/>
                  <a:gd name="T24" fmla="*/ 39 w 56"/>
                  <a:gd name="T25" fmla="*/ 105 h 77"/>
                  <a:gd name="T26" fmla="*/ 31 w 56"/>
                  <a:gd name="T27" fmla="*/ 109 h 77"/>
                  <a:gd name="T28" fmla="*/ 31 w 56"/>
                  <a:gd name="T29" fmla="*/ 100 h 77"/>
                  <a:gd name="T30" fmla="*/ 87 w 56"/>
                  <a:gd name="T31" fmla="*/ 6 h 77"/>
                  <a:gd name="T32" fmla="*/ 93 w 56"/>
                  <a:gd name="T33" fmla="*/ 1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77">
                    <a:moveTo>
                      <a:pt x="0" y="67"/>
                    </a:moveTo>
                    <a:cubicBezTo>
                      <a:pt x="16" y="77"/>
                      <a:pt x="16" y="77"/>
                      <a:pt x="16" y="77"/>
                    </a:cubicBezTo>
                    <a:cubicBezTo>
                      <a:pt x="56" y="10"/>
                      <a:pt x="56" y="10"/>
                      <a:pt x="56" y="10"/>
                    </a:cubicBezTo>
                    <a:cubicBezTo>
                      <a:pt x="40" y="0"/>
                      <a:pt x="40" y="0"/>
                      <a:pt x="40" y="0"/>
                    </a:cubicBezTo>
                    <a:lnTo>
                      <a:pt x="0" y="67"/>
                    </a:lnTo>
                    <a:close/>
                    <a:moveTo>
                      <a:pt x="53" y="10"/>
                    </a:moveTo>
                    <a:cubicBezTo>
                      <a:pt x="26" y="55"/>
                      <a:pt x="26" y="55"/>
                      <a:pt x="26" y="55"/>
                    </a:cubicBezTo>
                    <a:cubicBezTo>
                      <a:pt x="25" y="56"/>
                      <a:pt x="24" y="57"/>
                      <a:pt x="23" y="56"/>
                    </a:cubicBezTo>
                    <a:cubicBezTo>
                      <a:pt x="22" y="55"/>
                      <a:pt x="22" y="54"/>
                      <a:pt x="23" y="52"/>
                    </a:cubicBezTo>
                    <a:cubicBezTo>
                      <a:pt x="49" y="8"/>
                      <a:pt x="49" y="8"/>
                      <a:pt x="49" y="8"/>
                    </a:cubicBezTo>
                    <a:lnTo>
                      <a:pt x="53" y="10"/>
                    </a:lnTo>
                    <a:close/>
                    <a:moveTo>
                      <a:pt x="45" y="5"/>
                    </a:moveTo>
                    <a:cubicBezTo>
                      <a:pt x="19" y="50"/>
                      <a:pt x="19" y="50"/>
                      <a:pt x="19" y="50"/>
                    </a:cubicBezTo>
                    <a:cubicBezTo>
                      <a:pt x="18" y="52"/>
                      <a:pt x="16" y="52"/>
                      <a:pt x="15" y="52"/>
                    </a:cubicBezTo>
                    <a:cubicBezTo>
                      <a:pt x="14" y="51"/>
                      <a:pt x="14" y="49"/>
                      <a:pt x="15" y="48"/>
                    </a:cubicBezTo>
                    <a:cubicBezTo>
                      <a:pt x="42" y="3"/>
                      <a:pt x="42" y="3"/>
                      <a:pt x="42" y="3"/>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sp>
            <p:nvSpPr>
              <p:cNvPr id="7218" name="Freeform 18"/>
              <p:cNvSpPr/>
              <p:nvPr/>
            </p:nvSpPr>
            <p:spPr bwMode="auto">
              <a:xfrm>
                <a:off x="112" y="81"/>
                <a:ext cx="179" cy="115"/>
              </a:xfrm>
              <a:custGeom>
                <a:avLst/>
                <a:gdLst>
                  <a:gd name="T0" fmla="*/ 23 w 179"/>
                  <a:gd name="T1" fmla="*/ 23 h 115"/>
                  <a:gd name="T2" fmla="*/ 166 w 179"/>
                  <a:gd name="T3" fmla="*/ 23 h 115"/>
                  <a:gd name="T4" fmla="*/ 179 w 179"/>
                  <a:gd name="T5" fmla="*/ 0 h 115"/>
                  <a:gd name="T6" fmla="*/ 0 w 179"/>
                  <a:gd name="T7" fmla="*/ 0 h 115"/>
                  <a:gd name="T8" fmla="*/ 0 w 179"/>
                  <a:gd name="T9" fmla="*/ 115 h 115"/>
                  <a:gd name="T10" fmla="*/ 23 w 179"/>
                  <a:gd name="T11" fmla="*/ 115 h 115"/>
                  <a:gd name="T12" fmla="*/ 23 w 179"/>
                  <a:gd name="T13" fmla="*/ 2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115">
                    <a:moveTo>
                      <a:pt x="23" y="23"/>
                    </a:moveTo>
                    <a:lnTo>
                      <a:pt x="166" y="23"/>
                    </a:lnTo>
                    <a:lnTo>
                      <a:pt x="179" y="0"/>
                    </a:lnTo>
                    <a:lnTo>
                      <a:pt x="0" y="0"/>
                    </a:lnTo>
                    <a:lnTo>
                      <a:pt x="0" y="115"/>
                    </a:lnTo>
                    <a:lnTo>
                      <a:pt x="23" y="115"/>
                    </a:lnTo>
                    <a:lnTo>
                      <a:pt x="23"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sp>
            <p:nvSpPr>
              <p:cNvPr id="7219" name="Freeform 19"/>
              <p:cNvSpPr/>
              <p:nvPr/>
            </p:nvSpPr>
            <p:spPr bwMode="auto">
              <a:xfrm>
                <a:off x="226" y="115"/>
                <a:ext cx="104" cy="191"/>
              </a:xfrm>
              <a:custGeom>
                <a:avLst/>
                <a:gdLst>
                  <a:gd name="T0" fmla="*/ 81 w 50"/>
                  <a:gd name="T1" fmla="*/ 168 h 92"/>
                  <a:gd name="T2" fmla="*/ 0 w 50"/>
                  <a:gd name="T3" fmla="*/ 168 h 92"/>
                  <a:gd name="T4" fmla="*/ 0 w 50"/>
                  <a:gd name="T5" fmla="*/ 191 h 92"/>
                  <a:gd name="T6" fmla="*/ 100 w 50"/>
                  <a:gd name="T7" fmla="*/ 191 h 92"/>
                  <a:gd name="T8" fmla="*/ 100 w 50"/>
                  <a:gd name="T9" fmla="*/ 189 h 92"/>
                  <a:gd name="T10" fmla="*/ 104 w 50"/>
                  <a:gd name="T11" fmla="*/ 189 h 92"/>
                  <a:gd name="T12" fmla="*/ 104 w 50"/>
                  <a:gd name="T13" fmla="*/ 0 h 92"/>
                  <a:gd name="T14" fmla="*/ 81 w 50"/>
                  <a:gd name="T15" fmla="*/ 39 h 92"/>
                  <a:gd name="T16" fmla="*/ 81 w 50"/>
                  <a:gd name="T17" fmla="*/ 168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92">
                    <a:moveTo>
                      <a:pt x="39" y="81"/>
                    </a:moveTo>
                    <a:cubicBezTo>
                      <a:pt x="0" y="81"/>
                      <a:pt x="0" y="81"/>
                      <a:pt x="0" y="81"/>
                    </a:cubicBezTo>
                    <a:cubicBezTo>
                      <a:pt x="0" y="92"/>
                      <a:pt x="0" y="92"/>
                      <a:pt x="0" y="92"/>
                    </a:cubicBezTo>
                    <a:cubicBezTo>
                      <a:pt x="48" y="92"/>
                      <a:pt x="48" y="92"/>
                      <a:pt x="48" y="92"/>
                    </a:cubicBezTo>
                    <a:cubicBezTo>
                      <a:pt x="48" y="92"/>
                      <a:pt x="48" y="92"/>
                      <a:pt x="48" y="91"/>
                    </a:cubicBezTo>
                    <a:cubicBezTo>
                      <a:pt x="50" y="91"/>
                      <a:pt x="50" y="91"/>
                      <a:pt x="50" y="91"/>
                    </a:cubicBezTo>
                    <a:cubicBezTo>
                      <a:pt x="50" y="0"/>
                      <a:pt x="50" y="0"/>
                      <a:pt x="50" y="0"/>
                    </a:cubicBezTo>
                    <a:cubicBezTo>
                      <a:pt x="39" y="19"/>
                      <a:pt x="39" y="19"/>
                      <a:pt x="39" y="19"/>
                    </a:cubicBezTo>
                    <a:lnTo>
                      <a:pt x="39" y="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sp>
            <p:nvSpPr>
              <p:cNvPr id="7220" name="Rectangle 20"/>
              <p:cNvSpPr>
                <a:spLocks noChangeArrowheads="1"/>
              </p:cNvSpPr>
              <p:nvPr/>
            </p:nvSpPr>
            <p:spPr bwMode="auto">
              <a:xfrm>
                <a:off x="226" y="246"/>
                <a:ext cx="61"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charset="-122"/>
                  <a:ea typeface="微软雅黑" panose="020B0503020204020204" charset="-122"/>
                </a:endParaRPr>
              </a:p>
            </p:txBody>
          </p:sp>
          <p:sp>
            <p:nvSpPr>
              <p:cNvPr id="7221" name="Freeform 21"/>
              <p:cNvSpPr/>
              <p:nvPr/>
            </p:nvSpPr>
            <p:spPr bwMode="auto">
              <a:xfrm>
                <a:off x="0" y="202"/>
                <a:ext cx="220" cy="27"/>
              </a:xfrm>
              <a:custGeom>
                <a:avLst/>
                <a:gdLst>
                  <a:gd name="T0" fmla="*/ 210 w 106"/>
                  <a:gd name="T1" fmla="*/ 0 h 13"/>
                  <a:gd name="T2" fmla="*/ 12 w 106"/>
                  <a:gd name="T3" fmla="*/ 0 h 13"/>
                  <a:gd name="T4" fmla="*/ 0 w 106"/>
                  <a:gd name="T5" fmla="*/ 10 h 13"/>
                  <a:gd name="T6" fmla="*/ 0 w 106"/>
                  <a:gd name="T7" fmla="*/ 27 h 13"/>
                  <a:gd name="T8" fmla="*/ 220 w 106"/>
                  <a:gd name="T9" fmla="*/ 27 h 13"/>
                  <a:gd name="T10" fmla="*/ 220 w 106"/>
                  <a:gd name="T11" fmla="*/ 10 h 13"/>
                  <a:gd name="T12" fmla="*/ 210 w 10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13">
                    <a:moveTo>
                      <a:pt x="101" y="0"/>
                    </a:moveTo>
                    <a:cubicBezTo>
                      <a:pt x="6" y="0"/>
                      <a:pt x="6" y="0"/>
                      <a:pt x="6" y="0"/>
                    </a:cubicBezTo>
                    <a:cubicBezTo>
                      <a:pt x="3" y="0"/>
                      <a:pt x="0" y="2"/>
                      <a:pt x="0" y="5"/>
                    </a:cubicBezTo>
                    <a:cubicBezTo>
                      <a:pt x="0" y="13"/>
                      <a:pt x="0" y="13"/>
                      <a:pt x="0" y="13"/>
                    </a:cubicBezTo>
                    <a:cubicBezTo>
                      <a:pt x="106" y="13"/>
                      <a:pt x="106" y="13"/>
                      <a:pt x="106" y="13"/>
                    </a:cubicBezTo>
                    <a:cubicBezTo>
                      <a:pt x="106" y="5"/>
                      <a:pt x="106" y="5"/>
                      <a:pt x="106" y="5"/>
                    </a:cubicBezTo>
                    <a:cubicBezTo>
                      <a:pt x="106" y="2"/>
                      <a:pt x="104" y="0"/>
                      <a:pt x="10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sp>
            <p:nvSpPr>
              <p:cNvPr id="7222" name="Freeform 22"/>
              <p:cNvSpPr/>
              <p:nvPr/>
            </p:nvSpPr>
            <p:spPr bwMode="auto">
              <a:xfrm>
                <a:off x="224" y="206"/>
                <a:ext cx="11" cy="19"/>
              </a:xfrm>
              <a:custGeom>
                <a:avLst/>
                <a:gdLst>
                  <a:gd name="T0" fmla="*/ 2 w 5"/>
                  <a:gd name="T1" fmla="*/ 19 h 9"/>
                  <a:gd name="T2" fmla="*/ 7 w 5"/>
                  <a:gd name="T3" fmla="*/ 19 h 9"/>
                  <a:gd name="T4" fmla="*/ 11 w 5"/>
                  <a:gd name="T5" fmla="*/ 0 h 9"/>
                  <a:gd name="T6" fmla="*/ 0 w 5"/>
                  <a:gd name="T7" fmla="*/ 0 h 9"/>
                  <a:gd name="T8" fmla="*/ 2 w 5"/>
                  <a:gd name="T9" fmla="*/ 6 h 9"/>
                  <a:gd name="T10" fmla="*/ 2 w 5"/>
                  <a:gd name="T11" fmla="*/ 19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9">
                    <a:moveTo>
                      <a:pt x="1" y="9"/>
                    </a:moveTo>
                    <a:cubicBezTo>
                      <a:pt x="3" y="9"/>
                      <a:pt x="3" y="9"/>
                      <a:pt x="3" y="9"/>
                    </a:cubicBezTo>
                    <a:cubicBezTo>
                      <a:pt x="5" y="0"/>
                      <a:pt x="5" y="0"/>
                      <a:pt x="5" y="0"/>
                    </a:cubicBezTo>
                    <a:cubicBezTo>
                      <a:pt x="0" y="0"/>
                      <a:pt x="0" y="0"/>
                      <a:pt x="0" y="0"/>
                    </a:cubicBezTo>
                    <a:cubicBezTo>
                      <a:pt x="1" y="1"/>
                      <a:pt x="1" y="2"/>
                      <a:pt x="1" y="3"/>
                    </a:cubicBezTo>
                    <a:lnTo>
                      <a:pt x="1"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sp>
            <p:nvSpPr>
              <p:cNvPr id="7223" name="Freeform 23"/>
              <p:cNvSpPr>
                <a:spLocks noEditPoints="1"/>
              </p:cNvSpPr>
              <p:nvPr/>
            </p:nvSpPr>
            <p:spPr bwMode="auto">
              <a:xfrm>
                <a:off x="0" y="241"/>
                <a:ext cx="220" cy="106"/>
              </a:xfrm>
              <a:custGeom>
                <a:avLst/>
                <a:gdLst>
                  <a:gd name="T0" fmla="*/ 0 w 106"/>
                  <a:gd name="T1" fmla="*/ 96 h 51"/>
                  <a:gd name="T2" fmla="*/ 12 w 106"/>
                  <a:gd name="T3" fmla="*/ 106 h 51"/>
                  <a:gd name="T4" fmla="*/ 210 w 106"/>
                  <a:gd name="T5" fmla="*/ 106 h 51"/>
                  <a:gd name="T6" fmla="*/ 220 w 106"/>
                  <a:gd name="T7" fmla="*/ 96 h 51"/>
                  <a:gd name="T8" fmla="*/ 220 w 106"/>
                  <a:gd name="T9" fmla="*/ 0 h 51"/>
                  <a:gd name="T10" fmla="*/ 0 w 106"/>
                  <a:gd name="T11" fmla="*/ 0 h 51"/>
                  <a:gd name="T12" fmla="*/ 0 w 106"/>
                  <a:gd name="T13" fmla="*/ 96 h 51"/>
                  <a:gd name="T14" fmla="*/ 131 w 106"/>
                  <a:gd name="T15" fmla="*/ 29 h 51"/>
                  <a:gd name="T16" fmla="*/ 205 w 106"/>
                  <a:gd name="T17" fmla="*/ 29 h 51"/>
                  <a:gd name="T18" fmla="*/ 205 w 106"/>
                  <a:gd name="T19" fmla="*/ 75 h 51"/>
                  <a:gd name="T20" fmla="*/ 131 w 106"/>
                  <a:gd name="T21" fmla="*/ 75 h 51"/>
                  <a:gd name="T22" fmla="*/ 131 w 106"/>
                  <a:gd name="T23" fmla="*/ 29 h 51"/>
                  <a:gd name="T24" fmla="*/ 17 w 106"/>
                  <a:gd name="T25" fmla="*/ 29 h 51"/>
                  <a:gd name="T26" fmla="*/ 104 w 106"/>
                  <a:gd name="T27" fmla="*/ 29 h 51"/>
                  <a:gd name="T28" fmla="*/ 104 w 106"/>
                  <a:gd name="T29" fmla="*/ 44 h 51"/>
                  <a:gd name="T30" fmla="*/ 17 w 106"/>
                  <a:gd name="T31" fmla="*/ 44 h 51"/>
                  <a:gd name="T32" fmla="*/ 17 w 106"/>
                  <a:gd name="T33" fmla="*/ 29 h 51"/>
                  <a:gd name="T34" fmla="*/ 17 w 106"/>
                  <a:gd name="T35" fmla="*/ 62 h 51"/>
                  <a:gd name="T36" fmla="*/ 104 w 106"/>
                  <a:gd name="T37" fmla="*/ 62 h 51"/>
                  <a:gd name="T38" fmla="*/ 104 w 106"/>
                  <a:gd name="T39" fmla="*/ 75 h 51"/>
                  <a:gd name="T40" fmla="*/ 17 w 106"/>
                  <a:gd name="T41" fmla="*/ 75 h 51"/>
                  <a:gd name="T42" fmla="*/ 17 w 106"/>
                  <a:gd name="T43" fmla="*/ 6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 h="51">
                    <a:moveTo>
                      <a:pt x="0" y="46"/>
                    </a:moveTo>
                    <a:cubicBezTo>
                      <a:pt x="0" y="49"/>
                      <a:pt x="3" y="51"/>
                      <a:pt x="6" y="51"/>
                    </a:cubicBezTo>
                    <a:cubicBezTo>
                      <a:pt x="101" y="51"/>
                      <a:pt x="101" y="51"/>
                      <a:pt x="101" y="51"/>
                    </a:cubicBezTo>
                    <a:cubicBezTo>
                      <a:pt x="104" y="51"/>
                      <a:pt x="106" y="49"/>
                      <a:pt x="106" y="46"/>
                    </a:cubicBezTo>
                    <a:cubicBezTo>
                      <a:pt x="106" y="0"/>
                      <a:pt x="106" y="0"/>
                      <a:pt x="106" y="0"/>
                    </a:cubicBezTo>
                    <a:cubicBezTo>
                      <a:pt x="0" y="0"/>
                      <a:pt x="0" y="0"/>
                      <a:pt x="0" y="0"/>
                    </a:cubicBezTo>
                    <a:lnTo>
                      <a:pt x="0" y="46"/>
                    </a:lnTo>
                    <a:close/>
                    <a:moveTo>
                      <a:pt x="63" y="14"/>
                    </a:moveTo>
                    <a:cubicBezTo>
                      <a:pt x="99" y="14"/>
                      <a:pt x="99" y="14"/>
                      <a:pt x="99" y="14"/>
                    </a:cubicBezTo>
                    <a:cubicBezTo>
                      <a:pt x="99" y="36"/>
                      <a:pt x="99" y="36"/>
                      <a:pt x="99" y="36"/>
                    </a:cubicBezTo>
                    <a:cubicBezTo>
                      <a:pt x="63" y="36"/>
                      <a:pt x="63" y="36"/>
                      <a:pt x="63" y="36"/>
                    </a:cubicBezTo>
                    <a:lnTo>
                      <a:pt x="63" y="14"/>
                    </a:lnTo>
                    <a:close/>
                    <a:moveTo>
                      <a:pt x="8" y="14"/>
                    </a:moveTo>
                    <a:cubicBezTo>
                      <a:pt x="50" y="14"/>
                      <a:pt x="50" y="14"/>
                      <a:pt x="50" y="14"/>
                    </a:cubicBezTo>
                    <a:cubicBezTo>
                      <a:pt x="50" y="21"/>
                      <a:pt x="50" y="21"/>
                      <a:pt x="50" y="21"/>
                    </a:cubicBezTo>
                    <a:cubicBezTo>
                      <a:pt x="8" y="21"/>
                      <a:pt x="8" y="21"/>
                      <a:pt x="8" y="21"/>
                    </a:cubicBezTo>
                    <a:lnTo>
                      <a:pt x="8" y="14"/>
                    </a:lnTo>
                    <a:close/>
                    <a:moveTo>
                      <a:pt x="8" y="30"/>
                    </a:moveTo>
                    <a:cubicBezTo>
                      <a:pt x="50" y="30"/>
                      <a:pt x="50" y="30"/>
                      <a:pt x="50" y="30"/>
                    </a:cubicBezTo>
                    <a:cubicBezTo>
                      <a:pt x="50" y="36"/>
                      <a:pt x="50" y="36"/>
                      <a:pt x="50" y="36"/>
                    </a:cubicBezTo>
                    <a:cubicBezTo>
                      <a:pt x="8" y="36"/>
                      <a:pt x="8" y="36"/>
                      <a:pt x="8" y="36"/>
                    </a:cubicBezTo>
                    <a:lnTo>
                      <a:pt x="8"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grpSp>
      </p:grpSp>
      <p:sp>
        <p:nvSpPr>
          <p:cNvPr id="7210" name="Oval 25"/>
          <p:cNvSpPr>
            <a:spLocks noChangeArrowheads="1"/>
          </p:cNvSpPr>
          <p:nvPr/>
        </p:nvSpPr>
        <p:spPr bwMode="auto">
          <a:xfrm>
            <a:off x="2226734" y="1481991"/>
            <a:ext cx="296333" cy="296334"/>
          </a:xfrm>
          <a:prstGeom prst="ellipse">
            <a:avLst/>
          </a:prstGeom>
          <a:solidFill>
            <a:schemeClr val="tx1">
              <a:lumMod val="75000"/>
              <a:lumOff val="25000"/>
            </a:schemeClr>
          </a:solidFill>
          <a:ln w="12700">
            <a:noFill/>
            <a:round/>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b="1" dirty="0">
                <a:solidFill>
                  <a:schemeClr val="bg1"/>
                </a:solidFill>
                <a:latin typeface="微软雅黑" panose="020B0503020204020204" charset="-122"/>
                <a:ea typeface="微软雅黑" panose="020B0503020204020204" charset="-122"/>
              </a:rPr>
              <a:t>1</a:t>
            </a:r>
          </a:p>
        </p:txBody>
      </p:sp>
      <p:sp>
        <p:nvSpPr>
          <p:cNvPr id="7184" name="Line 28"/>
          <p:cNvSpPr>
            <a:spLocks noChangeShapeType="1"/>
          </p:cNvSpPr>
          <p:nvPr/>
        </p:nvSpPr>
        <p:spPr bwMode="auto">
          <a:xfrm>
            <a:off x="2692400" y="2809389"/>
            <a:ext cx="0" cy="720000"/>
          </a:xfrm>
          <a:prstGeom prst="line">
            <a:avLst/>
          </a:prstGeom>
          <a:noFill/>
          <a:ln w="6350">
            <a:solidFill>
              <a:srgbClr val="FFFFFF"/>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7185" name="Line 29"/>
          <p:cNvSpPr>
            <a:spLocks noChangeShapeType="1"/>
          </p:cNvSpPr>
          <p:nvPr/>
        </p:nvSpPr>
        <p:spPr bwMode="auto">
          <a:xfrm>
            <a:off x="6096000" y="2809389"/>
            <a:ext cx="0" cy="720000"/>
          </a:xfrm>
          <a:prstGeom prst="line">
            <a:avLst/>
          </a:prstGeom>
          <a:noFill/>
          <a:ln w="6350">
            <a:solidFill>
              <a:srgbClr val="FFFFFF"/>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7186" name="Line 30"/>
          <p:cNvSpPr>
            <a:spLocks noChangeShapeType="1"/>
          </p:cNvSpPr>
          <p:nvPr/>
        </p:nvSpPr>
        <p:spPr bwMode="auto">
          <a:xfrm>
            <a:off x="9499600" y="2809389"/>
            <a:ext cx="0" cy="720000"/>
          </a:xfrm>
          <a:prstGeom prst="line">
            <a:avLst/>
          </a:prstGeom>
          <a:noFill/>
          <a:ln w="6350">
            <a:solidFill>
              <a:srgbClr val="FFFFFF"/>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nvGrpSpPr>
          <p:cNvPr id="6" name="组合 5"/>
          <p:cNvGrpSpPr/>
          <p:nvPr/>
        </p:nvGrpSpPr>
        <p:grpSpPr>
          <a:xfrm>
            <a:off x="5486400" y="1553958"/>
            <a:ext cx="1219200" cy="1219200"/>
            <a:chOff x="5486400" y="2135618"/>
            <a:chExt cx="1219200" cy="1219200"/>
          </a:xfrm>
        </p:grpSpPr>
        <p:sp>
          <p:nvSpPr>
            <p:cNvPr id="7187" name="Oval 31"/>
            <p:cNvSpPr>
              <a:spLocks noChangeArrowheads="1"/>
            </p:cNvSpPr>
            <p:nvPr/>
          </p:nvSpPr>
          <p:spPr bwMode="auto">
            <a:xfrm>
              <a:off x="5486400" y="2135618"/>
              <a:ext cx="1219200" cy="1219200"/>
            </a:xfrm>
            <a:prstGeom prst="ellipse">
              <a:avLst/>
            </a:prstGeom>
            <a:solidFill>
              <a:srgbClr val="C00000"/>
            </a:solidFill>
            <a:ln>
              <a:noFill/>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charset="-122"/>
                <a:ea typeface="微软雅黑" panose="020B0503020204020204" charset="-122"/>
              </a:endParaRPr>
            </a:p>
          </p:txBody>
        </p:sp>
        <p:grpSp>
          <p:nvGrpSpPr>
            <p:cNvPr id="7188" name="Group 32"/>
            <p:cNvGrpSpPr/>
            <p:nvPr/>
          </p:nvGrpSpPr>
          <p:grpSpPr bwMode="auto">
            <a:xfrm>
              <a:off x="5803900" y="2518734"/>
              <a:ext cx="584200" cy="457200"/>
              <a:chOff x="0" y="0"/>
              <a:chExt cx="359" cy="282"/>
            </a:xfrm>
          </p:grpSpPr>
          <p:sp>
            <p:nvSpPr>
              <p:cNvPr id="7203" name="Freeform 33"/>
              <p:cNvSpPr>
                <a:spLocks noEditPoints="1"/>
              </p:cNvSpPr>
              <p:nvPr/>
            </p:nvSpPr>
            <p:spPr bwMode="auto">
              <a:xfrm>
                <a:off x="0" y="232"/>
                <a:ext cx="343" cy="50"/>
              </a:xfrm>
              <a:custGeom>
                <a:avLst/>
                <a:gdLst>
                  <a:gd name="T0" fmla="*/ 337 w 343"/>
                  <a:gd name="T1" fmla="*/ 0 h 50"/>
                  <a:gd name="T2" fmla="*/ 6 w 343"/>
                  <a:gd name="T3" fmla="*/ 0 h 50"/>
                  <a:gd name="T4" fmla="*/ 0 w 343"/>
                  <a:gd name="T5" fmla="*/ 23 h 50"/>
                  <a:gd name="T6" fmla="*/ 0 w 343"/>
                  <a:gd name="T7" fmla="*/ 23 h 50"/>
                  <a:gd name="T8" fmla="*/ 0 w 343"/>
                  <a:gd name="T9" fmla="*/ 50 h 50"/>
                  <a:gd name="T10" fmla="*/ 343 w 343"/>
                  <a:gd name="T11" fmla="*/ 50 h 50"/>
                  <a:gd name="T12" fmla="*/ 343 w 343"/>
                  <a:gd name="T13" fmla="*/ 23 h 50"/>
                  <a:gd name="T14" fmla="*/ 343 w 343"/>
                  <a:gd name="T15" fmla="*/ 23 h 50"/>
                  <a:gd name="T16" fmla="*/ 337 w 343"/>
                  <a:gd name="T17" fmla="*/ 0 h 50"/>
                  <a:gd name="T18" fmla="*/ 226 w 343"/>
                  <a:gd name="T19" fmla="*/ 40 h 50"/>
                  <a:gd name="T20" fmla="*/ 116 w 343"/>
                  <a:gd name="T21" fmla="*/ 40 h 50"/>
                  <a:gd name="T22" fmla="*/ 116 w 343"/>
                  <a:gd name="T23" fmla="*/ 27 h 50"/>
                  <a:gd name="T24" fmla="*/ 226 w 343"/>
                  <a:gd name="T25" fmla="*/ 27 h 50"/>
                  <a:gd name="T26" fmla="*/ 226 w 343"/>
                  <a:gd name="T27" fmla="*/ 4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3" h="50">
                    <a:moveTo>
                      <a:pt x="337" y="0"/>
                    </a:moveTo>
                    <a:lnTo>
                      <a:pt x="6" y="0"/>
                    </a:lnTo>
                    <a:lnTo>
                      <a:pt x="0" y="23"/>
                    </a:lnTo>
                    <a:lnTo>
                      <a:pt x="0" y="50"/>
                    </a:lnTo>
                    <a:lnTo>
                      <a:pt x="343" y="50"/>
                    </a:lnTo>
                    <a:lnTo>
                      <a:pt x="343" y="23"/>
                    </a:lnTo>
                    <a:lnTo>
                      <a:pt x="337" y="0"/>
                    </a:lnTo>
                    <a:close/>
                    <a:moveTo>
                      <a:pt x="226" y="40"/>
                    </a:moveTo>
                    <a:lnTo>
                      <a:pt x="116" y="40"/>
                    </a:lnTo>
                    <a:lnTo>
                      <a:pt x="116" y="27"/>
                    </a:lnTo>
                    <a:lnTo>
                      <a:pt x="226" y="27"/>
                    </a:lnTo>
                    <a:lnTo>
                      <a:pt x="226"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sp>
            <p:nvSpPr>
              <p:cNvPr id="7204" name="Freeform 34"/>
              <p:cNvSpPr/>
              <p:nvPr/>
            </p:nvSpPr>
            <p:spPr bwMode="auto">
              <a:xfrm>
                <a:off x="25" y="0"/>
                <a:ext cx="291" cy="226"/>
              </a:xfrm>
              <a:custGeom>
                <a:avLst/>
                <a:gdLst>
                  <a:gd name="T0" fmla="*/ 291 w 140"/>
                  <a:gd name="T1" fmla="*/ 104 h 109"/>
                  <a:gd name="T2" fmla="*/ 266 w 140"/>
                  <a:gd name="T3" fmla="*/ 129 h 109"/>
                  <a:gd name="T4" fmla="*/ 266 w 140"/>
                  <a:gd name="T5" fmla="*/ 201 h 109"/>
                  <a:gd name="T6" fmla="*/ 25 w 140"/>
                  <a:gd name="T7" fmla="*/ 201 h 109"/>
                  <a:gd name="T8" fmla="*/ 25 w 140"/>
                  <a:gd name="T9" fmla="*/ 25 h 109"/>
                  <a:gd name="T10" fmla="*/ 266 w 140"/>
                  <a:gd name="T11" fmla="*/ 25 h 109"/>
                  <a:gd name="T12" fmla="*/ 266 w 140"/>
                  <a:gd name="T13" fmla="*/ 95 h 109"/>
                  <a:gd name="T14" fmla="*/ 287 w 140"/>
                  <a:gd name="T15" fmla="*/ 75 h 109"/>
                  <a:gd name="T16" fmla="*/ 285 w 140"/>
                  <a:gd name="T17" fmla="*/ 60 h 109"/>
                  <a:gd name="T18" fmla="*/ 291 w 140"/>
                  <a:gd name="T19" fmla="*/ 41 h 109"/>
                  <a:gd name="T20" fmla="*/ 291 w 140"/>
                  <a:gd name="T21" fmla="*/ 0 h 109"/>
                  <a:gd name="T22" fmla="*/ 0 w 140"/>
                  <a:gd name="T23" fmla="*/ 0 h 109"/>
                  <a:gd name="T24" fmla="*/ 0 w 140"/>
                  <a:gd name="T25" fmla="*/ 226 h 109"/>
                  <a:gd name="T26" fmla="*/ 291 w 140"/>
                  <a:gd name="T27" fmla="*/ 226 h 109"/>
                  <a:gd name="T28" fmla="*/ 291 w 140"/>
                  <a:gd name="T29" fmla="*/ 104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0" h="109">
                    <a:moveTo>
                      <a:pt x="140" y="50"/>
                    </a:moveTo>
                    <a:cubicBezTo>
                      <a:pt x="128" y="62"/>
                      <a:pt x="128" y="62"/>
                      <a:pt x="128" y="62"/>
                    </a:cubicBezTo>
                    <a:cubicBezTo>
                      <a:pt x="128" y="97"/>
                      <a:pt x="128" y="97"/>
                      <a:pt x="128" y="97"/>
                    </a:cubicBezTo>
                    <a:cubicBezTo>
                      <a:pt x="12" y="97"/>
                      <a:pt x="12" y="97"/>
                      <a:pt x="12" y="97"/>
                    </a:cubicBezTo>
                    <a:cubicBezTo>
                      <a:pt x="12" y="12"/>
                      <a:pt x="12" y="12"/>
                      <a:pt x="12" y="12"/>
                    </a:cubicBezTo>
                    <a:cubicBezTo>
                      <a:pt x="128" y="12"/>
                      <a:pt x="128" y="12"/>
                      <a:pt x="128" y="12"/>
                    </a:cubicBezTo>
                    <a:cubicBezTo>
                      <a:pt x="128" y="46"/>
                      <a:pt x="128" y="46"/>
                      <a:pt x="128" y="46"/>
                    </a:cubicBezTo>
                    <a:cubicBezTo>
                      <a:pt x="138" y="36"/>
                      <a:pt x="138" y="36"/>
                      <a:pt x="138" y="36"/>
                    </a:cubicBezTo>
                    <a:cubicBezTo>
                      <a:pt x="137" y="34"/>
                      <a:pt x="137" y="31"/>
                      <a:pt x="137" y="29"/>
                    </a:cubicBezTo>
                    <a:cubicBezTo>
                      <a:pt x="137" y="26"/>
                      <a:pt x="138" y="23"/>
                      <a:pt x="140" y="20"/>
                    </a:cubicBezTo>
                    <a:cubicBezTo>
                      <a:pt x="140" y="0"/>
                      <a:pt x="140" y="0"/>
                      <a:pt x="140" y="0"/>
                    </a:cubicBezTo>
                    <a:cubicBezTo>
                      <a:pt x="0" y="0"/>
                      <a:pt x="0" y="0"/>
                      <a:pt x="0" y="0"/>
                    </a:cubicBezTo>
                    <a:cubicBezTo>
                      <a:pt x="0" y="109"/>
                      <a:pt x="0" y="109"/>
                      <a:pt x="0" y="109"/>
                    </a:cubicBezTo>
                    <a:cubicBezTo>
                      <a:pt x="140" y="109"/>
                      <a:pt x="140" y="109"/>
                      <a:pt x="140" y="109"/>
                    </a:cubicBezTo>
                    <a:lnTo>
                      <a:pt x="140"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sp>
            <p:nvSpPr>
              <p:cNvPr id="7205" name="Freeform 35"/>
              <p:cNvSpPr/>
              <p:nvPr/>
            </p:nvSpPr>
            <p:spPr bwMode="auto">
              <a:xfrm>
                <a:off x="72" y="37"/>
                <a:ext cx="287" cy="145"/>
              </a:xfrm>
              <a:custGeom>
                <a:avLst/>
                <a:gdLst>
                  <a:gd name="T0" fmla="*/ 264 w 138"/>
                  <a:gd name="T1" fmla="*/ 0 h 70"/>
                  <a:gd name="T2" fmla="*/ 243 w 138"/>
                  <a:gd name="T3" fmla="*/ 23 h 70"/>
                  <a:gd name="T4" fmla="*/ 250 w 138"/>
                  <a:gd name="T5" fmla="*/ 37 h 70"/>
                  <a:gd name="T6" fmla="*/ 189 w 138"/>
                  <a:gd name="T7" fmla="*/ 97 h 70"/>
                  <a:gd name="T8" fmla="*/ 181 w 138"/>
                  <a:gd name="T9" fmla="*/ 95 h 70"/>
                  <a:gd name="T10" fmla="*/ 168 w 138"/>
                  <a:gd name="T11" fmla="*/ 99 h 70"/>
                  <a:gd name="T12" fmla="*/ 125 w 138"/>
                  <a:gd name="T13" fmla="*/ 48 h 70"/>
                  <a:gd name="T14" fmla="*/ 129 w 138"/>
                  <a:gd name="T15" fmla="*/ 35 h 70"/>
                  <a:gd name="T16" fmla="*/ 106 w 138"/>
                  <a:gd name="T17" fmla="*/ 15 h 70"/>
                  <a:gd name="T18" fmla="*/ 85 w 138"/>
                  <a:gd name="T19" fmla="*/ 35 h 70"/>
                  <a:gd name="T20" fmla="*/ 87 w 138"/>
                  <a:gd name="T21" fmla="*/ 48 h 70"/>
                  <a:gd name="T22" fmla="*/ 31 w 138"/>
                  <a:gd name="T23" fmla="*/ 104 h 70"/>
                  <a:gd name="T24" fmla="*/ 21 w 138"/>
                  <a:gd name="T25" fmla="*/ 102 h 70"/>
                  <a:gd name="T26" fmla="*/ 0 w 138"/>
                  <a:gd name="T27" fmla="*/ 122 h 70"/>
                  <a:gd name="T28" fmla="*/ 21 w 138"/>
                  <a:gd name="T29" fmla="*/ 145 h 70"/>
                  <a:gd name="T30" fmla="*/ 44 w 138"/>
                  <a:gd name="T31" fmla="*/ 122 h 70"/>
                  <a:gd name="T32" fmla="*/ 40 w 138"/>
                  <a:gd name="T33" fmla="*/ 110 h 70"/>
                  <a:gd name="T34" fmla="*/ 96 w 138"/>
                  <a:gd name="T35" fmla="*/ 54 h 70"/>
                  <a:gd name="T36" fmla="*/ 106 w 138"/>
                  <a:gd name="T37" fmla="*/ 58 h 70"/>
                  <a:gd name="T38" fmla="*/ 116 w 138"/>
                  <a:gd name="T39" fmla="*/ 54 h 70"/>
                  <a:gd name="T40" fmla="*/ 162 w 138"/>
                  <a:gd name="T41" fmla="*/ 106 h 70"/>
                  <a:gd name="T42" fmla="*/ 160 w 138"/>
                  <a:gd name="T43" fmla="*/ 116 h 70"/>
                  <a:gd name="T44" fmla="*/ 181 w 138"/>
                  <a:gd name="T45" fmla="*/ 139 h 70"/>
                  <a:gd name="T46" fmla="*/ 204 w 138"/>
                  <a:gd name="T47" fmla="*/ 116 h 70"/>
                  <a:gd name="T48" fmla="*/ 198 w 138"/>
                  <a:gd name="T49" fmla="*/ 102 h 70"/>
                  <a:gd name="T50" fmla="*/ 258 w 138"/>
                  <a:gd name="T51" fmla="*/ 44 h 70"/>
                  <a:gd name="T52" fmla="*/ 264 w 138"/>
                  <a:gd name="T53" fmla="*/ 44 h 70"/>
                  <a:gd name="T54" fmla="*/ 287 w 138"/>
                  <a:gd name="T55" fmla="*/ 23 h 70"/>
                  <a:gd name="T56" fmla="*/ 264 w 138"/>
                  <a:gd name="T57" fmla="*/ 0 h 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70">
                    <a:moveTo>
                      <a:pt x="127" y="0"/>
                    </a:moveTo>
                    <a:cubicBezTo>
                      <a:pt x="121" y="0"/>
                      <a:pt x="117" y="5"/>
                      <a:pt x="117" y="11"/>
                    </a:cubicBezTo>
                    <a:cubicBezTo>
                      <a:pt x="117" y="14"/>
                      <a:pt x="118" y="16"/>
                      <a:pt x="120" y="18"/>
                    </a:cubicBezTo>
                    <a:cubicBezTo>
                      <a:pt x="91" y="47"/>
                      <a:pt x="91" y="47"/>
                      <a:pt x="91" y="47"/>
                    </a:cubicBezTo>
                    <a:cubicBezTo>
                      <a:pt x="90" y="46"/>
                      <a:pt x="88" y="46"/>
                      <a:pt x="87" y="46"/>
                    </a:cubicBezTo>
                    <a:cubicBezTo>
                      <a:pt x="85" y="46"/>
                      <a:pt x="83" y="47"/>
                      <a:pt x="81" y="48"/>
                    </a:cubicBezTo>
                    <a:cubicBezTo>
                      <a:pt x="60" y="23"/>
                      <a:pt x="60" y="23"/>
                      <a:pt x="60" y="23"/>
                    </a:cubicBezTo>
                    <a:cubicBezTo>
                      <a:pt x="61" y="22"/>
                      <a:pt x="62" y="20"/>
                      <a:pt x="62" y="17"/>
                    </a:cubicBezTo>
                    <a:cubicBezTo>
                      <a:pt x="62" y="12"/>
                      <a:pt x="57" y="7"/>
                      <a:pt x="51" y="7"/>
                    </a:cubicBezTo>
                    <a:cubicBezTo>
                      <a:pt x="45" y="7"/>
                      <a:pt x="41" y="12"/>
                      <a:pt x="41" y="17"/>
                    </a:cubicBezTo>
                    <a:cubicBezTo>
                      <a:pt x="41" y="20"/>
                      <a:pt x="41" y="21"/>
                      <a:pt x="42" y="23"/>
                    </a:cubicBezTo>
                    <a:cubicBezTo>
                      <a:pt x="15" y="50"/>
                      <a:pt x="15" y="50"/>
                      <a:pt x="15" y="50"/>
                    </a:cubicBezTo>
                    <a:cubicBezTo>
                      <a:pt x="14" y="49"/>
                      <a:pt x="12" y="49"/>
                      <a:pt x="10" y="49"/>
                    </a:cubicBezTo>
                    <a:cubicBezTo>
                      <a:pt x="5" y="49"/>
                      <a:pt x="0" y="53"/>
                      <a:pt x="0" y="59"/>
                    </a:cubicBezTo>
                    <a:cubicBezTo>
                      <a:pt x="0" y="65"/>
                      <a:pt x="5" y="70"/>
                      <a:pt x="10" y="70"/>
                    </a:cubicBezTo>
                    <a:cubicBezTo>
                      <a:pt x="16" y="70"/>
                      <a:pt x="21" y="65"/>
                      <a:pt x="21" y="59"/>
                    </a:cubicBezTo>
                    <a:cubicBezTo>
                      <a:pt x="21" y="57"/>
                      <a:pt x="20" y="55"/>
                      <a:pt x="19" y="53"/>
                    </a:cubicBezTo>
                    <a:cubicBezTo>
                      <a:pt x="46" y="26"/>
                      <a:pt x="46" y="26"/>
                      <a:pt x="46" y="26"/>
                    </a:cubicBezTo>
                    <a:cubicBezTo>
                      <a:pt x="47" y="27"/>
                      <a:pt x="49" y="28"/>
                      <a:pt x="51" y="28"/>
                    </a:cubicBezTo>
                    <a:cubicBezTo>
                      <a:pt x="53" y="28"/>
                      <a:pt x="55" y="27"/>
                      <a:pt x="56" y="26"/>
                    </a:cubicBezTo>
                    <a:cubicBezTo>
                      <a:pt x="78" y="51"/>
                      <a:pt x="78" y="51"/>
                      <a:pt x="78" y="51"/>
                    </a:cubicBezTo>
                    <a:cubicBezTo>
                      <a:pt x="77" y="53"/>
                      <a:pt x="77" y="54"/>
                      <a:pt x="77" y="56"/>
                    </a:cubicBezTo>
                    <a:cubicBezTo>
                      <a:pt x="77" y="62"/>
                      <a:pt x="81" y="67"/>
                      <a:pt x="87" y="67"/>
                    </a:cubicBezTo>
                    <a:cubicBezTo>
                      <a:pt x="93" y="67"/>
                      <a:pt x="98" y="62"/>
                      <a:pt x="98" y="56"/>
                    </a:cubicBezTo>
                    <a:cubicBezTo>
                      <a:pt x="98" y="54"/>
                      <a:pt x="97" y="51"/>
                      <a:pt x="95" y="49"/>
                    </a:cubicBezTo>
                    <a:cubicBezTo>
                      <a:pt x="124" y="21"/>
                      <a:pt x="124" y="21"/>
                      <a:pt x="124" y="21"/>
                    </a:cubicBezTo>
                    <a:cubicBezTo>
                      <a:pt x="125" y="21"/>
                      <a:pt x="126" y="21"/>
                      <a:pt x="127" y="21"/>
                    </a:cubicBezTo>
                    <a:cubicBezTo>
                      <a:pt x="133" y="21"/>
                      <a:pt x="138" y="17"/>
                      <a:pt x="138" y="11"/>
                    </a:cubicBezTo>
                    <a:cubicBezTo>
                      <a:pt x="138" y="5"/>
                      <a:pt x="133" y="0"/>
                      <a:pt x="1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sp>
            <p:nvSpPr>
              <p:cNvPr id="7206" name="Freeform 36"/>
              <p:cNvSpPr/>
              <p:nvPr/>
            </p:nvSpPr>
            <p:spPr bwMode="auto">
              <a:xfrm>
                <a:off x="66" y="97"/>
                <a:ext cx="13" cy="31"/>
              </a:xfrm>
              <a:custGeom>
                <a:avLst/>
                <a:gdLst>
                  <a:gd name="T0" fmla="*/ 13 w 13"/>
                  <a:gd name="T1" fmla="*/ 31 h 31"/>
                  <a:gd name="T2" fmla="*/ 13 w 13"/>
                  <a:gd name="T3" fmla="*/ 0 h 31"/>
                  <a:gd name="T4" fmla="*/ 6 w 13"/>
                  <a:gd name="T5" fmla="*/ 0 h 31"/>
                  <a:gd name="T6" fmla="*/ 0 w 13"/>
                  <a:gd name="T7" fmla="*/ 4 h 31"/>
                  <a:gd name="T8" fmla="*/ 0 w 13"/>
                  <a:gd name="T9" fmla="*/ 11 h 31"/>
                  <a:gd name="T10" fmla="*/ 6 w 13"/>
                  <a:gd name="T11" fmla="*/ 6 h 31"/>
                  <a:gd name="T12" fmla="*/ 6 w 13"/>
                  <a:gd name="T13" fmla="*/ 6 h 31"/>
                  <a:gd name="T14" fmla="*/ 6 w 13"/>
                  <a:gd name="T15" fmla="*/ 31 h 31"/>
                  <a:gd name="T16" fmla="*/ 13 w 13"/>
                  <a:gd name="T17" fmla="*/ 31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31">
                    <a:moveTo>
                      <a:pt x="13" y="31"/>
                    </a:moveTo>
                    <a:lnTo>
                      <a:pt x="13" y="0"/>
                    </a:lnTo>
                    <a:lnTo>
                      <a:pt x="6" y="0"/>
                    </a:lnTo>
                    <a:lnTo>
                      <a:pt x="0" y="4"/>
                    </a:lnTo>
                    <a:lnTo>
                      <a:pt x="0" y="11"/>
                    </a:lnTo>
                    <a:lnTo>
                      <a:pt x="6" y="6"/>
                    </a:lnTo>
                    <a:lnTo>
                      <a:pt x="6" y="31"/>
                    </a:lnTo>
                    <a:lnTo>
                      <a:pt x="13"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sp>
            <p:nvSpPr>
              <p:cNvPr id="7207" name="Freeform 37"/>
              <p:cNvSpPr/>
              <p:nvPr/>
            </p:nvSpPr>
            <p:spPr bwMode="auto">
              <a:xfrm>
                <a:off x="214" y="45"/>
                <a:ext cx="23" cy="31"/>
              </a:xfrm>
              <a:custGeom>
                <a:avLst/>
                <a:gdLst>
                  <a:gd name="T0" fmla="*/ 4 w 11"/>
                  <a:gd name="T1" fmla="*/ 23 h 15"/>
                  <a:gd name="T2" fmla="*/ 0 w 11"/>
                  <a:gd name="T3" fmla="*/ 27 h 15"/>
                  <a:gd name="T4" fmla="*/ 0 w 11"/>
                  <a:gd name="T5" fmla="*/ 31 h 15"/>
                  <a:gd name="T6" fmla="*/ 23 w 11"/>
                  <a:gd name="T7" fmla="*/ 31 h 15"/>
                  <a:gd name="T8" fmla="*/ 23 w 11"/>
                  <a:gd name="T9" fmla="*/ 25 h 15"/>
                  <a:gd name="T10" fmla="*/ 10 w 11"/>
                  <a:gd name="T11" fmla="*/ 25 h 15"/>
                  <a:gd name="T12" fmla="*/ 10 w 11"/>
                  <a:gd name="T13" fmla="*/ 25 h 15"/>
                  <a:gd name="T14" fmla="*/ 13 w 11"/>
                  <a:gd name="T15" fmla="*/ 23 h 15"/>
                  <a:gd name="T16" fmla="*/ 21 w 11"/>
                  <a:gd name="T17" fmla="*/ 10 h 15"/>
                  <a:gd name="T18" fmla="*/ 10 w 11"/>
                  <a:gd name="T19" fmla="*/ 0 h 15"/>
                  <a:gd name="T20" fmla="*/ 0 w 11"/>
                  <a:gd name="T21" fmla="*/ 4 h 15"/>
                  <a:gd name="T22" fmla="*/ 2 w 11"/>
                  <a:gd name="T23" fmla="*/ 8 h 15"/>
                  <a:gd name="T24" fmla="*/ 8 w 11"/>
                  <a:gd name="T25" fmla="*/ 6 h 15"/>
                  <a:gd name="T26" fmla="*/ 15 w 11"/>
                  <a:gd name="T27" fmla="*/ 10 h 15"/>
                  <a:gd name="T28" fmla="*/ 4 w 11"/>
                  <a:gd name="T29" fmla="*/ 23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15">
                    <a:moveTo>
                      <a:pt x="2" y="11"/>
                    </a:moveTo>
                    <a:cubicBezTo>
                      <a:pt x="0" y="13"/>
                      <a:pt x="0" y="13"/>
                      <a:pt x="0" y="13"/>
                    </a:cubicBezTo>
                    <a:cubicBezTo>
                      <a:pt x="0" y="15"/>
                      <a:pt x="0" y="15"/>
                      <a:pt x="0" y="15"/>
                    </a:cubicBezTo>
                    <a:cubicBezTo>
                      <a:pt x="11" y="15"/>
                      <a:pt x="11" y="15"/>
                      <a:pt x="11" y="15"/>
                    </a:cubicBezTo>
                    <a:cubicBezTo>
                      <a:pt x="11" y="12"/>
                      <a:pt x="11" y="12"/>
                      <a:pt x="11" y="12"/>
                    </a:cubicBezTo>
                    <a:cubicBezTo>
                      <a:pt x="5" y="12"/>
                      <a:pt x="5" y="12"/>
                      <a:pt x="5" y="12"/>
                    </a:cubicBezTo>
                    <a:cubicBezTo>
                      <a:pt x="5" y="12"/>
                      <a:pt x="5" y="12"/>
                      <a:pt x="5" y="12"/>
                    </a:cubicBezTo>
                    <a:cubicBezTo>
                      <a:pt x="6" y="11"/>
                      <a:pt x="6" y="11"/>
                      <a:pt x="6" y="11"/>
                    </a:cubicBezTo>
                    <a:cubicBezTo>
                      <a:pt x="8" y="9"/>
                      <a:pt x="10" y="7"/>
                      <a:pt x="10" y="5"/>
                    </a:cubicBezTo>
                    <a:cubicBezTo>
                      <a:pt x="10" y="2"/>
                      <a:pt x="8" y="0"/>
                      <a:pt x="5" y="0"/>
                    </a:cubicBezTo>
                    <a:cubicBezTo>
                      <a:pt x="3" y="0"/>
                      <a:pt x="2" y="1"/>
                      <a:pt x="0" y="2"/>
                    </a:cubicBezTo>
                    <a:cubicBezTo>
                      <a:pt x="1" y="4"/>
                      <a:pt x="1" y="4"/>
                      <a:pt x="1" y="4"/>
                    </a:cubicBezTo>
                    <a:cubicBezTo>
                      <a:pt x="2" y="4"/>
                      <a:pt x="3" y="3"/>
                      <a:pt x="4" y="3"/>
                    </a:cubicBezTo>
                    <a:cubicBezTo>
                      <a:pt x="6" y="3"/>
                      <a:pt x="7" y="4"/>
                      <a:pt x="7" y="5"/>
                    </a:cubicBezTo>
                    <a:cubicBezTo>
                      <a:pt x="7" y="7"/>
                      <a:pt x="5" y="8"/>
                      <a:pt x="2"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sp>
            <p:nvSpPr>
              <p:cNvPr id="7208" name="Freeform 38"/>
              <p:cNvSpPr/>
              <p:nvPr/>
            </p:nvSpPr>
            <p:spPr bwMode="auto">
              <a:xfrm>
                <a:off x="203" y="166"/>
                <a:ext cx="21" cy="31"/>
              </a:xfrm>
              <a:custGeom>
                <a:avLst/>
                <a:gdLst>
                  <a:gd name="T0" fmla="*/ 8 w 10"/>
                  <a:gd name="T1" fmla="*/ 25 h 15"/>
                  <a:gd name="T2" fmla="*/ 2 w 10"/>
                  <a:gd name="T3" fmla="*/ 25 h 15"/>
                  <a:gd name="T4" fmla="*/ 0 w 10"/>
                  <a:gd name="T5" fmla="*/ 29 h 15"/>
                  <a:gd name="T6" fmla="*/ 8 w 10"/>
                  <a:gd name="T7" fmla="*/ 31 h 15"/>
                  <a:gd name="T8" fmla="*/ 21 w 10"/>
                  <a:gd name="T9" fmla="*/ 23 h 15"/>
                  <a:gd name="T10" fmla="*/ 15 w 10"/>
                  <a:gd name="T11" fmla="*/ 14 h 15"/>
                  <a:gd name="T12" fmla="*/ 15 w 10"/>
                  <a:gd name="T13" fmla="*/ 14 h 15"/>
                  <a:gd name="T14" fmla="*/ 21 w 10"/>
                  <a:gd name="T15" fmla="*/ 8 h 15"/>
                  <a:gd name="T16" fmla="*/ 11 w 10"/>
                  <a:gd name="T17" fmla="*/ 0 h 15"/>
                  <a:gd name="T18" fmla="*/ 2 w 10"/>
                  <a:gd name="T19" fmla="*/ 2 h 15"/>
                  <a:gd name="T20" fmla="*/ 2 w 10"/>
                  <a:gd name="T21" fmla="*/ 8 h 15"/>
                  <a:gd name="T22" fmla="*/ 8 w 10"/>
                  <a:gd name="T23" fmla="*/ 6 h 15"/>
                  <a:gd name="T24" fmla="*/ 13 w 10"/>
                  <a:gd name="T25" fmla="*/ 8 h 15"/>
                  <a:gd name="T26" fmla="*/ 8 w 10"/>
                  <a:gd name="T27" fmla="*/ 12 h 15"/>
                  <a:gd name="T28" fmla="*/ 6 w 10"/>
                  <a:gd name="T29" fmla="*/ 12 h 15"/>
                  <a:gd name="T30" fmla="*/ 6 w 10"/>
                  <a:gd name="T31" fmla="*/ 17 h 15"/>
                  <a:gd name="T32" fmla="*/ 8 w 10"/>
                  <a:gd name="T33" fmla="*/ 17 h 15"/>
                  <a:gd name="T34" fmla="*/ 15 w 10"/>
                  <a:gd name="T35" fmla="*/ 23 h 15"/>
                  <a:gd name="T36" fmla="*/ 8 w 10"/>
                  <a:gd name="T37" fmla="*/ 2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15">
                    <a:moveTo>
                      <a:pt x="4" y="12"/>
                    </a:moveTo>
                    <a:cubicBezTo>
                      <a:pt x="3" y="12"/>
                      <a:pt x="1" y="12"/>
                      <a:pt x="1" y="12"/>
                    </a:cubicBezTo>
                    <a:cubicBezTo>
                      <a:pt x="0" y="14"/>
                      <a:pt x="0" y="14"/>
                      <a:pt x="0" y="14"/>
                    </a:cubicBezTo>
                    <a:cubicBezTo>
                      <a:pt x="1" y="15"/>
                      <a:pt x="3" y="15"/>
                      <a:pt x="4" y="15"/>
                    </a:cubicBezTo>
                    <a:cubicBezTo>
                      <a:pt x="8" y="15"/>
                      <a:pt x="10" y="13"/>
                      <a:pt x="10" y="11"/>
                    </a:cubicBezTo>
                    <a:cubicBezTo>
                      <a:pt x="10" y="9"/>
                      <a:pt x="9" y="8"/>
                      <a:pt x="7" y="7"/>
                    </a:cubicBezTo>
                    <a:cubicBezTo>
                      <a:pt x="7" y="7"/>
                      <a:pt x="7" y="7"/>
                      <a:pt x="7" y="7"/>
                    </a:cubicBezTo>
                    <a:cubicBezTo>
                      <a:pt x="9" y="7"/>
                      <a:pt x="10" y="5"/>
                      <a:pt x="10" y="4"/>
                    </a:cubicBezTo>
                    <a:cubicBezTo>
                      <a:pt x="10" y="2"/>
                      <a:pt x="8" y="0"/>
                      <a:pt x="5" y="0"/>
                    </a:cubicBezTo>
                    <a:cubicBezTo>
                      <a:pt x="3" y="0"/>
                      <a:pt x="2" y="1"/>
                      <a:pt x="1" y="1"/>
                    </a:cubicBezTo>
                    <a:cubicBezTo>
                      <a:pt x="1" y="4"/>
                      <a:pt x="1" y="4"/>
                      <a:pt x="1" y="4"/>
                    </a:cubicBezTo>
                    <a:cubicBezTo>
                      <a:pt x="2" y="3"/>
                      <a:pt x="3" y="3"/>
                      <a:pt x="4" y="3"/>
                    </a:cubicBezTo>
                    <a:cubicBezTo>
                      <a:pt x="6" y="3"/>
                      <a:pt x="6" y="4"/>
                      <a:pt x="6" y="4"/>
                    </a:cubicBezTo>
                    <a:cubicBezTo>
                      <a:pt x="6" y="6"/>
                      <a:pt x="5" y="6"/>
                      <a:pt x="4" y="6"/>
                    </a:cubicBezTo>
                    <a:cubicBezTo>
                      <a:pt x="3" y="6"/>
                      <a:pt x="3" y="6"/>
                      <a:pt x="3" y="6"/>
                    </a:cubicBezTo>
                    <a:cubicBezTo>
                      <a:pt x="3" y="8"/>
                      <a:pt x="3" y="8"/>
                      <a:pt x="3" y="8"/>
                    </a:cubicBezTo>
                    <a:cubicBezTo>
                      <a:pt x="4" y="8"/>
                      <a:pt x="4" y="8"/>
                      <a:pt x="4" y="8"/>
                    </a:cubicBezTo>
                    <a:cubicBezTo>
                      <a:pt x="5" y="8"/>
                      <a:pt x="7" y="9"/>
                      <a:pt x="7" y="11"/>
                    </a:cubicBezTo>
                    <a:cubicBezTo>
                      <a:pt x="7" y="12"/>
                      <a:pt x="6" y="12"/>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sp>
            <p:nvSpPr>
              <p:cNvPr id="7209" name="Freeform 39"/>
              <p:cNvSpPr>
                <a:spLocks noEditPoints="1"/>
              </p:cNvSpPr>
              <p:nvPr/>
            </p:nvSpPr>
            <p:spPr bwMode="auto">
              <a:xfrm>
                <a:off x="330" y="0"/>
                <a:ext cx="23" cy="29"/>
              </a:xfrm>
              <a:custGeom>
                <a:avLst/>
                <a:gdLst>
                  <a:gd name="T0" fmla="*/ 15 w 11"/>
                  <a:gd name="T1" fmla="*/ 29 h 14"/>
                  <a:gd name="T2" fmla="*/ 21 w 11"/>
                  <a:gd name="T3" fmla="*/ 29 h 14"/>
                  <a:gd name="T4" fmla="*/ 21 w 11"/>
                  <a:gd name="T5" fmla="*/ 23 h 14"/>
                  <a:gd name="T6" fmla="*/ 23 w 11"/>
                  <a:gd name="T7" fmla="*/ 23 h 14"/>
                  <a:gd name="T8" fmla="*/ 23 w 11"/>
                  <a:gd name="T9" fmla="*/ 17 h 14"/>
                  <a:gd name="T10" fmla="*/ 21 w 11"/>
                  <a:gd name="T11" fmla="*/ 17 h 14"/>
                  <a:gd name="T12" fmla="*/ 21 w 11"/>
                  <a:gd name="T13" fmla="*/ 0 h 14"/>
                  <a:gd name="T14" fmla="*/ 13 w 11"/>
                  <a:gd name="T15" fmla="*/ 0 h 14"/>
                  <a:gd name="T16" fmla="*/ 0 w 11"/>
                  <a:gd name="T17" fmla="*/ 19 h 14"/>
                  <a:gd name="T18" fmla="*/ 0 w 11"/>
                  <a:gd name="T19" fmla="*/ 23 h 14"/>
                  <a:gd name="T20" fmla="*/ 15 w 11"/>
                  <a:gd name="T21" fmla="*/ 23 h 14"/>
                  <a:gd name="T22" fmla="*/ 15 w 11"/>
                  <a:gd name="T23" fmla="*/ 29 h 14"/>
                  <a:gd name="T24" fmla="*/ 6 w 11"/>
                  <a:gd name="T25" fmla="*/ 17 h 14"/>
                  <a:gd name="T26" fmla="*/ 6 w 11"/>
                  <a:gd name="T27" fmla="*/ 17 h 14"/>
                  <a:gd name="T28" fmla="*/ 10 w 11"/>
                  <a:gd name="T29" fmla="*/ 10 h 14"/>
                  <a:gd name="T30" fmla="*/ 15 w 11"/>
                  <a:gd name="T31" fmla="*/ 4 h 14"/>
                  <a:gd name="T32" fmla="*/ 15 w 11"/>
                  <a:gd name="T33" fmla="*/ 4 h 14"/>
                  <a:gd name="T34" fmla="*/ 15 w 11"/>
                  <a:gd name="T35" fmla="*/ 10 h 14"/>
                  <a:gd name="T36" fmla="*/ 15 w 11"/>
                  <a:gd name="T37" fmla="*/ 17 h 14"/>
                  <a:gd name="T38" fmla="*/ 6 w 11"/>
                  <a:gd name="T39" fmla="*/ 17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 h="14">
                    <a:moveTo>
                      <a:pt x="7" y="14"/>
                    </a:moveTo>
                    <a:cubicBezTo>
                      <a:pt x="10" y="14"/>
                      <a:pt x="10" y="14"/>
                      <a:pt x="10" y="14"/>
                    </a:cubicBezTo>
                    <a:cubicBezTo>
                      <a:pt x="10" y="11"/>
                      <a:pt x="10" y="11"/>
                      <a:pt x="10" y="11"/>
                    </a:cubicBezTo>
                    <a:cubicBezTo>
                      <a:pt x="11" y="11"/>
                      <a:pt x="11" y="11"/>
                      <a:pt x="11" y="11"/>
                    </a:cubicBezTo>
                    <a:cubicBezTo>
                      <a:pt x="11" y="8"/>
                      <a:pt x="11" y="8"/>
                      <a:pt x="11" y="8"/>
                    </a:cubicBezTo>
                    <a:cubicBezTo>
                      <a:pt x="10" y="8"/>
                      <a:pt x="10" y="8"/>
                      <a:pt x="10" y="8"/>
                    </a:cubicBezTo>
                    <a:cubicBezTo>
                      <a:pt x="10" y="0"/>
                      <a:pt x="10" y="0"/>
                      <a:pt x="10" y="0"/>
                    </a:cubicBezTo>
                    <a:cubicBezTo>
                      <a:pt x="6" y="0"/>
                      <a:pt x="6" y="0"/>
                      <a:pt x="6" y="0"/>
                    </a:cubicBezTo>
                    <a:cubicBezTo>
                      <a:pt x="0" y="9"/>
                      <a:pt x="0" y="9"/>
                      <a:pt x="0" y="9"/>
                    </a:cubicBezTo>
                    <a:cubicBezTo>
                      <a:pt x="0" y="11"/>
                      <a:pt x="0" y="11"/>
                      <a:pt x="0" y="11"/>
                    </a:cubicBezTo>
                    <a:cubicBezTo>
                      <a:pt x="7" y="11"/>
                      <a:pt x="7" y="11"/>
                      <a:pt x="7" y="11"/>
                    </a:cubicBezTo>
                    <a:lnTo>
                      <a:pt x="7" y="14"/>
                    </a:lnTo>
                    <a:close/>
                    <a:moveTo>
                      <a:pt x="3" y="8"/>
                    </a:moveTo>
                    <a:cubicBezTo>
                      <a:pt x="3" y="8"/>
                      <a:pt x="3" y="8"/>
                      <a:pt x="3" y="8"/>
                    </a:cubicBezTo>
                    <a:cubicBezTo>
                      <a:pt x="5" y="5"/>
                      <a:pt x="5" y="5"/>
                      <a:pt x="5" y="5"/>
                    </a:cubicBezTo>
                    <a:cubicBezTo>
                      <a:pt x="6" y="4"/>
                      <a:pt x="6" y="3"/>
                      <a:pt x="7" y="2"/>
                    </a:cubicBezTo>
                    <a:cubicBezTo>
                      <a:pt x="7" y="2"/>
                      <a:pt x="7" y="2"/>
                      <a:pt x="7" y="2"/>
                    </a:cubicBezTo>
                    <a:cubicBezTo>
                      <a:pt x="7" y="3"/>
                      <a:pt x="7" y="4"/>
                      <a:pt x="7" y="5"/>
                    </a:cubicBezTo>
                    <a:cubicBezTo>
                      <a:pt x="7" y="8"/>
                      <a:pt x="7" y="8"/>
                      <a:pt x="7" y="8"/>
                    </a:cubicBezTo>
                    <a:lnTo>
                      <a:pt x="3"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grpSp>
      </p:grpSp>
      <p:sp>
        <p:nvSpPr>
          <p:cNvPr id="7201" name="Oval 41"/>
          <p:cNvSpPr>
            <a:spLocks noChangeArrowheads="1"/>
          </p:cNvSpPr>
          <p:nvPr/>
        </p:nvSpPr>
        <p:spPr bwMode="auto">
          <a:xfrm>
            <a:off x="5611284" y="1481991"/>
            <a:ext cx="294216" cy="296334"/>
          </a:xfrm>
          <a:prstGeom prst="ellipse">
            <a:avLst/>
          </a:prstGeom>
          <a:solidFill>
            <a:schemeClr val="tx1">
              <a:lumMod val="75000"/>
              <a:lumOff val="25000"/>
            </a:schemeClr>
          </a:solidFill>
          <a:ln w="12700">
            <a:noFill/>
            <a:round/>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b="1" dirty="0">
                <a:solidFill>
                  <a:schemeClr val="bg1"/>
                </a:solidFill>
                <a:latin typeface="微软雅黑" panose="020B0503020204020204" charset="-122"/>
                <a:ea typeface="微软雅黑" panose="020B0503020204020204" charset="-122"/>
              </a:rPr>
              <a:t>2</a:t>
            </a:r>
          </a:p>
        </p:txBody>
      </p:sp>
      <p:grpSp>
        <p:nvGrpSpPr>
          <p:cNvPr id="7" name="组合 6"/>
          <p:cNvGrpSpPr/>
          <p:nvPr/>
        </p:nvGrpSpPr>
        <p:grpSpPr>
          <a:xfrm>
            <a:off x="8890000" y="1550783"/>
            <a:ext cx="1219200" cy="1219200"/>
            <a:chOff x="8890000" y="2135618"/>
            <a:chExt cx="1219200" cy="1219200"/>
          </a:xfrm>
        </p:grpSpPr>
        <p:sp>
          <p:nvSpPr>
            <p:cNvPr id="7190" name="Oval 43"/>
            <p:cNvSpPr>
              <a:spLocks noChangeArrowheads="1"/>
            </p:cNvSpPr>
            <p:nvPr/>
          </p:nvSpPr>
          <p:spPr bwMode="auto">
            <a:xfrm>
              <a:off x="8890000" y="2135618"/>
              <a:ext cx="1219200" cy="1219200"/>
            </a:xfrm>
            <a:prstGeom prst="ellipse">
              <a:avLst/>
            </a:prstGeom>
            <a:solidFill>
              <a:srgbClr val="C00000"/>
            </a:solidFill>
            <a:ln>
              <a:noFill/>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charset="-122"/>
                <a:ea typeface="微软雅黑" panose="020B0503020204020204" charset="-122"/>
              </a:endParaRPr>
            </a:p>
          </p:txBody>
        </p:sp>
        <p:grpSp>
          <p:nvGrpSpPr>
            <p:cNvPr id="7191" name="Group 44"/>
            <p:cNvGrpSpPr/>
            <p:nvPr/>
          </p:nvGrpSpPr>
          <p:grpSpPr bwMode="auto">
            <a:xfrm>
              <a:off x="9177868" y="2535667"/>
              <a:ext cx="766233" cy="423333"/>
              <a:chOff x="0" y="0"/>
              <a:chExt cx="474" cy="262"/>
            </a:xfrm>
          </p:grpSpPr>
          <p:sp>
            <p:nvSpPr>
              <p:cNvPr id="7195" name="Freeform 45"/>
              <p:cNvSpPr>
                <a:spLocks noEditPoints="1"/>
              </p:cNvSpPr>
              <p:nvPr/>
            </p:nvSpPr>
            <p:spPr bwMode="auto">
              <a:xfrm>
                <a:off x="0" y="214"/>
                <a:ext cx="318" cy="48"/>
              </a:xfrm>
              <a:custGeom>
                <a:avLst/>
                <a:gdLst>
                  <a:gd name="T0" fmla="*/ 312 w 318"/>
                  <a:gd name="T1" fmla="*/ 0 h 48"/>
                  <a:gd name="T2" fmla="*/ 6 w 318"/>
                  <a:gd name="T3" fmla="*/ 0 h 48"/>
                  <a:gd name="T4" fmla="*/ 0 w 318"/>
                  <a:gd name="T5" fmla="*/ 23 h 48"/>
                  <a:gd name="T6" fmla="*/ 0 w 318"/>
                  <a:gd name="T7" fmla="*/ 23 h 48"/>
                  <a:gd name="T8" fmla="*/ 0 w 318"/>
                  <a:gd name="T9" fmla="*/ 48 h 48"/>
                  <a:gd name="T10" fmla="*/ 318 w 318"/>
                  <a:gd name="T11" fmla="*/ 48 h 48"/>
                  <a:gd name="T12" fmla="*/ 318 w 318"/>
                  <a:gd name="T13" fmla="*/ 23 h 48"/>
                  <a:gd name="T14" fmla="*/ 318 w 318"/>
                  <a:gd name="T15" fmla="*/ 23 h 48"/>
                  <a:gd name="T16" fmla="*/ 312 w 318"/>
                  <a:gd name="T17" fmla="*/ 0 h 48"/>
                  <a:gd name="T18" fmla="*/ 210 w 318"/>
                  <a:gd name="T19" fmla="*/ 37 h 48"/>
                  <a:gd name="T20" fmla="*/ 108 w 318"/>
                  <a:gd name="T21" fmla="*/ 37 h 48"/>
                  <a:gd name="T22" fmla="*/ 108 w 318"/>
                  <a:gd name="T23" fmla="*/ 25 h 48"/>
                  <a:gd name="T24" fmla="*/ 210 w 318"/>
                  <a:gd name="T25" fmla="*/ 25 h 48"/>
                  <a:gd name="T26" fmla="*/ 210 w 318"/>
                  <a:gd name="T27" fmla="*/ 3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8" h="48">
                    <a:moveTo>
                      <a:pt x="312" y="0"/>
                    </a:moveTo>
                    <a:lnTo>
                      <a:pt x="6" y="0"/>
                    </a:lnTo>
                    <a:lnTo>
                      <a:pt x="0" y="23"/>
                    </a:lnTo>
                    <a:lnTo>
                      <a:pt x="0" y="48"/>
                    </a:lnTo>
                    <a:lnTo>
                      <a:pt x="318" y="48"/>
                    </a:lnTo>
                    <a:lnTo>
                      <a:pt x="318" y="23"/>
                    </a:lnTo>
                    <a:lnTo>
                      <a:pt x="312" y="0"/>
                    </a:lnTo>
                    <a:close/>
                    <a:moveTo>
                      <a:pt x="210" y="37"/>
                    </a:moveTo>
                    <a:lnTo>
                      <a:pt x="108" y="37"/>
                    </a:lnTo>
                    <a:lnTo>
                      <a:pt x="108" y="25"/>
                    </a:lnTo>
                    <a:lnTo>
                      <a:pt x="210" y="25"/>
                    </a:lnTo>
                    <a:lnTo>
                      <a:pt x="210"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sp>
            <p:nvSpPr>
              <p:cNvPr id="7196" name="Rectangle 46"/>
              <p:cNvSpPr>
                <a:spLocks noChangeArrowheads="1"/>
              </p:cNvSpPr>
              <p:nvPr/>
            </p:nvSpPr>
            <p:spPr bwMode="auto">
              <a:xfrm>
                <a:off x="64" y="56"/>
                <a:ext cx="123" cy="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charset="-122"/>
                  <a:ea typeface="微软雅黑" panose="020B0503020204020204" charset="-122"/>
                </a:endParaRPr>
              </a:p>
            </p:txBody>
          </p:sp>
          <p:sp>
            <p:nvSpPr>
              <p:cNvPr id="7197" name="Rectangle 47"/>
              <p:cNvSpPr>
                <a:spLocks noChangeArrowheads="1"/>
              </p:cNvSpPr>
              <p:nvPr/>
            </p:nvSpPr>
            <p:spPr bwMode="auto">
              <a:xfrm>
                <a:off x="64" y="100"/>
                <a:ext cx="123"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charset="-122"/>
                  <a:ea typeface="微软雅黑" panose="020B0503020204020204" charset="-122"/>
                </a:endParaRPr>
              </a:p>
            </p:txBody>
          </p:sp>
          <p:sp>
            <p:nvSpPr>
              <p:cNvPr id="7198" name="Rectangle 48"/>
              <p:cNvSpPr>
                <a:spLocks noChangeArrowheads="1"/>
              </p:cNvSpPr>
              <p:nvPr/>
            </p:nvSpPr>
            <p:spPr bwMode="auto">
              <a:xfrm>
                <a:off x="64" y="143"/>
                <a:ext cx="123" cy="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charset="-122"/>
                  <a:ea typeface="微软雅黑" panose="020B0503020204020204" charset="-122"/>
                </a:endParaRPr>
              </a:p>
            </p:txBody>
          </p:sp>
          <p:sp>
            <p:nvSpPr>
              <p:cNvPr id="7199" name="Freeform 49"/>
              <p:cNvSpPr/>
              <p:nvPr/>
            </p:nvSpPr>
            <p:spPr bwMode="auto">
              <a:xfrm>
                <a:off x="23" y="0"/>
                <a:ext cx="270" cy="210"/>
              </a:xfrm>
              <a:custGeom>
                <a:avLst/>
                <a:gdLst>
                  <a:gd name="T0" fmla="*/ 270 w 130"/>
                  <a:gd name="T1" fmla="*/ 204 h 101"/>
                  <a:gd name="T2" fmla="*/ 218 w 130"/>
                  <a:gd name="T3" fmla="*/ 187 h 101"/>
                  <a:gd name="T4" fmla="*/ 23 w 130"/>
                  <a:gd name="T5" fmla="*/ 187 h 101"/>
                  <a:gd name="T6" fmla="*/ 23 w 130"/>
                  <a:gd name="T7" fmla="*/ 23 h 101"/>
                  <a:gd name="T8" fmla="*/ 228 w 130"/>
                  <a:gd name="T9" fmla="*/ 23 h 101"/>
                  <a:gd name="T10" fmla="*/ 268 w 130"/>
                  <a:gd name="T11" fmla="*/ 15 h 101"/>
                  <a:gd name="T12" fmla="*/ 270 w 130"/>
                  <a:gd name="T13" fmla="*/ 15 h 101"/>
                  <a:gd name="T14" fmla="*/ 270 w 130"/>
                  <a:gd name="T15" fmla="*/ 0 h 101"/>
                  <a:gd name="T16" fmla="*/ 0 w 130"/>
                  <a:gd name="T17" fmla="*/ 0 h 101"/>
                  <a:gd name="T18" fmla="*/ 0 w 130"/>
                  <a:gd name="T19" fmla="*/ 210 h 101"/>
                  <a:gd name="T20" fmla="*/ 270 w 130"/>
                  <a:gd name="T21" fmla="*/ 210 h 101"/>
                  <a:gd name="T22" fmla="*/ 270 w 130"/>
                  <a:gd name="T23" fmla="*/ 204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01">
                    <a:moveTo>
                      <a:pt x="130" y="98"/>
                    </a:moveTo>
                    <a:cubicBezTo>
                      <a:pt x="121" y="98"/>
                      <a:pt x="112" y="95"/>
                      <a:pt x="105" y="90"/>
                    </a:cubicBezTo>
                    <a:cubicBezTo>
                      <a:pt x="11" y="90"/>
                      <a:pt x="11" y="90"/>
                      <a:pt x="11" y="90"/>
                    </a:cubicBezTo>
                    <a:cubicBezTo>
                      <a:pt x="11" y="11"/>
                      <a:pt x="11" y="11"/>
                      <a:pt x="11" y="11"/>
                    </a:cubicBezTo>
                    <a:cubicBezTo>
                      <a:pt x="110" y="11"/>
                      <a:pt x="110" y="11"/>
                      <a:pt x="110" y="11"/>
                    </a:cubicBezTo>
                    <a:cubicBezTo>
                      <a:pt x="116" y="8"/>
                      <a:pt x="122" y="7"/>
                      <a:pt x="129" y="7"/>
                    </a:cubicBezTo>
                    <a:cubicBezTo>
                      <a:pt x="129" y="7"/>
                      <a:pt x="129" y="7"/>
                      <a:pt x="130" y="7"/>
                    </a:cubicBezTo>
                    <a:cubicBezTo>
                      <a:pt x="130" y="0"/>
                      <a:pt x="130" y="0"/>
                      <a:pt x="130" y="0"/>
                    </a:cubicBezTo>
                    <a:cubicBezTo>
                      <a:pt x="0" y="0"/>
                      <a:pt x="0" y="0"/>
                      <a:pt x="0" y="0"/>
                    </a:cubicBezTo>
                    <a:cubicBezTo>
                      <a:pt x="0" y="101"/>
                      <a:pt x="0" y="101"/>
                      <a:pt x="0" y="101"/>
                    </a:cubicBezTo>
                    <a:cubicBezTo>
                      <a:pt x="130" y="101"/>
                      <a:pt x="130" y="101"/>
                      <a:pt x="130" y="101"/>
                    </a:cubicBezTo>
                    <a:lnTo>
                      <a:pt x="130" y="9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sp>
            <p:nvSpPr>
              <p:cNvPr id="7200" name="Freeform 50"/>
              <p:cNvSpPr>
                <a:spLocks noEditPoints="1"/>
              </p:cNvSpPr>
              <p:nvPr/>
            </p:nvSpPr>
            <p:spPr bwMode="auto">
              <a:xfrm>
                <a:off x="193" y="8"/>
                <a:ext cx="281" cy="239"/>
              </a:xfrm>
              <a:custGeom>
                <a:avLst/>
                <a:gdLst>
                  <a:gd name="T0" fmla="*/ 269 w 135"/>
                  <a:gd name="T1" fmla="*/ 191 h 115"/>
                  <a:gd name="T2" fmla="*/ 187 w 135"/>
                  <a:gd name="T3" fmla="*/ 133 h 115"/>
                  <a:gd name="T4" fmla="*/ 183 w 135"/>
                  <a:gd name="T5" fmla="*/ 129 h 115"/>
                  <a:gd name="T6" fmla="*/ 177 w 135"/>
                  <a:gd name="T7" fmla="*/ 62 h 115"/>
                  <a:gd name="T8" fmla="*/ 60 w 135"/>
                  <a:gd name="T9" fmla="*/ 21 h 115"/>
                  <a:gd name="T10" fmla="*/ 23 w 135"/>
                  <a:gd name="T11" fmla="*/ 139 h 115"/>
                  <a:gd name="T12" fmla="*/ 139 w 135"/>
                  <a:gd name="T13" fmla="*/ 181 h 115"/>
                  <a:gd name="T14" fmla="*/ 154 w 135"/>
                  <a:gd name="T15" fmla="*/ 170 h 115"/>
                  <a:gd name="T16" fmla="*/ 158 w 135"/>
                  <a:gd name="T17" fmla="*/ 175 h 115"/>
                  <a:gd name="T18" fmla="*/ 237 w 135"/>
                  <a:gd name="T19" fmla="*/ 233 h 115"/>
                  <a:gd name="T20" fmla="*/ 269 w 135"/>
                  <a:gd name="T21" fmla="*/ 229 h 115"/>
                  <a:gd name="T22" fmla="*/ 273 w 135"/>
                  <a:gd name="T23" fmla="*/ 222 h 115"/>
                  <a:gd name="T24" fmla="*/ 269 w 135"/>
                  <a:gd name="T25" fmla="*/ 191 h 115"/>
                  <a:gd name="T26" fmla="*/ 127 w 135"/>
                  <a:gd name="T27" fmla="*/ 156 h 115"/>
                  <a:gd name="T28" fmla="*/ 48 w 135"/>
                  <a:gd name="T29" fmla="*/ 127 h 115"/>
                  <a:gd name="T30" fmla="*/ 73 w 135"/>
                  <a:gd name="T31" fmla="*/ 46 h 115"/>
                  <a:gd name="T32" fmla="*/ 152 w 135"/>
                  <a:gd name="T33" fmla="*/ 75 h 115"/>
                  <a:gd name="T34" fmla="*/ 127 w 135"/>
                  <a:gd name="T35" fmla="*/ 156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5" h="115">
                    <a:moveTo>
                      <a:pt x="129" y="92"/>
                    </a:moveTo>
                    <a:cubicBezTo>
                      <a:pt x="90" y="64"/>
                      <a:pt x="90" y="64"/>
                      <a:pt x="90" y="64"/>
                    </a:cubicBezTo>
                    <a:cubicBezTo>
                      <a:pt x="89" y="63"/>
                      <a:pt x="89" y="63"/>
                      <a:pt x="88" y="62"/>
                    </a:cubicBezTo>
                    <a:cubicBezTo>
                      <a:pt x="91" y="52"/>
                      <a:pt x="90" y="40"/>
                      <a:pt x="85" y="30"/>
                    </a:cubicBezTo>
                    <a:cubicBezTo>
                      <a:pt x="75" y="9"/>
                      <a:pt x="49" y="0"/>
                      <a:pt x="29" y="10"/>
                    </a:cubicBezTo>
                    <a:cubicBezTo>
                      <a:pt x="9" y="20"/>
                      <a:pt x="0" y="46"/>
                      <a:pt x="11" y="67"/>
                    </a:cubicBezTo>
                    <a:cubicBezTo>
                      <a:pt x="21" y="88"/>
                      <a:pt x="47" y="97"/>
                      <a:pt x="67" y="87"/>
                    </a:cubicBezTo>
                    <a:cubicBezTo>
                      <a:pt x="69" y="85"/>
                      <a:pt x="72" y="84"/>
                      <a:pt x="74" y="82"/>
                    </a:cubicBezTo>
                    <a:cubicBezTo>
                      <a:pt x="74" y="83"/>
                      <a:pt x="75" y="84"/>
                      <a:pt x="76" y="84"/>
                    </a:cubicBezTo>
                    <a:cubicBezTo>
                      <a:pt x="114" y="112"/>
                      <a:pt x="114" y="112"/>
                      <a:pt x="114" y="112"/>
                    </a:cubicBezTo>
                    <a:cubicBezTo>
                      <a:pt x="119" y="115"/>
                      <a:pt x="126" y="114"/>
                      <a:pt x="129" y="110"/>
                    </a:cubicBezTo>
                    <a:cubicBezTo>
                      <a:pt x="131" y="107"/>
                      <a:pt x="131" y="107"/>
                      <a:pt x="131" y="107"/>
                    </a:cubicBezTo>
                    <a:cubicBezTo>
                      <a:pt x="135" y="102"/>
                      <a:pt x="134" y="95"/>
                      <a:pt x="129" y="92"/>
                    </a:cubicBezTo>
                    <a:close/>
                    <a:moveTo>
                      <a:pt x="61" y="75"/>
                    </a:moveTo>
                    <a:cubicBezTo>
                      <a:pt x="47" y="82"/>
                      <a:pt x="30" y="75"/>
                      <a:pt x="23" y="61"/>
                    </a:cubicBezTo>
                    <a:cubicBezTo>
                      <a:pt x="16" y="46"/>
                      <a:pt x="21" y="29"/>
                      <a:pt x="35" y="22"/>
                    </a:cubicBezTo>
                    <a:cubicBezTo>
                      <a:pt x="49" y="15"/>
                      <a:pt x="66" y="21"/>
                      <a:pt x="73" y="36"/>
                    </a:cubicBezTo>
                    <a:cubicBezTo>
                      <a:pt x="80" y="50"/>
                      <a:pt x="75" y="68"/>
                      <a:pt x="61"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grpSp>
      </p:grpSp>
      <p:sp>
        <p:nvSpPr>
          <p:cNvPr id="7193" name="Oval 52"/>
          <p:cNvSpPr>
            <a:spLocks noChangeArrowheads="1"/>
          </p:cNvSpPr>
          <p:nvPr/>
        </p:nvSpPr>
        <p:spPr bwMode="auto">
          <a:xfrm>
            <a:off x="8993717" y="1481991"/>
            <a:ext cx="294216" cy="296334"/>
          </a:xfrm>
          <a:prstGeom prst="ellipse">
            <a:avLst/>
          </a:prstGeom>
          <a:solidFill>
            <a:schemeClr val="tx1">
              <a:lumMod val="75000"/>
              <a:lumOff val="25000"/>
            </a:schemeClr>
          </a:solidFill>
          <a:ln w="12700">
            <a:noFill/>
            <a:round/>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b="1" dirty="0">
                <a:solidFill>
                  <a:schemeClr val="bg1"/>
                </a:solidFill>
                <a:latin typeface="微软雅黑" panose="020B0503020204020204" charset="-122"/>
                <a:ea typeface="微软雅黑" panose="020B0503020204020204" charset="-122"/>
              </a:rPr>
              <a:t>3</a:t>
            </a:r>
          </a:p>
        </p:txBody>
      </p:sp>
      <p:sp>
        <p:nvSpPr>
          <p:cNvPr id="54" name="文本框 53"/>
          <p:cNvSpPr txBox="1"/>
          <p:nvPr/>
        </p:nvSpPr>
        <p:spPr>
          <a:xfrm>
            <a:off x="1313222" y="4044001"/>
            <a:ext cx="2758356" cy="1061829"/>
          </a:xfrm>
          <a:prstGeom prst="rect">
            <a:avLst/>
          </a:prstGeom>
          <a:noFill/>
        </p:spPr>
        <p:txBody>
          <a:bodyPr wrap="square" rtlCol="0">
            <a:spAutoFit/>
          </a:bodyPr>
          <a:lstStyle/>
          <a:p>
            <a:pPr algn="just">
              <a:lnSpc>
                <a:spcPct val="150000"/>
              </a:lnSpc>
            </a:pPr>
            <a:r>
              <a:rPr lang="zh-CN" altLang="en-US" sz="1400" dirty="0">
                <a:solidFill>
                  <a:schemeClr val="bg1"/>
                </a:solidFill>
                <a:latin typeface="微软雅黑" panose="020B0503020204020204" charset="-122"/>
                <a:ea typeface="微软雅黑" panose="020B0503020204020204" charset="-122"/>
              </a:rPr>
              <a:t>优秀的专业设计团队，严谨的逻辑思维、创意的图示化表达，带来精美、创意的全新</a:t>
            </a:r>
            <a:r>
              <a:rPr lang="en-US" altLang="zh-CN" sz="1400" dirty="0">
                <a:solidFill>
                  <a:schemeClr val="bg1"/>
                </a:solidFill>
                <a:latin typeface="微软雅黑" panose="020B0503020204020204" charset="-122"/>
                <a:ea typeface="微软雅黑" panose="020B0503020204020204" charset="-122"/>
              </a:rPr>
              <a:t>PPT</a:t>
            </a:r>
            <a:r>
              <a:rPr lang="zh-CN" altLang="en-US" sz="1400" dirty="0">
                <a:solidFill>
                  <a:schemeClr val="bg1"/>
                </a:solidFill>
                <a:latin typeface="微软雅黑" panose="020B0503020204020204" charset="-122"/>
                <a:ea typeface="微软雅黑" panose="020B0503020204020204" charset="-122"/>
              </a:rPr>
              <a:t>体验。</a:t>
            </a:r>
          </a:p>
        </p:txBody>
      </p:sp>
      <p:sp>
        <p:nvSpPr>
          <p:cNvPr id="55" name="Rectangle 36"/>
          <p:cNvSpPr>
            <a:spLocks noChangeArrowheads="1"/>
          </p:cNvSpPr>
          <p:nvPr/>
        </p:nvSpPr>
        <p:spPr bwMode="auto">
          <a:xfrm>
            <a:off x="1958866" y="3637444"/>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pPr algn="ctr"/>
            <a:r>
              <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rPr>
              <a:t>请添加标题</a:t>
            </a:r>
          </a:p>
        </p:txBody>
      </p:sp>
      <p:sp>
        <p:nvSpPr>
          <p:cNvPr id="56" name="文本框 55"/>
          <p:cNvSpPr txBox="1"/>
          <p:nvPr/>
        </p:nvSpPr>
        <p:spPr>
          <a:xfrm>
            <a:off x="4716822" y="4044001"/>
            <a:ext cx="2758356" cy="1061829"/>
          </a:xfrm>
          <a:prstGeom prst="rect">
            <a:avLst/>
          </a:prstGeom>
          <a:noFill/>
        </p:spPr>
        <p:txBody>
          <a:bodyPr wrap="square" rtlCol="0">
            <a:spAutoFit/>
          </a:bodyPr>
          <a:lstStyle/>
          <a:p>
            <a:pPr algn="just">
              <a:lnSpc>
                <a:spcPct val="150000"/>
              </a:lnSpc>
            </a:pPr>
            <a:r>
              <a:rPr lang="zh-CN" altLang="en-US" sz="1400" dirty="0">
                <a:solidFill>
                  <a:schemeClr val="bg1"/>
                </a:solidFill>
                <a:latin typeface="微软雅黑" panose="020B0503020204020204" charset="-122"/>
                <a:ea typeface="微软雅黑" panose="020B0503020204020204" charset="-122"/>
              </a:rPr>
              <a:t>优秀的专业设计团队，严谨的逻辑思维、创意的图示化表达，带来精美、创意的全新</a:t>
            </a:r>
            <a:r>
              <a:rPr lang="en-US" altLang="zh-CN" sz="1400" dirty="0">
                <a:solidFill>
                  <a:schemeClr val="bg1"/>
                </a:solidFill>
                <a:latin typeface="微软雅黑" panose="020B0503020204020204" charset="-122"/>
                <a:ea typeface="微软雅黑" panose="020B0503020204020204" charset="-122"/>
              </a:rPr>
              <a:t>PPT</a:t>
            </a:r>
            <a:r>
              <a:rPr lang="zh-CN" altLang="en-US" sz="1400" dirty="0">
                <a:solidFill>
                  <a:schemeClr val="bg1"/>
                </a:solidFill>
                <a:latin typeface="微软雅黑" panose="020B0503020204020204" charset="-122"/>
                <a:ea typeface="微软雅黑" panose="020B0503020204020204" charset="-122"/>
              </a:rPr>
              <a:t>体验。</a:t>
            </a:r>
          </a:p>
        </p:txBody>
      </p:sp>
      <p:sp>
        <p:nvSpPr>
          <p:cNvPr id="57" name="Rectangle 36"/>
          <p:cNvSpPr>
            <a:spLocks noChangeArrowheads="1"/>
          </p:cNvSpPr>
          <p:nvPr/>
        </p:nvSpPr>
        <p:spPr bwMode="auto">
          <a:xfrm>
            <a:off x="5362466" y="3637444"/>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pPr algn="ctr"/>
            <a:r>
              <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rPr>
              <a:t>请添加标题</a:t>
            </a:r>
          </a:p>
        </p:txBody>
      </p:sp>
      <p:sp>
        <p:nvSpPr>
          <p:cNvPr id="58" name="文本框 57"/>
          <p:cNvSpPr txBox="1"/>
          <p:nvPr/>
        </p:nvSpPr>
        <p:spPr>
          <a:xfrm>
            <a:off x="8120422" y="4044001"/>
            <a:ext cx="2758356" cy="1061829"/>
          </a:xfrm>
          <a:prstGeom prst="rect">
            <a:avLst/>
          </a:prstGeom>
          <a:noFill/>
        </p:spPr>
        <p:txBody>
          <a:bodyPr wrap="square" rtlCol="0">
            <a:spAutoFit/>
          </a:bodyPr>
          <a:lstStyle/>
          <a:p>
            <a:pPr algn="just">
              <a:lnSpc>
                <a:spcPct val="150000"/>
              </a:lnSpc>
            </a:pPr>
            <a:r>
              <a:rPr lang="zh-CN" altLang="en-US" sz="1400" dirty="0">
                <a:solidFill>
                  <a:schemeClr val="bg1"/>
                </a:solidFill>
                <a:latin typeface="微软雅黑" panose="020B0503020204020204" charset="-122"/>
                <a:ea typeface="微软雅黑" panose="020B0503020204020204" charset="-122"/>
              </a:rPr>
              <a:t>优秀的专业设计团队，严谨的逻辑思维、创意的图示化表达，带来精美、创意的全新</a:t>
            </a:r>
            <a:r>
              <a:rPr lang="en-US" altLang="zh-CN" sz="1400" dirty="0">
                <a:solidFill>
                  <a:schemeClr val="bg1"/>
                </a:solidFill>
                <a:latin typeface="微软雅黑" panose="020B0503020204020204" charset="-122"/>
                <a:ea typeface="微软雅黑" panose="020B0503020204020204" charset="-122"/>
              </a:rPr>
              <a:t>PPT</a:t>
            </a:r>
            <a:r>
              <a:rPr lang="zh-CN" altLang="en-US" sz="1400" dirty="0">
                <a:solidFill>
                  <a:schemeClr val="bg1"/>
                </a:solidFill>
                <a:latin typeface="微软雅黑" panose="020B0503020204020204" charset="-122"/>
                <a:ea typeface="微软雅黑" panose="020B0503020204020204" charset="-122"/>
              </a:rPr>
              <a:t>体验。</a:t>
            </a:r>
          </a:p>
        </p:txBody>
      </p:sp>
      <p:sp>
        <p:nvSpPr>
          <p:cNvPr id="59" name="Rectangle 36"/>
          <p:cNvSpPr>
            <a:spLocks noChangeArrowheads="1"/>
          </p:cNvSpPr>
          <p:nvPr/>
        </p:nvSpPr>
        <p:spPr bwMode="auto">
          <a:xfrm>
            <a:off x="8766066" y="3637444"/>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pPr algn="ctr"/>
            <a:r>
              <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rPr>
              <a:t>请添加标题</a:t>
            </a:r>
          </a:p>
        </p:txBody>
      </p:sp>
    </p:spTree>
  </p:cSld>
  <p:clrMapOvr>
    <a:masterClrMapping/>
  </p:clrMapOvr>
  <p:transition advTm="8096">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up)">
                                      <p:cBhvr>
                                        <p:cTn id="7" dur="750"/>
                                        <p:tgtEl>
                                          <p:spTgt spid="7170"/>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7173"/>
                                        </p:tgtEl>
                                        <p:attrNameLst>
                                          <p:attrName>style.visibility</p:attrName>
                                        </p:attrNameLst>
                                      </p:cBhvr>
                                      <p:to>
                                        <p:strVal val="visible"/>
                                      </p:to>
                                    </p:set>
                                    <p:animEffect transition="in" filter="wipe(down)">
                                      <p:cBhvr>
                                        <p:cTn id="11" dur="750"/>
                                        <p:tgtEl>
                                          <p:spTgt spid="717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750" fill="hold"/>
                                        <p:tgtEl>
                                          <p:spTgt spid="5"/>
                                        </p:tgtEl>
                                        <p:attrNameLst>
                                          <p:attrName>ppt_w</p:attrName>
                                        </p:attrNameLst>
                                      </p:cBhvr>
                                      <p:tavLst>
                                        <p:tav tm="0">
                                          <p:val>
                                            <p:fltVal val="0"/>
                                          </p:val>
                                        </p:tav>
                                        <p:tav tm="100000">
                                          <p:val>
                                            <p:strVal val="#ppt_w"/>
                                          </p:val>
                                        </p:tav>
                                      </p:tavLst>
                                    </p:anim>
                                    <p:anim calcmode="lin" valueType="num">
                                      <p:cBhvr>
                                        <p:cTn id="16" dur="750" fill="hold"/>
                                        <p:tgtEl>
                                          <p:spTgt spid="5"/>
                                        </p:tgtEl>
                                        <p:attrNameLst>
                                          <p:attrName>ppt_h</p:attrName>
                                        </p:attrNameLst>
                                      </p:cBhvr>
                                      <p:tavLst>
                                        <p:tav tm="0">
                                          <p:val>
                                            <p:fltVal val="0"/>
                                          </p:val>
                                        </p:tav>
                                        <p:tav tm="100000">
                                          <p:val>
                                            <p:strVal val="#ppt_h"/>
                                          </p:val>
                                        </p:tav>
                                      </p:tavLst>
                                    </p:anim>
                                    <p:animEffect transition="in" filter="fade">
                                      <p:cBhvr>
                                        <p:cTn id="17" dur="750"/>
                                        <p:tgtEl>
                                          <p:spTgt spid="5"/>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7210"/>
                                        </p:tgtEl>
                                        <p:attrNameLst>
                                          <p:attrName>style.visibility</p:attrName>
                                        </p:attrNameLst>
                                      </p:cBhvr>
                                      <p:to>
                                        <p:strVal val="visible"/>
                                      </p:to>
                                    </p:set>
                                    <p:anim calcmode="lin" valueType="num">
                                      <p:cBhvr>
                                        <p:cTn id="21" dur="500" fill="hold"/>
                                        <p:tgtEl>
                                          <p:spTgt spid="7210"/>
                                        </p:tgtEl>
                                        <p:attrNameLst>
                                          <p:attrName>ppt_w</p:attrName>
                                        </p:attrNameLst>
                                      </p:cBhvr>
                                      <p:tavLst>
                                        <p:tav tm="0">
                                          <p:val>
                                            <p:fltVal val="0"/>
                                          </p:val>
                                        </p:tav>
                                        <p:tav tm="100000">
                                          <p:val>
                                            <p:strVal val="#ppt_w"/>
                                          </p:val>
                                        </p:tav>
                                      </p:tavLst>
                                    </p:anim>
                                    <p:anim calcmode="lin" valueType="num">
                                      <p:cBhvr>
                                        <p:cTn id="22" dur="500" fill="hold"/>
                                        <p:tgtEl>
                                          <p:spTgt spid="7210"/>
                                        </p:tgtEl>
                                        <p:attrNameLst>
                                          <p:attrName>ppt_h</p:attrName>
                                        </p:attrNameLst>
                                      </p:cBhvr>
                                      <p:tavLst>
                                        <p:tav tm="0">
                                          <p:val>
                                            <p:fltVal val="0"/>
                                          </p:val>
                                        </p:tav>
                                        <p:tav tm="100000">
                                          <p:val>
                                            <p:strVal val="#ppt_h"/>
                                          </p:val>
                                        </p:tav>
                                      </p:tavLst>
                                    </p:anim>
                                    <p:animEffect transition="in" filter="fade">
                                      <p:cBhvr>
                                        <p:cTn id="23" dur="500"/>
                                        <p:tgtEl>
                                          <p:spTgt spid="7210"/>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184"/>
                                        </p:tgtEl>
                                        <p:attrNameLst>
                                          <p:attrName>style.visibility</p:attrName>
                                        </p:attrNameLst>
                                      </p:cBhvr>
                                      <p:to>
                                        <p:strVal val="visible"/>
                                      </p:to>
                                    </p:set>
                                    <p:animEffect transition="in" filter="wipe(up)">
                                      <p:cBhvr>
                                        <p:cTn id="26" dur="500"/>
                                        <p:tgtEl>
                                          <p:spTgt spid="7184"/>
                                        </p:tgtEl>
                                      </p:cBhvr>
                                    </p:animEffect>
                                  </p:childTnLst>
                                </p:cTn>
                              </p:par>
                            </p:childTnLst>
                          </p:cTn>
                        </p:par>
                        <p:par>
                          <p:cTn id="27" fill="hold">
                            <p:stCondLst>
                              <p:cond delay="3500"/>
                            </p:stCondLst>
                            <p:childTnLst>
                              <p:par>
                                <p:cTn id="28" presetID="16" presetClass="entr" presetSubtype="37"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barn(outVertical)">
                                      <p:cBhvr>
                                        <p:cTn id="30" dur="750"/>
                                        <p:tgtEl>
                                          <p:spTgt spid="55"/>
                                        </p:tgtEl>
                                      </p:cBhvr>
                                    </p:animEffect>
                                  </p:childTnLst>
                                </p:cTn>
                              </p:par>
                              <p:par>
                                <p:cTn id="31" presetID="16" presetClass="entr" presetSubtype="37"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barn(outVertical)">
                                      <p:cBhvr>
                                        <p:cTn id="33" dur="750"/>
                                        <p:tgtEl>
                                          <p:spTgt spid="54"/>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750" fill="hold"/>
                                        <p:tgtEl>
                                          <p:spTgt spid="6"/>
                                        </p:tgtEl>
                                        <p:attrNameLst>
                                          <p:attrName>ppt_w</p:attrName>
                                        </p:attrNameLst>
                                      </p:cBhvr>
                                      <p:tavLst>
                                        <p:tav tm="0">
                                          <p:val>
                                            <p:fltVal val="0"/>
                                          </p:val>
                                        </p:tav>
                                        <p:tav tm="100000">
                                          <p:val>
                                            <p:strVal val="#ppt_w"/>
                                          </p:val>
                                        </p:tav>
                                      </p:tavLst>
                                    </p:anim>
                                    <p:anim calcmode="lin" valueType="num">
                                      <p:cBhvr>
                                        <p:cTn id="38" dur="750" fill="hold"/>
                                        <p:tgtEl>
                                          <p:spTgt spid="6"/>
                                        </p:tgtEl>
                                        <p:attrNameLst>
                                          <p:attrName>ppt_h</p:attrName>
                                        </p:attrNameLst>
                                      </p:cBhvr>
                                      <p:tavLst>
                                        <p:tav tm="0">
                                          <p:val>
                                            <p:fltVal val="0"/>
                                          </p:val>
                                        </p:tav>
                                        <p:tav tm="100000">
                                          <p:val>
                                            <p:strVal val="#ppt_h"/>
                                          </p:val>
                                        </p:tav>
                                      </p:tavLst>
                                    </p:anim>
                                    <p:animEffect transition="in" filter="fade">
                                      <p:cBhvr>
                                        <p:cTn id="39" dur="750"/>
                                        <p:tgtEl>
                                          <p:spTgt spid="6"/>
                                        </p:tgtEl>
                                      </p:cBhvr>
                                    </p:animEffect>
                                  </p:childTnLst>
                                </p:cTn>
                              </p:par>
                            </p:childTnLst>
                          </p:cTn>
                        </p:par>
                        <p:par>
                          <p:cTn id="40" fill="hold">
                            <p:stCondLst>
                              <p:cond delay="5500"/>
                            </p:stCondLst>
                            <p:childTnLst>
                              <p:par>
                                <p:cTn id="41" presetID="53" presetClass="entr" presetSubtype="16" fill="hold" grpId="0" nodeType="afterEffect">
                                  <p:stCondLst>
                                    <p:cond delay="0"/>
                                  </p:stCondLst>
                                  <p:childTnLst>
                                    <p:set>
                                      <p:cBhvr>
                                        <p:cTn id="42" dur="1" fill="hold">
                                          <p:stCondLst>
                                            <p:cond delay="0"/>
                                          </p:stCondLst>
                                        </p:cTn>
                                        <p:tgtEl>
                                          <p:spTgt spid="7201"/>
                                        </p:tgtEl>
                                        <p:attrNameLst>
                                          <p:attrName>style.visibility</p:attrName>
                                        </p:attrNameLst>
                                      </p:cBhvr>
                                      <p:to>
                                        <p:strVal val="visible"/>
                                      </p:to>
                                    </p:set>
                                    <p:anim calcmode="lin" valueType="num">
                                      <p:cBhvr>
                                        <p:cTn id="43" dur="500" fill="hold"/>
                                        <p:tgtEl>
                                          <p:spTgt spid="7201"/>
                                        </p:tgtEl>
                                        <p:attrNameLst>
                                          <p:attrName>ppt_w</p:attrName>
                                        </p:attrNameLst>
                                      </p:cBhvr>
                                      <p:tavLst>
                                        <p:tav tm="0">
                                          <p:val>
                                            <p:fltVal val="0"/>
                                          </p:val>
                                        </p:tav>
                                        <p:tav tm="100000">
                                          <p:val>
                                            <p:strVal val="#ppt_w"/>
                                          </p:val>
                                        </p:tav>
                                      </p:tavLst>
                                    </p:anim>
                                    <p:anim calcmode="lin" valueType="num">
                                      <p:cBhvr>
                                        <p:cTn id="44" dur="500" fill="hold"/>
                                        <p:tgtEl>
                                          <p:spTgt spid="7201"/>
                                        </p:tgtEl>
                                        <p:attrNameLst>
                                          <p:attrName>ppt_h</p:attrName>
                                        </p:attrNameLst>
                                      </p:cBhvr>
                                      <p:tavLst>
                                        <p:tav tm="0">
                                          <p:val>
                                            <p:fltVal val="0"/>
                                          </p:val>
                                        </p:tav>
                                        <p:tav tm="100000">
                                          <p:val>
                                            <p:strVal val="#ppt_h"/>
                                          </p:val>
                                        </p:tav>
                                      </p:tavLst>
                                    </p:anim>
                                    <p:animEffect transition="in" filter="fade">
                                      <p:cBhvr>
                                        <p:cTn id="45" dur="500"/>
                                        <p:tgtEl>
                                          <p:spTgt spid="7201"/>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7185"/>
                                        </p:tgtEl>
                                        <p:attrNameLst>
                                          <p:attrName>style.visibility</p:attrName>
                                        </p:attrNameLst>
                                      </p:cBhvr>
                                      <p:to>
                                        <p:strVal val="visible"/>
                                      </p:to>
                                    </p:set>
                                    <p:animEffect transition="in" filter="wipe(up)">
                                      <p:cBhvr>
                                        <p:cTn id="48" dur="500"/>
                                        <p:tgtEl>
                                          <p:spTgt spid="7185"/>
                                        </p:tgtEl>
                                      </p:cBhvr>
                                    </p:animEffect>
                                  </p:childTnLst>
                                </p:cTn>
                              </p:par>
                            </p:childTnLst>
                          </p:cTn>
                        </p:par>
                        <p:par>
                          <p:cTn id="49" fill="hold">
                            <p:stCondLst>
                              <p:cond delay="6000"/>
                            </p:stCondLst>
                            <p:childTnLst>
                              <p:par>
                                <p:cTn id="50" presetID="16" presetClass="entr" presetSubtype="37" fill="hold" grpId="0"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barn(outVertical)">
                                      <p:cBhvr>
                                        <p:cTn id="52" dur="750"/>
                                        <p:tgtEl>
                                          <p:spTgt spid="57"/>
                                        </p:tgtEl>
                                      </p:cBhvr>
                                    </p:animEffect>
                                  </p:childTnLst>
                                </p:cTn>
                              </p:par>
                              <p:par>
                                <p:cTn id="53" presetID="16" presetClass="entr" presetSubtype="37"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barn(outVertical)">
                                      <p:cBhvr>
                                        <p:cTn id="55" dur="750"/>
                                        <p:tgtEl>
                                          <p:spTgt spid="56"/>
                                        </p:tgtEl>
                                      </p:cBhvr>
                                    </p:animEffect>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750" fill="hold"/>
                                        <p:tgtEl>
                                          <p:spTgt spid="7"/>
                                        </p:tgtEl>
                                        <p:attrNameLst>
                                          <p:attrName>ppt_w</p:attrName>
                                        </p:attrNameLst>
                                      </p:cBhvr>
                                      <p:tavLst>
                                        <p:tav tm="0">
                                          <p:val>
                                            <p:fltVal val="0"/>
                                          </p:val>
                                        </p:tav>
                                        <p:tav tm="100000">
                                          <p:val>
                                            <p:strVal val="#ppt_w"/>
                                          </p:val>
                                        </p:tav>
                                      </p:tavLst>
                                    </p:anim>
                                    <p:anim calcmode="lin" valueType="num">
                                      <p:cBhvr>
                                        <p:cTn id="60" dur="750" fill="hold"/>
                                        <p:tgtEl>
                                          <p:spTgt spid="7"/>
                                        </p:tgtEl>
                                        <p:attrNameLst>
                                          <p:attrName>ppt_h</p:attrName>
                                        </p:attrNameLst>
                                      </p:cBhvr>
                                      <p:tavLst>
                                        <p:tav tm="0">
                                          <p:val>
                                            <p:fltVal val="0"/>
                                          </p:val>
                                        </p:tav>
                                        <p:tav tm="100000">
                                          <p:val>
                                            <p:strVal val="#ppt_h"/>
                                          </p:val>
                                        </p:tav>
                                      </p:tavLst>
                                    </p:anim>
                                    <p:animEffect transition="in" filter="fade">
                                      <p:cBhvr>
                                        <p:cTn id="61" dur="750"/>
                                        <p:tgtEl>
                                          <p:spTgt spid="7"/>
                                        </p:tgtEl>
                                      </p:cBhvr>
                                    </p:animEffect>
                                  </p:childTnLst>
                                </p:cTn>
                              </p:par>
                            </p:childTnLst>
                          </p:cTn>
                        </p:par>
                        <p:par>
                          <p:cTn id="62" fill="hold">
                            <p:stCondLst>
                              <p:cond delay="8000"/>
                            </p:stCondLst>
                            <p:childTnLst>
                              <p:par>
                                <p:cTn id="63" presetID="53" presetClass="entr" presetSubtype="16" fill="hold" grpId="0" nodeType="afterEffect">
                                  <p:stCondLst>
                                    <p:cond delay="0"/>
                                  </p:stCondLst>
                                  <p:childTnLst>
                                    <p:set>
                                      <p:cBhvr>
                                        <p:cTn id="64" dur="1" fill="hold">
                                          <p:stCondLst>
                                            <p:cond delay="0"/>
                                          </p:stCondLst>
                                        </p:cTn>
                                        <p:tgtEl>
                                          <p:spTgt spid="7193"/>
                                        </p:tgtEl>
                                        <p:attrNameLst>
                                          <p:attrName>style.visibility</p:attrName>
                                        </p:attrNameLst>
                                      </p:cBhvr>
                                      <p:to>
                                        <p:strVal val="visible"/>
                                      </p:to>
                                    </p:set>
                                    <p:anim calcmode="lin" valueType="num">
                                      <p:cBhvr>
                                        <p:cTn id="65" dur="500" fill="hold"/>
                                        <p:tgtEl>
                                          <p:spTgt spid="7193"/>
                                        </p:tgtEl>
                                        <p:attrNameLst>
                                          <p:attrName>ppt_w</p:attrName>
                                        </p:attrNameLst>
                                      </p:cBhvr>
                                      <p:tavLst>
                                        <p:tav tm="0">
                                          <p:val>
                                            <p:fltVal val="0"/>
                                          </p:val>
                                        </p:tav>
                                        <p:tav tm="100000">
                                          <p:val>
                                            <p:strVal val="#ppt_w"/>
                                          </p:val>
                                        </p:tav>
                                      </p:tavLst>
                                    </p:anim>
                                    <p:anim calcmode="lin" valueType="num">
                                      <p:cBhvr>
                                        <p:cTn id="66" dur="500" fill="hold"/>
                                        <p:tgtEl>
                                          <p:spTgt spid="7193"/>
                                        </p:tgtEl>
                                        <p:attrNameLst>
                                          <p:attrName>ppt_h</p:attrName>
                                        </p:attrNameLst>
                                      </p:cBhvr>
                                      <p:tavLst>
                                        <p:tav tm="0">
                                          <p:val>
                                            <p:fltVal val="0"/>
                                          </p:val>
                                        </p:tav>
                                        <p:tav tm="100000">
                                          <p:val>
                                            <p:strVal val="#ppt_h"/>
                                          </p:val>
                                        </p:tav>
                                      </p:tavLst>
                                    </p:anim>
                                    <p:animEffect transition="in" filter="fade">
                                      <p:cBhvr>
                                        <p:cTn id="67" dur="500"/>
                                        <p:tgtEl>
                                          <p:spTgt spid="7193"/>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7186"/>
                                        </p:tgtEl>
                                        <p:attrNameLst>
                                          <p:attrName>style.visibility</p:attrName>
                                        </p:attrNameLst>
                                      </p:cBhvr>
                                      <p:to>
                                        <p:strVal val="visible"/>
                                      </p:to>
                                    </p:set>
                                    <p:animEffect transition="in" filter="wipe(up)">
                                      <p:cBhvr>
                                        <p:cTn id="70" dur="500"/>
                                        <p:tgtEl>
                                          <p:spTgt spid="7186"/>
                                        </p:tgtEl>
                                      </p:cBhvr>
                                    </p:animEffect>
                                  </p:childTnLst>
                                </p:cTn>
                              </p:par>
                            </p:childTnLst>
                          </p:cTn>
                        </p:par>
                        <p:par>
                          <p:cTn id="71" fill="hold">
                            <p:stCondLst>
                              <p:cond delay="8500"/>
                            </p:stCondLst>
                            <p:childTnLst>
                              <p:par>
                                <p:cTn id="72" presetID="16" presetClass="entr" presetSubtype="37"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barn(outVertical)">
                                      <p:cBhvr>
                                        <p:cTn id="74" dur="750"/>
                                        <p:tgtEl>
                                          <p:spTgt spid="59"/>
                                        </p:tgtEl>
                                      </p:cBhvr>
                                    </p:animEffect>
                                  </p:childTnLst>
                                </p:cTn>
                              </p:par>
                              <p:par>
                                <p:cTn id="75" presetID="16" presetClass="entr" presetSubtype="37"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barn(outVertical)">
                                      <p:cBhvr>
                                        <p:cTn id="77"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ldLvl="0" animBg="1"/>
      <p:bldP spid="7173" grpId="0" bldLvl="0" animBg="1"/>
      <p:bldP spid="7210" grpId="0" bldLvl="0" animBg="1"/>
      <p:bldP spid="7184" grpId="0" bldLvl="0" animBg="1"/>
      <p:bldP spid="7185" grpId="0" bldLvl="0" animBg="1"/>
      <p:bldP spid="7186" grpId="0" bldLvl="0" animBg="1"/>
      <p:bldP spid="7201" grpId="0" bldLvl="0" animBg="1"/>
      <p:bldP spid="7193" grpId="0" bldLvl="0" animBg="1"/>
      <p:bldP spid="54" grpId="0"/>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42"/>
          <p:cNvSpPr>
            <a:spLocks noGrp="1"/>
          </p:cNvSpPr>
          <p:nvPr>
            <p:ph type="body" sz="quarter" idx="10"/>
          </p:nvPr>
        </p:nvSpPr>
        <p:spPr>
          <a:xfrm>
            <a:off x="227330" y="358775"/>
            <a:ext cx="3660775" cy="590550"/>
          </a:xfrm>
        </p:spPr>
        <p:txBody>
          <a:bodyPr/>
          <a:lstStyle/>
          <a:p>
            <a:r>
              <a:rPr lang="zh-CN" altLang="en-US" sz="2000" dirty="0">
                <a:latin typeface="微软雅黑" panose="020B0503020204020204" charset="-122"/>
                <a:ea typeface="微软雅黑" panose="020B0503020204020204" charset="-122"/>
              </a:rPr>
              <a:t>请在此处添加标题</a:t>
            </a:r>
          </a:p>
        </p:txBody>
      </p:sp>
      <p:sp>
        <p:nvSpPr>
          <p:cNvPr id="44" name="文本占位符 43"/>
          <p:cNvSpPr>
            <a:spLocks noGrp="1"/>
          </p:cNvSpPr>
          <p:nvPr/>
        </p:nvSpPr>
        <p:spPr>
          <a:xfrm>
            <a:off x="518746" y="710723"/>
            <a:ext cx="4664898" cy="238813"/>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1200" kern="1200" spc="100" baseline="0">
                <a:solidFill>
                  <a:srgbClr val="51B9D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000" dirty="0">
                <a:solidFill>
                  <a:schemeClr val="tx1">
                    <a:lumMod val="75000"/>
                    <a:lumOff val="25000"/>
                  </a:schemeClr>
                </a:solidFill>
                <a:latin typeface="微软雅黑" panose="020B0503020204020204" charset="-122"/>
                <a:ea typeface="微软雅黑" panose="020B0503020204020204" charset="-122"/>
              </a:rPr>
              <a:t>Creativity / Innovation / Specialty / Exquisite</a:t>
            </a:r>
          </a:p>
        </p:txBody>
      </p:sp>
      <p:sp>
        <p:nvSpPr>
          <p:cNvPr id="10" name="圆角矩形 9"/>
          <p:cNvSpPr/>
          <p:nvPr/>
        </p:nvSpPr>
        <p:spPr>
          <a:xfrm>
            <a:off x="4517845" y="2088659"/>
            <a:ext cx="1669854" cy="111323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3" name="圆角矩形 12"/>
          <p:cNvSpPr/>
          <p:nvPr/>
        </p:nvSpPr>
        <p:spPr>
          <a:xfrm>
            <a:off x="7738710" y="2305983"/>
            <a:ext cx="1377157" cy="89030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4" name="圆角矩形 13"/>
          <p:cNvSpPr/>
          <p:nvPr/>
        </p:nvSpPr>
        <p:spPr>
          <a:xfrm>
            <a:off x="5906110" y="4044759"/>
            <a:ext cx="1669854" cy="111323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5" name="圆角矩形 14"/>
          <p:cNvSpPr/>
          <p:nvPr/>
        </p:nvSpPr>
        <p:spPr>
          <a:xfrm>
            <a:off x="2963460" y="3945889"/>
            <a:ext cx="1669854" cy="111323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6" name="任意多边形 15"/>
          <p:cNvSpPr/>
          <p:nvPr/>
        </p:nvSpPr>
        <p:spPr>
          <a:xfrm>
            <a:off x="4780676" y="1650409"/>
            <a:ext cx="3208455" cy="2169095"/>
          </a:xfrm>
          <a:custGeom>
            <a:avLst/>
            <a:gdLst>
              <a:gd name="connsiteX0" fmla="*/ 337631 w 2996419"/>
              <a:gd name="connsiteY0" fmla="*/ 0 h 2025747"/>
              <a:gd name="connsiteX1" fmla="*/ 2110153 w 2996419"/>
              <a:gd name="connsiteY1" fmla="*/ 0 h 2025747"/>
              <a:gd name="connsiteX2" fmla="*/ 2658788 w 2996419"/>
              <a:gd name="connsiteY2" fmla="*/ 0 h 2025747"/>
              <a:gd name="connsiteX3" fmla="*/ 2996419 w 2996419"/>
              <a:gd name="connsiteY3" fmla="*/ 0 h 2025747"/>
              <a:gd name="connsiteX4" fmla="*/ 2996419 w 2996419"/>
              <a:gd name="connsiteY4" fmla="*/ 337631 h 2025747"/>
              <a:gd name="connsiteX5" fmla="*/ 2996419 w 2996419"/>
              <a:gd name="connsiteY5" fmla="*/ 885125 h 2025747"/>
              <a:gd name="connsiteX6" fmla="*/ 2996419 w 2996419"/>
              <a:gd name="connsiteY6" fmla="*/ 1688116 h 2025747"/>
              <a:gd name="connsiteX7" fmla="*/ 2658788 w 2996419"/>
              <a:gd name="connsiteY7" fmla="*/ 2025747 h 2025747"/>
              <a:gd name="connsiteX8" fmla="*/ 886266 w 2996419"/>
              <a:gd name="connsiteY8" fmla="*/ 2025747 h 2025747"/>
              <a:gd name="connsiteX9" fmla="*/ 337631 w 2996419"/>
              <a:gd name="connsiteY9" fmla="*/ 2025747 h 2025747"/>
              <a:gd name="connsiteX10" fmla="*/ 0 w 2996419"/>
              <a:gd name="connsiteY10" fmla="*/ 2025747 h 2025747"/>
              <a:gd name="connsiteX11" fmla="*/ 0 w 2996419"/>
              <a:gd name="connsiteY11" fmla="*/ 1688116 h 2025747"/>
              <a:gd name="connsiteX12" fmla="*/ 0 w 2996419"/>
              <a:gd name="connsiteY12" fmla="*/ 1140622 h 2025747"/>
              <a:gd name="connsiteX13" fmla="*/ 0 w 2996419"/>
              <a:gd name="connsiteY13" fmla="*/ 337631 h 2025747"/>
              <a:gd name="connsiteX14" fmla="*/ 337631 w 2996419"/>
              <a:gd name="connsiteY14" fmla="*/ 0 h 202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6419" h="2025747">
                <a:moveTo>
                  <a:pt x="337631" y="0"/>
                </a:moveTo>
                <a:lnTo>
                  <a:pt x="2110153" y="0"/>
                </a:lnTo>
                <a:lnTo>
                  <a:pt x="2658788" y="0"/>
                </a:lnTo>
                <a:lnTo>
                  <a:pt x="2996419" y="0"/>
                </a:lnTo>
                <a:lnTo>
                  <a:pt x="2996419" y="337631"/>
                </a:lnTo>
                <a:lnTo>
                  <a:pt x="2996419" y="885125"/>
                </a:lnTo>
                <a:lnTo>
                  <a:pt x="2996419" y="1688116"/>
                </a:lnTo>
                <a:cubicBezTo>
                  <a:pt x="2996419" y="1874584"/>
                  <a:pt x="2845256" y="2025747"/>
                  <a:pt x="2658788" y="2025747"/>
                </a:cubicBezTo>
                <a:lnTo>
                  <a:pt x="886266" y="2025747"/>
                </a:lnTo>
                <a:lnTo>
                  <a:pt x="337631" y="2025747"/>
                </a:lnTo>
                <a:lnTo>
                  <a:pt x="0" y="2025747"/>
                </a:lnTo>
                <a:lnTo>
                  <a:pt x="0" y="1688116"/>
                </a:lnTo>
                <a:lnTo>
                  <a:pt x="0" y="1140622"/>
                </a:lnTo>
                <a:lnTo>
                  <a:pt x="0" y="337631"/>
                </a:lnTo>
                <a:cubicBezTo>
                  <a:pt x="0" y="151163"/>
                  <a:pt x="151163" y="0"/>
                  <a:pt x="337631" y="0"/>
                </a:cubicBezTo>
                <a:close/>
              </a:path>
            </a:pathLst>
          </a:custGeom>
          <a:blipFill rotWithShape="1">
            <a:blip r:embed="rId3"/>
            <a:stretch>
              <a:fillRect/>
            </a:stretch>
          </a:blipFill>
          <a:ln w="38100">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charset="-122"/>
              <a:ea typeface="微软雅黑" panose="020B0503020204020204" charset="-122"/>
            </a:endParaRPr>
          </a:p>
        </p:txBody>
      </p:sp>
      <p:sp>
        <p:nvSpPr>
          <p:cNvPr id="17" name="任意多边形 16"/>
          <p:cNvSpPr/>
          <p:nvPr/>
        </p:nvSpPr>
        <p:spPr>
          <a:xfrm>
            <a:off x="3181774" y="3196284"/>
            <a:ext cx="2379186" cy="1608463"/>
          </a:xfrm>
          <a:custGeom>
            <a:avLst/>
            <a:gdLst>
              <a:gd name="connsiteX0" fmla="*/ 337631 w 2996419"/>
              <a:gd name="connsiteY0" fmla="*/ 0 h 2025747"/>
              <a:gd name="connsiteX1" fmla="*/ 2110153 w 2996419"/>
              <a:gd name="connsiteY1" fmla="*/ 0 h 2025747"/>
              <a:gd name="connsiteX2" fmla="*/ 2658788 w 2996419"/>
              <a:gd name="connsiteY2" fmla="*/ 0 h 2025747"/>
              <a:gd name="connsiteX3" fmla="*/ 2996419 w 2996419"/>
              <a:gd name="connsiteY3" fmla="*/ 0 h 2025747"/>
              <a:gd name="connsiteX4" fmla="*/ 2996419 w 2996419"/>
              <a:gd name="connsiteY4" fmla="*/ 337631 h 2025747"/>
              <a:gd name="connsiteX5" fmla="*/ 2996419 w 2996419"/>
              <a:gd name="connsiteY5" fmla="*/ 885125 h 2025747"/>
              <a:gd name="connsiteX6" fmla="*/ 2996419 w 2996419"/>
              <a:gd name="connsiteY6" fmla="*/ 1688116 h 2025747"/>
              <a:gd name="connsiteX7" fmla="*/ 2658788 w 2996419"/>
              <a:gd name="connsiteY7" fmla="*/ 2025747 h 2025747"/>
              <a:gd name="connsiteX8" fmla="*/ 886266 w 2996419"/>
              <a:gd name="connsiteY8" fmla="*/ 2025747 h 2025747"/>
              <a:gd name="connsiteX9" fmla="*/ 337631 w 2996419"/>
              <a:gd name="connsiteY9" fmla="*/ 2025747 h 2025747"/>
              <a:gd name="connsiteX10" fmla="*/ 0 w 2996419"/>
              <a:gd name="connsiteY10" fmla="*/ 2025747 h 2025747"/>
              <a:gd name="connsiteX11" fmla="*/ 0 w 2996419"/>
              <a:gd name="connsiteY11" fmla="*/ 1688116 h 2025747"/>
              <a:gd name="connsiteX12" fmla="*/ 0 w 2996419"/>
              <a:gd name="connsiteY12" fmla="*/ 1140622 h 2025747"/>
              <a:gd name="connsiteX13" fmla="*/ 0 w 2996419"/>
              <a:gd name="connsiteY13" fmla="*/ 337631 h 2025747"/>
              <a:gd name="connsiteX14" fmla="*/ 337631 w 2996419"/>
              <a:gd name="connsiteY14" fmla="*/ 0 h 202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6419" h="2025747">
                <a:moveTo>
                  <a:pt x="337631" y="0"/>
                </a:moveTo>
                <a:lnTo>
                  <a:pt x="2110153" y="0"/>
                </a:lnTo>
                <a:lnTo>
                  <a:pt x="2658788" y="0"/>
                </a:lnTo>
                <a:lnTo>
                  <a:pt x="2996419" y="0"/>
                </a:lnTo>
                <a:lnTo>
                  <a:pt x="2996419" y="337631"/>
                </a:lnTo>
                <a:lnTo>
                  <a:pt x="2996419" y="885125"/>
                </a:lnTo>
                <a:lnTo>
                  <a:pt x="2996419" y="1688116"/>
                </a:lnTo>
                <a:cubicBezTo>
                  <a:pt x="2996419" y="1874584"/>
                  <a:pt x="2845256" y="2025747"/>
                  <a:pt x="2658788" y="2025747"/>
                </a:cubicBezTo>
                <a:lnTo>
                  <a:pt x="886266" y="2025747"/>
                </a:lnTo>
                <a:lnTo>
                  <a:pt x="337631" y="2025747"/>
                </a:lnTo>
                <a:lnTo>
                  <a:pt x="0" y="2025747"/>
                </a:lnTo>
                <a:lnTo>
                  <a:pt x="0" y="1688116"/>
                </a:lnTo>
                <a:lnTo>
                  <a:pt x="0" y="1140622"/>
                </a:lnTo>
                <a:lnTo>
                  <a:pt x="0" y="337631"/>
                </a:lnTo>
                <a:cubicBezTo>
                  <a:pt x="0" y="151163"/>
                  <a:pt x="151163" y="0"/>
                  <a:pt x="337631" y="0"/>
                </a:cubicBezTo>
                <a:close/>
              </a:path>
            </a:pathLst>
          </a:custGeom>
          <a:blipFill rotWithShape="1">
            <a:blip r:embed="rId4" cstate="screen"/>
            <a:stretch>
              <a:fillRect/>
            </a:stretch>
          </a:blipFill>
          <a:ln w="38100">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charset="-122"/>
              <a:ea typeface="微软雅黑" panose="020B0503020204020204" charset="-122"/>
            </a:endParaRPr>
          </a:p>
        </p:txBody>
      </p:sp>
      <p:sp>
        <p:nvSpPr>
          <p:cNvPr id="18" name="任意多边形 17"/>
          <p:cNvSpPr/>
          <p:nvPr/>
        </p:nvSpPr>
        <p:spPr>
          <a:xfrm>
            <a:off x="7083740" y="2521640"/>
            <a:ext cx="1857051" cy="1255471"/>
          </a:xfrm>
          <a:custGeom>
            <a:avLst/>
            <a:gdLst>
              <a:gd name="connsiteX0" fmla="*/ 337631 w 2996419"/>
              <a:gd name="connsiteY0" fmla="*/ 0 h 2025747"/>
              <a:gd name="connsiteX1" fmla="*/ 2110153 w 2996419"/>
              <a:gd name="connsiteY1" fmla="*/ 0 h 2025747"/>
              <a:gd name="connsiteX2" fmla="*/ 2658788 w 2996419"/>
              <a:gd name="connsiteY2" fmla="*/ 0 h 2025747"/>
              <a:gd name="connsiteX3" fmla="*/ 2996419 w 2996419"/>
              <a:gd name="connsiteY3" fmla="*/ 0 h 2025747"/>
              <a:gd name="connsiteX4" fmla="*/ 2996419 w 2996419"/>
              <a:gd name="connsiteY4" fmla="*/ 337631 h 2025747"/>
              <a:gd name="connsiteX5" fmla="*/ 2996419 w 2996419"/>
              <a:gd name="connsiteY5" fmla="*/ 885125 h 2025747"/>
              <a:gd name="connsiteX6" fmla="*/ 2996419 w 2996419"/>
              <a:gd name="connsiteY6" fmla="*/ 1688116 h 2025747"/>
              <a:gd name="connsiteX7" fmla="*/ 2658788 w 2996419"/>
              <a:gd name="connsiteY7" fmla="*/ 2025747 h 2025747"/>
              <a:gd name="connsiteX8" fmla="*/ 886266 w 2996419"/>
              <a:gd name="connsiteY8" fmla="*/ 2025747 h 2025747"/>
              <a:gd name="connsiteX9" fmla="*/ 337631 w 2996419"/>
              <a:gd name="connsiteY9" fmla="*/ 2025747 h 2025747"/>
              <a:gd name="connsiteX10" fmla="*/ 0 w 2996419"/>
              <a:gd name="connsiteY10" fmla="*/ 2025747 h 2025747"/>
              <a:gd name="connsiteX11" fmla="*/ 0 w 2996419"/>
              <a:gd name="connsiteY11" fmla="*/ 1688116 h 2025747"/>
              <a:gd name="connsiteX12" fmla="*/ 0 w 2996419"/>
              <a:gd name="connsiteY12" fmla="*/ 1140622 h 2025747"/>
              <a:gd name="connsiteX13" fmla="*/ 0 w 2996419"/>
              <a:gd name="connsiteY13" fmla="*/ 337631 h 2025747"/>
              <a:gd name="connsiteX14" fmla="*/ 337631 w 2996419"/>
              <a:gd name="connsiteY14" fmla="*/ 0 h 202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6419" h="2025747">
                <a:moveTo>
                  <a:pt x="337631" y="0"/>
                </a:moveTo>
                <a:lnTo>
                  <a:pt x="2110153" y="0"/>
                </a:lnTo>
                <a:lnTo>
                  <a:pt x="2658788" y="0"/>
                </a:lnTo>
                <a:lnTo>
                  <a:pt x="2996419" y="0"/>
                </a:lnTo>
                <a:lnTo>
                  <a:pt x="2996419" y="337631"/>
                </a:lnTo>
                <a:lnTo>
                  <a:pt x="2996419" y="885125"/>
                </a:lnTo>
                <a:lnTo>
                  <a:pt x="2996419" y="1688116"/>
                </a:lnTo>
                <a:cubicBezTo>
                  <a:pt x="2996419" y="1874584"/>
                  <a:pt x="2845256" y="2025747"/>
                  <a:pt x="2658788" y="2025747"/>
                </a:cubicBezTo>
                <a:lnTo>
                  <a:pt x="886266" y="2025747"/>
                </a:lnTo>
                <a:lnTo>
                  <a:pt x="337631" y="2025747"/>
                </a:lnTo>
                <a:lnTo>
                  <a:pt x="0" y="2025747"/>
                </a:lnTo>
                <a:lnTo>
                  <a:pt x="0" y="1688116"/>
                </a:lnTo>
                <a:lnTo>
                  <a:pt x="0" y="1140622"/>
                </a:lnTo>
                <a:lnTo>
                  <a:pt x="0" y="337631"/>
                </a:lnTo>
                <a:cubicBezTo>
                  <a:pt x="0" y="151163"/>
                  <a:pt x="151163" y="0"/>
                  <a:pt x="337631" y="0"/>
                </a:cubicBezTo>
                <a:close/>
              </a:path>
            </a:pathLst>
          </a:custGeom>
          <a:blipFill rotWithShape="1">
            <a:blip r:embed="rId5" cstate="screen"/>
            <a:stretch>
              <a:fillRect/>
            </a:stretch>
          </a:blipFill>
          <a:ln w="38100">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charset="-122"/>
              <a:ea typeface="微软雅黑" panose="020B0503020204020204" charset="-122"/>
            </a:endParaRPr>
          </a:p>
        </p:txBody>
      </p:sp>
      <p:sp>
        <p:nvSpPr>
          <p:cNvPr id="19" name="任意多边形 18"/>
          <p:cNvSpPr/>
          <p:nvPr/>
        </p:nvSpPr>
        <p:spPr>
          <a:xfrm>
            <a:off x="6132562" y="3514101"/>
            <a:ext cx="2176045" cy="1471130"/>
          </a:xfrm>
          <a:custGeom>
            <a:avLst/>
            <a:gdLst>
              <a:gd name="connsiteX0" fmla="*/ 337631 w 2996419"/>
              <a:gd name="connsiteY0" fmla="*/ 0 h 2025747"/>
              <a:gd name="connsiteX1" fmla="*/ 2110153 w 2996419"/>
              <a:gd name="connsiteY1" fmla="*/ 0 h 2025747"/>
              <a:gd name="connsiteX2" fmla="*/ 2658788 w 2996419"/>
              <a:gd name="connsiteY2" fmla="*/ 0 h 2025747"/>
              <a:gd name="connsiteX3" fmla="*/ 2996419 w 2996419"/>
              <a:gd name="connsiteY3" fmla="*/ 0 h 2025747"/>
              <a:gd name="connsiteX4" fmla="*/ 2996419 w 2996419"/>
              <a:gd name="connsiteY4" fmla="*/ 337631 h 2025747"/>
              <a:gd name="connsiteX5" fmla="*/ 2996419 w 2996419"/>
              <a:gd name="connsiteY5" fmla="*/ 885125 h 2025747"/>
              <a:gd name="connsiteX6" fmla="*/ 2996419 w 2996419"/>
              <a:gd name="connsiteY6" fmla="*/ 1688116 h 2025747"/>
              <a:gd name="connsiteX7" fmla="*/ 2658788 w 2996419"/>
              <a:gd name="connsiteY7" fmla="*/ 2025747 h 2025747"/>
              <a:gd name="connsiteX8" fmla="*/ 886266 w 2996419"/>
              <a:gd name="connsiteY8" fmla="*/ 2025747 h 2025747"/>
              <a:gd name="connsiteX9" fmla="*/ 337631 w 2996419"/>
              <a:gd name="connsiteY9" fmla="*/ 2025747 h 2025747"/>
              <a:gd name="connsiteX10" fmla="*/ 0 w 2996419"/>
              <a:gd name="connsiteY10" fmla="*/ 2025747 h 2025747"/>
              <a:gd name="connsiteX11" fmla="*/ 0 w 2996419"/>
              <a:gd name="connsiteY11" fmla="*/ 1688116 h 2025747"/>
              <a:gd name="connsiteX12" fmla="*/ 0 w 2996419"/>
              <a:gd name="connsiteY12" fmla="*/ 1140622 h 2025747"/>
              <a:gd name="connsiteX13" fmla="*/ 0 w 2996419"/>
              <a:gd name="connsiteY13" fmla="*/ 337631 h 2025747"/>
              <a:gd name="connsiteX14" fmla="*/ 337631 w 2996419"/>
              <a:gd name="connsiteY14" fmla="*/ 0 h 202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6419" h="2025747">
                <a:moveTo>
                  <a:pt x="337631" y="0"/>
                </a:moveTo>
                <a:lnTo>
                  <a:pt x="2110153" y="0"/>
                </a:lnTo>
                <a:lnTo>
                  <a:pt x="2658788" y="0"/>
                </a:lnTo>
                <a:lnTo>
                  <a:pt x="2996419" y="0"/>
                </a:lnTo>
                <a:lnTo>
                  <a:pt x="2996419" y="337631"/>
                </a:lnTo>
                <a:lnTo>
                  <a:pt x="2996419" y="885125"/>
                </a:lnTo>
                <a:lnTo>
                  <a:pt x="2996419" y="1688116"/>
                </a:lnTo>
                <a:cubicBezTo>
                  <a:pt x="2996419" y="1874584"/>
                  <a:pt x="2845256" y="2025747"/>
                  <a:pt x="2658788" y="2025747"/>
                </a:cubicBezTo>
                <a:lnTo>
                  <a:pt x="886266" y="2025747"/>
                </a:lnTo>
                <a:lnTo>
                  <a:pt x="337631" y="2025747"/>
                </a:lnTo>
                <a:lnTo>
                  <a:pt x="0" y="2025747"/>
                </a:lnTo>
                <a:lnTo>
                  <a:pt x="0" y="1688116"/>
                </a:lnTo>
                <a:lnTo>
                  <a:pt x="0" y="1140622"/>
                </a:lnTo>
                <a:lnTo>
                  <a:pt x="0" y="337631"/>
                </a:lnTo>
                <a:cubicBezTo>
                  <a:pt x="0" y="151163"/>
                  <a:pt x="151163" y="0"/>
                  <a:pt x="337631" y="0"/>
                </a:cubicBezTo>
                <a:close/>
              </a:path>
            </a:pathLst>
          </a:custGeom>
          <a:blipFill rotWithShape="1">
            <a:blip r:embed="rId6" cstate="screen"/>
            <a:stretch>
              <a:fillRect/>
            </a:stretch>
          </a:blipFill>
          <a:ln w="38100">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charset="-122"/>
              <a:ea typeface="微软雅黑" panose="020B0503020204020204" charset="-122"/>
            </a:endParaRPr>
          </a:p>
        </p:txBody>
      </p:sp>
      <p:sp>
        <p:nvSpPr>
          <p:cNvPr id="24" name="文本框 23"/>
          <p:cNvSpPr txBox="1"/>
          <p:nvPr/>
        </p:nvSpPr>
        <p:spPr>
          <a:xfrm>
            <a:off x="2128315" y="2073346"/>
            <a:ext cx="2218235" cy="923330"/>
          </a:xfrm>
          <a:prstGeom prst="rect">
            <a:avLst/>
          </a:prstGeom>
          <a:noFill/>
        </p:spPr>
        <p:txBody>
          <a:bodyPr wrap="square" rtlCol="0">
            <a:spAutoFit/>
          </a:bodyPr>
          <a:lstStyle/>
          <a:p>
            <a:pPr algn="just">
              <a:lnSpc>
                <a:spcPct val="150000"/>
              </a:lnSpc>
            </a:pPr>
            <a:r>
              <a:rPr lang="zh-CN" altLang="en-US" sz="1200" dirty="0">
                <a:solidFill>
                  <a:schemeClr val="tx1">
                    <a:lumMod val="75000"/>
                    <a:lumOff val="25000"/>
                  </a:schemeClr>
                </a:solidFill>
                <a:latin typeface="微软雅黑" panose="020B0503020204020204" charset="-122"/>
                <a:ea typeface="微软雅黑" panose="020B0503020204020204" charset="-122"/>
              </a:rPr>
              <a:t>严谨的逻辑思维、创意的图示化表达，带来精美、创意、动感、形象的全新</a:t>
            </a:r>
            <a:r>
              <a:rPr lang="en-US" altLang="zh-CN" sz="1200" dirty="0">
                <a:solidFill>
                  <a:schemeClr val="tx1">
                    <a:lumMod val="75000"/>
                    <a:lumOff val="25000"/>
                  </a:schemeClr>
                </a:solidFill>
                <a:latin typeface="微软雅黑" panose="020B0503020204020204" charset="-122"/>
                <a:ea typeface="微软雅黑" panose="020B0503020204020204" charset="-122"/>
              </a:rPr>
              <a:t>PPT</a:t>
            </a:r>
            <a:r>
              <a:rPr lang="zh-CN" altLang="en-US" sz="1200" dirty="0">
                <a:solidFill>
                  <a:schemeClr val="tx1">
                    <a:lumMod val="75000"/>
                    <a:lumOff val="25000"/>
                  </a:schemeClr>
                </a:solidFill>
                <a:latin typeface="微软雅黑" panose="020B0503020204020204" charset="-122"/>
                <a:ea typeface="微软雅黑" panose="020B0503020204020204" charset="-122"/>
              </a:rPr>
              <a:t>体验。</a:t>
            </a:r>
          </a:p>
        </p:txBody>
      </p:sp>
      <p:sp>
        <p:nvSpPr>
          <p:cNvPr id="25" name="Rectangle 36"/>
          <p:cNvSpPr>
            <a:spLocks noChangeArrowheads="1"/>
          </p:cNvSpPr>
          <p:nvPr/>
        </p:nvSpPr>
        <p:spPr bwMode="auto">
          <a:xfrm>
            <a:off x="3135962" y="1816738"/>
            <a:ext cx="1210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pPr algn="r"/>
            <a:r>
              <a:rPr lang="zh-CN" altLang="en-US" sz="1600" b="1" dirty="0">
                <a:solidFill>
                  <a:srgbClr val="C00000"/>
                </a:solidFill>
                <a:latin typeface="微软雅黑" panose="020B0503020204020204" charset="-122"/>
                <a:ea typeface="微软雅黑" panose="020B0503020204020204" charset="-122"/>
                <a:sym typeface="Arial" panose="020B0604020202020204" pitchFamily="34" charset="0"/>
              </a:rPr>
              <a:t>请添加标题</a:t>
            </a:r>
          </a:p>
        </p:txBody>
      </p:sp>
      <p:sp>
        <p:nvSpPr>
          <p:cNvPr id="26" name="文本框 25"/>
          <p:cNvSpPr txBox="1"/>
          <p:nvPr/>
        </p:nvSpPr>
        <p:spPr>
          <a:xfrm>
            <a:off x="618389" y="4171498"/>
            <a:ext cx="2218235" cy="923330"/>
          </a:xfrm>
          <a:prstGeom prst="rect">
            <a:avLst/>
          </a:prstGeom>
          <a:noFill/>
        </p:spPr>
        <p:txBody>
          <a:bodyPr wrap="square" rtlCol="0">
            <a:spAutoFit/>
          </a:bodyPr>
          <a:lstStyle/>
          <a:p>
            <a:pPr algn="just">
              <a:lnSpc>
                <a:spcPct val="150000"/>
              </a:lnSpc>
            </a:pPr>
            <a:r>
              <a:rPr lang="zh-CN" altLang="en-US" sz="1200" dirty="0">
                <a:solidFill>
                  <a:schemeClr val="tx1">
                    <a:lumMod val="75000"/>
                    <a:lumOff val="25000"/>
                  </a:schemeClr>
                </a:solidFill>
                <a:latin typeface="微软雅黑" panose="020B0503020204020204" charset="-122"/>
                <a:ea typeface="微软雅黑" panose="020B0503020204020204" charset="-122"/>
              </a:rPr>
              <a:t>严谨的逻辑思维、创意的图示化表达，带来精美、创意、动感、形象的全新</a:t>
            </a:r>
            <a:r>
              <a:rPr lang="en-US" altLang="zh-CN" sz="1200" dirty="0">
                <a:solidFill>
                  <a:schemeClr val="tx1">
                    <a:lumMod val="75000"/>
                    <a:lumOff val="25000"/>
                  </a:schemeClr>
                </a:solidFill>
                <a:latin typeface="微软雅黑" panose="020B0503020204020204" charset="-122"/>
                <a:ea typeface="微软雅黑" panose="020B0503020204020204" charset="-122"/>
              </a:rPr>
              <a:t>PPT</a:t>
            </a:r>
            <a:r>
              <a:rPr lang="zh-CN" altLang="en-US" sz="1200" dirty="0">
                <a:solidFill>
                  <a:schemeClr val="tx1">
                    <a:lumMod val="75000"/>
                    <a:lumOff val="25000"/>
                  </a:schemeClr>
                </a:solidFill>
                <a:latin typeface="微软雅黑" panose="020B0503020204020204" charset="-122"/>
                <a:ea typeface="微软雅黑" panose="020B0503020204020204" charset="-122"/>
              </a:rPr>
              <a:t>体验。</a:t>
            </a:r>
          </a:p>
        </p:txBody>
      </p:sp>
      <p:sp>
        <p:nvSpPr>
          <p:cNvPr id="27" name="Rectangle 36"/>
          <p:cNvSpPr>
            <a:spLocks noChangeArrowheads="1"/>
          </p:cNvSpPr>
          <p:nvPr/>
        </p:nvSpPr>
        <p:spPr bwMode="auto">
          <a:xfrm>
            <a:off x="1626036" y="3914890"/>
            <a:ext cx="1210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pPr algn="r"/>
            <a:r>
              <a:rPr lang="zh-CN" altLang="en-US" sz="1600" b="1" dirty="0">
                <a:solidFill>
                  <a:srgbClr val="C00000"/>
                </a:solidFill>
                <a:latin typeface="微软雅黑" panose="020B0503020204020204" charset="-122"/>
                <a:ea typeface="微软雅黑" panose="020B0503020204020204" charset="-122"/>
                <a:sym typeface="Arial" panose="020B0604020202020204" pitchFamily="34" charset="0"/>
              </a:rPr>
              <a:t>请添加标题</a:t>
            </a:r>
          </a:p>
        </p:txBody>
      </p:sp>
      <p:sp>
        <p:nvSpPr>
          <p:cNvPr id="28" name="文本框 27"/>
          <p:cNvSpPr txBox="1"/>
          <p:nvPr/>
        </p:nvSpPr>
        <p:spPr>
          <a:xfrm>
            <a:off x="9238495" y="2455511"/>
            <a:ext cx="2218235" cy="923330"/>
          </a:xfrm>
          <a:prstGeom prst="rect">
            <a:avLst/>
          </a:prstGeom>
          <a:noFill/>
        </p:spPr>
        <p:txBody>
          <a:bodyPr wrap="square" rtlCol="0">
            <a:spAutoFit/>
          </a:bodyPr>
          <a:lstStyle/>
          <a:p>
            <a:pPr algn="just">
              <a:lnSpc>
                <a:spcPct val="150000"/>
              </a:lnSpc>
            </a:pPr>
            <a:r>
              <a:rPr lang="zh-CN" altLang="en-US" sz="1200" dirty="0">
                <a:solidFill>
                  <a:schemeClr val="tx1">
                    <a:lumMod val="75000"/>
                    <a:lumOff val="25000"/>
                  </a:schemeClr>
                </a:solidFill>
                <a:latin typeface="微软雅黑" panose="020B0503020204020204" charset="-122"/>
                <a:ea typeface="微软雅黑" panose="020B0503020204020204" charset="-122"/>
              </a:rPr>
              <a:t>严谨的逻辑思维、创意的图示化表达，带来精美、创意、动感、形象的全新</a:t>
            </a:r>
            <a:r>
              <a:rPr lang="en-US" altLang="zh-CN" sz="1200" dirty="0">
                <a:solidFill>
                  <a:schemeClr val="tx1">
                    <a:lumMod val="75000"/>
                    <a:lumOff val="25000"/>
                  </a:schemeClr>
                </a:solidFill>
                <a:latin typeface="微软雅黑" panose="020B0503020204020204" charset="-122"/>
                <a:ea typeface="微软雅黑" panose="020B0503020204020204" charset="-122"/>
              </a:rPr>
              <a:t>PPT</a:t>
            </a:r>
            <a:r>
              <a:rPr lang="zh-CN" altLang="en-US" sz="1200" dirty="0">
                <a:solidFill>
                  <a:schemeClr val="tx1">
                    <a:lumMod val="75000"/>
                    <a:lumOff val="25000"/>
                  </a:schemeClr>
                </a:solidFill>
                <a:latin typeface="微软雅黑" panose="020B0503020204020204" charset="-122"/>
                <a:ea typeface="微软雅黑" panose="020B0503020204020204" charset="-122"/>
              </a:rPr>
              <a:t>体验。</a:t>
            </a:r>
          </a:p>
        </p:txBody>
      </p:sp>
      <p:sp>
        <p:nvSpPr>
          <p:cNvPr id="29" name="Rectangle 36"/>
          <p:cNvSpPr>
            <a:spLocks noChangeArrowheads="1"/>
          </p:cNvSpPr>
          <p:nvPr/>
        </p:nvSpPr>
        <p:spPr bwMode="auto">
          <a:xfrm>
            <a:off x="9238495" y="2198903"/>
            <a:ext cx="1210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r>
              <a:rPr lang="zh-CN" altLang="en-US" sz="1600" b="1" dirty="0">
                <a:solidFill>
                  <a:srgbClr val="C00000"/>
                </a:solidFill>
                <a:latin typeface="微软雅黑" panose="020B0503020204020204" charset="-122"/>
                <a:ea typeface="微软雅黑" panose="020B0503020204020204" charset="-122"/>
                <a:sym typeface="Arial" panose="020B0604020202020204" pitchFamily="34" charset="0"/>
              </a:rPr>
              <a:t>请添加标题</a:t>
            </a:r>
          </a:p>
        </p:txBody>
      </p:sp>
      <p:sp>
        <p:nvSpPr>
          <p:cNvPr id="30" name="文本框 29"/>
          <p:cNvSpPr txBox="1"/>
          <p:nvPr/>
        </p:nvSpPr>
        <p:spPr>
          <a:xfrm>
            <a:off x="8420734" y="4722801"/>
            <a:ext cx="2218235" cy="923330"/>
          </a:xfrm>
          <a:prstGeom prst="rect">
            <a:avLst/>
          </a:prstGeom>
          <a:noFill/>
        </p:spPr>
        <p:txBody>
          <a:bodyPr wrap="square" rtlCol="0">
            <a:spAutoFit/>
          </a:bodyPr>
          <a:lstStyle/>
          <a:p>
            <a:pPr algn="just">
              <a:lnSpc>
                <a:spcPct val="150000"/>
              </a:lnSpc>
            </a:pPr>
            <a:r>
              <a:rPr lang="zh-CN" altLang="en-US" sz="1200" dirty="0">
                <a:solidFill>
                  <a:schemeClr val="tx1">
                    <a:lumMod val="75000"/>
                    <a:lumOff val="25000"/>
                  </a:schemeClr>
                </a:solidFill>
                <a:latin typeface="微软雅黑" panose="020B0503020204020204" charset="-122"/>
                <a:ea typeface="微软雅黑" panose="020B0503020204020204" charset="-122"/>
              </a:rPr>
              <a:t>严谨的逻辑思维、创意的图示化表达，带来精美、创意、动感、形象的全新</a:t>
            </a:r>
            <a:r>
              <a:rPr lang="en-US" altLang="zh-CN" sz="1200" dirty="0">
                <a:solidFill>
                  <a:schemeClr val="tx1">
                    <a:lumMod val="75000"/>
                    <a:lumOff val="25000"/>
                  </a:schemeClr>
                </a:solidFill>
                <a:latin typeface="微软雅黑" panose="020B0503020204020204" charset="-122"/>
                <a:ea typeface="微软雅黑" panose="020B0503020204020204" charset="-122"/>
              </a:rPr>
              <a:t>PPT</a:t>
            </a:r>
            <a:r>
              <a:rPr lang="zh-CN" altLang="en-US" sz="1200" dirty="0">
                <a:solidFill>
                  <a:schemeClr val="tx1">
                    <a:lumMod val="75000"/>
                    <a:lumOff val="25000"/>
                  </a:schemeClr>
                </a:solidFill>
                <a:latin typeface="微软雅黑" panose="020B0503020204020204" charset="-122"/>
                <a:ea typeface="微软雅黑" panose="020B0503020204020204" charset="-122"/>
              </a:rPr>
              <a:t>体验。</a:t>
            </a:r>
          </a:p>
        </p:txBody>
      </p:sp>
      <p:sp>
        <p:nvSpPr>
          <p:cNvPr id="31" name="Rectangle 36"/>
          <p:cNvSpPr>
            <a:spLocks noChangeArrowheads="1"/>
          </p:cNvSpPr>
          <p:nvPr/>
        </p:nvSpPr>
        <p:spPr bwMode="auto">
          <a:xfrm>
            <a:off x="8420734" y="4466193"/>
            <a:ext cx="1210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r>
              <a:rPr lang="zh-CN" altLang="en-US" sz="1600" b="1" dirty="0">
                <a:solidFill>
                  <a:srgbClr val="C00000"/>
                </a:solidFill>
                <a:latin typeface="微软雅黑" panose="020B0503020204020204" charset="-122"/>
                <a:ea typeface="微软雅黑" panose="020B0503020204020204" charset="-122"/>
                <a:sym typeface="Arial" panose="020B0604020202020204" pitchFamily="34" charset="0"/>
              </a:rPr>
              <a:t>请添加标题</a:t>
            </a:r>
          </a:p>
        </p:txBody>
      </p:sp>
    </p:spTree>
  </p:cSld>
  <p:clrMapOvr>
    <a:masterClrMapping/>
  </p:clrMapOvr>
  <p:transition advTm="7535">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Effect transition="in" filter="fade">
                                      <p:cBhvr>
                                        <p:cTn id="14" dur="1000"/>
                                        <p:tgtEl>
                                          <p:spTgt spid="16"/>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right)">
                                      <p:cBhvr>
                                        <p:cTn id="18" dur="750"/>
                                        <p:tgtEl>
                                          <p:spTgt spid="25"/>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750"/>
                                        <p:tgtEl>
                                          <p:spTgt spid="2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Effect transition="in" filter="fade">
                                      <p:cBhvr>
                                        <p:cTn id="27" dur="1000"/>
                                        <p:tgtEl>
                                          <p:spTgt spid="1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fltVal val="0"/>
                                          </p:val>
                                        </p:tav>
                                        <p:tav tm="100000">
                                          <p:val>
                                            <p:strVal val="#ppt_w"/>
                                          </p:val>
                                        </p:tav>
                                      </p:tavLst>
                                    </p:anim>
                                    <p:anim calcmode="lin" valueType="num">
                                      <p:cBhvr>
                                        <p:cTn id="31" dur="1000" fill="hold"/>
                                        <p:tgtEl>
                                          <p:spTgt spid="13"/>
                                        </p:tgtEl>
                                        <p:attrNameLst>
                                          <p:attrName>ppt_h</p:attrName>
                                        </p:attrNameLst>
                                      </p:cBhvr>
                                      <p:tavLst>
                                        <p:tav tm="0">
                                          <p:val>
                                            <p:fltVal val="0"/>
                                          </p:val>
                                        </p:tav>
                                        <p:tav tm="100000">
                                          <p:val>
                                            <p:strVal val="#ppt_h"/>
                                          </p:val>
                                        </p:tav>
                                      </p:tavLst>
                                    </p:anim>
                                    <p:animEffect transition="in" filter="fade">
                                      <p:cBhvr>
                                        <p:cTn id="32" dur="1000"/>
                                        <p:tgtEl>
                                          <p:spTgt spid="13"/>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750"/>
                                        <p:tgtEl>
                                          <p:spTgt spid="2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750"/>
                                        <p:tgtEl>
                                          <p:spTgt spid="28"/>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fltVal val="0"/>
                                          </p:val>
                                        </p:tav>
                                        <p:tav tm="100000">
                                          <p:val>
                                            <p:strVal val="#ppt_w"/>
                                          </p:val>
                                        </p:tav>
                                      </p:tavLst>
                                    </p:anim>
                                    <p:anim calcmode="lin" valueType="num">
                                      <p:cBhvr>
                                        <p:cTn id="44" dur="1000" fill="hold"/>
                                        <p:tgtEl>
                                          <p:spTgt spid="17"/>
                                        </p:tgtEl>
                                        <p:attrNameLst>
                                          <p:attrName>ppt_h</p:attrName>
                                        </p:attrNameLst>
                                      </p:cBhvr>
                                      <p:tavLst>
                                        <p:tav tm="0">
                                          <p:val>
                                            <p:fltVal val="0"/>
                                          </p:val>
                                        </p:tav>
                                        <p:tav tm="100000">
                                          <p:val>
                                            <p:strVal val="#ppt_h"/>
                                          </p:val>
                                        </p:tav>
                                      </p:tavLst>
                                    </p:anim>
                                    <p:animEffect transition="in" filter="fade">
                                      <p:cBhvr>
                                        <p:cTn id="45" dur="1000"/>
                                        <p:tgtEl>
                                          <p:spTgt spid="1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Effect transition="in" filter="fade">
                                      <p:cBhvr>
                                        <p:cTn id="50" dur="1000"/>
                                        <p:tgtEl>
                                          <p:spTgt spid="15"/>
                                        </p:tgtEl>
                                      </p:cBhvr>
                                    </p:animEffect>
                                  </p:childTnLst>
                                </p:cTn>
                              </p:par>
                            </p:childTnLst>
                          </p:cTn>
                        </p:par>
                        <p:par>
                          <p:cTn id="51" fill="hold">
                            <p:stCondLst>
                              <p:cond delay="5000"/>
                            </p:stCondLst>
                            <p:childTnLst>
                              <p:par>
                                <p:cTn id="52" presetID="22" presetClass="entr" presetSubtype="2"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right)">
                                      <p:cBhvr>
                                        <p:cTn id="54" dur="750"/>
                                        <p:tgtEl>
                                          <p:spTgt spid="27"/>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right)">
                                      <p:cBhvr>
                                        <p:cTn id="57" dur="750"/>
                                        <p:tgtEl>
                                          <p:spTgt spid="26"/>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1000" fill="hold"/>
                                        <p:tgtEl>
                                          <p:spTgt spid="19"/>
                                        </p:tgtEl>
                                        <p:attrNameLst>
                                          <p:attrName>ppt_w</p:attrName>
                                        </p:attrNameLst>
                                      </p:cBhvr>
                                      <p:tavLst>
                                        <p:tav tm="0">
                                          <p:val>
                                            <p:fltVal val="0"/>
                                          </p:val>
                                        </p:tav>
                                        <p:tav tm="100000">
                                          <p:val>
                                            <p:strVal val="#ppt_w"/>
                                          </p:val>
                                        </p:tav>
                                      </p:tavLst>
                                    </p:anim>
                                    <p:anim calcmode="lin" valueType="num">
                                      <p:cBhvr>
                                        <p:cTn id="62" dur="1000" fill="hold"/>
                                        <p:tgtEl>
                                          <p:spTgt spid="19"/>
                                        </p:tgtEl>
                                        <p:attrNameLst>
                                          <p:attrName>ppt_h</p:attrName>
                                        </p:attrNameLst>
                                      </p:cBhvr>
                                      <p:tavLst>
                                        <p:tav tm="0">
                                          <p:val>
                                            <p:fltVal val="0"/>
                                          </p:val>
                                        </p:tav>
                                        <p:tav tm="100000">
                                          <p:val>
                                            <p:strVal val="#ppt_h"/>
                                          </p:val>
                                        </p:tav>
                                      </p:tavLst>
                                    </p:anim>
                                    <p:animEffect transition="in" filter="fade">
                                      <p:cBhvr>
                                        <p:cTn id="63" dur="1000"/>
                                        <p:tgtEl>
                                          <p:spTgt spid="1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1000" fill="hold"/>
                                        <p:tgtEl>
                                          <p:spTgt spid="14"/>
                                        </p:tgtEl>
                                        <p:attrNameLst>
                                          <p:attrName>ppt_w</p:attrName>
                                        </p:attrNameLst>
                                      </p:cBhvr>
                                      <p:tavLst>
                                        <p:tav tm="0">
                                          <p:val>
                                            <p:fltVal val="0"/>
                                          </p:val>
                                        </p:tav>
                                        <p:tav tm="100000">
                                          <p:val>
                                            <p:strVal val="#ppt_w"/>
                                          </p:val>
                                        </p:tav>
                                      </p:tavLst>
                                    </p:anim>
                                    <p:anim calcmode="lin" valueType="num">
                                      <p:cBhvr>
                                        <p:cTn id="67" dur="1000" fill="hold"/>
                                        <p:tgtEl>
                                          <p:spTgt spid="14"/>
                                        </p:tgtEl>
                                        <p:attrNameLst>
                                          <p:attrName>ppt_h</p:attrName>
                                        </p:attrNameLst>
                                      </p:cBhvr>
                                      <p:tavLst>
                                        <p:tav tm="0">
                                          <p:val>
                                            <p:fltVal val="0"/>
                                          </p:val>
                                        </p:tav>
                                        <p:tav tm="100000">
                                          <p:val>
                                            <p:strVal val="#ppt_h"/>
                                          </p:val>
                                        </p:tav>
                                      </p:tavLst>
                                    </p:anim>
                                    <p:animEffect transition="in" filter="fade">
                                      <p:cBhvr>
                                        <p:cTn id="68" dur="1000"/>
                                        <p:tgtEl>
                                          <p:spTgt spid="14"/>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750"/>
                                        <p:tgtEl>
                                          <p:spTgt spid="31"/>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left)">
                                      <p:cBhvr>
                                        <p:cTn id="75"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4" grpId="0"/>
      <p:bldP spid="25" grpId="0"/>
      <p:bldP spid="26" grpId="0"/>
      <p:bldP spid="27" grpId="0"/>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438863" y="3362468"/>
            <a:ext cx="5314276" cy="769441"/>
          </a:xfrm>
          <a:prstGeom prst="rect">
            <a:avLst/>
          </a:prstGeom>
          <a:noFill/>
        </p:spPr>
        <p:txBody>
          <a:bodyPr wrap="none" rtlCol="0">
            <a:spAutoFit/>
          </a:bodyPr>
          <a:lstStyle/>
          <a:p>
            <a:pPr algn="ctr"/>
            <a:r>
              <a:rPr lang="zh-CN" altLang="en-US" sz="4400" b="1" spc="600" dirty="0">
                <a:solidFill>
                  <a:srgbClr val="C00000"/>
                </a:solidFill>
                <a:latin typeface="+mn-ea"/>
              </a:rPr>
              <a:t>请在此处添加标题</a:t>
            </a:r>
          </a:p>
        </p:txBody>
      </p:sp>
      <p:sp>
        <p:nvSpPr>
          <p:cNvPr id="10" name="矩形 9"/>
          <p:cNvSpPr/>
          <p:nvPr/>
        </p:nvSpPr>
        <p:spPr>
          <a:xfrm>
            <a:off x="5630333" y="2063488"/>
            <a:ext cx="931334" cy="93351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pc="300" dirty="0"/>
              <a:t>2</a:t>
            </a:r>
          </a:p>
        </p:txBody>
      </p:sp>
      <p:sp>
        <p:nvSpPr>
          <p:cNvPr id="11" name="文本框 10"/>
          <p:cNvSpPr txBox="1"/>
          <p:nvPr/>
        </p:nvSpPr>
        <p:spPr>
          <a:xfrm>
            <a:off x="3490961" y="4075505"/>
            <a:ext cx="5210081" cy="369332"/>
          </a:xfrm>
          <a:prstGeom prst="rect">
            <a:avLst/>
          </a:prstGeom>
          <a:noFill/>
        </p:spPr>
        <p:txBody>
          <a:bodyPr wrap="none" rtlCol="0">
            <a:spAutoFit/>
          </a:bodyPr>
          <a:lstStyle/>
          <a:p>
            <a:pPr algn="ctr"/>
            <a:r>
              <a:rPr lang="en-US" altLang="zh-CN" spc="300" dirty="0">
                <a:solidFill>
                  <a:schemeClr val="tx1">
                    <a:lumMod val="75000"/>
                    <a:lumOff val="25000"/>
                  </a:schemeClr>
                </a:solidFill>
                <a:latin typeface="+mn-ea"/>
              </a:rPr>
              <a:t>DESIGN &amp; CREATIVITY SPACE STUDIO</a:t>
            </a:r>
          </a:p>
        </p:txBody>
      </p:sp>
      <p:sp>
        <p:nvSpPr>
          <p:cNvPr id="12" name="文本框 11"/>
          <p:cNvSpPr txBox="1"/>
          <p:nvPr/>
        </p:nvSpPr>
        <p:spPr>
          <a:xfrm>
            <a:off x="6461554" y="2011046"/>
            <a:ext cx="400110" cy="1123064"/>
          </a:xfrm>
          <a:prstGeom prst="rect">
            <a:avLst/>
          </a:prstGeom>
          <a:noFill/>
        </p:spPr>
        <p:txBody>
          <a:bodyPr vert="eaVert" wrap="none" rtlCol="0">
            <a:spAutoFit/>
          </a:bodyPr>
          <a:lstStyle/>
          <a:p>
            <a:r>
              <a:rPr lang="en-US" altLang="zh-CN" sz="1400" b="1" spc="300" dirty="0">
                <a:solidFill>
                  <a:srgbClr val="C00000">
                    <a:alpha val="50000"/>
                  </a:srgbClr>
                </a:solidFill>
              </a:rPr>
              <a:t>HOLIDAY</a:t>
            </a:r>
          </a:p>
        </p:txBody>
      </p:sp>
      <p:pic>
        <p:nvPicPr>
          <p:cNvPr id="13" name="图片 12" descr="E:\素材\国庆\0ef9aeddf055293c45a61270f09f7806.png0ef9aeddf055293c45a61270f09f7806"/>
          <p:cNvPicPr>
            <a:picLocks noChangeAspect="1"/>
          </p:cNvPicPr>
          <p:nvPr/>
        </p:nvPicPr>
        <p:blipFill>
          <a:blip r:embed="rId3" cstate="screen"/>
          <a:srcRect/>
          <a:stretch>
            <a:fillRect/>
          </a:stretch>
        </p:blipFill>
        <p:spPr>
          <a:xfrm>
            <a:off x="5132705" y="1564640"/>
            <a:ext cx="994410" cy="944880"/>
          </a:xfrm>
          <a:prstGeom prst="rect">
            <a:avLst/>
          </a:prstGeom>
        </p:spPr>
      </p:pic>
      <p:grpSp>
        <p:nvGrpSpPr>
          <p:cNvPr id="14" name="组合 13"/>
          <p:cNvGrpSpPr/>
          <p:nvPr/>
        </p:nvGrpSpPr>
        <p:grpSpPr>
          <a:xfrm>
            <a:off x="3750734" y="3060678"/>
            <a:ext cx="4798698" cy="146863"/>
            <a:chOff x="1268730" y="4202584"/>
            <a:chExt cx="4568190" cy="249754"/>
          </a:xfrm>
        </p:grpSpPr>
        <p:sp>
          <p:nvSpPr>
            <p:cNvPr id="15" name="任意多边形 51"/>
            <p:cNvSpPr/>
            <p:nvPr/>
          </p:nvSpPr>
          <p:spPr>
            <a:xfrm>
              <a:off x="1268730" y="4202584"/>
              <a:ext cx="4568190" cy="152407"/>
            </a:xfrm>
            <a:custGeom>
              <a:avLst/>
              <a:gdLst>
                <a:gd name="connsiteX0" fmla="*/ 0 w 4349750"/>
                <a:gd name="connsiteY0" fmla="*/ 25400 h 139700"/>
                <a:gd name="connsiteX1" fmla="*/ 927100 w 4349750"/>
                <a:gd name="connsiteY1" fmla="*/ 82550 h 139700"/>
                <a:gd name="connsiteX2" fmla="*/ 2108200 w 4349750"/>
                <a:gd name="connsiteY2" fmla="*/ 25400 h 139700"/>
                <a:gd name="connsiteX3" fmla="*/ 3384550 w 4349750"/>
                <a:gd name="connsiteY3" fmla="*/ 139700 h 139700"/>
                <a:gd name="connsiteX4" fmla="*/ 4349750 w 4349750"/>
                <a:gd name="connsiteY4" fmla="*/ 0 h 139700"/>
                <a:gd name="connsiteX0-1" fmla="*/ 0 w 4349750"/>
                <a:gd name="connsiteY0-2" fmla="*/ 25400 h 139700"/>
                <a:gd name="connsiteX1-3" fmla="*/ 927100 w 4349750"/>
                <a:gd name="connsiteY1-4" fmla="*/ 82550 h 139700"/>
                <a:gd name="connsiteX2-5" fmla="*/ 2108200 w 4349750"/>
                <a:gd name="connsiteY2-6" fmla="*/ 25400 h 139700"/>
                <a:gd name="connsiteX3-7" fmla="*/ 3384550 w 4349750"/>
                <a:gd name="connsiteY3-8" fmla="*/ 139700 h 139700"/>
                <a:gd name="connsiteX4-9" fmla="*/ 4349750 w 4349750"/>
                <a:gd name="connsiteY4-10" fmla="*/ 0 h 139700"/>
                <a:gd name="connsiteX0-11" fmla="*/ 0 w 4349750"/>
                <a:gd name="connsiteY0-12" fmla="*/ 25400 h 139700"/>
                <a:gd name="connsiteX1-13" fmla="*/ 927100 w 4349750"/>
                <a:gd name="connsiteY1-14" fmla="*/ 82550 h 139700"/>
                <a:gd name="connsiteX2-15" fmla="*/ 2108200 w 4349750"/>
                <a:gd name="connsiteY2-16" fmla="*/ 25400 h 139700"/>
                <a:gd name="connsiteX3-17" fmla="*/ 3384550 w 4349750"/>
                <a:gd name="connsiteY3-18" fmla="*/ 139700 h 139700"/>
                <a:gd name="connsiteX4-19" fmla="*/ 4349750 w 4349750"/>
                <a:gd name="connsiteY4-20" fmla="*/ 0 h 139700"/>
                <a:gd name="connsiteX0-21" fmla="*/ 0 w 4349750"/>
                <a:gd name="connsiteY0-22" fmla="*/ 25400 h 139700"/>
                <a:gd name="connsiteX1-23" fmla="*/ 927100 w 4349750"/>
                <a:gd name="connsiteY1-24" fmla="*/ 82550 h 139700"/>
                <a:gd name="connsiteX2-25" fmla="*/ 2108200 w 4349750"/>
                <a:gd name="connsiteY2-26" fmla="*/ 25400 h 139700"/>
                <a:gd name="connsiteX3-27" fmla="*/ 3384550 w 4349750"/>
                <a:gd name="connsiteY3-28" fmla="*/ 139700 h 139700"/>
                <a:gd name="connsiteX4-29" fmla="*/ 4349750 w 4349750"/>
                <a:gd name="connsiteY4-30" fmla="*/ 0 h 139700"/>
                <a:gd name="connsiteX0-31" fmla="*/ 0 w 4349750"/>
                <a:gd name="connsiteY0-32" fmla="*/ 25400 h 139700"/>
                <a:gd name="connsiteX1-33" fmla="*/ 927100 w 4349750"/>
                <a:gd name="connsiteY1-34" fmla="*/ 82550 h 139700"/>
                <a:gd name="connsiteX2-35" fmla="*/ 2108200 w 4349750"/>
                <a:gd name="connsiteY2-36" fmla="*/ 25400 h 139700"/>
                <a:gd name="connsiteX3-37" fmla="*/ 3384550 w 4349750"/>
                <a:gd name="connsiteY3-38" fmla="*/ 139700 h 139700"/>
                <a:gd name="connsiteX4-39" fmla="*/ 4349750 w 4349750"/>
                <a:gd name="connsiteY4-40" fmla="*/ 0 h 139700"/>
                <a:gd name="connsiteX0-41" fmla="*/ 0 w 4349750"/>
                <a:gd name="connsiteY0-42" fmla="*/ 25400 h 139700"/>
                <a:gd name="connsiteX1-43" fmla="*/ 927100 w 4349750"/>
                <a:gd name="connsiteY1-44" fmla="*/ 82550 h 139700"/>
                <a:gd name="connsiteX2-45" fmla="*/ 2108200 w 4349750"/>
                <a:gd name="connsiteY2-46" fmla="*/ 25400 h 139700"/>
                <a:gd name="connsiteX3-47" fmla="*/ 3384550 w 4349750"/>
                <a:gd name="connsiteY3-48" fmla="*/ 139700 h 139700"/>
                <a:gd name="connsiteX4-49" fmla="*/ 4349750 w 4349750"/>
                <a:gd name="connsiteY4-50" fmla="*/ 0 h 139700"/>
                <a:gd name="connsiteX0-51" fmla="*/ 0 w 4349750"/>
                <a:gd name="connsiteY0-52" fmla="*/ 25400 h 139700"/>
                <a:gd name="connsiteX1-53" fmla="*/ 927100 w 4349750"/>
                <a:gd name="connsiteY1-54" fmla="*/ 82550 h 139700"/>
                <a:gd name="connsiteX2-55" fmla="*/ 2108200 w 4349750"/>
                <a:gd name="connsiteY2-56" fmla="*/ 25400 h 139700"/>
                <a:gd name="connsiteX3-57" fmla="*/ 3384550 w 4349750"/>
                <a:gd name="connsiteY3-58" fmla="*/ 139700 h 139700"/>
                <a:gd name="connsiteX4-59" fmla="*/ 4349750 w 4349750"/>
                <a:gd name="connsiteY4-60" fmla="*/ 0 h 139700"/>
                <a:gd name="connsiteX0-61" fmla="*/ 0 w 4349750"/>
                <a:gd name="connsiteY0-62" fmla="*/ 25400 h 146546"/>
                <a:gd name="connsiteX1-63" fmla="*/ 927100 w 4349750"/>
                <a:gd name="connsiteY1-64" fmla="*/ 82550 h 146546"/>
                <a:gd name="connsiteX2-65" fmla="*/ 2108200 w 4349750"/>
                <a:gd name="connsiteY2-66" fmla="*/ 25400 h 146546"/>
                <a:gd name="connsiteX3-67" fmla="*/ 3384550 w 4349750"/>
                <a:gd name="connsiteY3-68" fmla="*/ 139700 h 146546"/>
                <a:gd name="connsiteX4-69" fmla="*/ 4349750 w 4349750"/>
                <a:gd name="connsiteY4-70" fmla="*/ 0 h 146546"/>
                <a:gd name="connsiteX0-71" fmla="*/ 0 w 4349750"/>
                <a:gd name="connsiteY0-72" fmla="*/ 25400 h 146546"/>
                <a:gd name="connsiteX1-73" fmla="*/ 927100 w 4349750"/>
                <a:gd name="connsiteY1-74" fmla="*/ 82550 h 146546"/>
                <a:gd name="connsiteX2-75" fmla="*/ 2108200 w 4349750"/>
                <a:gd name="connsiteY2-76" fmla="*/ 25400 h 146546"/>
                <a:gd name="connsiteX3-77" fmla="*/ 3384550 w 4349750"/>
                <a:gd name="connsiteY3-78" fmla="*/ 139700 h 146546"/>
                <a:gd name="connsiteX4-79" fmla="*/ 4349750 w 4349750"/>
                <a:gd name="connsiteY4-80" fmla="*/ 0 h 146546"/>
                <a:gd name="connsiteX0-81" fmla="*/ 0 w 4349750"/>
                <a:gd name="connsiteY0-82" fmla="*/ 25400 h 146546"/>
                <a:gd name="connsiteX1-83" fmla="*/ 927100 w 4349750"/>
                <a:gd name="connsiteY1-84" fmla="*/ 82550 h 146546"/>
                <a:gd name="connsiteX2-85" fmla="*/ 2108200 w 4349750"/>
                <a:gd name="connsiteY2-86" fmla="*/ 25400 h 146546"/>
                <a:gd name="connsiteX3-87" fmla="*/ 3384550 w 4349750"/>
                <a:gd name="connsiteY3-88" fmla="*/ 139700 h 146546"/>
                <a:gd name="connsiteX4-89" fmla="*/ 4349750 w 4349750"/>
                <a:gd name="connsiteY4-90" fmla="*/ 0 h 146546"/>
                <a:gd name="connsiteX0-91" fmla="*/ 0 w 4349750"/>
                <a:gd name="connsiteY0-92" fmla="*/ 25400 h 143725"/>
                <a:gd name="connsiteX1-93" fmla="*/ 927100 w 4349750"/>
                <a:gd name="connsiteY1-94" fmla="*/ 82550 h 143725"/>
                <a:gd name="connsiteX2-95" fmla="*/ 2108200 w 4349750"/>
                <a:gd name="connsiteY2-96" fmla="*/ 25400 h 143725"/>
                <a:gd name="connsiteX3-97" fmla="*/ 3384550 w 4349750"/>
                <a:gd name="connsiteY3-98" fmla="*/ 139700 h 143725"/>
                <a:gd name="connsiteX4-99" fmla="*/ 4349750 w 4349750"/>
                <a:gd name="connsiteY4-100" fmla="*/ 0 h 143725"/>
                <a:gd name="connsiteX0-101" fmla="*/ 0 w 4349750"/>
                <a:gd name="connsiteY0-102" fmla="*/ 25400 h 142912"/>
                <a:gd name="connsiteX1-103" fmla="*/ 927100 w 4349750"/>
                <a:gd name="connsiteY1-104" fmla="*/ 82550 h 142912"/>
                <a:gd name="connsiteX2-105" fmla="*/ 2108200 w 4349750"/>
                <a:gd name="connsiteY2-106" fmla="*/ 25400 h 142912"/>
                <a:gd name="connsiteX3-107" fmla="*/ 3384550 w 4349750"/>
                <a:gd name="connsiteY3-108" fmla="*/ 139700 h 142912"/>
                <a:gd name="connsiteX4-109" fmla="*/ 4349750 w 4349750"/>
                <a:gd name="connsiteY4-110" fmla="*/ 0 h 142912"/>
                <a:gd name="connsiteX0-111" fmla="*/ 0 w 4349750"/>
                <a:gd name="connsiteY0-112" fmla="*/ 25400 h 139816"/>
                <a:gd name="connsiteX1-113" fmla="*/ 927100 w 4349750"/>
                <a:gd name="connsiteY1-114" fmla="*/ 82550 h 139816"/>
                <a:gd name="connsiteX2-115" fmla="*/ 2159000 w 4349750"/>
                <a:gd name="connsiteY2-116" fmla="*/ 25400 h 139816"/>
                <a:gd name="connsiteX3-117" fmla="*/ 3384550 w 4349750"/>
                <a:gd name="connsiteY3-118" fmla="*/ 139700 h 139816"/>
                <a:gd name="connsiteX4-119" fmla="*/ 4349750 w 4349750"/>
                <a:gd name="connsiteY4-120" fmla="*/ 0 h 139816"/>
                <a:gd name="connsiteX0-121" fmla="*/ 0 w 4349750"/>
                <a:gd name="connsiteY0-122" fmla="*/ 25400 h 133476"/>
                <a:gd name="connsiteX1-123" fmla="*/ 927100 w 4349750"/>
                <a:gd name="connsiteY1-124" fmla="*/ 82550 h 133476"/>
                <a:gd name="connsiteX2-125" fmla="*/ 2159000 w 4349750"/>
                <a:gd name="connsiteY2-126" fmla="*/ 25400 h 133476"/>
                <a:gd name="connsiteX3-127" fmla="*/ 3403600 w 4349750"/>
                <a:gd name="connsiteY3-128" fmla="*/ 133350 h 133476"/>
                <a:gd name="connsiteX4-129" fmla="*/ 4349750 w 4349750"/>
                <a:gd name="connsiteY4-130" fmla="*/ 0 h 133476"/>
                <a:gd name="connsiteX0-131" fmla="*/ 0 w 4349750"/>
                <a:gd name="connsiteY0-132" fmla="*/ 25400 h 133470"/>
                <a:gd name="connsiteX1-133" fmla="*/ 933450 w 4349750"/>
                <a:gd name="connsiteY1-134" fmla="*/ 114300 h 133470"/>
                <a:gd name="connsiteX2-135" fmla="*/ 2159000 w 4349750"/>
                <a:gd name="connsiteY2-136" fmla="*/ 25400 h 133470"/>
                <a:gd name="connsiteX3-137" fmla="*/ 3403600 w 4349750"/>
                <a:gd name="connsiteY3-138" fmla="*/ 133350 h 133470"/>
                <a:gd name="connsiteX4-139" fmla="*/ 4349750 w 4349750"/>
                <a:gd name="connsiteY4-140" fmla="*/ 0 h 133470"/>
                <a:gd name="connsiteX0-141" fmla="*/ 0 w 4349750"/>
                <a:gd name="connsiteY0-142" fmla="*/ 25400 h 146627"/>
                <a:gd name="connsiteX1-143" fmla="*/ 933450 w 4349750"/>
                <a:gd name="connsiteY1-144" fmla="*/ 114300 h 146627"/>
                <a:gd name="connsiteX2-145" fmla="*/ 2159000 w 4349750"/>
                <a:gd name="connsiteY2-146" fmla="*/ 139700 h 146627"/>
                <a:gd name="connsiteX3-147" fmla="*/ 3403600 w 4349750"/>
                <a:gd name="connsiteY3-148" fmla="*/ 133350 h 146627"/>
                <a:gd name="connsiteX4-149" fmla="*/ 4349750 w 4349750"/>
                <a:gd name="connsiteY4-150" fmla="*/ 0 h 146627"/>
                <a:gd name="connsiteX0-151" fmla="*/ 0 w 4349750"/>
                <a:gd name="connsiteY0-152" fmla="*/ 65563 h 189463"/>
                <a:gd name="connsiteX1-153" fmla="*/ 933450 w 4349750"/>
                <a:gd name="connsiteY1-154" fmla="*/ 154463 h 189463"/>
                <a:gd name="connsiteX2-155" fmla="*/ 2159000 w 4349750"/>
                <a:gd name="connsiteY2-156" fmla="*/ 179863 h 189463"/>
                <a:gd name="connsiteX3-157" fmla="*/ 2945786 w 4349750"/>
                <a:gd name="connsiteY3-158" fmla="*/ 4 h 189463"/>
                <a:gd name="connsiteX4-159" fmla="*/ 3403600 w 4349750"/>
                <a:gd name="connsiteY4-160" fmla="*/ 173513 h 189463"/>
                <a:gd name="connsiteX5" fmla="*/ 4349750 w 4349750"/>
                <a:gd name="connsiteY5" fmla="*/ 40163 h 189463"/>
                <a:gd name="connsiteX0-161" fmla="*/ 0 w 4349750"/>
                <a:gd name="connsiteY0-162" fmla="*/ 65563 h 202352"/>
                <a:gd name="connsiteX1-163" fmla="*/ 933450 w 4349750"/>
                <a:gd name="connsiteY1-164" fmla="*/ 154463 h 202352"/>
                <a:gd name="connsiteX2-165" fmla="*/ 2159000 w 4349750"/>
                <a:gd name="connsiteY2-166" fmla="*/ 179863 h 202352"/>
                <a:gd name="connsiteX3-167" fmla="*/ 2945786 w 4349750"/>
                <a:gd name="connsiteY3-168" fmla="*/ 4 h 202352"/>
                <a:gd name="connsiteX4-169" fmla="*/ 3639408 w 4349750"/>
                <a:gd name="connsiteY4-170" fmla="*/ 202088 h 202352"/>
                <a:gd name="connsiteX5-171" fmla="*/ 4349750 w 4349750"/>
                <a:gd name="connsiteY5-172" fmla="*/ 40163 h 202352"/>
                <a:gd name="connsiteX0-173" fmla="*/ 0 w 4349750"/>
                <a:gd name="connsiteY0-174" fmla="*/ 122777 h 259566"/>
                <a:gd name="connsiteX1-175" fmla="*/ 933450 w 4349750"/>
                <a:gd name="connsiteY1-176" fmla="*/ 211677 h 259566"/>
                <a:gd name="connsiteX2-177" fmla="*/ 1485590 w 4349750"/>
                <a:gd name="connsiteY2-178" fmla="*/ 67 h 259566"/>
                <a:gd name="connsiteX3-179" fmla="*/ 2159000 w 4349750"/>
                <a:gd name="connsiteY3-180" fmla="*/ 237077 h 259566"/>
                <a:gd name="connsiteX4-181" fmla="*/ 2945786 w 4349750"/>
                <a:gd name="connsiteY4-182" fmla="*/ 57218 h 259566"/>
                <a:gd name="connsiteX5-183" fmla="*/ 3639408 w 4349750"/>
                <a:gd name="connsiteY5-184" fmla="*/ 259302 h 259566"/>
                <a:gd name="connsiteX6" fmla="*/ 4349750 w 4349750"/>
                <a:gd name="connsiteY6" fmla="*/ 97377 h 259566"/>
                <a:gd name="connsiteX0-185" fmla="*/ 0 w 4349750"/>
                <a:gd name="connsiteY0-186" fmla="*/ 122775 h 259564"/>
                <a:gd name="connsiteX1-187" fmla="*/ 806477 w 4349750"/>
                <a:gd name="connsiteY1-188" fmla="*/ 221200 h 259564"/>
                <a:gd name="connsiteX2-189" fmla="*/ 1485590 w 4349750"/>
                <a:gd name="connsiteY2-190" fmla="*/ 65 h 259564"/>
                <a:gd name="connsiteX3-191" fmla="*/ 2159000 w 4349750"/>
                <a:gd name="connsiteY3-192" fmla="*/ 237075 h 259564"/>
                <a:gd name="connsiteX4-193" fmla="*/ 2945786 w 4349750"/>
                <a:gd name="connsiteY4-194" fmla="*/ 57216 h 259564"/>
                <a:gd name="connsiteX5-195" fmla="*/ 3639408 w 4349750"/>
                <a:gd name="connsiteY5-196" fmla="*/ 259300 h 259564"/>
                <a:gd name="connsiteX6-197" fmla="*/ 4349750 w 4349750"/>
                <a:gd name="connsiteY6-198" fmla="*/ 97375 h 259564"/>
                <a:gd name="connsiteX0-199" fmla="*/ 0 w 4349750"/>
                <a:gd name="connsiteY0-200" fmla="*/ 65564 h 202353"/>
                <a:gd name="connsiteX1-201" fmla="*/ 806477 w 4349750"/>
                <a:gd name="connsiteY1-202" fmla="*/ 163989 h 202353"/>
                <a:gd name="connsiteX2-203" fmla="*/ 1494660 w 4349750"/>
                <a:gd name="connsiteY2-204" fmla="*/ 47629 h 202353"/>
                <a:gd name="connsiteX3-205" fmla="*/ 2159000 w 4349750"/>
                <a:gd name="connsiteY3-206" fmla="*/ 179864 h 202353"/>
                <a:gd name="connsiteX4-207" fmla="*/ 2945786 w 4349750"/>
                <a:gd name="connsiteY4-208" fmla="*/ 5 h 202353"/>
                <a:gd name="connsiteX5-209" fmla="*/ 3639408 w 4349750"/>
                <a:gd name="connsiteY5-210" fmla="*/ 202089 h 202353"/>
                <a:gd name="connsiteX6-211" fmla="*/ 4349750 w 4349750"/>
                <a:gd name="connsiteY6-212" fmla="*/ 40164 h 202353"/>
                <a:gd name="connsiteX0-213" fmla="*/ 0 w 4349750"/>
                <a:gd name="connsiteY0-214" fmla="*/ 65564 h 192850"/>
                <a:gd name="connsiteX1-215" fmla="*/ 806477 w 4349750"/>
                <a:gd name="connsiteY1-216" fmla="*/ 163989 h 192850"/>
                <a:gd name="connsiteX2-217" fmla="*/ 1494660 w 4349750"/>
                <a:gd name="connsiteY2-218" fmla="*/ 47629 h 192850"/>
                <a:gd name="connsiteX3-219" fmla="*/ 2159000 w 4349750"/>
                <a:gd name="connsiteY3-220" fmla="*/ 179864 h 192850"/>
                <a:gd name="connsiteX4-221" fmla="*/ 2945786 w 4349750"/>
                <a:gd name="connsiteY4-222" fmla="*/ 5 h 192850"/>
                <a:gd name="connsiteX5-223" fmla="*/ 3666616 w 4349750"/>
                <a:gd name="connsiteY5-224" fmla="*/ 192564 h 192850"/>
                <a:gd name="connsiteX6-225" fmla="*/ 4349750 w 4349750"/>
                <a:gd name="connsiteY6-226" fmla="*/ 40164 h 192850"/>
                <a:gd name="connsiteX0-227" fmla="*/ 0 w 4349750"/>
                <a:gd name="connsiteY0-228" fmla="*/ 25400 h 152407"/>
                <a:gd name="connsiteX1-229" fmla="*/ 806477 w 4349750"/>
                <a:gd name="connsiteY1-230" fmla="*/ 123825 h 152407"/>
                <a:gd name="connsiteX2-231" fmla="*/ 1494660 w 4349750"/>
                <a:gd name="connsiteY2-232" fmla="*/ 7465 h 152407"/>
                <a:gd name="connsiteX3-233" fmla="*/ 2159000 w 4349750"/>
                <a:gd name="connsiteY3-234" fmla="*/ 139700 h 152407"/>
                <a:gd name="connsiteX4-235" fmla="*/ 2927647 w 4349750"/>
                <a:gd name="connsiteY4-236" fmla="*/ 7466 h 152407"/>
                <a:gd name="connsiteX5-237" fmla="*/ 3666616 w 4349750"/>
                <a:gd name="connsiteY5-238" fmla="*/ 152400 h 152407"/>
                <a:gd name="connsiteX6-239" fmla="*/ 4349750 w 4349750"/>
                <a:gd name="connsiteY6-240" fmla="*/ 0 h 152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71" y="connsiteY5-172"/>
                </a:cxn>
                <a:cxn ang="0">
                  <a:pos x="connsiteX6-197" y="connsiteY6-198"/>
                </a:cxn>
              </a:cxnLst>
              <a:rect l="l" t="t" r="r" b="b"/>
              <a:pathLst>
                <a:path w="4349750" h="152407">
                  <a:moveTo>
                    <a:pt x="0" y="25400"/>
                  </a:moveTo>
                  <a:cubicBezTo>
                    <a:pt x="309033" y="44450"/>
                    <a:pt x="557367" y="126814"/>
                    <a:pt x="806477" y="123825"/>
                  </a:cubicBezTo>
                  <a:cubicBezTo>
                    <a:pt x="1055587" y="120836"/>
                    <a:pt x="1290402" y="3232"/>
                    <a:pt x="1494660" y="7465"/>
                  </a:cubicBezTo>
                  <a:cubicBezTo>
                    <a:pt x="1698918" y="11698"/>
                    <a:pt x="1920169" y="139700"/>
                    <a:pt x="2159000" y="139700"/>
                  </a:cubicBezTo>
                  <a:cubicBezTo>
                    <a:pt x="2397831" y="139700"/>
                    <a:pt x="2720214" y="8524"/>
                    <a:pt x="2927647" y="7466"/>
                  </a:cubicBezTo>
                  <a:cubicBezTo>
                    <a:pt x="3135080" y="6408"/>
                    <a:pt x="3429599" y="153644"/>
                    <a:pt x="3666616" y="152400"/>
                  </a:cubicBezTo>
                  <a:cubicBezTo>
                    <a:pt x="3903633" y="151156"/>
                    <a:pt x="4028017" y="46567"/>
                    <a:pt x="4349750" y="0"/>
                  </a:cubicBezTo>
                </a:path>
              </a:pathLst>
            </a:custGeom>
            <a:noFill/>
            <a:ln w="6350">
              <a:gradFill>
                <a:gsLst>
                  <a:gs pos="0">
                    <a:srgbClr val="FFCDCD"/>
                  </a:gs>
                  <a:gs pos="90000">
                    <a:srgbClr val="C00000"/>
                  </a:gs>
                  <a:gs pos="10000">
                    <a:srgbClr val="C00000"/>
                  </a:gs>
                  <a:gs pos="100000">
                    <a:srgbClr val="C0000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52"/>
            <p:cNvSpPr/>
            <p:nvPr/>
          </p:nvSpPr>
          <p:spPr>
            <a:xfrm>
              <a:off x="1268730" y="4299931"/>
              <a:ext cx="4568190" cy="152407"/>
            </a:xfrm>
            <a:custGeom>
              <a:avLst/>
              <a:gdLst>
                <a:gd name="connsiteX0" fmla="*/ 0 w 4349750"/>
                <a:gd name="connsiteY0" fmla="*/ 25400 h 139700"/>
                <a:gd name="connsiteX1" fmla="*/ 927100 w 4349750"/>
                <a:gd name="connsiteY1" fmla="*/ 82550 h 139700"/>
                <a:gd name="connsiteX2" fmla="*/ 2108200 w 4349750"/>
                <a:gd name="connsiteY2" fmla="*/ 25400 h 139700"/>
                <a:gd name="connsiteX3" fmla="*/ 3384550 w 4349750"/>
                <a:gd name="connsiteY3" fmla="*/ 139700 h 139700"/>
                <a:gd name="connsiteX4" fmla="*/ 4349750 w 4349750"/>
                <a:gd name="connsiteY4" fmla="*/ 0 h 139700"/>
                <a:gd name="connsiteX0-1" fmla="*/ 0 w 4349750"/>
                <a:gd name="connsiteY0-2" fmla="*/ 25400 h 139700"/>
                <a:gd name="connsiteX1-3" fmla="*/ 927100 w 4349750"/>
                <a:gd name="connsiteY1-4" fmla="*/ 82550 h 139700"/>
                <a:gd name="connsiteX2-5" fmla="*/ 2108200 w 4349750"/>
                <a:gd name="connsiteY2-6" fmla="*/ 25400 h 139700"/>
                <a:gd name="connsiteX3-7" fmla="*/ 3384550 w 4349750"/>
                <a:gd name="connsiteY3-8" fmla="*/ 139700 h 139700"/>
                <a:gd name="connsiteX4-9" fmla="*/ 4349750 w 4349750"/>
                <a:gd name="connsiteY4-10" fmla="*/ 0 h 139700"/>
                <a:gd name="connsiteX0-11" fmla="*/ 0 w 4349750"/>
                <a:gd name="connsiteY0-12" fmla="*/ 25400 h 139700"/>
                <a:gd name="connsiteX1-13" fmla="*/ 927100 w 4349750"/>
                <a:gd name="connsiteY1-14" fmla="*/ 82550 h 139700"/>
                <a:gd name="connsiteX2-15" fmla="*/ 2108200 w 4349750"/>
                <a:gd name="connsiteY2-16" fmla="*/ 25400 h 139700"/>
                <a:gd name="connsiteX3-17" fmla="*/ 3384550 w 4349750"/>
                <a:gd name="connsiteY3-18" fmla="*/ 139700 h 139700"/>
                <a:gd name="connsiteX4-19" fmla="*/ 4349750 w 4349750"/>
                <a:gd name="connsiteY4-20" fmla="*/ 0 h 139700"/>
                <a:gd name="connsiteX0-21" fmla="*/ 0 w 4349750"/>
                <a:gd name="connsiteY0-22" fmla="*/ 25400 h 139700"/>
                <a:gd name="connsiteX1-23" fmla="*/ 927100 w 4349750"/>
                <a:gd name="connsiteY1-24" fmla="*/ 82550 h 139700"/>
                <a:gd name="connsiteX2-25" fmla="*/ 2108200 w 4349750"/>
                <a:gd name="connsiteY2-26" fmla="*/ 25400 h 139700"/>
                <a:gd name="connsiteX3-27" fmla="*/ 3384550 w 4349750"/>
                <a:gd name="connsiteY3-28" fmla="*/ 139700 h 139700"/>
                <a:gd name="connsiteX4-29" fmla="*/ 4349750 w 4349750"/>
                <a:gd name="connsiteY4-30" fmla="*/ 0 h 139700"/>
                <a:gd name="connsiteX0-31" fmla="*/ 0 w 4349750"/>
                <a:gd name="connsiteY0-32" fmla="*/ 25400 h 139700"/>
                <a:gd name="connsiteX1-33" fmla="*/ 927100 w 4349750"/>
                <a:gd name="connsiteY1-34" fmla="*/ 82550 h 139700"/>
                <a:gd name="connsiteX2-35" fmla="*/ 2108200 w 4349750"/>
                <a:gd name="connsiteY2-36" fmla="*/ 25400 h 139700"/>
                <a:gd name="connsiteX3-37" fmla="*/ 3384550 w 4349750"/>
                <a:gd name="connsiteY3-38" fmla="*/ 139700 h 139700"/>
                <a:gd name="connsiteX4-39" fmla="*/ 4349750 w 4349750"/>
                <a:gd name="connsiteY4-40" fmla="*/ 0 h 139700"/>
                <a:gd name="connsiteX0-41" fmla="*/ 0 w 4349750"/>
                <a:gd name="connsiteY0-42" fmla="*/ 25400 h 139700"/>
                <a:gd name="connsiteX1-43" fmla="*/ 927100 w 4349750"/>
                <a:gd name="connsiteY1-44" fmla="*/ 82550 h 139700"/>
                <a:gd name="connsiteX2-45" fmla="*/ 2108200 w 4349750"/>
                <a:gd name="connsiteY2-46" fmla="*/ 25400 h 139700"/>
                <a:gd name="connsiteX3-47" fmla="*/ 3384550 w 4349750"/>
                <a:gd name="connsiteY3-48" fmla="*/ 139700 h 139700"/>
                <a:gd name="connsiteX4-49" fmla="*/ 4349750 w 4349750"/>
                <a:gd name="connsiteY4-50" fmla="*/ 0 h 139700"/>
                <a:gd name="connsiteX0-51" fmla="*/ 0 w 4349750"/>
                <a:gd name="connsiteY0-52" fmla="*/ 25400 h 139700"/>
                <a:gd name="connsiteX1-53" fmla="*/ 927100 w 4349750"/>
                <a:gd name="connsiteY1-54" fmla="*/ 82550 h 139700"/>
                <a:gd name="connsiteX2-55" fmla="*/ 2108200 w 4349750"/>
                <a:gd name="connsiteY2-56" fmla="*/ 25400 h 139700"/>
                <a:gd name="connsiteX3-57" fmla="*/ 3384550 w 4349750"/>
                <a:gd name="connsiteY3-58" fmla="*/ 139700 h 139700"/>
                <a:gd name="connsiteX4-59" fmla="*/ 4349750 w 4349750"/>
                <a:gd name="connsiteY4-60" fmla="*/ 0 h 139700"/>
                <a:gd name="connsiteX0-61" fmla="*/ 0 w 4349750"/>
                <a:gd name="connsiteY0-62" fmla="*/ 25400 h 146546"/>
                <a:gd name="connsiteX1-63" fmla="*/ 927100 w 4349750"/>
                <a:gd name="connsiteY1-64" fmla="*/ 82550 h 146546"/>
                <a:gd name="connsiteX2-65" fmla="*/ 2108200 w 4349750"/>
                <a:gd name="connsiteY2-66" fmla="*/ 25400 h 146546"/>
                <a:gd name="connsiteX3-67" fmla="*/ 3384550 w 4349750"/>
                <a:gd name="connsiteY3-68" fmla="*/ 139700 h 146546"/>
                <a:gd name="connsiteX4-69" fmla="*/ 4349750 w 4349750"/>
                <a:gd name="connsiteY4-70" fmla="*/ 0 h 146546"/>
                <a:gd name="connsiteX0-71" fmla="*/ 0 w 4349750"/>
                <a:gd name="connsiteY0-72" fmla="*/ 25400 h 146546"/>
                <a:gd name="connsiteX1-73" fmla="*/ 927100 w 4349750"/>
                <a:gd name="connsiteY1-74" fmla="*/ 82550 h 146546"/>
                <a:gd name="connsiteX2-75" fmla="*/ 2108200 w 4349750"/>
                <a:gd name="connsiteY2-76" fmla="*/ 25400 h 146546"/>
                <a:gd name="connsiteX3-77" fmla="*/ 3384550 w 4349750"/>
                <a:gd name="connsiteY3-78" fmla="*/ 139700 h 146546"/>
                <a:gd name="connsiteX4-79" fmla="*/ 4349750 w 4349750"/>
                <a:gd name="connsiteY4-80" fmla="*/ 0 h 146546"/>
                <a:gd name="connsiteX0-81" fmla="*/ 0 w 4349750"/>
                <a:gd name="connsiteY0-82" fmla="*/ 25400 h 146546"/>
                <a:gd name="connsiteX1-83" fmla="*/ 927100 w 4349750"/>
                <a:gd name="connsiteY1-84" fmla="*/ 82550 h 146546"/>
                <a:gd name="connsiteX2-85" fmla="*/ 2108200 w 4349750"/>
                <a:gd name="connsiteY2-86" fmla="*/ 25400 h 146546"/>
                <a:gd name="connsiteX3-87" fmla="*/ 3384550 w 4349750"/>
                <a:gd name="connsiteY3-88" fmla="*/ 139700 h 146546"/>
                <a:gd name="connsiteX4-89" fmla="*/ 4349750 w 4349750"/>
                <a:gd name="connsiteY4-90" fmla="*/ 0 h 146546"/>
                <a:gd name="connsiteX0-91" fmla="*/ 0 w 4349750"/>
                <a:gd name="connsiteY0-92" fmla="*/ 25400 h 143725"/>
                <a:gd name="connsiteX1-93" fmla="*/ 927100 w 4349750"/>
                <a:gd name="connsiteY1-94" fmla="*/ 82550 h 143725"/>
                <a:gd name="connsiteX2-95" fmla="*/ 2108200 w 4349750"/>
                <a:gd name="connsiteY2-96" fmla="*/ 25400 h 143725"/>
                <a:gd name="connsiteX3-97" fmla="*/ 3384550 w 4349750"/>
                <a:gd name="connsiteY3-98" fmla="*/ 139700 h 143725"/>
                <a:gd name="connsiteX4-99" fmla="*/ 4349750 w 4349750"/>
                <a:gd name="connsiteY4-100" fmla="*/ 0 h 143725"/>
                <a:gd name="connsiteX0-101" fmla="*/ 0 w 4349750"/>
                <a:gd name="connsiteY0-102" fmla="*/ 25400 h 142912"/>
                <a:gd name="connsiteX1-103" fmla="*/ 927100 w 4349750"/>
                <a:gd name="connsiteY1-104" fmla="*/ 82550 h 142912"/>
                <a:gd name="connsiteX2-105" fmla="*/ 2108200 w 4349750"/>
                <a:gd name="connsiteY2-106" fmla="*/ 25400 h 142912"/>
                <a:gd name="connsiteX3-107" fmla="*/ 3384550 w 4349750"/>
                <a:gd name="connsiteY3-108" fmla="*/ 139700 h 142912"/>
                <a:gd name="connsiteX4-109" fmla="*/ 4349750 w 4349750"/>
                <a:gd name="connsiteY4-110" fmla="*/ 0 h 142912"/>
                <a:gd name="connsiteX0-111" fmla="*/ 0 w 4349750"/>
                <a:gd name="connsiteY0-112" fmla="*/ 25400 h 139816"/>
                <a:gd name="connsiteX1-113" fmla="*/ 927100 w 4349750"/>
                <a:gd name="connsiteY1-114" fmla="*/ 82550 h 139816"/>
                <a:gd name="connsiteX2-115" fmla="*/ 2159000 w 4349750"/>
                <a:gd name="connsiteY2-116" fmla="*/ 25400 h 139816"/>
                <a:gd name="connsiteX3-117" fmla="*/ 3384550 w 4349750"/>
                <a:gd name="connsiteY3-118" fmla="*/ 139700 h 139816"/>
                <a:gd name="connsiteX4-119" fmla="*/ 4349750 w 4349750"/>
                <a:gd name="connsiteY4-120" fmla="*/ 0 h 139816"/>
                <a:gd name="connsiteX0-121" fmla="*/ 0 w 4349750"/>
                <a:gd name="connsiteY0-122" fmla="*/ 25400 h 133476"/>
                <a:gd name="connsiteX1-123" fmla="*/ 927100 w 4349750"/>
                <a:gd name="connsiteY1-124" fmla="*/ 82550 h 133476"/>
                <a:gd name="connsiteX2-125" fmla="*/ 2159000 w 4349750"/>
                <a:gd name="connsiteY2-126" fmla="*/ 25400 h 133476"/>
                <a:gd name="connsiteX3-127" fmla="*/ 3403600 w 4349750"/>
                <a:gd name="connsiteY3-128" fmla="*/ 133350 h 133476"/>
                <a:gd name="connsiteX4-129" fmla="*/ 4349750 w 4349750"/>
                <a:gd name="connsiteY4-130" fmla="*/ 0 h 133476"/>
                <a:gd name="connsiteX0-131" fmla="*/ 0 w 4349750"/>
                <a:gd name="connsiteY0-132" fmla="*/ 25400 h 133470"/>
                <a:gd name="connsiteX1-133" fmla="*/ 933450 w 4349750"/>
                <a:gd name="connsiteY1-134" fmla="*/ 114300 h 133470"/>
                <a:gd name="connsiteX2-135" fmla="*/ 2159000 w 4349750"/>
                <a:gd name="connsiteY2-136" fmla="*/ 25400 h 133470"/>
                <a:gd name="connsiteX3-137" fmla="*/ 3403600 w 4349750"/>
                <a:gd name="connsiteY3-138" fmla="*/ 133350 h 133470"/>
                <a:gd name="connsiteX4-139" fmla="*/ 4349750 w 4349750"/>
                <a:gd name="connsiteY4-140" fmla="*/ 0 h 133470"/>
                <a:gd name="connsiteX0-141" fmla="*/ 0 w 4349750"/>
                <a:gd name="connsiteY0-142" fmla="*/ 25400 h 146627"/>
                <a:gd name="connsiteX1-143" fmla="*/ 933450 w 4349750"/>
                <a:gd name="connsiteY1-144" fmla="*/ 114300 h 146627"/>
                <a:gd name="connsiteX2-145" fmla="*/ 2159000 w 4349750"/>
                <a:gd name="connsiteY2-146" fmla="*/ 139700 h 146627"/>
                <a:gd name="connsiteX3-147" fmla="*/ 3403600 w 4349750"/>
                <a:gd name="connsiteY3-148" fmla="*/ 133350 h 146627"/>
                <a:gd name="connsiteX4-149" fmla="*/ 4349750 w 4349750"/>
                <a:gd name="connsiteY4-150" fmla="*/ 0 h 146627"/>
                <a:gd name="connsiteX0-151" fmla="*/ 0 w 4349750"/>
                <a:gd name="connsiteY0-152" fmla="*/ 65563 h 189463"/>
                <a:gd name="connsiteX1-153" fmla="*/ 933450 w 4349750"/>
                <a:gd name="connsiteY1-154" fmla="*/ 154463 h 189463"/>
                <a:gd name="connsiteX2-155" fmla="*/ 2159000 w 4349750"/>
                <a:gd name="connsiteY2-156" fmla="*/ 179863 h 189463"/>
                <a:gd name="connsiteX3-157" fmla="*/ 2945786 w 4349750"/>
                <a:gd name="connsiteY3-158" fmla="*/ 4 h 189463"/>
                <a:gd name="connsiteX4-159" fmla="*/ 3403600 w 4349750"/>
                <a:gd name="connsiteY4-160" fmla="*/ 173513 h 189463"/>
                <a:gd name="connsiteX5" fmla="*/ 4349750 w 4349750"/>
                <a:gd name="connsiteY5" fmla="*/ 40163 h 189463"/>
                <a:gd name="connsiteX0-161" fmla="*/ 0 w 4349750"/>
                <a:gd name="connsiteY0-162" fmla="*/ 65563 h 202352"/>
                <a:gd name="connsiteX1-163" fmla="*/ 933450 w 4349750"/>
                <a:gd name="connsiteY1-164" fmla="*/ 154463 h 202352"/>
                <a:gd name="connsiteX2-165" fmla="*/ 2159000 w 4349750"/>
                <a:gd name="connsiteY2-166" fmla="*/ 179863 h 202352"/>
                <a:gd name="connsiteX3-167" fmla="*/ 2945786 w 4349750"/>
                <a:gd name="connsiteY3-168" fmla="*/ 4 h 202352"/>
                <a:gd name="connsiteX4-169" fmla="*/ 3639408 w 4349750"/>
                <a:gd name="connsiteY4-170" fmla="*/ 202088 h 202352"/>
                <a:gd name="connsiteX5-171" fmla="*/ 4349750 w 4349750"/>
                <a:gd name="connsiteY5-172" fmla="*/ 40163 h 202352"/>
                <a:gd name="connsiteX0-173" fmla="*/ 0 w 4349750"/>
                <a:gd name="connsiteY0-174" fmla="*/ 122777 h 259566"/>
                <a:gd name="connsiteX1-175" fmla="*/ 933450 w 4349750"/>
                <a:gd name="connsiteY1-176" fmla="*/ 211677 h 259566"/>
                <a:gd name="connsiteX2-177" fmla="*/ 1485590 w 4349750"/>
                <a:gd name="connsiteY2-178" fmla="*/ 67 h 259566"/>
                <a:gd name="connsiteX3-179" fmla="*/ 2159000 w 4349750"/>
                <a:gd name="connsiteY3-180" fmla="*/ 237077 h 259566"/>
                <a:gd name="connsiteX4-181" fmla="*/ 2945786 w 4349750"/>
                <a:gd name="connsiteY4-182" fmla="*/ 57218 h 259566"/>
                <a:gd name="connsiteX5-183" fmla="*/ 3639408 w 4349750"/>
                <a:gd name="connsiteY5-184" fmla="*/ 259302 h 259566"/>
                <a:gd name="connsiteX6" fmla="*/ 4349750 w 4349750"/>
                <a:gd name="connsiteY6" fmla="*/ 97377 h 259566"/>
                <a:gd name="connsiteX0-185" fmla="*/ 0 w 4349750"/>
                <a:gd name="connsiteY0-186" fmla="*/ 122775 h 259564"/>
                <a:gd name="connsiteX1-187" fmla="*/ 806477 w 4349750"/>
                <a:gd name="connsiteY1-188" fmla="*/ 221200 h 259564"/>
                <a:gd name="connsiteX2-189" fmla="*/ 1485590 w 4349750"/>
                <a:gd name="connsiteY2-190" fmla="*/ 65 h 259564"/>
                <a:gd name="connsiteX3-191" fmla="*/ 2159000 w 4349750"/>
                <a:gd name="connsiteY3-192" fmla="*/ 237075 h 259564"/>
                <a:gd name="connsiteX4-193" fmla="*/ 2945786 w 4349750"/>
                <a:gd name="connsiteY4-194" fmla="*/ 57216 h 259564"/>
                <a:gd name="connsiteX5-195" fmla="*/ 3639408 w 4349750"/>
                <a:gd name="connsiteY5-196" fmla="*/ 259300 h 259564"/>
                <a:gd name="connsiteX6-197" fmla="*/ 4349750 w 4349750"/>
                <a:gd name="connsiteY6-198" fmla="*/ 97375 h 259564"/>
                <a:gd name="connsiteX0-199" fmla="*/ 0 w 4349750"/>
                <a:gd name="connsiteY0-200" fmla="*/ 65564 h 202353"/>
                <a:gd name="connsiteX1-201" fmla="*/ 806477 w 4349750"/>
                <a:gd name="connsiteY1-202" fmla="*/ 163989 h 202353"/>
                <a:gd name="connsiteX2-203" fmla="*/ 1494660 w 4349750"/>
                <a:gd name="connsiteY2-204" fmla="*/ 47629 h 202353"/>
                <a:gd name="connsiteX3-205" fmla="*/ 2159000 w 4349750"/>
                <a:gd name="connsiteY3-206" fmla="*/ 179864 h 202353"/>
                <a:gd name="connsiteX4-207" fmla="*/ 2945786 w 4349750"/>
                <a:gd name="connsiteY4-208" fmla="*/ 5 h 202353"/>
                <a:gd name="connsiteX5-209" fmla="*/ 3639408 w 4349750"/>
                <a:gd name="connsiteY5-210" fmla="*/ 202089 h 202353"/>
                <a:gd name="connsiteX6-211" fmla="*/ 4349750 w 4349750"/>
                <a:gd name="connsiteY6-212" fmla="*/ 40164 h 202353"/>
                <a:gd name="connsiteX0-213" fmla="*/ 0 w 4349750"/>
                <a:gd name="connsiteY0-214" fmla="*/ 65564 h 192850"/>
                <a:gd name="connsiteX1-215" fmla="*/ 806477 w 4349750"/>
                <a:gd name="connsiteY1-216" fmla="*/ 163989 h 192850"/>
                <a:gd name="connsiteX2-217" fmla="*/ 1494660 w 4349750"/>
                <a:gd name="connsiteY2-218" fmla="*/ 47629 h 192850"/>
                <a:gd name="connsiteX3-219" fmla="*/ 2159000 w 4349750"/>
                <a:gd name="connsiteY3-220" fmla="*/ 179864 h 192850"/>
                <a:gd name="connsiteX4-221" fmla="*/ 2945786 w 4349750"/>
                <a:gd name="connsiteY4-222" fmla="*/ 5 h 192850"/>
                <a:gd name="connsiteX5-223" fmla="*/ 3666616 w 4349750"/>
                <a:gd name="connsiteY5-224" fmla="*/ 192564 h 192850"/>
                <a:gd name="connsiteX6-225" fmla="*/ 4349750 w 4349750"/>
                <a:gd name="connsiteY6-226" fmla="*/ 40164 h 192850"/>
                <a:gd name="connsiteX0-227" fmla="*/ 0 w 4349750"/>
                <a:gd name="connsiteY0-228" fmla="*/ 25400 h 152407"/>
                <a:gd name="connsiteX1-229" fmla="*/ 806477 w 4349750"/>
                <a:gd name="connsiteY1-230" fmla="*/ 123825 h 152407"/>
                <a:gd name="connsiteX2-231" fmla="*/ 1494660 w 4349750"/>
                <a:gd name="connsiteY2-232" fmla="*/ 7465 h 152407"/>
                <a:gd name="connsiteX3-233" fmla="*/ 2159000 w 4349750"/>
                <a:gd name="connsiteY3-234" fmla="*/ 139700 h 152407"/>
                <a:gd name="connsiteX4-235" fmla="*/ 2927647 w 4349750"/>
                <a:gd name="connsiteY4-236" fmla="*/ 7466 h 152407"/>
                <a:gd name="connsiteX5-237" fmla="*/ 3666616 w 4349750"/>
                <a:gd name="connsiteY5-238" fmla="*/ 152400 h 152407"/>
                <a:gd name="connsiteX6-239" fmla="*/ 4349750 w 4349750"/>
                <a:gd name="connsiteY6-240" fmla="*/ 0 h 152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71" y="connsiteY5-172"/>
                </a:cxn>
                <a:cxn ang="0">
                  <a:pos x="connsiteX6-197" y="connsiteY6-198"/>
                </a:cxn>
              </a:cxnLst>
              <a:rect l="l" t="t" r="r" b="b"/>
              <a:pathLst>
                <a:path w="4349750" h="152407">
                  <a:moveTo>
                    <a:pt x="0" y="25400"/>
                  </a:moveTo>
                  <a:cubicBezTo>
                    <a:pt x="309033" y="44450"/>
                    <a:pt x="557367" y="126814"/>
                    <a:pt x="806477" y="123825"/>
                  </a:cubicBezTo>
                  <a:cubicBezTo>
                    <a:pt x="1055587" y="120836"/>
                    <a:pt x="1290402" y="3232"/>
                    <a:pt x="1494660" y="7465"/>
                  </a:cubicBezTo>
                  <a:cubicBezTo>
                    <a:pt x="1698918" y="11698"/>
                    <a:pt x="1920169" y="139700"/>
                    <a:pt x="2159000" y="139700"/>
                  </a:cubicBezTo>
                  <a:cubicBezTo>
                    <a:pt x="2397831" y="139700"/>
                    <a:pt x="2720214" y="8524"/>
                    <a:pt x="2927647" y="7466"/>
                  </a:cubicBezTo>
                  <a:cubicBezTo>
                    <a:pt x="3135080" y="6408"/>
                    <a:pt x="3429599" y="153644"/>
                    <a:pt x="3666616" y="152400"/>
                  </a:cubicBezTo>
                  <a:cubicBezTo>
                    <a:pt x="3903633" y="151156"/>
                    <a:pt x="4028017" y="46567"/>
                    <a:pt x="4349750" y="0"/>
                  </a:cubicBezTo>
                </a:path>
              </a:pathLst>
            </a:custGeom>
            <a:noFill/>
            <a:ln w="6350">
              <a:gradFill>
                <a:gsLst>
                  <a:gs pos="0">
                    <a:srgbClr val="FFCDCD"/>
                  </a:gs>
                  <a:gs pos="90000">
                    <a:srgbClr val="C00000"/>
                  </a:gs>
                  <a:gs pos="10000">
                    <a:srgbClr val="C00000"/>
                  </a:gs>
                  <a:gs pos="100000">
                    <a:srgbClr val="C0000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Tm="5288">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p:tgtEl>
                                          <p:spTgt spid="13"/>
                                        </p:tgtEl>
                                        <p:attrNameLst>
                                          <p:attrName>ppt_y</p:attrName>
                                        </p:attrNameLst>
                                      </p:cBhvr>
                                      <p:tavLst>
                                        <p:tav tm="0">
                                          <p:val>
                                            <p:strVal val="#ppt_y+#ppt_h*1.125000"/>
                                          </p:val>
                                        </p:tav>
                                        <p:tav tm="100000">
                                          <p:val>
                                            <p:strVal val="#ppt_y"/>
                                          </p:val>
                                        </p:tav>
                                      </p:tavLst>
                                    </p:anim>
                                    <p:animEffect transition="in" filter="wipe(up)">
                                      <p:cBhvr>
                                        <p:cTn id="14" dur="1000"/>
                                        <p:tgtEl>
                                          <p:spTgt spid="13"/>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p:tgtEl>
                                          <p:spTgt spid="12"/>
                                        </p:tgtEl>
                                        <p:attrNameLst>
                                          <p:attrName>ppt_x</p:attrName>
                                        </p:attrNameLst>
                                      </p:cBhvr>
                                      <p:tavLst>
                                        <p:tav tm="0">
                                          <p:val>
                                            <p:strVal val="#ppt_x-#ppt_w*1.125000"/>
                                          </p:val>
                                        </p:tav>
                                        <p:tav tm="100000">
                                          <p:val>
                                            <p:strVal val="#ppt_x"/>
                                          </p:val>
                                        </p:tav>
                                      </p:tavLst>
                                    </p:anim>
                                    <p:animEffect transition="in" filter="wipe(right)">
                                      <p:cBhvr>
                                        <p:cTn id="18" dur="1000"/>
                                        <p:tgtEl>
                                          <p:spTgt spid="12"/>
                                        </p:tgtEl>
                                      </p:cBhvr>
                                    </p:animEffect>
                                  </p:childTnLst>
                                </p:cTn>
                              </p:par>
                            </p:childTnLst>
                          </p:cTn>
                        </p:par>
                        <p:par>
                          <p:cTn id="19" fill="hold">
                            <p:stCondLst>
                              <p:cond delay="2000"/>
                            </p:stCondLst>
                            <p:childTnLst>
                              <p:par>
                                <p:cTn id="20" presetID="16" presetClass="entr" presetSubtype="37"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outVertical)">
                                      <p:cBhvr>
                                        <p:cTn id="22" dur="750"/>
                                        <p:tgtEl>
                                          <p:spTgt spid="14"/>
                                        </p:tgtEl>
                                      </p:cBhvr>
                                    </p:animEffect>
                                  </p:childTnLst>
                                </p:cTn>
                              </p:par>
                            </p:childTnLst>
                          </p:cTn>
                        </p:par>
                        <p:par>
                          <p:cTn id="23" fill="hold">
                            <p:stCondLst>
                              <p:cond delay="3000"/>
                            </p:stCondLst>
                            <p:childTnLst>
                              <p:par>
                                <p:cTn id="24" presetID="53" presetClass="entr" presetSubtype="16" fill="hold" grpId="0" nodeType="afterEffect">
                                  <p:stCondLst>
                                    <p:cond delay="0"/>
                                  </p:stCondLst>
                                  <p:iterate type="lt">
                                    <p:tmPct val="20000"/>
                                  </p:iterate>
                                  <p:childTnLst>
                                    <p:set>
                                      <p:cBhvr>
                                        <p:cTn id="25" dur="1" fill="hold">
                                          <p:stCondLst>
                                            <p:cond delay="0"/>
                                          </p:stCondLst>
                                        </p:cTn>
                                        <p:tgtEl>
                                          <p:spTgt spid="9"/>
                                        </p:tgtEl>
                                        <p:attrNameLst>
                                          <p:attrName>style.visibility</p:attrName>
                                        </p:attrNameLst>
                                      </p:cBhvr>
                                      <p:to>
                                        <p:strVal val="visible"/>
                                      </p:to>
                                    </p:set>
                                    <p:anim calcmode="lin" valueType="num">
                                      <p:cBhvr>
                                        <p:cTn id="26" dur="750" fill="hold"/>
                                        <p:tgtEl>
                                          <p:spTgt spid="9"/>
                                        </p:tgtEl>
                                        <p:attrNameLst>
                                          <p:attrName>ppt_w</p:attrName>
                                        </p:attrNameLst>
                                      </p:cBhvr>
                                      <p:tavLst>
                                        <p:tav tm="0">
                                          <p:val>
                                            <p:fltVal val="0"/>
                                          </p:val>
                                        </p:tav>
                                        <p:tav tm="100000">
                                          <p:val>
                                            <p:strVal val="#ppt_w"/>
                                          </p:val>
                                        </p:tav>
                                      </p:tavLst>
                                    </p:anim>
                                    <p:anim calcmode="lin" valueType="num">
                                      <p:cBhvr>
                                        <p:cTn id="27" dur="750" fill="hold"/>
                                        <p:tgtEl>
                                          <p:spTgt spid="9"/>
                                        </p:tgtEl>
                                        <p:attrNameLst>
                                          <p:attrName>ppt_h</p:attrName>
                                        </p:attrNameLst>
                                      </p:cBhvr>
                                      <p:tavLst>
                                        <p:tav tm="0">
                                          <p:val>
                                            <p:fltVal val="0"/>
                                          </p:val>
                                        </p:tav>
                                        <p:tav tm="100000">
                                          <p:val>
                                            <p:strVal val="#ppt_h"/>
                                          </p:val>
                                        </p:tav>
                                      </p:tavLst>
                                    </p:anim>
                                    <p:animEffect transition="in" filter="fade">
                                      <p:cBhvr>
                                        <p:cTn id="28" dur="750"/>
                                        <p:tgtEl>
                                          <p:spTgt spid="9"/>
                                        </p:tgtEl>
                                      </p:cBhvr>
                                    </p:animEffect>
                                  </p:childTnLst>
                                </p:cTn>
                              </p:par>
                              <p:par>
                                <p:cTn id="29" presetID="53" presetClass="entr" presetSubtype="16" fill="hold" grpId="0" nodeType="withEffect">
                                  <p:stCondLst>
                                    <p:cond delay="0"/>
                                  </p:stCondLst>
                                  <p:iterate type="lt">
                                    <p:tmPct val="10000"/>
                                  </p:iterate>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ldLvl="0" animBg="1"/>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党支部党员知识培训"/>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2008</Words>
  <Application>Microsoft Office PowerPoint</Application>
  <PresentationFormat>宽屏</PresentationFormat>
  <Paragraphs>304</Paragraphs>
  <Slides>27</Slides>
  <Notes>27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Raleway</vt:lpstr>
      <vt:lpstr>Raleway Light</vt:lpstr>
      <vt:lpstr>方正兰亭大黑_GBK</vt:lpstr>
      <vt:lpstr>方正兰亭黑_GBK</vt:lpstr>
      <vt:lpstr>宋体</vt:lpstr>
      <vt:lpstr>微软雅黑</vt:lpstr>
      <vt:lpstr>Agency FB</vt:lpstr>
      <vt:lpstr>Arial</vt:lpstr>
      <vt:lpstr>Calibri</vt:lpstr>
      <vt:lpstr>Calibri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2017-05-24T04:55:00Z</dcterms:created>
  <dcterms:modified xsi:type="dcterms:W3CDTF">2023-01-10T05:21:36Z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7D459D6A90E2497AADFF5DE5F8686CF5</vt:lpwstr>
  </property>
  <property fmtid="{A09F084E-AD41-489F-8076-AA5BE3082BCA}" pid="100">
    <vt:ui4>5</vt:ui4>
  </property>
  <property fmtid="{64440492-4C8B-11D1-8B70-080036B11A03}" pid="11">
    <vt:lpwstr>www.2ppt.com-爱PPT提供资源下载</vt:lpwstr>
  </property>
</Properties>
</file>