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5" r:id="rId13"/>
    <p:sldId id="276" r:id="rId14"/>
    <p:sldId id="277" r:id="rId15"/>
    <p:sldId id="278" r:id="rId16"/>
    <p:sldId id="265" r:id="rId17"/>
    <p:sldId id="274" r:id="rId18"/>
    <p:sldId id="279" r:id="rId19"/>
    <p:sldId id="280" r:id="rId20"/>
    <p:sldId id="283" r:id="rId21"/>
    <p:sldId id="266" r:id="rId22"/>
    <p:sldId id="281" r:id="rId23"/>
    <p:sldId id="282" r:id="rId24"/>
    <p:sldId id="272" r:id="rId25"/>
    <p:sldId id="273" r:id="rId26"/>
    <p:sldId id="284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D52"/>
    <a:srgbClr val="002D06"/>
    <a:srgbClr val="556E34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107" d="100"/>
          <a:sy n="107" d="100"/>
        </p:scale>
        <p:origin x="750" y="10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532742" y="-2772231"/>
            <a:ext cx="7126516" cy="1219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532742" y="-2772231"/>
            <a:ext cx="7126516" cy="1219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532742" y="-2772231"/>
            <a:ext cx="7126516" cy="1219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8999" y="173399"/>
            <a:ext cx="4202896" cy="652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solidFill>
                  <a:srgbClr val="3A7D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solidFill>
                <a:srgbClr val="3A7D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66660" y="190261"/>
            <a:ext cx="725836" cy="635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01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8999" y="173399"/>
            <a:ext cx="4202896" cy="652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solidFill>
                  <a:srgbClr val="3A7D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solidFill>
                <a:srgbClr val="3A7D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66660" y="190261"/>
            <a:ext cx="725836" cy="635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02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8999" y="173399"/>
            <a:ext cx="4202896" cy="652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solidFill>
                  <a:srgbClr val="3A7D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solidFill>
                <a:srgbClr val="3A7D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66660" y="190261"/>
            <a:ext cx="725836" cy="635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03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8999" y="173399"/>
            <a:ext cx="4202896" cy="652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solidFill>
                  <a:srgbClr val="3A7D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solidFill>
                <a:srgbClr val="3A7D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66660" y="190261"/>
            <a:ext cx="725836" cy="635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04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532742" y="-2772231"/>
            <a:ext cx="7126516" cy="1219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0" Type="http://schemas.openxmlformats.org/officeDocument/2006/relationships/notesSlide" Target="../notesSlides/notesSlide12.xml"/><Relationship Id="rId1" Type="http://schemas.openxmlformats.org/officeDocument/2006/relationships/tags" Target="../tags/tag37.xml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6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7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2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notesSlide" Target="../notesSlides/notesSlide22.xml"/><Relationship Id="rId1" Type="http://schemas.openxmlformats.org/officeDocument/2006/relationships/tags" Target="../tags/tag77.xml"/></Relationships>
</file>

<file path=ppt/slides/_rels/slide23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5.xml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78" y="1176921"/>
            <a:ext cx="4438273" cy="44382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74872" y="4165802"/>
            <a:ext cx="954107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新</a:t>
            </a:r>
            <a:endParaRPr lang="zh-CN" altLang="en-US" sz="60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05498" y="153467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日</a:t>
            </a:r>
            <a:endParaRPr lang="zh-CN" altLang="en-US" sz="48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6652" y="2218877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系</a:t>
            </a:r>
            <a:endParaRPr lang="zh-CN" altLang="en-US" sz="54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4562" y="300276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小</a:t>
            </a:r>
            <a:endParaRPr lang="zh-CN" altLang="en-US" sz="48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65214" y="351769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清</a:t>
            </a:r>
            <a:endParaRPr lang="zh-CN" altLang="en-US" sz="54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61" y="2218877"/>
            <a:ext cx="2776682" cy="374506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991948" y="2356942"/>
            <a:ext cx="517065" cy="2409024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2975" y="-11525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339281" y="2546910"/>
            <a:ext cx="5527960" cy="2052116"/>
            <a:chOff x="3339281" y="2546910"/>
            <a:chExt cx="5527960" cy="2052116"/>
          </a:xfrm>
        </p:grpSpPr>
        <p:sp>
          <p:nvSpPr>
            <p:cNvPr id="4" name="Oval 9"/>
            <p:cNvSpPr/>
            <p:nvPr/>
          </p:nvSpPr>
          <p:spPr>
            <a:xfrm>
              <a:off x="5368419" y="2546910"/>
              <a:ext cx="1458058" cy="14580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TextBox 10"/>
            <p:cNvSpPr txBox="1"/>
            <p:nvPr/>
          </p:nvSpPr>
          <p:spPr bwMode="auto">
            <a:xfrm>
              <a:off x="5695095" y="3485524"/>
              <a:ext cx="804707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输入标题文本 </a:t>
              </a:r>
              <a:endParaRPr lang="zh-CN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11"/>
            <p:cNvSpPr/>
            <p:nvPr/>
          </p:nvSpPr>
          <p:spPr>
            <a:xfrm>
              <a:off x="3534875" y="3140968"/>
              <a:ext cx="1458058" cy="1458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TextBox 12"/>
            <p:cNvSpPr txBox="1"/>
            <p:nvPr/>
          </p:nvSpPr>
          <p:spPr bwMode="auto">
            <a:xfrm>
              <a:off x="3879185" y="4133961"/>
              <a:ext cx="769441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7226858" y="3140968"/>
              <a:ext cx="1458058" cy="14580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TextBox 14"/>
            <p:cNvSpPr txBox="1"/>
            <p:nvPr/>
          </p:nvSpPr>
          <p:spPr bwMode="auto">
            <a:xfrm>
              <a:off x="7571167" y="4133961"/>
              <a:ext cx="769441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15"/>
            <p:cNvSpPr/>
            <p:nvPr/>
          </p:nvSpPr>
          <p:spPr>
            <a:xfrm rot="20509120">
              <a:off x="3339281" y="2725838"/>
              <a:ext cx="3683471" cy="171852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Rectangle: Rounded Corners 16"/>
            <p:cNvSpPr/>
            <p:nvPr/>
          </p:nvSpPr>
          <p:spPr>
            <a:xfrm rot="1090880" flipH="1">
              <a:off x="5183773" y="2725836"/>
              <a:ext cx="3683468" cy="171852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21"/>
            <p:cNvSpPr/>
            <p:nvPr/>
          </p:nvSpPr>
          <p:spPr bwMode="auto">
            <a:xfrm>
              <a:off x="5828961" y="2718461"/>
              <a:ext cx="595513" cy="59551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22"/>
            <p:cNvSpPr/>
            <p:nvPr/>
          </p:nvSpPr>
          <p:spPr bwMode="auto">
            <a:xfrm>
              <a:off x="3928491" y="3366243"/>
              <a:ext cx="595513" cy="59551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23"/>
            <p:cNvSpPr/>
            <p:nvPr/>
          </p:nvSpPr>
          <p:spPr bwMode="auto">
            <a:xfrm>
              <a:off x="7658130" y="3348482"/>
              <a:ext cx="595513" cy="59551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5" name="千图PPT彼岸天：ID 8661124库_文本框 24"/>
          <p:cNvSpPr txBox="1"/>
          <p:nvPr>
            <p:custDataLst>
              <p:tags r:id="rId2"/>
            </p:custDataLst>
          </p:nvPr>
        </p:nvSpPr>
        <p:spPr bwMode="auto">
          <a:xfrm>
            <a:off x="1972886" y="4991724"/>
            <a:ext cx="8246229" cy="957236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点击即可编辑  </a:t>
            </a:r>
            <a:b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16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9227897" y="3624022"/>
            <a:ext cx="2094271" cy="831200"/>
            <a:chOff x="9035031" y="3624022"/>
            <a:chExt cx="2094271" cy="831200"/>
          </a:xfrm>
        </p:grpSpPr>
        <p:sp>
          <p:nvSpPr>
            <p:cNvPr id="23" name="TextBox 25"/>
            <p:cNvSpPr txBox="1"/>
            <p:nvPr/>
          </p:nvSpPr>
          <p:spPr>
            <a:xfrm>
              <a:off x="9043403" y="362402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24" name="Rectangle 26"/>
            <p:cNvSpPr/>
            <p:nvPr/>
          </p:nvSpPr>
          <p:spPr>
            <a:xfrm>
              <a:off x="9035031" y="3947391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点击即可编辑  </a:t>
              </a: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千图PPT彼岸天：ID 8661124库_组合 2"/>
          <p:cNvGrpSpPr/>
          <p:nvPr>
            <p:custDataLst>
              <p:tags r:id="rId4"/>
            </p:custDataLst>
          </p:nvPr>
        </p:nvGrpSpPr>
        <p:grpSpPr>
          <a:xfrm>
            <a:off x="853212" y="3624022"/>
            <a:ext cx="2094271" cy="831200"/>
            <a:chOff x="1082117" y="3624022"/>
            <a:chExt cx="2094271" cy="831200"/>
          </a:xfrm>
        </p:grpSpPr>
        <p:sp>
          <p:nvSpPr>
            <p:cNvPr id="21" name="TextBox 27"/>
            <p:cNvSpPr txBox="1"/>
            <p:nvPr/>
          </p:nvSpPr>
          <p:spPr>
            <a:xfrm>
              <a:off x="1914504" y="362402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1082117" y="3947391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点击即可编辑  </a:t>
              </a: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085413" y="1277092"/>
            <a:ext cx="2094271" cy="831200"/>
            <a:chOff x="5085413" y="1498346"/>
            <a:chExt cx="2094271" cy="831200"/>
          </a:xfrm>
        </p:grpSpPr>
        <p:sp>
          <p:nvSpPr>
            <p:cNvPr id="19" name="TextBox 29"/>
            <p:cNvSpPr txBox="1"/>
            <p:nvPr/>
          </p:nvSpPr>
          <p:spPr>
            <a:xfrm>
              <a:off x="5501606" y="1498346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Rectangle 30"/>
            <p:cNvSpPr/>
            <p:nvPr/>
          </p:nvSpPr>
          <p:spPr>
            <a:xfrm>
              <a:off x="5085413" y="1821715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点击即可编辑  </a:t>
              </a: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0"/>
          <p:cNvGrpSpPr/>
          <p:nvPr>
            <p:custDataLst>
              <p:tags r:id="rId1"/>
            </p:custDataLst>
          </p:nvPr>
        </p:nvGrpSpPr>
        <p:grpSpPr bwMode="auto">
          <a:xfrm>
            <a:off x="5129851" y="3249531"/>
            <a:ext cx="6256828" cy="3707861"/>
            <a:chOff x="2555776" y="2204864"/>
            <a:chExt cx="3456384" cy="3456384"/>
          </a:xfrm>
          <a:scene3d>
            <a:camera prst="isometricOffAxis1Top">
              <a:rot lat="17411170" lon="18596411" rev="2947935"/>
            </a:camera>
            <a:lightRig rig="threePt" dir="t"/>
          </a:scene3d>
        </p:grpSpPr>
        <p:sp>
          <p:nvSpPr>
            <p:cNvPr id="47" name="Oval 50"/>
            <p:cNvSpPr/>
            <p:nvPr/>
          </p:nvSpPr>
          <p:spPr>
            <a:xfrm>
              <a:off x="2555776" y="2204864"/>
              <a:ext cx="3456384" cy="3456384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Oval 51"/>
            <p:cNvSpPr/>
            <p:nvPr/>
          </p:nvSpPr>
          <p:spPr>
            <a:xfrm>
              <a:off x="2652028" y="2302296"/>
              <a:ext cx="3263879" cy="326387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Oval 52"/>
            <p:cNvSpPr/>
            <p:nvPr/>
          </p:nvSpPr>
          <p:spPr>
            <a:xfrm>
              <a:off x="2927938" y="2577026"/>
              <a:ext cx="2712060" cy="2712060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Oval 53"/>
            <p:cNvSpPr/>
            <p:nvPr/>
          </p:nvSpPr>
          <p:spPr>
            <a:xfrm>
              <a:off x="3298562" y="2948830"/>
              <a:ext cx="1970812" cy="197081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Oval 54"/>
            <p:cNvSpPr/>
            <p:nvPr/>
          </p:nvSpPr>
          <p:spPr>
            <a:xfrm>
              <a:off x="3743908" y="3392996"/>
              <a:ext cx="1080120" cy="108012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Oval 55"/>
            <p:cNvSpPr/>
            <p:nvPr/>
          </p:nvSpPr>
          <p:spPr>
            <a:xfrm>
              <a:off x="3851672" y="3500760"/>
              <a:ext cx="864592" cy="864592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902192" y="1556792"/>
            <a:ext cx="4687558" cy="3572438"/>
            <a:chOff x="5902192" y="1556792"/>
            <a:chExt cx="4687558" cy="3572438"/>
          </a:xfrm>
        </p:grpSpPr>
        <p:sp>
          <p:nvSpPr>
            <p:cNvPr id="38" name="Isosceles Triangle 41"/>
            <p:cNvSpPr/>
            <p:nvPr/>
          </p:nvSpPr>
          <p:spPr bwMode="auto">
            <a:xfrm flipV="1">
              <a:off x="7378895" y="3970719"/>
              <a:ext cx="1758739" cy="1158511"/>
            </a:xfrm>
            <a:prstGeom prst="triangl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42"/>
            <p:cNvSpPr/>
            <p:nvPr/>
          </p:nvSpPr>
          <p:spPr bwMode="auto">
            <a:xfrm>
              <a:off x="7391913" y="3821746"/>
              <a:ext cx="1760185" cy="148972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43"/>
            <p:cNvSpPr/>
            <p:nvPr/>
          </p:nvSpPr>
          <p:spPr bwMode="auto">
            <a:xfrm>
              <a:off x="6608001" y="2862829"/>
              <a:ext cx="3284617" cy="1006646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44"/>
            <p:cNvSpPr/>
            <p:nvPr/>
          </p:nvSpPr>
          <p:spPr bwMode="auto">
            <a:xfrm>
              <a:off x="5902192" y="1704318"/>
              <a:ext cx="4687558" cy="1005201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45"/>
            <p:cNvSpPr/>
            <p:nvPr/>
          </p:nvSpPr>
          <p:spPr bwMode="auto">
            <a:xfrm>
              <a:off x="6610894" y="2715304"/>
              <a:ext cx="3284617" cy="147526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46"/>
            <p:cNvSpPr/>
            <p:nvPr/>
          </p:nvSpPr>
          <p:spPr bwMode="auto">
            <a:xfrm>
              <a:off x="5902192" y="1556792"/>
              <a:ext cx="4687558" cy="147526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Rectangle 47"/>
            <p:cNvSpPr/>
            <p:nvPr/>
          </p:nvSpPr>
          <p:spPr bwMode="auto">
            <a:xfrm>
              <a:off x="6595869" y="1768887"/>
              <a:ext cx="3374589" cy="86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400" dirty="0">
                  <a:solidFill>
                    <a:schemeClr val="bg1"/>
                  </a:solidFill>
                </a:rPr>
              </a:br>
              <a:r>
                <a:rPr lang="zh-CN" altLang="en-US" sz="1400" dirty="0">
                  <a:solidFill>
                    <a:schemeClr val="bg1"/>
                  </a:solidFill>
                </a:rPr>
                <a:t>点击即可编辑 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8"/>
            <p:cNvSpPr/>
            <p:nvPr/>
          </p:nvSpPr>
          <p:spPr bwMode="auto">
            <a:xfrm>
              <a:off x="7265968" y="3033875"/>
              <a:ext cx="2034388" cy="68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请替换文字内容复制你的内容到此点击即可编辑 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9"/>
            <p:cNvSpPr txBox="1"/>
            <p:nvPr/>
          </p:nvSpPr>
          <p:spPr bwMode="auto">
            <a:xfrm>
              <a:off x="7919402" y="4142437"/>
              <a:ext cx="6155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eaLnBrk="1" hangingPunct="1"/>
              <a:r>
                <a:rPr lang="zh-CN" altLang="en-US" sz="2400">
                  <a:solidFill>
                    <a:schemeClr val="bg1"/>
                  </a:solidFill>
                </a:rPr>
                <a:t>标题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19667" y="1724443"/>
            <a:ext cx="5317033" cy="910447"/>
            <a:chOff x="719667" y="1724443"/>
            <a:chExt cx="5317033" cy="9104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129851" y="2249586"/>
              <a:ext cx="90684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0"/>
            <p:cNvSpPr/>
            <p:nvPr/>
          </p:nvSpPr>
          <p:spPr bwMode="auto">
            <a:xfrm>
              <a:off x="4303995" y="1905359"/>
              <a:ext cx="688454" cy="6884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" name="Group 21"/>
            <p:cNvGrpSpPr/>
            <p:nvPr/>
          </p:nvGrpSpPr>
          <p:grpSpPr bwMode="auto">
            <a:xfrm>
              <a:off x="4473419" y="2074783"/>
              <a:ext cx="349605" cy="349605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24" name="Freeform: Shape 22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23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24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56"/>
            <p:cNvGrpSpPr/>
            <p:nvPr/>
          </p:nvGrpSpPr>
          <p:grpSpPr>
            <a:xfrm>
              <a:off x="719667" y="1724443"/>
              <a:ext cx="3584330" cy="910447"/>
              <a:chOff x="729708" y="1607283"/>
              <a:chExt cx="3411185" cy="910447"/>
            </a:xfrm>
          </p:grpSpPr>
          <p:sp>
            <p:nvSpPr>
              <p:cNvPr id="22" name="TextBox 57"/>
              <p:cNvSpPr txBox="1"/>
              <p:nvPr/>
            </p:nvSpPr>
            <p:spPr bwMode="auto">
              <a:xfrm>
                <a:off x="2830874" y="1607283"/>
                <a:ext cx="131001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144000" bIns="0">
                <a:normAutofit/>
              </a:bodyPr>
              <a:lstStyle/>
              <a:p>
                <a:pPr algn="r" eaLnBrk="1" hangingPunct="1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Rectangle 58"/>
              <p:cNvSpPr/>
              <p:nvPr/>
            </p:nvSpPr>
            <p:spPr bwMode="auto">
              <a:xfrm>
                <a:off x="729708" y="1853504"/>
                <a:ext cx="3411184" cy="664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144000" bIns="0" anchor="t" anchorCtr="0">
                <a:normAutofit/>
              </a:bodyPr>
              <a:lstStyle/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点击即可编辑  </a:t>
                </a:r>
                <a:endParaRPr lang="zh-CN" altLang="en-US" sz="1100" dirty="0"/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4"/>
            </p:custDataLst>
          </p:nvPr>
        </p:nvGrpSpPr>
        <p:grpSpPr>
          <a:xfrm>
            <a:off x="719667" y="2881274"/>
            <a:ext cx="6060447" cy="910447"/>
            <a:chOff x="719667" y="2881274"/>
            <a:chExt cx="6060447" cy="91044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129851" y="3392187"/>
              <a:ext cx="1650263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9"/>
            <p:cNvSpPr/>
            <p:nvPr/>
          </p:nvSpPr>
          <p:spPr bwMode="auto">
            <a:xfrm>
              <a:off x="4303995" y="3047961"/>
              <a:ext cx="688454" cy="688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30"/>
            <p:cNvGrpSpPr/>
            <p:nvPr/>
          </p:nvGrpSpPr>
          <p:grpSpPr bwMode="auto">
            <a:xfrm>
              <a:off x="4469751" y="3219044"/>
              <a:ext cx="349605" cy="350204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29" name="Freeform: Shape 31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65"/>
            <p:cNvGrpSpPr/>
            <p:nvPr/>
          </p:nvGrpSpPr>
          <p:grpSpPr>
            <a:xfrm>
              <a:off x="719667" y="2881274"/>
              <a:ext cx="3584330" cy="910447"/>
              <a:chOff x="729708" y="1607283"/>
              <a:chExt cx="3411185" cy="910447"/>
            </a:xfrm>
          </p:grpSpPr>
          <p:sp>
            <p:nvSpPr>
              <p:cNvPr id="20" name="TextBox 66"/>
              <p:cNvSpPr txBox="1"/>
              <p:nvPr/>
            </p:nvSpPr>
            <p:spPr bwMode="auto">
              <a:xfrm>
                <a:off x="2830874" y="1607283"/>
                <a:ext cx="131001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144000" bIns="0">
                <a:normAutofit/>
              </a:bodyPr>
              <a:lstStyle/>
              <a:p>
                <a:pPr algn="r" eaLnBrk="1" hangingPunct="1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Rectangle 67"/>
              <p:cNvSpPr/>
              <p:nvPr/>
            </p:nvSpPr>
            <p:spPr bwMode="auto">
              <a:xfrm>
                <a:off x="729708" y="1853504"/>
                <a:ext cx="3411184" cy="664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144000" bIns="0">
                <a:normAutofit/>
              </a:bodyPr>
              <a:lstStyle/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点击即可编辑  </a:t>
                </a:r>
                <a:endParaRPr lang="zh-CN" altLang="en-US" sz="1100" dirty="0"/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5"/>
            </p:custDataLst>
          </p:nvPr>
        </p:nvGrpSpPr>
        <p:grpSpPr>
          <a:xfrm>
            <a:off x="719667" y="4038106"/>
            <a:ext cx="6756133" cy="910447"/>
            <a:chOff x="719667" y="4038106"/>
            <a:chExt cx="6756133" cy="91044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076336" y="4468258"/>
              <a:ext cx="2399464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5"/>
            <p:cNvSpPr/>
            <p:nvPr/>
          </p:nvSpPr>
          <p:spPr bwMode="auto">
            <a:xfrm>
              <a:off x="4303995" y="4124031"/>
              <a:ext cx="688454" cy="6884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Group 26"/>
            <p:cNvGrpSpPr/>
            <p:nvPr/>
          </p:nvGrpSpPr>
          <p:grpSpPr bwMode="auto">
            <a:xfrm>
              <a:off x="4536045" y="4293156"/>
              <a:ext cx="240242" cy="350204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7" name="Freeform: Shape 27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28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68"/>
            <p:cNvGrpSpPr/>
            <p:nvPr/>
          </p:nvGrpSpPr>
          <p:grpSpPr>
            <a:xfrm>
              <a:off x="719667" y="4038106"/>
              <a:ext cx="3584330" cy="910447"/>
              <a:chOff x="729708" y="1607283"/>
              <a:chExt cx="3411185" cy="910447"/>
            </a:xfrm>
          </p:grpSpPr>
          <p:sp>
            <p:nvSpPr>
              <p:cNvPr id="18" name="TextBox 69"/>
              <p:cNvSpPr txBox="1"/>
              <p:nvPr/>
            </p:nvSpPr>
            <p:spPr bwMode="auto">
              <a:xfrm>
                <a:off x="2830874" y="1607283"/>
                <a:ext cx="131001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144000" bIns="0">
                <a:normAutofit/>
              </a:bodyPr>
              <a:lstStyle/>
              <a:p>
                <a:pPr algn="r" eaLnBrk="1" hangingPunct="1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Rectangle 70"/>
              <p:cNvSpPr/>
              <p:nvPr/>
            </p:nvSpPr>
            <p:spPr bwMode="auto">
              <a:xfrm>
                <a:off x="729708" y="1853504"/>
                <a:ext cx="3411184" cy="664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144000" bIns="0">
                <a:normAutofit/>
              </a:bodyPr>
              <a:lstStyle/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点击即可编辑  </a:t>
                </a:r>
                <a:endParaRPr lang="zh-CN" altLang="en-US" sz="11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1658607" y="3745087"/>
            <a:ext cx="3341222" cy="1513856"/>
            <a:chOff x="954609" y="1833070"/>
            <a:chExt cx="3341222" cy="1513856"/>
          </a:xfrm>
        </p:grpSpPr>
        <p:sp>
          <p:nvSpPr>
            <p:cNvPr id="70" name="TextBox 72"/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eaLnBrk="1" fontAlgn="auto" hangingPunct="1"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71" name="Rectangle 73"/>
            <p:cNvSpPr/>
            <p:nvPr/>
          </p:nvSpPr>
          <p:spPr bwMode="auto">
            <a:xfrm>
              <a:off x="954609" y="2079291"/>
              <a:ext cx="3341222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点击即可编辑  </a:t>
              </a:r>
              <a:endParaRPr lang="zh-CN" altLang="en-US" sz="1000" dirty="0"/>
            </a:p>
          </p:txBody>
        </p:sp>
      </p:grpSp>
      <p:grpSp>
        <p:nvGrpSpPr>
          <p:cNvPr id="76" name="千图PPT彼岸天：ID 8661124库_组合 75"/>
          <p:cNvGrpSpPr/>
          <p:nvPr>
            <p:custDataLst>
              <p:tags r:id="rId2"/>
            </p:custDataLst>
          </p:nvPr>
        </p:nvGrpSpPr>
        <p:grpSpPr>
          <a:xfrm>
            <a:off x="3716804" y="2700455"/>
            <a:ext cx="829187" cy="829187"/>
            <a:chOff x="3716804" y="2700455"/>
            <a:chExt cx="829187" cy="829187"/>
          </a:xfrm>
        </p:grpSpPr>
        <p:sp>
          <p:nvSpPr>
            <p:cNvPr id="60" name="Oval 70"/>
            <p:cNvSpPr/>
            <p:nvPr/>
          </p:nvSpPr>
          <p:spPr bwMode="auto">
            <a:xfrm>
              <a:off x="3716804" y="2700455"/>
              <a:ext cx="829187" cy="8291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71"/>
            <p:cNvSpPr/>
            <p:nvPr/>
          </p:nvSpPr>
          <p:spPr bwMode="auto">
            <a:xfrm>
              <a:off x="3919782" y="2891917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4" name="千图PPT彼岸天：ID 8661124库_组合 73"/>
          <p:cNvGrpSpPr/>
          <p:nvPr>
            <p:custDataLst>
              <p:tags r:id="rId3"/>
            </p:custDataLst>
          </p:nvPr>
        </p:nvGrpSpPr>
        <p:grpSpPr>
          <a:xfrm>
            <a:off x="1584813" y="2700455"/>
            <a:ext cx="829187" cy="829187"/>
            <a:chOff x="1584813" y="2700455"/>
            <a:chExt cx="829187" cy="829187"/>
          </a:xfrm>
        </p:grpSpPr>
        <p:sp>
          <p:nvSpPr>
            <p:cNvPr id="62" name="Oval 66"/>
            <p:cNvSpPr/>
            <p:nvPr/>
          </p:nvSpPr>
          <p:spPr bwMode="auto">
            <a:xfrm>
              <a:off x="1584813" y="2700455"/>
              <a:ext cx="829187" cy="829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63" name="Group 67"/>
            <p:cNvGrpSpPr/>
            <p:nvPr/>
          </p:nvGrpSpPr>
          <p:grpSpPr bwMode="auto">
            <a:xfrm>
              <a:off x="1788499" y="2917468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8" name="Freeform: Shape 68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Freeform: Shape 69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5" name="千图PPT彼岸天：ID 8661124库_组合 74"/>
          <p:cNvGrpSpPr/>
          <p:nvPr>
            <p:custDataLst>
              <p:tags r:id="rId4"/>
            </p:custDataLst>
          </p:nvPr>
        </p:nvGrpSpPr>
        <p:grpSpPr>
          <a:xfrm>
            <a:off x="2650089" y="2700455"/>
            <a:ext cx="829187" cy="829187"/>
            <a:chOff x="2650089" y="2700455"/>
            <a:chExt cx="829187" cy="829187"/>
          </a:xfrm>
        </p:grpSpPr>
        <p:sp>
          <p:nvSpPr>
            <p:cNvPr id="64" name="Oval 62"/>
            <p:cNvSpPr/>
            <p:nvPr/>
          </p:nvSpPr>
          <p:spPr bwMode="auto">
            <a:xfrm>
              <a:off x="2650089" y="2700455"/>
              <a:ext cx="829187" cy="829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65" name="Group 63"/>
            <p:cNvGrpSpPr/>
            <p:nvPr/>
          </p:nvGrpSpPr>
          <p:grpSpPr bwMode="auto">
            <a:xfrm>
              <a:off x="2920006" y="2904152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66" name="Freeform: Shape 64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65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1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434524" y="1268760"/>
            <a:ext cx="981781" cy="4815333"/>
            <a:chOff x="5434524" y="1268760"/>
            <a:chExt cx="981781" cy="4815333"/>
          </a:xfrm>
        </p:grpSpPr>
        <p:sp>
          <p:nvSpPr>
            <p:cNvPr id="21" name="Rectangle 15"/>
            <p:cNvSpPr/>
            <p:nvPr/>
          </p:nvSpPr>
          <p:spPr bwMode="auto">
            <a:xfrm>
              <a:off x="5566963" y="1401200"/>
              <a:ext cx="696748" cy="350965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2" name="Group 16"/>
            <p:cNvGrpSpPr/>
            <p:nvPr/>
          </p:nvGrpSpPr>
          <p:grpSpPr bwMode="auto">
            <a:xfrm>
              <a:off x="5566963" y="5133982"/>
              <a:ext cx="696748" cy="950111"/>
              <a:chOff x="5675267" y="5586733"/>
              <a:chExt cx="768542" cy="1047987"/>
            </a:xfrm>
          </p:grpSpPr>
          <p:sp>
            <p:nvSpPr>
              <p:cNvPr id="58" name="Isosceles Triangle 52"/>
              <p:cNvSpPr/>
              <p:nvPr/>
            </p:nvSpPr>
            <p:spPr>
              <a:xfrm flipV="1">
                <a:off x="5675267" y="5586733"/>
                <a:ext cx="768542" cy="104798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53"/>
              <p:cNvSpPr/>
              <p:nvPr/>
            </p:nvSpPr>
            <p:spPr>
              <a:xfrm flipV="1">
                <a:off x="5883281" y="6098024"/>
                <a:ext cx="352513" cy="536696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3" name="Oval 17"/>
            <p:cNvSpPr/>
            <p:nvPr/>
          </p:nvSpPr>
          <p:spPr bwMode="auto">
            <a:xfrm>
              <a:off x="5830403" y="4824476"/>
              <a:ext cx="181385" cy="1799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4" name="Straight Connector 18"/>
            <p:cNvCxnSpPr>
              <a:endCxn id="43" idx="7"/>
            </p:cNvCxnSpPr>
            <p:nvPr/>
          </p:nvCxnSpPr>
          <p:spPr bwMode="auto">
            <a:xfrm flipH="1">
              <a:off x="5630305" y="1429991"/>
              <a:ext cx="587342" cy="39444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9"/>
            <p:cNvCxnSpPr>
              <a:endCxn id="47" idx="7"/>
            </p:cNvCxnSpPr>
            <p:nvPr/>
          </p:nvCxnSpPr>
          <p:spPr bwMode="auto">
            <a:xfrm flipH="1">
              <a:off x="5980117" y="1847463"/>
              <a:ext cx="204418" cy="18570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"/>
            <p:cNvCxnSpPr>
              <a:endCxn id="47" idx="5"/>
            </p:cNvCxnSpPr>
            <p:nvPr/>
          </p:nvCxnSpPr>
          <p:spPr bwMode="auto">
            <a:xfrm flipH="1" flipV="1">
              <a:off x="5980117" y="2220310"/>
              <a:ext cx="198660" cy="236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/>
            <p:cNvCxnSpPr>
              <a:stCxn id="47" idx="1"/>
            </p:cNvCxnSpPr>
            <p:nvPr/>
          </p:nvCxnSpPr>
          <p:spPr bwMode="auto">
            <a:xfrm flipH="1" flipV="1">
              <a:off x="5566963" y="1858980"/>
              <a:ext cx="226011" cy="1741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"/>
            <p:cNvCxnSpPr>
              <a:stCxn id="50" idx="7"/>
            </p:cNvCxnSpPr>
            <p:nvPr/>
          </p:nvCxnSpPr>
          <p:spPr bwMode="auto">
            <a:xfrm flipV="1">
              <a:off x="5630305" y="2161288"/>
              <a:ext cx="211615" cy="33253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3"/>
            <p:cNvCxnSpPr>
              <a:stCxn id="49" idx="1"/>
            </p:cNvCxnSpPr>
            <p:nvPr/>
          </p:nvCxnSpPr>
          <p:spPr bwMode="auto">
            <a:xfrm flipH="1" flipV="1">
              <a:off x="5867831" y="2859475"/>
              <a:ext cx="318143" cy="10220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4"/>
            <p:cNvCxnSpPr>
              <a:stCxn id="48" idx="7"/>
            </p:cNvCxnSpPr>
            <p:nvPr/>
          </p:nvCxnSpPr>
          <p:spPr bwMode="auto">
            <a:xfrm flipV="1">
              <a:off x="5644700" y="2870992"/>
              <a:ext cx="184264" cy="37428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5"/>
            <p:cNvCxnSpPr/>
            <p:nvPr/>
          </p:nvCxnSpPr>
          <p:spPr bwMode="auto">
            <a:xfrm flipH="1" flipV="1">
              <a:off x="5552568" y="2594596"/>
              <a:ext cx="305187" cy="25336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6"/>
            <p:cNvCxnSpPr/>
            <p:nvPr/>
          </p:nvCxnSpPr>
          <p:spPr bwMode="auto">
            <a:xfrm flipV="1">
              <a:off x="5886546" y="2476552"/>
              <a:ext cx="377165" cy="331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7"/>
            <p:cNvCxnSpPr>
              <a:stCxn id="48" idx="6"/>
            </p:cNvCxnSpPr>
            <p:nvPr/>
          </p:nvCxnSpPr>
          <p:spPr bwMode="auto">
            <a:xfrm flipV="1">
              <a:off x="5680689" y="3081168"/>
              <a:ext cx="610374" cy="24904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8"/>
            <p:cNvCxnSpPr>
              <a:stCxn id="56" idx="1"/>
            </p:cNvCxnSpPr>
            <p:nvPr/>
          </p:nvCxnSpPr>
          <p:spPr bwMode="auto">
            <a:xfrm flipH="1" flipV="1">
              <a:off x="5592876" y="3387794"/>
              <a:ext cx="141077" cy="32102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9"/>
            <p:cNvCxnSpPr>
              <a:stCxn id="56" idx="3"/>
            </p:cNvCxnSpPr>
            <p:nvPr/>
          </p:nvCxnSpPr>
          <p:spPr bwMode="auto">
            <a:xfrm flipV="1">
              <a:off x="5733952" y="3540388"/>
              <a:ext cx="503847" cy="33685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0"/>
            <p:cNvCxnSpPr>
              <a:stCxn id="53" idx="1"/>
            </p:cNvCxnSpPr>
            <p:nvPr/>
          </p:nvCxnSpPr>
          <p:spPr bwMode="auto">
            <a:xfrm flipH="1" flipV="1">
              <a:off x="5908139" y="4303355"/>
              <a:ext cx="292231" cy="4462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/>
            <p:cNvCxnSpPr/>
            <p:nvPr/>
          </p:nvCxnSpPr>
          <p:spPr bwMode="auto">
            <a:xfrm flipH="1">
              <a:off x="5620227" y="4280322"/>
              <a:ext cx="210176" cy="5628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2"/>
            <p:cNvCxnSpPr/>
            <p:nvPr/>
          </p:nvCxnSpPr>
          <p:spPr bwMode="auto">
            <a:xfrm flipH="1" flipV="1">
              <a:off x="5895184" y="4358059"/>
              <a:ext cx="342615" cy="498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3"/>
            <p:cNvCxnSpPr/>
            <p:nvPr/>
          </p:nvCxnSpPr>
          <p:spPr bwMode="auto">
            <a:xfrm flipV="1">
              <a:off x="5859194" y="3608048"/>
              <a:ext cx="325340" cy="667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4"/>
            <p:cNvSpPr/>
            <p:nvPr/>
          </p:nvSpPr>
          <p:spPr bwMode="auto">
            <a:xfrm>
              <a:off x="5434524" y="1268760"/>
              <a:ext cx="263439" cy="263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Oval 35"/>
            <p:cNvSpPr/>
            <p:nvPr/>
          </p:nvSpPr>
          <p:spPr bwMode="auto">
            <a:xfrm>
              <a:off x="6119755" y="1271639"/>
              <a:ext cx="263439" cy="264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2" name="Oval 36"/>
            <p:cNvSpPr/>
            <p:nvPr/>
          </p:nvSpPr>
          <p:spPr bwMode="auto">
            <a:xfrm>
              <a:off x="6151426" y="1696311"/>
              <a:ext cx="198660" cy="198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Oval 37"/>
            <p:cNvSpPr/>
            <p:nvPr/>
          </p:nvSpPr>
          <p:spPr bwMode="auto">
            <a:xfrm>
              <a:off x="5460436" y="1795639"/>
              <a:ext cx="198660" cy="197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4" name="Oval 38"/>
            <p:cNvSpPr/>
            <p:nvPr/>
          </p:nvSpPr>
          <p:spPr bwMode="auto">
            <a:xfrm>
              <a:off x="5824644" y="1304750"/>
              <a:ext cx="181385" cy="1799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5" name="Oval 39"/>
            <p:cNvSpPr/>
            <p:nvPr/>
          </p:nvSpPr>
          <p:spPr bwMode="auto">
            <a:xfrm>
              <a:off x="5434524" y="4726587"/>
              <a:ext cx="263439" cy="264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6" name="Oval 40"/>
            <p:cNvSpPr/>
            <p:nvPr/>
          </p:nvSpPr>
          <p:spPr bwMode="auto">
            <a:xfrm>
              <a:off x="6106799" y="4726587"/>
              <a:ext cx="263440" cy="2648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7" name="Oval 41"/>
            <p:cNvSpPr/>
            <p:nvPr/>
          </p:nvSpPr>
          <p:spPr bwMode="auto">
            <a:xfrm>
              <a:off x="5754107" y="1994299"/>
              <a:ext cx="264879" cy="2648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8" name="Oval 42"/>
            <p:cNvSpPr/>
            <p:nvPr/>
          </p:nvSpPr>
          <p:spPr bwMode="auto">
            <a:xfrm>
              <a:off x="5440283" y="3209289"/>
              <a:ext cx="240406" cy="2404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9" name="Oval 43"/>
            <p:cNvSpPr/>
            <p:nvPr/>
          </p:nvSpPr>
          <p:spPr bwMode="auto">
            <a:xfrm>
              <a:off x="6157184" y="2932893"/>
              <a:ext cx="197219" cy="1986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0" name="Oval 44"/>
            <p:cNvSpPr/>
            <p:nvPr/>
          </p:nvSpPr>
          <p:spPr bwMode="auto">
            <a:xfrm>
              <a:off x="5460436" y="2463596"/>
              <a:ext cx="198660" cy="198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1" name="Oval 45"/>
            <p:cNvSpPr/>
            <p:nvPr/>
          </p:nvSpPr>
          <p:spPr bwMode="auto">
            <a:xfrm>
              <a:off x="6132711" y="3429542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2" name="Oval 46"/>
            <p:cNvSpPr/>
            <p:nvPr/>
          </p:nvSpPr>
          <p:spPr bwMode="auto">
            <a:xfrm>
              <a:off x="6152865" y="2318201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3" name="Oval 47"/>
            <p:cNvSpPr/>
            <p:nvPr/>
          </p:nvSpPr>
          <p:spPr bwMode="auto">
            <a:xfrm>
              <a:off x="6174458" y="4320630"/>
              <a:ext cx="179944" cy="181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4" name="Oval 48"/>
            <p:cNvSpPr/>
            <p:nvPr/>
          </p:nvSpPr>
          <p:spPr bwMode="auto">
            <a:xfrm>
              <a:off x="5489227" y="3939146"/>
              <a:ext cx="179944" cy="181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5" name="Oval 49"/>
            <p:cNvSpPr/>
            <p:nvPr/>
          </p:nvSpPr>
          <p:spPr bwMode="auto">
            <a:xfrm>
              <a:off x="5697963" y="4091740"/>
              <a:ext cx="321022" cy="319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6" name="Oval 50"/>
            <p:cNvSpPr/>
            <p:nvPr/>
          </p:nvSpPr>
          <p:spPr bwMode="auto">
            <a:xfrm>
              <a:off x="5697963" y="3672827"/>
              <a:ext cx="240407" cy="2404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7" name="Oval 51"/>
            <p:cNvSpPr/>
            <p:nvPr/>
          </p:nvSpPr>
          <p:spPr bwMode="auto">
            <a:xfrm>
              <a:off x="5729634" y="2702563"/>
              <a:ext cx="263440" cy="263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73" name="千图PPT彼岸天：ID 8661124库_组合 72"/>
          <p:cNvGrpSpPr/>
          <p:nvPr>
            <p:custDataLst>
              <p:tags r:id="rId6"/>
            </p:custDataLst>
          </p:nvPr>
        </p:nvGrpSpPr>
        <p:grpSpPr>
          <a:xfrm>
            <a:off x="6291063" y="1444387"/>
            <a:ext cx="5181800" cy="772775"/>
            <a:chOff x="6291063" y="1444387"/>
            <a:chExt cx="5181800" cy="77277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291063" y="1794200"/>
              <a:ext cx="1934771" cy="0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7"/>
            <p:cNvGrpSpPr/>
            <p:nvPr/>
          </p:nvGrpSpPr>
          <p:grpSpPr>
            <a:xfrm>
              <a:off x="8468172" y="1444387"/>
              <a:ext cx="3004691" cy="772775"/>
              <a:chOff x="8376985" y="1444387"/>
              <a:chExt cx="2051611" cy="772775"/>
            </a:xfrm>
          </p:grpSpPr>
          <p:sp>
            <p:nvSpPr>
              <p:cNvPr id="19" name="TextBox 60"/>
              <p:cNvSpPr txBox="1"/>
              <p:nvPr/>
            </p:nvSpPr>
            <p:spPr bwMode="auto">
              <a:xfrm>
                <a:off x="8376985" y="1444387"/>
                <a:ext cx="205161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eaLnBrk="1" hangingPunct="1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Rectangle 6"/>
              <p:cNvSpPr/>
              <p:nvPr/>
            </p:nvSpPr>
            <p:spPr>
              <a:xfrm>
                <a:off x="8392833" y="1690608"/>
                <a:ext cx="2035763" cy="526554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6350085" y="2463917"/>
            <a:ext cx="5122778" cy="1520020"/>
            <a:chOff x="6350085" y="2463917"/>
            <a:chExt cx="5122778" cy="1520020"/>
          </a:xfrm>
        </p:grpSpPr>
        <p:cxnSp>
          <p:nvCxnSpPr>
            <p:cNvPr id="9" name="Straight Connector 58"/>
            <p:cNvCxnSpPr/>
            <p:nvPr/>
          </p:nvCxnSpPr>
          <p:spPr bwMode="auto">
            <a:xfrm>
              <a:off x="6350085" y="2468237"/>
              <a:ext cx="11703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9"/>
            <p:cNvCxnSpPr/>
            <p:nvPr/>
          </p:nvCxnSpPr>
          <p:spPr bwMode="auto">
            <a:xfrm>
              <a:off x="7520448" y="2463917"/>
              <a:ext cx="0" cy="446324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76"/>
            <p:cNvGrpSpPr/>
            <p:nvPr/>
          </p:nvGrpSpPr>
          <p:grpSpPr>
            <a:xfrm>
              <a:off x="7467186" y="3211162"/>
              <a:ext cx="4005677" cy="772775"/>
              <a:chOff x="8376985" y="1444387"/>
              <a:chExt cx="1547487" cy="772775"/>
            </a:xfrm>
          </p:grpSpPr>
          <p:sp>
            <p:nvSpPr>
              <p:cNvPr id="17" name="TextBox 77"/>
              <p:cNvSpPr txBox="1"/>
              <p:nvPr/>
            </p:nvSpPr>
            <p:spPr bwMode="auto">
              <a:xfrm>
                <a:off x="8376985" y="1444387"/>
                <a:ext cx="154748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eaLnBrk="1" hangingPunct="1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Rectangle 78"/>
              <p:cNvSpPr/>
              <p:nvPr/>
            </p:nvSpPr>
            <p:spPr>
              <a:xfrm>
                <a:off x="8392833" y="1690608"/>
                <a:ext cx="1522177" cy="52655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</p:grpSp>
      <p:grpSp>
        <p:nvGrpSpPr>
          <p:cNvPr id="72" name="千图PPT彼岸天：ID 8661124库_组合 71"/>
          <p:cNvGrpSpPr/>
          <p:nvPr>
            <p:custDataLst>
              <p:tags r:id="rId8"/>
            </p:custDataLst>
          </p:nvPr>
        </p:nvGrpSpPr>
        <p:grpSpPr>
          <a:xfrm>
            <a:off x="6309777" y="4910584"/>
            <a:ext cx="5163085" cy="1052165"/>
            <a:chOff x="6309777" y="4910584"/>
            <a:chExt cx="5163085" cy="1052165"/>
          </a:xfrm>
        </p:grpSpPr>
        <p:cxnSp>
          <p:nvCxnSpPr>
            <p:cNvPr id="4" name="Straight Connector 74"/>
            <p:cNvCxnSpPr/>
            <p:nvPr/>
          </p:nvCxnSpPr>
          <p:spPr bwMode="auto">
            <a:xfrm flipV="1">
              <a:off x="6309777" y="5817650"/>
              <a:ext cx="1916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75"/>
            <p:cNvCxnSpPr/>
            <p:nvPr/>
          </p:nvCxnSpPr>
          <p:spPr bwMode="auto">
            <a:xfrm flipV="1">
              <a:off x="8225833" y="5375430"/>
              <a:ext cx="0" cy="446324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79"/>
            <p:cNvGrpSpPr/>
            <p:nvPr/>
          </p:nvGrpSpPr>
          <p:grpSpPr>
            <a:xfrm>
              <a:off x="8460626" y="4910584"/>
              <a:ext cx="3012236" cy="1052165"/>
              <a:chOff x="8376985" y="1444387"/>
              <a:chExt cx="2893560" cy="1052165"/>
            </a:xfrm>
          </p:grpSpPr>
          <p:sp>
            <p:nvSpPr>
              <p:cNvPr id="15" name="TextBox 80"/>
              <p:cNvSpPr txBox="1"/>
              <p:nvPr/>
            </p:nvSpPr>
            <p:spPr bwMode="auto">
              <a:xfrm>
                <a:off x="8376985" y="1444387"/>
                <a:ext cx="28700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eaLnBrk="1" hangingPunct="1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Rectangle 81"/>
              <p:cNvSpPr/>
              <p:nvPr/>
            </p:nvSpPr>
            <p:spPr>
              <a:xfrm>
                <a:off x="8392832" y="1690608"/>
                <a:ext cx="2877713" cy="80594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千图PPT彼岸天：ID 8661124库_组合 5"/>
          <p:cNvGrpSpPr/>
          <p:nvPr>
            <p:custDataLst>
              <p:tags r:id="rId1"/>
            </p:custDataLst>
          </p:nvPr>
        </p:nvGrpSpPr>
        <p:grpSpPr>
          <a:xfrm>
            <a:off x="1331492" y="1796425"/>
            <a:ext cx="6096000" cy="1632578"/>
            <a:chOff x="1331492" y="1796424"/>
            <a:chExt cx="6096000" cy="1632575"/>
          </a:xfrm>
        </p:grpSpPr>
        <p:sp>
          <p:nvSpPr>
            <p:cNvPr id="29" name="TextBox 34"/>
            <p:cNvSpPr txBox="1"/>
            <p:nvPr/>
          </p:nvSpPr>
          <p:spPr>
            <a:xfrm>
              <a:off x="1331492" y="1796424"/>
              <a:ext cx="6096000" cy="492443"/>
            </a:xfrm>
            <a:prstGeom prst="rect">
              <a:avLst/>
            </a:prstGeom>
          </p:spPr>
          <p:txBody>
            <a:bodyPr vert="horz" wrap="none" lIns="0" tIns="0" rIns="0" bIns="0" anchor="t">
              <a:norm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Rectangle 4"/>
            <p:cNvSpPr/>
            <p:nvPr/>
          </p:nvSpPr>
          <p:spPr>
            <a:xfrm>
              <a:off x="1331492" y="2288867"/>
              <a:ext cx="6096000" cy="114013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defTabSz="457200">
                <a:lnSpc>
                  <a:spcPct val="120000"/>
                </a:lnSpc>
                <a:spcBef>
                  <a:spcPct val="0"/>
                </a:spcBef>
                <a:buClr>
                  <a:schemeClr val="accent1">
                    <a:lumMod val="75000"/>
                  </a:schemeClr>
                </a:buClr>
                <a:buSzPct val="145000"/>
              </a:pPr>
              <a:r>
                <a:rPr lang="zh-CN" altLang="en-US" sz="1400" dirty="0"/>
                <a:t>请替换文字内容复制你的内容到此点击即可编辑  </a:t>
              </a:r>
              <a:br>
                <a:rPr lang="zh-CN" altLang="en-US" sz="1400" dirty="0"/>
              </a:br>
              <a:r>
                <a:rPr lang="zh-CN" altLang="en-US" sz="1400" dirty="0"/>
                <a:t>如需更改请在（设置形状格式）菜单下（文本选项）中调整</a:t>
              </a:r>
              <a:endParaRPr lang="zh-CN" altLang="en-US" sz="1400" dirty="0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055152" y="1182537"/>
            <a:ext cx="11149444" cy="4838751"/>
            <a:chOff x="1055152" y="1182537"/>
            <a:chExt cx="11149444" cy="4838751"/>
          </a:xfrm>
        </p:grpSpPr>
        <p:sp>
          <p:nvSpPr>
            <p:cNvPr id="4" name="Freeform: Shape 32"/>
            <p:cNvSpPr/>
            <p:nvPr/>
          </p:nvSpPr>
          <p:spPr bwMode="auto">
            <a:xfrm flipV="1">
              <a:off x="7717587" y="2697898"/>
              <a:ext cx="3444144" cy="3087031"/>
            </a:xfrm>
            <a:custGeom>
              <a:avLst/>
              <a:gdLst>
                <a:gd name="T0" fmla="*/ 0 w 2183"/>
                <a:gd name="T1" fmla="*/ 939 h 1232"/>
                <a:gd name="T2" fmla="*/ 2183 w 2183"/>
                <a:gd name="T3" fmla="*/ 0 h 1232"/>
                <a:gd name="T4" fmla="*/ 2183 w 2183"/>
                <a:gd name="T5" fmla="*/ 334 h 1232"/>
                <a:gd name="T6" fmla="*/ 0 w 2183"/>
                <a:gd name="T7" fmla="*/ 1232 h 1232"/>
                <a:gd name="T8" fmla="*/ 0 w 2183"/>
                <a:gd name="T9" fmla="*/ 939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1232">
                  <a:moveTo>
                    <a:pt x="0" y="939"/>
                  </a:moveTo>
                  <a:lnTo>
                    <a:pt x="2183" y="0"/>
                  </a:lnTo>
                  <a:lnTo>
                    <a:pt x="2183" y="334"/>
                  </a:lnTo>
                  <a:lnTo>
                    <a:pt x="0" y="1232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33"/>
            <p:cNvSpPr/>
            <p:nvPr/>
          </p:nvSpPr>
          <p:spPr bwMode="auto">
            <a:xfrm flipV="1">
              <a:off x="1817079" y="5253238"/>
              <a:ext cx="9344652" cy="531689"/>
            </a:xfrm>
            <a:custGeom>
              <a:avLst/>
              <a:gdLst>
                <a:gd name="T0" fmla="*/ 0 w 1832"/>
                <a:gd name="T1" fmla="*/ 232 h 232"/>
                <a:gd name="T2" fmla="*/ 1832 w 1832"/>
                <a:gd name="T3" fmla="*/ 232 h 232"/>
                <a:gd name="T4" fmla="*/ 1832 w 1832"/>
                <a:gd name="T5" fmla="*/ 0 h 232"/>
                <a:gd name="T6" fmla="*/ 1474 w 1832"/>
                <a:gd name="T7" fmla="*/ 0 h 232"/>
                <a:gd name="T8" fmla="*/ 0 w 18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2" h="232">
                  <a:moveTo>
                    <a:pt x="0" y="232"/>
                  </a:moveTo>
                  <a:cubicBezTo>
                    <a:pt x="0" y="232"/>
                    <a:pt x="1500" y="232"/>
                    <a:pt x="1832" y="232"/>
                  </a:cubicBezTo>
                  <a:cubicBezTo>
                    <a:pt x="1832" y="0"/>
                    <a:pt x="1832" y="0"/>
                    <a:pt x="1832" y="0"/>
                  </a:cubicBezTo>
                  <a:cubicBezTo>
                    <a:pt x="1812" y="0"/>
                    <a:pt x="1522" y="0"/>
                    <a:pt x="147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36"/>
            <p:cNvSpPr/>
            <p:nvPr/>
          </p:nvSpPr>
          <p:spPr bwMode="auto">
            <a:xfrm flipV="1">
              <a:off x="7717587" y="1957221"/>
              <a:ext cx="3444144" cy="3045372"/>
            </a:xfrm>
            <a:custGeom>
              <a:avLst/>
              <a:gdLst>
                <a:gd name="T0" fmla="*/ 2183 w 2183"/>
                <a:gd name="T1" fmla="*/ 320 h 1231"/>
                <a:gd name="T2" fmla="*/ 0 w 2183"/>
                <a:gd name="T3" fmla="*/ 1231 h 1231"/>
                <a:gd name="T4" fmla="*/ 0 w 2183"/>
                <a:gd name="T5" fmla="*/ 898 h 1231"/>
                <a:gd name="T6" fmla="*/ 2183 w 2183"/>
                <a:gd name="T7" fmla="*/ 0 h 1231"/>
                <a:gd name="T8" fmla="*/ 2183 w 2183"/>
                <a:gd name="T9" fmla="*/ 32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1231">
                  <a:moveTo>
                    <a:pt x="2183" y="320"/>
                  </a:moveTo>
                  <a:lnTo>
                    <a:pt x="0" y="1231"/>
                  </a:lnTo>
                  <a:lnTo>
                    <a:pt x="0" y="898"/>
                  </a:lnTo>
                  <a:lnTo>
                    <a:pt x="2183" y="0"/>
                  </a:lnTo>
                  <a:lnTo>
                    <a:pt x="2183" y="3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37"/>
            <p:cNvSpPr/>
            <p:nvPr/>
          </p:nvSpPr>
          <p:spPr bwMode="auto">
            <a:xfrm flipV="1">
              <a:off x="7863477" y="2338702"/>
              <a:ext cx="3063075" cy="2912324"/>
            </a:xfrm>
            <a:custGeom>
              <a:avLst/>
              <a:gdLst>
                <a:gd name="T0" fmla="*/ 0 w 2183"/>
                <a:gd name="T1" fmla="*/ 939 h 1232"/>
                <a:gd name="T2" fmla="*/ 2183 w 2183"/>
                <a:gd name="T3" fmla="*/ 0 h 1232"/>
                <a:gd name="T4" fmla="*/ 2183 w 2183"/>
                <a:gd name="T5" fmla="*/ 334 h 1232"/>
                <a:gd name="T6" fmla="*/ 0 w 2183"/>
                <a:gd name="T7" fmla="*/ 1232 h 1232"/>
                <a:gd name="T8" fmla="*/ 0 w 2183"/>
                <a:gd name="T9" fmla="*/ 939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1232">
                  <a:moveTo>
                    <a:pt x="0" y="939"/>
                  </a:moveTo>
                  <a:lnTo>
                    <a:pt x="2183" y="0"/>
                  </a:lnTo>
                  <a:lnTo>
                    <a:pt x="2183" y="334"/>
                  </a:lnTo>
                  <a:lnTo>
                    <a:pt x="0" y="1232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38"/>
            <p:cNvSpPr/>
            <p:nvPr/>
          </p:nvSpPr>
          <p:spPr bwMode="auto">
            <a:xfrm flipV="1">
              <a:off x="7717585" y="1182537"/>
              <a:ext cx="4487011" cy="1260591"/>
            </a:xfrm>
            <a:custGeom>
              <a:avLst/>
              <a:gdLst>
                <a:gd name="T0" fmla="*/ 1168 w 1964"/>
                <a:gd name="T1" fmla="*/ 0 h 552"/>
                <a:gd name="T2" fmla="*/ 1300 w 1964"/>
                <a:gd name="T3" fmla="*/ 24 h 552"/>
                <a:gd name="T4" fmla="*/ 1496 w 1964"/>
                <a:gd name="T5" fmla="*/ 204 h 552"/>
                <a:gd name="T6" fmla="*/ 1964 w 1964"/>
                <a:gd name="T7" fmla="*/ 204 h 552"/>
                <a:gd name="T8" fmla="*/ 1964 w 1964"/>
                <a:gd name="T9" fmla="*/ 552 h 552"/>
                <a:gd name="T10" fmla="*/ 1496 w 1964"/>
                <a:gd name="T11" fmla="*/ 552 h 552"/>
                <a:gd name="T12" fmla="*/ 1304 w 1964"/>
                <a:gd name="T13" fmla="*/ 283 h 552"/>
                <a:gd name="T14" fmla="*/ 1196 w 1964"/>
                <a:gd name="T15" fmla="*/ 228 h 552"/>
                <a:gd name="T16" fmla="*/ 1130 w 1964"/>
                <a:gd name="T17" fmla="*/ 228 h 552"/>
                <a:gd name="T18" fmla="*/ 220 w 1964"/>
                <a:gd name="T19" fmla="*/ 228 h 552"/>
                <a:gd name="T20" fmla="*/ 0 w 1964"/>
                <a:gd name="T21" fmla="*/ 228 h 552"/>
                <a:gd name="T22" fmla="*/ 0 w 1964"/>
                <a:gd name="T23" fmla="*/ 0 h 552"/>
                <a:gd name="T24" fmla="*/ 1095 w 1964"/>
                <a:gd name="T25" fmla="*/ 0 h 552"/>
                <a:gd name="T26" fmla="*/ 1168 w 1964"/>
                <a:gd name="T2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4" h="552">
                  <a:moveTo>
                    <a:pt x="1168" y="0"/>
                  </a:moveTo>
                  <a:cubicBezTo>
                    <a:pt x="1265" y="0"/>
                    <a:pt x="1275" y="2"/>
                    <a:pt x="1300" y="24"/>
                  </a:cubicBezTo>
                  <a:cubicBezTo>
                    <a:pt x="1347" y="65"/>
                    <a:pt x="1496" y="204"/>
                    <a:pt x="1496" y="204"/>
                  </a:cubicBezTo>
                  <a:cubicBezTo>
                    <a:pt x="1964" y="204"/>
                    <a:pt x="1964" y="204"/>
                    <a:pt x="1964" y="204"/>
                  </a:cubicBezTo>
                  <a:cubicBezTo>
                    <a:pt x="1964" y="552"/>
                    <a:pt x="1964" y="552"/>
                    <a:pt x="1964" y="552"/>
                  </a:cubicBezTo>
                  <a:cubicBezTo>
                    <a:pt x="1496" y="552"/>
                    <a:pt x="1496" y="552"/>
                    <a:pt x="1496" y="552"/>
                  </a:cubicBezTo>
                  <a:cubicBezTo>
                    <a:pt x="1496" y="552"/>
                    <a:pt x="1359" y="347"/>
                    <a:pt x="1304" y="283"/>
                  </a:cubicBezTo>
                  <a:cubicBezTo>
                    <a:pt x="1293" y="269"/>
                    <a:pt x="1253" y="228"/>
                    <a:pt x="1196" y="228"/>
                  </a:cubicBezTo>
                  <a:cubicBezTo>
                    <a:pt x="1183" y="228"/>
                    <a:pt x="1160" y="228"/>
                    <a:pt x="1130" y="228"/>
                  </a:cubicBezTo>
                  <a:cubicBezTo>
                    <a:pt x="897" y="228"/>
                    <a:pt x="220" y="228"/>
                    <a:pt x="220" y="228"/>
                  </a:cubicBezTo>
                  <a:cubicBezTo>
                    <a:pt x="190" y="228"/>
                    <a:pt x="12" y="228"/>
                    <a:pt x="0" y="2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4" y="0"/>
                    <a:pt x="885" y="0"/>
                    <a:pt x="1095" y="0"/>
                  </a:cubicBezTo>
                  <a:cubicBezTo>
                    <a:pt x="1128" y="0"/>
                    <a:pt x="1154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39"/>
            <p:cNvSpPr/>
            <p:nvPr/>
          </p:nvSpPr>
          <p:spPr bwMode="auto">
            <a:xfrm flipV="1">
              <a:off x="7717585" y="1835513"/>
              <a:ext cx="4487011" cy="1195356"/>
            </a:xfrm>
            <a:custGeom>
              <a:avLst/>
              <a:gdLst>
                <a:gd name="T0" fmla="*/ 1129 w 1964"/>
                <a:gd name="T1" fmla="*/ 0 h 408"/>
                <a:gd name="T2" fmla="*/ 1272 w 1964"/>
                <a:gd name="T3" fmla="*/ 9 h 408"/>
                <a:gd name="T4" fmla="*/ 1496 w 1964"/>
                <a:gd name="T5" fmla="*/ 92 h 408"/>
                <a:gd name="T6" fmla="*/ 1964 w 1964"/>
                <a:gd name="T7" fmla="*/ 92 h 408"/>
                <a:gd name="T8" fmla="*/ 1964 w 1964"/>
                <a:gd name="T9" fmla="*/ 408 h 408"/>
                <a:gd name="T10" fmla="*/ 1496 w 1964"/>
                <a:gd name="T11" fmla="*/ 408 h 408"/>
                <a:gd name="T12" fmla="*/ 1307 w 1964"/>
                <a:gd name="T13" fmla="*/ 236 h 408"/>
                <a:gd name="T14" fmla="*/ 1168 w 1964"/>
                <a:gd name="T15" fmla="*/ 204 h 408"/>
                <a:gd name="T16" fmla="*/ 1095 w 1964"/>
                <a:gd name="T17" fmla="*/ 204 h 408"/>
                <a:gd name="T18" fmla="*/ 154 w 1964"/>
                <a:gd name="T19" fmla="*/ 204 h 408"/>
                <a:gd name="T20" fmla="*/ 73 w 1964"/>
                <a:gd name="T21" fmla="*/ 204 h 408"/>
                <a:gd name="T22" fmla="*/ 0 w 1964"/>
                <a:gd name="T23" fmla="*/ 204 h 408"/>
                <a:gd name="T24" fmla="*/ 0 w 1964"/>
                <a:gd name="T25" fmla="*/ 0 h 408"/>
                <a:gd name="T26" fmla="*/ 1049 w 1964"/>
                <a:gd name="T27" fmla="*/ 0 h 408"/>
                <a:gd name="T28" fmla="*/ 1129 w 1964"/>
                <a:gd name="T2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64" h="408">
                  <a:moveTo>
                    <a:pt x="1129" y="0"/>
                  </a:moveTo>
                  <a:cubicBezTo>
                    <a:pt x="1260" y="0"/>
                    <a:pt x="1272" y="9"/>
                    <a:pt x="1272" y="9"/>
                  </a:cubicBezTo>
                  <a:cubicBezTo>
                    <a:pt x="1496" y="92"/>
                    <a:pt x="1496" y="92"/>
                    <a:pt x="1496" y="92"/>
                  </a:cubicBezTo>
                  <a:cubicBezTo>
                    <a:pt x="1964" y="92"/>
                    <a:pt x="1964" y="92"/>
                    <a:pt x="1964" y="92"/>
                  </a:cubicBezTo>
                  <a:cubicBezTo>
                    <a:pt x="1964" y="408"/>
                    <a:pt x="1964" y="408"/>
                    <a:pt x="1964" y="408"/>
                  </a:cubicBezTo>
                  <a:cubicBezTo>
                    <a:pt x="1496" y="408"/>
                    <a:pt x="1496" y="408"/>
                    <a:pt x="1496" y="408"/>
                  </a:cubicBezTo>
                  <a:cubicBezTo>
                    <a:pt x="1307" y="236"/>
                    <a:pt x="1307" y="236"/>
                    <a:pt x="1307" y="236"/>
                  </a:cubicBezTo>
                  <a:cubicBezTo>
                    <a:pt x="1301" y="231"/>
                    <a:pt x="1266" y="202"/>
                    <a:pt x="1168" y="204"/>
                  </a:cubicBezTo>
                  <a:cubicBezTo>
                    <a:pt x="1154" y="204"/>
                    <a:pt x="1128" y="204"/>
                    <a:pt x="1095" y="204"/>
                  </a:cubicBezTo>
                  <a:cubicBezTo>
                    <a:pt x="885" y="204"/>
                    <a:pt x="357" y="204"/>
                    <a:pt x="154" y="204"/>
                  </a:cubicBezTo>
                  <a:cubicBezTo>
                    <a:pt x="104" y="204"/>
                    <a:pt x="73" y="204"/>
                    <a:pt x="73" y="204"/>
                  </a:cubicBezTo>
                  <a:cubicBezTo>
                    <a:pt x="40" y="204"/>
                    <a:pt x="16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0" y="0"/>
                    <a:pt x="812" y="0"/>
                    <a:pt x="1049" y="0"/>
                  </a:cubicBezTo>
                  <a:cubicBezTo>
                    <a:pt x="1086" y="0"/>
                    <a:pt x="1113" y="0"/>
                    <a:pt x="1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40"/>
            <p:cNvSpPr/>
            <p:nvPr/>
          </p:nvSpPr>
          <p:spPr bwMode="auto">
            <a:xfrm flipV="1">
              <a:off x="3611726" y="4224292"/>
              <a:ext cx="7550007" cy="501712"/>
            </a:xfrm>
            <a:custGeom>
              <a:avLst/>
              <a:gdLst>
                <a:gd name="T0" fmla="*/ 62 w 1894"/>
                <a:gd name="T1" fmla="*/ 220 h 220"/>
                <a:gd name="T2" fmla="*/ 59 w 1894"/>
                <a:gd name="T3" fmla="*/ 220 h 220"/>
                <a:gd name="T4" fmla="*/ 1894 w 1894"/>
                <a:gd name="T5" fmla="*/ 220 h 220"/>
                <a:gd name="T6" fmla="*/ 1894 w 1894"/>
                <a:gd name="T7" fmla="*/ 0 h 220"/>
                <a:gd name="T8" fmla="*/ 1774 w 1894"/>
                <a:gd name="T9" fmla="*/ 0 h 220"/>
                <a:gd name="T10" fmla="*/ 1642 w 1894"/>
                <a:gd name="T11" fmla="*/ 0 h 220"/>
                <a:gd name="T12" fmla="*/ 62 w 1894"/>
                <a:gd name="T1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4" h="220">
                  <a:moveTo>
                    <a:pt x="62" y="220"/>
                  </a:moveTo>
                  <a:cubicBezTo>
                    <a:pt x="62" y="220"/>
                    <a:pt x="0" y="220"/>
                    <a:pt x="59" y="220"/>
                  </a:cubicBezTo>
                  <a:cubicBezTo>
                    <a:pt x="444" y="220"/>
                    <a:pt x="1570" y="220"/>
                    <a:pt x="1894" y="220"/>
                  </a:cubicBezTo>
                  <a:cubicBezTo>
                    <a:pt x="1894" y="0"/>
                    <a:pt x="1894" y="0"/>
                    <a:pt x="1894" y="0"/>
                  </a:cubicBezTo>
                  <a:cubicBezTo>
                    <a:pt x="1866" y="0"/>
                    <a:pt x="1828" y="0"/>
                    <a:pt x="1774" y="0"/>
                  </a:cubicBezTo>
                  <a:cubicBezTo>
                    <a:pt x="1774" y="0"/>
                    <a:pt x="1724" y="0"/>
                    <a:pt x="1642" y="0"/>
                  </a:cubicBezTo>
                  <a:cubicBezTo>
                    <a:pt x="1313" y="0"/>
                    <a:pt x="62" y="0"/>
                    <a:pt x="6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41"/>
            <p:cNvSpPr/>
            <p:nvPr/>
          </p:nvSpPr>
          <p:spPr bwMode="auto">
            <a:xfrm flipV="1">
              <a:off x="3064289" y="4726008"/>
              <a:ext cx="8097440" cy="531689"/>
            </a:xfrm>
            <a:custGeom>
              <a:avLst/>
              <a:gdLst>
                <a:gd name="T0" fmla="*/ 0 w 1832"/>
                <a:gd name="T1" fmla="*/ 232 h 232"/>
                <a:gd name="T2" fmla="*/ 1832 w 1832"/>
                <a:gd name="T3" fmla="*/ 232 h 232"/>
                <a:gd name="T4" fmla="*/ 1832 w 1832"/>
                <a:gd name="T5" fmla="*/ 0 h 232"/>
                <a:gd name="T6" fmla="*/ 1474 w 1832"/>
                <a:gd name="T7" fmla="*/ 0 h 232"/>
                <a:gd name="T8" fmla="*/ 0 w 18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2" h="232">
                  <a:moveTo>
                    <a:pt x="0" y="232"/>
                  </a:moveTo>
                  <a:cubicBezTo>
                    <a:pt x="0" y="232"/>
                    <a:pt x="1500" y="232"/>
                    <a:pt x="1832" y="232"/>
                  </a:cubicBezTo>
                  <a:cubicBezTo>
                    <a:pt x="1832" y="0"/>
                    <a:pt x="1832" y="0"/>
                    <a:pt x="1832" y="0"/>
                  </a:cubicBezTo>
                  <a:cubicBezTo>
                    <a:pt x="1812" y="0"/>
                    <a:pt x="1522" y="0"/>
                    <a:pt x="147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Oval 42"/>
            <p:cNvSpPr/>
            <p:nvPr/>
          </p:nvSpPr>
          <p:spPr>
            <a:xfrm flipH="1" flipV="1">
              <a:off x="2973291" y="3974637"/>
              <a:ext cx="1001019" cy="1001019"/>
            </a:xfrm>
            <a:prstGeom prst="ellipse">
              <a:avLst/>
            </a:prstGeom>
            <a:solidFill>
              <a:schemeClr val="bg1"/>
            </a:solidFill>
            <a:ln w="1873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Oval 43"/>
            <p:cNvSpPr/>
            <p:nvPr/>
          </p:nvSpPr>
          <p:spPr>
            <a:xfrm flipH="1" flipV="1">
              <a:off x="2050509" y="4493037"/>
              <a:ext cx="1001019" cy="1001019"/>
            </a:xfrm>
            <a:prstGeom prst="ellipse">
              <a:avLst/>
            </a:prstGeom>
            <a:solidFill>
              <a:schemeClr val="bg1"/>
            </a:solidFill>
            <a:ln w="1873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TextBox 44"/>
            <p:cNvSpPr txBox="1"/>
            <p:nvPr/>
          </p:nvSpPr>
          <p:spPr>
            <a:xfrm>
              <a:off x="8040216" y="1992212"/>
              <a:ext cx="2484276" cy="35738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11471640" y="1241813"/>
              <a:ext cx="639919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3200" b="1">
                  <a:solidFill>
                    <a:schemeClr val="bg1"/>
                  </a:solidFill>
                </a:rPr>
                <a:t>03</a:t>
              </a:r>
              <a:endParaRPr lang="id-ID" sz="3200" b="1">
                <a:solidFill>
                  <a:schemeClr val="bg1"/>
                </a:solidFill>
              </a:endParaRPr>
            </a:p>
          </p:txBody>
        </p:sp>
        <p:sp>
          <p:nvSpPr>
            <p:cNvPr id="16" name="TextBox 47"/>
            <p:cNvSpPr txBox="1"/>
            <p:nvPr/>
          </p:nvSpPr>
          <p:spPr>
            <a:xfrm>
              <a:off x="11471640" y="1893227"/>
              <a:ext cx="639919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3200" b="1">
                  <a:solidFill>
                    <a:schemeClr val="bg1"/>
                  </a:solidFill>
                </a:rPr>
                <a:t>02</a:t>
              </a:r>
              <a:endParaRPr lang="id-ID" sz="3200" b="1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48"/>
            <p:cNvSpPr/>
            <p:nvPr/>
          </p:nvSpPr>
          <p:spPr bwMode="auto">
            <a:xfrm flipV="1">
              <a:off x="7717585" y="2504938"/>
              <a:ext cx="4487011" cy="932428"/>
            </a:xfrm>
            <a:custGeom>
              <a:avLst/>
              <a:gdLst>
                <a:gd name="T0" fmla="*/ 1129 w 1964"/>
                <a:gd name="T1" fmla="*/ 0 h 408"/>
                <a:gd name="T2" fmla="*/ 1272 w 1964"/>
                <a:gd name="T3" fmla="*/ 9 h 408"/>
                <a:gd name="T4" fmla="*/ 1496 w 1964"/>
                <a:gd name="T5" fmla="*/ 92 h 408"/>
                <a:gd name="T6" fmla="*/ 1964 w 1964"/>
                <a:gd name="T7" fmla="*/ 92 h 408"/>
                <a:gd name="T8" fmla="*/ 1964 w 1964"/>
                <a:gd name="T9" fmla="*/ 408 h 408"/>
                <a:gd name="T10" fmla="*/ 1496 w 1964"/>
                <a:gd name="T11" fmla="*/ 408 h 408"/>
                <a:gd name="T12" fmla="*/ 1307 w 1964"/>
                <a:gd name="T13" fmla="*/ 236 h 408"/>
                <a:gd name="T14" fmla="*/ 1168 w 1964"/>
                <a:gd name="T15" fmla="*/ 204 h 408"/>
                <a:gd name="T16" fmla="*/ 1095 w 1964"/>
                <a:gd name="T17" fmla="*/ 204 h 408"/>
                <a:gd name="T18" fmla="*/ 154 w 1964"/>
                <a:gd name="T19" fmla="*/ 204 h 408"/>
                <a:gd name="T20" fmla="*/ 73 w 1964"/>
                <a:gd name="T21" fmla="*/ 204 h 408"/>
                <a:gd name="T22" fmla="*/ 0 w 1964"/>
                <a:gd name="T23" fmla="*/ 204 h 408"/>
                <a:gd name="T24" fmla="*/ 0 w 1964"/>
                <a:gd name="T25" fmla="*/ 0 h 408"/>
                <a:gd name="T26" fmla="*/ 1049 w 1964"/>
                <a:gd name="T27" fmla="*/ 0 h 408"/>
                <a:gd name="T28" fmla="*/ 1129 w 1964"/>
                <a:gd name="T2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64" h="408">
                  <a:moveTo>
                    <a:pt x="1129" y="0"/>
                  </a:moveTo>
                  <a:cubicBezTo>
                    <a:pt x="1260" y="0"/>
                    <a:pt x="1272" y="9"/>
                    <a:pt x="1272" y="9"/>
                  </a:cubicBezTo>
                  <a:cubicBezTo>
                    <a:pt x="1496" y="92"/>
                    <a:pt x="1496" y="92"/>
                    <a:pt x="1496" y="92"/>
                  </a:cubicBezTo>
                  <a:cubicBezTo>
                    <a:pt x="1964" y="92"/>
                    <a:pt x="1964" y="92"/>
                    <a:pt x="1964" y="92"/>
                  </a:cubicBezTo>
                  <a:cubicBezTo>
                    <a:pt x="1964" y="408"/>
                    <a:pt x="1964" y="408"/>
                    <a:pt x="1964" y="408"/>
                  </a:cubicBezTo>
                  <a:cubicBezTo>
                    <a:pt x="1496" y="408"/>
                    <a:pt x="1496" y="408"/>
                    <a:pt x="1496" y="408"/>
                  </a:cubicBezTo>
                  <a:cubicBezTo>
                    <a:pt x="1307" y="236"/>
                    <a:pt x="1307" y="236"/>
                    <a:pt x="1307" y="236"/>
                  </a:cubicBezTo>
                  <a:cubicBezTo>
                    <a:pt x="1301" y="231"/>
                    <a:pt x="1266" y="202"/>
                    <a:pt x="1168" y="204"/>
                  </a:cubicBezTo>
                  <a:cubicBezTo>
                    <a:pt x="1154" y="204"/>
                    <a:pt x="1128" y="204"/>
                    <a:pt x="1095" y="204"/>
                  </a:cubicBezTo>
                  <a:cubicBezTo>
                    <a:pt x="885" y="204"/>
                    <a:pt x="357" y="204"/>
                    <a:pt x="154" y="204"/>
                  </a:cubicBezTo>
                  <a:cubicBezTo>
                    <a:pt x="104" y="204"/>
                    <a:pt x="73" y="204"/>
                    <a:pt x="73" y="204"/>
                  </a:cubicBezTo>
                  <a:cubicBezTo>
                    <a:pt x="40" y="204"/>
                    <a:pt x="16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0" y="0"/>
                    <a:pt x="812" y="0"/>
                    <a:pt x="1049" y="0"/>
                  </a:cubicBezTo>
                  <a:cubicBezTo>
                    <a:pt x="1086" y="0"/>
                    <a:pt x="1113" y="0"/>
                    <a:pt x="1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Oval 49"/>
            <p:cNvSpPr/>
            <p:nvPr/>
          </p:nvSpPr>
          <p:spPr>
            <a:xfrm flipH="1" flipV="1">
              <a:off x="1055152" y="5020269"/>
              <a:ext cx="1001019" cy="1001019"/>
            </a:xfrm>
            <a:prstGeom prst="ellipse">
              <a:avLst/>
            </a:prstGeom>
            <a:solidFill>
              <a:schemeClr val="bg1"/>
            </a:solidFill>
            <a:ln w="1873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TextBox 50"/>
            <p:cNvSpPr txBox="1"/>
            <p:nvPr/>
          </p:nvSpPr>
          <p:spPr>
            <a:xfrm>
              <a:off x="11471640" y="2601430"/>
              <a:ext cx="639919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3200" b="1">
                  <a:solidFill>
                    <a:schemeClr val="bg1"/>
                  </a:solidFill>
                </a:rPr>
                <a:t>01</a:t>
              </a:r>
              <a:endParaRPr lang="id-ID" sz="3200" b="1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61"/>
            <p:cNvSpPr>
              <a:spLocks noChangeAspect="1"/>
            </p:cNvSpPr>
            <p:nvPr/>
          </p:nvSpPr>
          <p:spPr bwMode="auto">
            <a:xfrm rot="6055174">
              <a:off x="3294422" y="4311448"/>
              <a:ext cx="383084" cy="348259"/>
            </a:xfrm>
            <a:custGeom>
              <a:avLst/>
              <a:gdLst/>
              <a:ahLst/>
              <a:cxnLst>
                <a:cxn ang="0">
                  <a:pos x="149" y="28"/>
                </a:cxn>
                <a:cxn ang="0">
                  <a:pos x="139" y="19"/>
                </a:cxn>
                <a:cxn ang="0">
                  <a:pos x="128" y="18"/>
                </a:cxn>
                <a:cxn ang="0">
                  <a:pos x="128" y="26"/>
                </a:cxn>
                <a:cxn ang="0">
                  <a:pos x="133" y="31"/>
                </a:cxn>
                <a:cxn ang="0">
                  <a:pos x="110" y="34"/>
                </a:cxn>
                <a:cxn ang="0">
                  <a:pos x="104" y="28"/>
                </a:cxn>
                <a:cxn ang="0">
                  <a:pos x="90" y="24"/>
                </a:cxn>
                <a:cxn ang="0">
                  <a:pos x="90" y="33"/>
                </a:cxn>
                <a:cxn ang="0">
                  <a:pos x="94" y="37"/>
                </a:cxn>
                <a:cxn ang="0">
                  <a:pos x="60" y="40"/>
                </a:cxn>
                <a:cxn ang="0">
                  <a:pos x="40" y="20"/>
                </a:cxn>
                <a:cxn ang="0">
                  <a:pos x="22" y="7"/>
                </a:cxn>
                <a:cxn ang="0">
                  <a:pos x="6" y="2"/>
                </a:cxn>
                <a:cxn ang="0">
                  <a:pos x="24" y="37"/>
                </a:cxn>
                <a:cxn ang="0">
                  <a:pos x="44" y="57"/>
                </a:cxn>
                <a:cxn ang="0">
                  <a:pos x="42" y="91"/>
                </a:cxn>
                <a:cxn ang="0">
                  <a:pos x="38" y="87"/>
                </a:cxn>
                <a:cxn ang="0">
                  <a:pos x="28" y="86"/>
                </a:cxn>
                <a:cxn ang="0">
                  <a:pos x="33" y="100"/>
                </a:cxn>
                <a:cxn ang="0">
                  <a:pos x="40" y="107"/>
                </a:cxn>
                <a:cxn ang="0">
                  <a:pos x="37" y="130"/>
                </a:cxn>
                <a:cxn ang="0">
                  <a:pos x="32" y="125"/>
                </a:cxn>
                <a:cxn ang="0">
                  <a:pos x="23" y="125"/>
                </a:cxn>
                <a:cxn ang="0">
                  <a:pos x="25" y="136"/>
                </a:cxn>
                <a:cxn ang="0">
                  <a:pos x="34" y="145"/>
                </a:cxn>
                <a:cxn ang="0">
                  <a:pos x="33" y="188"/>
                </a:cxn>
                <a:cxn ang="0">
                  <a:pos x="39" y="191"/>
                </a:cxn>
                <a:cxn ang="0">
                  <a:pos x="45" y="189"/>
                </a:cxn>
                <a:cxn ang="0">
                  <a:pos x="49" y="175"/>
                </a:cxn>
                <a:cxn ang="0">
                  <a:pos x="63" y="132"/>
                </a:cxn>
                <a:cxn ang="0">
                  <a:pos x="79" y="97"/>
                </a:cxn>
                <a:cxn ang="0">
                  <a:pos x="83" y="97"/>
                </a:cxn>
                <a:cxn ang="0">
                  <a:pos x="102" y="114"/>
                </a:cxn>
                <a:cxn ang="0">
                  <a:pos x="133" y="139"/>
                </a:cxn>
                <a:cxn ang="0">
                  <a:pos x="131" y="155"/>
                </a:cxn>
                <a:cxn ang="0">
                  <a:pos x="129" y="171"/>
                </a:cxn>
                <a:cxn ang="0">
                  <a:pos x="135" y="180"/>
                </a:cxn>
                <a:cxn ang="0">
                  <a:pos x="140" y="183"/>
                </a:cxn>
                <a:cxn ang="0">
                  <a:pos x="156" y="150"/>
                </a:cxn>
                <a:cxn ang="0">
                  <a:pos x="188" y="133"/>
                </a:cxn>
                <a:cxn ang="0">
                  <a:pos x="185" y="129"/>
                </a:cxn>
                <a:cxn ang="0">
                  <a:pos x="177" y="123"/>
                </a:cxn>
                <a:cxn ang="0">
                  <a:pos x="160" y="125"/>
                </a:cxn>
                <a:cxn ang="0">
                  <a:pos x="144" y="127"/>
                </a:cxn>
                <a:cxn ang="0">
                  <a:pos x="107" y="85"/>
                </a:cxn>
                <a:cxn ang="0">
                  <a:pos x="102" y="74"/>
                </a:cxn>
                <a:cxn ang="0">
                  <a:pos x="136" y="57"/>
                </a:cxn>
                <a:cxn ang="0">
                  <a:pos x="179" y="43"/>
                </a:cxn>
                <a:cxn ang="0">
                  <a:pos x="193" y="38"/>
                </a:cxn>
                <a:cxn ang="0">
                  <a:pos x="194" y="32"/>
                </a:cxn>
                <a:cxn ang="0">
                  <a:pos x="191" y="26"/>
                </a:cxn>
                <a:cxn ang="0">
                  <a:pos x="149" y="28"/>
                </a:cxn>
              </a:cxnLst>
              <a:rect l="0" t="0" r="r" b="b"/>
              <a:pathLst>
                <a:path w="195" h="191">
                  <a:moveTo>
                    <a:pt x="149" y="28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5" y="15"/>
                    <a:pt x="131" y="14"/>
                    <a:pt x="128" y="18"/>
                  </a:cubicBezTo>
                  <a:cubicBezTo>
                    <a:pt x="125" y="20"/>
                    <a:pt x="125" y="23"/>
                    <a:pt x="128" y="2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7" y="22"/>
                    <a:pt x="93" y="21"/>
                    <a:pt x="90" y="24"/>
                  </a:cubicBezTo>
                  <a:cubicBezTo>
                    <a:pt x="87" y="27"/>
                    <a:pt x="87" y="30"/>
                    <a:pt x="90" y="33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7" y="17"/>
                    <a:pt x="31" y="13"/>
                    <a:pt x="22" y="7"/>
                  </a:cubicBezTo>
                  <a:cubicBezTo>
                    <a:pt x="14" y="2"/>
                    <a:pt x="8" y="0"/>
                    <a:pt x="6" y="2"/>
                  </a:cubicBezTo>
                  <a:cubicBezTo>
                    <a:pt x="0" y="8"/>
                    <a:pt x="6" y="20"/>
                    <a:pt x="24" y="3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4" y="84"/>
                    <a:pt x="31" y="83"/>
                    <a:pt x="28" y="86"/>
                  </a:cubicBezTo>
                  <a:cubicBezTo>
                    <a:pt x="25" y="90"/>
                    <a:pt x="27" y="94"/>
                    <a:pt x="33" y="10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29" y="122"/>
                    <a:pt x="26" y="122"/>
                    <a:pt x="23" y="125"/>
                  </a:cubicBezTo>
                  <a:cubicBezTo>
                    <a:pt x="20" y="128"/>
                    <a:pt x="20" y="132"/>
                    <a:pt x="25" y="136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1" y="171"/>
                    <a:pt x="31" y="185"/>
                    <a:pt x="33" y="188"/>
                  </a:cubicBezTo>
                  <a:cubicBezTo>
                    <a:pt x="35" y="189"/>
                    <a:pt x="37" y="190"/>
                    <a:pt x="39" y="191"/>
                  </a:cubicBezTo>
                  <a:cubicBezTo>
                    <a:pt x="42" y="191"/>
                    <a:pt x="44" y="191"/>
                    <a:pt x="45" y="189"/>
                  </a:cubicBezTo>
                  <a:cubicBezTo>
                    <a:pt x="46" y="188"/>
                    <a:pt x="48" y="183"/>
                    <a:pt x="49" y="175"/>
                  </a:cubicBezTo>
                  <a:cubicBezTo>
                    <a:pt x="51" y="167"/>
                    <a:pt x="56" y="152"/>
                    <a:pt x="63" y="132"/>
                  </a:cubicBezTo>
                  <a:cubicBezTo>
                    <a:pt x="71" y="112"/>
                    <a:pt x="76" y="100"/>
                    <a:pt x="79" y="97"/>
                  </a:cubicBezTo>
                  <a:cubicBezTo>
                    <a:pt x="80" y="96"/>
                    <a:pt x="81" y="96"/>
                    <a:pt x="83" y="97"/>
                  </a:cubicBezTo>
                  <a:cubicBezTo>
                    <a:pt x="85" y="98"/>
                    <a:pt x="92" y="104"/>
                    <a:pt x="102" y="114"/>
                  </a:cubicBezTo>
                  <a:cubicBezTo>
                    <a:pt x="113" y="124"/>
                    <a:pt x="123" y="132"/>
                    <a:pt x="133" y="139"/>
                  </a:cubicBezTo>
                  <a:cubicBezTo>
                    <a:pt x="133" y="141"/>
                    <a:pt x="132" y="146"/>
                    <a:pt x="131" y="155"/>
                  </a:cubicBezTo>
                  <a:cubicBezTo>
                    <a:pt x="129" y="163"/>
                    <a:pt x="129" y="169"/>
                    <a:pt x="129" y="171"/>
                  </a:cubicBezTo>
                  <a:cubicBezTo>
                    <a:pt x="130" y="173"/>
                    <a:pt x="132" y="176"/>
                    <a:pt x="135" y="180"/>
                  </a:cubicBezTo>
                  <a:cubicBezTo>
                    <a:pt x="137" y="182"/>
                    <a:pt x="139" y="183"/>
                    <a:pt x="140" y="183"/>
                  </a:cubicBezTo>
                  <a:cubicBezTo>
                    <a:pt x="143" y="179"/>
                    <a:pt x="149" y="168"/>
                    <a:pt x="156" y="150"/>
                  </a:cubicBezTo>
                  <a:cubicBezTo>
                    <a:pt x="175" y="141"/>
                    <a:pt x="186" y="135"/>
                    <a:pt x="188" y="133"/>
                  </a:cubicBezTo>
                  <a:cubicBezTo>
                    <a:pt x="188" y="132"/>
                    <a:pt x="187" y="130"/>
                    <a:pt x="185" y="129"/>
                  </a:cubicBezTo>
                  <a:cubicBezTo>
                    <a:pt x="182" y="125"/>
                    <a:pt x="179" y="123"/>
                    <a:pt x="177" y="123"/>
                  </a:cubicBezTo>
                  <a:cubicBezTo>
                    <a:pt x="174" y="122"/>
                    <a:pt x="169" y="123"/>
                    <a:pt x="160" y="125"/>
                  </a:cubicBezTo>
                  <a:cubicBezTo>
                    <a:pt x="151" y="126"/>
                    <a:pt x="146" y="127"/>
                    <a:pt x="144" y="127"/>
                  </a:cubicBezTo>
                  <a:cubicBezTo>
                    <a:pt x="138" y="117"/>
                    <a:pt x="125" y="103"/>
                    <a:pt x="107" y="85"/>
                  </a:cubicBezTo>
                  <a:cubicBezTo>
                    <a:pt x="101" y="79"/>
                    <a:pt x="100" y="76"/>
                    <a:pt x="102" y="74"/>
                  </a:cubicBezTo>
                  <a:cubicBezTo>
                    <a:pt x="104" y="71"/>
                    <a:pt x="116" y="65"/>
                    <a:pt x="136" y="57"/>
                  </a:cubicBezTo>
                  <a:cubicBezTo>
                    <a:pt x="156" y="50"/>
                    <a:pt x="170" y="45"/>
                    <a:pt x="179" y="43"/>
                  </a:cubicBezTo>
                  <a:cubicBezTo>
                    <a:pt x="187" y="41"/>
                    <a:pt x="192" y="39"/>
                    <a:pt x="193" y="38"/>
                  </a:cubicBezTo>
                  <a:cubicBezTo>
                    <a:pt x="194" y="37"/>
                    <a:pt x="195" y="35"/>
                    <a:pt x="194" y="32"/>
                  </a:cubicBezTo>
                  <a:cubicBezTo>
                    <a:pt x="193" y="30"/>
                    <a:pt x="193" y="28"/>
                    <a:pt x="191" y="26"/>
                  </a:cubicBezTo>
                  <a:cubicBezTo>
                    <a:pt x="188" y="24"/>
                    <a:pt x="174" y="24"/>
                    <a:pt x="149" y="2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62"/>
            <p:cNvSpPr/>
            <p:nvPr/>
          </p:nvSpPr>
          <p:spPr bwMode="auto">
            <a:xfrm>
              <a:off x="2327819" y="4876279"/>
              <a:ext cx="513000" cy="256500"/>
            </a:xfrm>
            <a:custGeom>
              <a:avLst/>
              <a:gdLst/>
              <a:ahLst/>
              <a:cxnLst>
                <a:cxn ang="0">
                  <a:pos x="169" y="67"/>
                </a:cxn>
                <a:cxn ang="0">
                  <a:pos x="156" y="80"/>
                </a:cxn>
                <a:cxn ang="0">
                  <a:pos x="169" y="92"/>
                </a:cxn>
                <a:cxn ang="0">
                  <a:pos x="181" y="80"/>
                </a:cxn>
                <a:cxn ang="0">
                  <a:pos x="169" y="67"/>
                </a:cxn>
                <a:cxn ang="0">
                  <a:pos x="169" y="86"/>
                </a:cxn>
                <a:cxn ang="0">
                  <a:pos x="163" y="80"/>
                </a:cxn>
                <a:cxn ang="0">
                  <a:pos x="169" y="73"/>
                </a:cxn>
                <a:cxn ang="0">
                  <a:pos x="175" y="80"/>
                </a:cxn>
                <a:cxn ang="0">
                  <a:pos x="169" y="86"/>
                </a:cxn>
                <a:cxn ang="0">
                  <a:pos x="0" y="57"/>
                </a:cxn>
                <a:cxn ang="0">
                  <a:pos x="23" y="57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101" y="0"/>
                </a:cxn>
                <a:cxn ang="0">
                  <a:pos x="130" y="26"/>
                </a:cxn>
                <a:cxn ang="0">
                  <a:pos x="130" y="30"/>
                </a:cxn>
                <a:cxn ang="0">
                  <a:pos x="107" y="57"/>
                </a:cxn>
                <a:cxn ang="0">
                  <a:pos x="130" y="57"/>
                </a:cxn>
                <a:cxn ang="0">
                  <a:pos x="130" y="64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4" y="67"/>
                </a:cxn>
                <a:cxn ang="0">
                  <a:pos x="2" y="80"/>
                </a:cxn>
                <a:cxn ang="0">
                  <a:pos x="14" y="92"/>
                </a:cxn>
                <a:cxn ang="0">
                  <a:pos x="26" y="80"/>
                </a:cxn>
                <a:cxn ang="0">
                  <a:pos x="14" y="67"/>
                </a:cxn>
                <a:cxn ang="0">
                  <a:pos x="14" y="86"/>
                </a:cxn>
                <a:cxn ang="0">
                  <a:pos x="8" y="80"/>
                </a:cxn>
                <a:cxn ang="0">
                  <a:pos x="14" y="74"/>
                </a:cxn>
                <a:cxn ang="0">
                  <a:pos x="20" y="80"/>
                </a:cxn>
                <a:cxn ang="0">
                  <a:pos x="14" y="86"/>
                </a:cxn>
                <a:cxn ang="0">
                  <a:pos x="195" y="37"/>
                </a:cxn>
                <a:cxn ang="0">
                  <a:pos x="189" y="37"/>
                </a:cxn>
                <a:cxn ang="0">
                  <a:pos x="162" y="14"/>
                </a:cxn>
                <a:cxn ang="0">
                  <a:pos x="137" y="14"/>
                </a:cxn>
                <a:cxn ang="0">
                  <a:pos x="137" y="74"/>
                </a:cxn>
                <a:cxn ang="0">
                  <a:pos x="152" y="74"/>
                </a:cxn>
                <a:cxn ang="0">
                  <a:pos x="169" y="62"/>
                </a:cxn>
                <a:cxn ang="0">
                  <a:pos x="185" y="74"/>
                </a:cxn>
                <a:cxn ang="0">
                  <a:pos x="207" y="74"/>
                </a:cxn>
                <a:cxn ang="0">
                  <a:pos x="207" y="52"/>
                </a:cxn>
                <a:cxn ang="0">
                  <a:pos x="195" y="37"/>
                </a:cxn>
                <a:cxn ang="0">
                  <a:pos x="163" y="37"/>
                </a:cxn>
                <a:cxn ang="0">
                  <a:pos x="163" y="17"/>
                </a:cxn>
                <a:cxn ang="0">
                  <a:pos x="185" y="36"/>
                </a:cxn>
                <a:cxn ang="0">
                  <a:pos x="163" y="37"/>
                </a:cxn>
                <a:cxn ang="0">
                  <a:pos x="57" y="67"/>
                </a:cxn>
                <a:cxn ang="0">
                  <a:pos x="130" y="67"/>
                </a:cxn>
                <a:cxn ang="0">
                  <a:pos x="130" y="77"/>
                </a:cxn>
                <a:cxn ang="0">
                  <a:pos x="57" y="77"/>
                </a:cxn>
                <a:cxn ang="0">
                  <a:pos x="57" y="67"/>
                </a:cxn>
                <a:cxn ang="0">
                  <a:pos x="41" y="67"/>
                </a:cxn>
                <a:cxn ang="0">
                  <a:pos x="29" y="80"/>
                </a:cxn>
                <a:cxn ang="0">
                  <a:pos x="41" y="92"/>
                </a:cxn>
                <a:cxn ang="0">
                  <a:pos x="53" y="80"/>
                </a:cxn>
                <a:cxn ang="0">
                  <a:pos x="41" y="67"/>
                </a:cxn>
                <a:cxn ang="0">
                  <a:pos x="41" y="86"/>
                </a:cxn>
                <a:cxn ang="0">
                  <a:pos x="35" y="80"/>
                </a:cxn>
                <a:cxn ang="0">
                  <a:pos x="41" y="74"/>
                </a:cxn>
                <a:cxn ang="0">
                  <a:pos x="47" y="80"/>
                </a:cxn>
                <a:cxn ang="0">
                  <a:pos x="41" y="86"/>
                </a:cxn>
              </a:cxnLst>
              <a:rect l="0" t="0" r="r" b="b"/>
              <a:pathLst>
                <a:path w="207" h="92">
                  <a:moveTo>
                    <a:pt x="169" y="67"/>
                  </a:moveTo>
                  <a:cubicBezTo>
                    <a:pt x="162" y="67"/>
                    <a:pt x="156" y="73"/>
                    <a:pt x="156" y="80"/>
                  </a:cubicBezTo>
                  <a:cubicBezTo>
                    <a:pt x="156" y="86"/>
                    <a:pt x="162" y="92"/>
                    <a:pt x="169" y="92"/>
                  </a:cubicBezTo>
                  <a:cubicBezTo>
                    <a:pt x="175" y="92"/>
                    <a:pt x="181" y="86"/>
                    <a:pt x="181" y="80"/>
                  </a:cubicBezTo>
                  <a:cubicBezTo>
                    <a:pt x="181" y="73"/>
                    <a:pt x="175" y="67"/>
                    <a:pt x="169" y="67"/>
                  </a:cubicBezTo>
                  <a:close/>
                  <a:moveTo>
                    <a:pt x="169" y="86"/>
                  </a:moveTo>
                  <a:cubicBezTo>
                    <a:pt x="165" y="86"/>
                    <a:pt x="163" y="83"/>
                    <a:pt x="163" y="80"/>
                  </a:cubicBezTo>
                  <a:cubicBezTo>
                    <a:pt x="163" y="76"/>
                    <a:pt x="165" y="73"/>
                    <a:pt x="169" y="73"/>
                  </a:cubicBezTo>
                  <a:cubicBezTo>
                    <a:pt x="172" y="73"/>
                    <a:pt x="175" y="76"/>
                    <a:pt x="175" y="80"/>
                  </a:cubicBezTo>
                  <a:cubicBezTo>
                    <a:pt x="175" y="83"/>
                    <a:pt x="172" y="86"/>
                    <a:pt x="169" y="86"/>
                  </a:cubicBezTo>
                  <a:close/>
                  <a:moveTo>
                    <a:pt x="0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10" y="54"/>
                    <a:pt x="0" y="43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7" y="0"/>
                    <a:pt x="130" y="12"/>
                    <a:pt x="130" y="26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43"/>
                    <a:pt x="120" y="54"/>
                    <a:pt x="107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57"/>
                  </a:lnTo>
                  <a:close/>
                  <a:moveTo>
                    <a:pt x="14" y="67"/>
                  </a:moveTo>
                  <a:cubicBezTo>
                    <a:pt x="7" y="67"/>
                    <a:pt x="2" y="73"/>
                    <a:pt x="2" y="80"/>
                  </a:cubicBezTo>
                  <a:cubicBezTo>
                    <a:pt x="2" y="86"/>
                    <a:pt x="7" y="92"/>
                    <a:pt x="14" y="92"/>
                  </a:cubicBezTo>
                  <a:cubicBezTo>
                    <a:pt x="21" y="92"/>
                    <a:pt x="26" y="86"/>
                    <a:pt x="26" y="80"/>
                  </a:cubicBezTo>
                  <a:cubicBezTo>
                    <a:pt x="26" y="73"/>
                    <a:pt x="21" y="67"/>
                    <a:pt x="14" y="67"/>
                  </a:cubicBezTo>
                  <a:close/>
                  <a:moveTo>
                    <a:pt x="14" y="86"/>
                  </a:moveTo>
                  <a:cubicBezTo>
                    <a:pt x="11" y="86"/>
                    <a:pt x="8" y="83"/>
                    <a:pt x="8" y="80"/>
                  </a:cubicBezTo>
                  <a:cubicBezTo>
                    <a:pt x="8" y="76"/>
                    <a:pt x="11" y="74"/>
                    <a:pt x="14" y="74"/>
                  </a:cubicBezTo>
                  <a:cubicBezTo>
                    <a:pt x="17" y="74"/>
                    <a:pt x="20" y="76"/>
                    <a:pt x="20" y="80"/>
                  </a:cubicBezTo>
                  <a:cubicBezTo>
                    <a:pt x="20" y="83"/>
                    <a:pt x="17" y="86"/>
                    <a:pt x="14" y="86"/>
                  </a:cubicBezTo>
                  <a:close/>
                  <a:moveTo>
                    <a:pt x="195" y="37"/>
                  </a:moveTo>
                  <a:cubicBezTo>
                    <a:pt x="189" y="37"/>
                    <a:pt x="189" y="37"/>
                    <a:pt x="189" y="37"/>
                  </a:cubicBezTo>
                  <a:cubicBezTo>
                    <a:pt x="189" y="37"/>
                    <a:pt x="173" y="14"/>
                    <a:pt x="162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4" y="67"/>
                    <a:pt x="161" y="62"/>
                    <a:pt x="169" y="62"/>
                  </a:cubicBezTo>
                  <a:cubicBezTo>
                    <a:pt x="176" y="62"/>
                    <a:pt x="183" y="67"/>
                    <a:pt x="185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52"/>
                    <a:pt x="207" y="52"/>
                    <a:pt x="207" y="52"/>
                  </a:cubicBezTo>
                  <a:cubicBezTo>
                    <a:pt x="207" y="43"/>
                    <a:pt x="206" y="37"/>
                    <a:pt x="195" y="37"/>
                  </a:cubicBezTo>
                  <a:close/>
                  <a:moveTo>
                    <a:pt x="163" y="37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70" y="17"/>
                    <a:pt x="185" y="36"/>
                    <a:pt x="185" y="36"/>
                  </a:cubicBezTo>
                  <a:lnTo>
                    <a:pt x="163" y="37"/>
                  </a:lnTo>
                  <a:close/>
                  <a:moveTo>
                    <a:pt x="57" y="67"/>
                  </a:moveTo>
                  <a:cubicBezTo>
                    <a:pt x="130" y="67"/>
                    <a:pt x="130" y="67"/>
                    <a:pt x="130" y="6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57" y="77"/>
                    <a:pt x="57" y="77"/>
                    <a:pt x="57" y="77"/>
                  </a:cubicBezTo>
                  <a:lnTo>
                    <a:pt x="57" y="67"/>
                  </a:lnTo>
                  <a:close/>
                  <a:moveTo>
                    <a:pt x="41" y="67"/>
                  </a:moveTo>
                  <a:cubicBezTo>
                    <a:pt x="34" y="67"/>
                    <a:pt x="29" y="73"/>
                    <a:pt x="29" y="80"/>
                  </a:cubicBezTo>
                  <a:cubicBezTo>
                    <a:pt x="29" y="86"/>
                    <a:pt x="34" y="92"/>
                    <a:pt x="41" y="92"/>
                  </a:cubicBezTo>
                  <a:cubicBezTo>
                    <a:pt x="48" y="92"/>
                    <a:pt x="53" y="86"/>
                    <a:pt x="53" y="80"/>
                  </a:cubicBezTo>
                  <a:cubicBezTo>
                    <a:pt x="53" y="73"/>
                    <a:pt x="48" y="67"/>
                    <a:pt x="41" y="67"/>
                  </a:cubicBezTo>
                  <a:close/>
                  <a:moveTo>
                    <a:pt x="41" y="86"/>
                  </a:moveTo>
                  <a:cubicBezTo>
                    <a:pt x="38" y="86"/>
                    <a:pt x="35" y="83"/>
                    <a:pt x="35" y="80"/>
                  </a:cubicBezTo>
                  <a:cubicBezTo>
                    <a:pt x="35" y="76"/>
                    <a:pt x="38" y="74"/>
                    <a:pt x="41" y="74"/>
                  </a:cubicBezTo>
                  <a:cubicBezTo>
                    <a:pt x="44" y="74"/>
                    <a:pt x="47" y="76"/>
                    <a:pt x="47" y="80"/>
                  </a:cubicBezTo>
                  <a:cubicBezTo>
                    <a:pt x="47" y="83"/>
                    <a:pt x="44" y="86"/>
                    <a:pt x="41" y="8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63"/>
            <p:cNvSpPr>
              <a:spLocks noChangeAspect="1"/>
            </p:cNvSpPr>
            <p:nvPr/>
          </p:nvSpPr>
          <p:spPr bwMode="auto">
            <a:xfrm>
              <a:off x="1313650" y="5429309"/>
              <a:ext cx="526345" cy="221619"/>
            </a:xfrm>
            <a:custGeom>
              <a:avLst/>
              <a:gdLst/>
              <a:ahLst/>
              <a:cxnLst>
                <a:cxn ang="0">
                  <a:pos x="41" y="54"/>
                </a:cxn>
                <a:cxn ang="0">
                  <a:pos x="0" y="55"/>
                </a:cxn>
                <a:cxn ang="0">
                  <a:pos x="10" y="76"/>
                </a:cxn>
                <a:cxn ang="0">
                  <a:pos x="153" y="76"/>
                </a:cxn>
                <a:cxn ang="0">
                  <a:pos x="162" y="55"/>
                </a:cxn>
                <a:cxn ang="0">
                  <a:pos x="183" y="27"/>
                </a:cxn>
                <a:cxn ang="0">
                  <a:pos x="41" y="54"/>
                </a:cxn>
                <a:cxn ang="0">
                  <a:pos x="30" y="39"/>
                </a:cxn>
                <a:cxn ang="0">
                  <a:pos x="30" y="50"/>
                </a:cxn>
                <a:cxn ang="0">
                  <a:pos x="42" y="50"/>
                </a:cxn>
                <a:cxn ang="0">
                  <a:pos x="42" y="34"/>
                </a:cxn>
                <a:cxn ang="0">
                  <a:pos x="51" y="34"/>
                </a:cxn>
                <a:cxn ang="0">
                  <a:pos x="51" y="46"/>
                </a:cxn>
                <a:cxn ang="0">
                  <a:pos x="53" y="46"/>
                </a:cxn>
                <a:cxn ang="0">
                  <a:pos x="53" y="34"/>
                </a:cxn>
                <a:cxn ang="0">
                  <a:pos x="61" y="34"/>
                </a:cxn>
                <a:cxn ang="0">
                  <a:pos x="61" y="42"/>
                </a:cxn>
                <a:cxn ang="0">
                  <a:pos x="64" y="41"/>
                </a:cxn>
                <a:cxn ang="0">
                  <a:pos x="64" y="34"/>
                </a:cxn>
                <a:cxn ang="0">
                  <a:pos x="72" y="34"/>
                </a:cxn>
                <a:cxn ang="0">
                  <a:pos x="72" y="38"/>
                </a:cxn>
                <a:cxn ang="0">
                  <a:pos x="97" y="29"/>
                </a:cxn>
                <a:cxn ang="0">
                  <a:pos x="85" y="23"/>
                </a:cxn>
                <a:cxn ang="0">
                  <a:pos x="46" y="23"/>
                </a:cxn>
                <a:cxn ang="0">
                  <a:pos x="30" y="39"/>
                </a:cxn>
                <a:cxn ang="0">
                  <a:pos x="13" y="49"/>
                </a:cxn>
                <a:cxn ang="0">
                  <a:pos x="19" y="49"/>
                </a:cxn>
                <a:cxn ang="0">
                  <a:pos x="19" y="18"/>
                </a:cxn>
                <a:cxn ang="0">
                  <a:pos x="13" y="18"/>
                </a:cxn>
                <a:cxn ang="0">
                  <a:pos x="13" y="13"/>
                </a:cxn>
                <a:cxn ang="0">
                  <a:pos x="19" y="13"/>
                </a:cxn>
                <a:cxn ang="0">
                  <a:pos x="19" y="6"/>
                </a:cxn>
                <a:cxn ang="0">
                  <a:pos x="51" y="6"/>
                </a:cxn>
                <a:cxn ang="0">
                  <a:pos x="51" y="13"/>
                </a:cxn>
                <a:cxn ang="0">
                  <a:pos x="58" y="13"/>
                </a:cxn>
                <a:cxn ang="0">
                  <a:pos x="58" y="21"/>
                </a:cxn>
                <a:cxn ang="0">
                  <a:pos x="63" y="21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7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7" y="8"/>
                </a:cxn>
                <a:cxn ang="0">
                  <a:pos x="7" y="23"/>
                </a:cxn>
                <a:cxn ang="0">
                  <a:pos x="13" y="23"/>
                </a:cxn>
                <a:cxn ang="0">
                  <a:pos x="13" y="49"/>
                </a:cxn>
                <a:cxn ang="0">
                  <a:pos x="30" y="13"/>
                </a:cxn>
                <a:cxn ang="0">
                  <a:pos x="30" y="8"/>
                </a:cxn>
                <a:cxn ang="0">
                  <a:pos x="25" y="8"/>
                </a:cxn>
                <a:cxn ang="0">
                  <a:pos x="25" y="13"/>
                </a:cxn>
                <a:cxn ang="0">
                  <a:pos x="30" y="13"/>
                </a:cxn>
                <a:cxn ang="0">
                  <a:pos x="38" y="8"/>
                </a:cxn>
                <a:cxn ang="0">
                  <a:pos x="32" y="8"/>
                </a:cxn>
                <a:cxn ang="0">
                  <a:pos x="32" y="13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40" y="8"/>
                </a:cxn>
                <a:cxn ang="0">
                  <a:pos x="40" y="13"/>
                </a:cxn>
                <a:cxn ang="0">
                  <a:pos x="46" y="13"/>
                </a:cxn>
                <a:cxn ang="0">
                  <a:pos x="46" y="8"/>
                </a:cxn>
              </a:cxnLst>
              <a:rect l="0" t="0" r="r" b="b"/>
              <a:pathLst>
                <a:path w="183" h="76">
                  <a:moveTo>
                    <a:pt x="41" y="54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1" y="61"/>
                    <a:pt x="162" y="55"/>
                  </a:cubicBezTo>
                  <a:cubicBezTo>
                    <a:pt x="174" y="49"/>
                    <a:pt x="183" y="35"/>
                    <a:pt x="183" y="27"/>
                  </a:cubicBezTo>
                  <a:cubicBezTo>
                    <a:pt x="183" y="27"/>
                    <a:pt x="174" y="0"/>
                    <a:pt x="41" y="54"/>
                  </a:cubicBezTo>
                  <a:close/>
                  <a:moveTo>
                    <a:pt x="30" y="39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2" y="46"/>
                    <a:pt x="53" y="46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3" y="42"/>
                    <a:pt x="64" y="41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1" y="35"/>
                    <a:pt x="89" y="32"/>
                    <a:pt x="97" y="29"/>
                  </a:cubicBezTo>
                  <a:cubicBezTo>
                    <a:pt x="94" y="25"/>
                    <a:pt x="90" y="23"/>
                    <a:pt x="8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7" y="23"/>
                    <a:pt x="30" y="30"/>
                    <a:pt x="30" y="39"/>
                  </a:cubicBezTo>
                  <a:close/>
                  <a:moveTo>
                    <a:pt x="13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13" y="49"/>
                  </a:lnTo>
                  <a:close/>
                  <a:moveTo>
                    <a:pt x="30" y="13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13"/>
                    <a:pt x="25" y="13"/>
                    <a:pt x="25" y="13"/>
                  </a:cubicBezTo>
                  <a:lnTo>
                    <a:pt x="30" y="13"/>
                  </a:lnTo>
                  <a:close/>
                  <a:moveTo>
                    <a:pt x="38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38" y="8"/>
                  </a:lnTo>
                  <a:close/>
                  <a:moveTo>
                    <a:pt x="46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6" y="13"/>
                    <a:pt x="46" y="13"/>
                    <a:pt x="46" y="13"/>
                  </a:cubicBezTo>
                  <a:lnTo>
                    <a:pt x="46" y="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TextBox 65"/>
            <p:cNvSpPr txBox="1"/>
            <p:nvPr/>
          </p:nvSpPr>
          <p:spPr>
            <a:xfrm>
              <a:off x="8040216" y="2505256"/>
              <a:ext cx="2484276" cy="35738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68"/>
            <p:cNvSpPr txBox="1"/>
            <p:nvPr/>
          </p:nvSpPr>
          <p:spPr>
            <a:xfrm>
              <a:off x="8040216" y="2978980"/>
              <a:ext cx="2484276" cy="35738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51"/>
            <p:cNvSpPr txBox="1"/>
            <p:nvPr/>
          </p:nvSpPr>
          <p:spPr>
            <a:xfrm>
              <a:off x="4503196" y="4317091"/>
              <a:ext cx="6423356" cy="35738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请替换文字内容复制你的内容到此点击即可编辑  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52"/>
            <p:cNvSpPr txBox="1"/>
            <p:nvPr/>
          </p:nvSpPr>
          <p:spPr>
            <a:xfrm>
              <a:off x="4503196" y="4830135"/>
              <a:ext cx="6423356" cy="35738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请替换文字内容复制你的内容到此点击即可编辑  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53"/>
            <p:cNvSpPr txBox="1"/>
            <p:nvPr/>
          </p:nvSpPr>
          <p:spPr>
            <a:xfrm>
              <a:off x="4503196" y="5303859"/>
              <a:ext cx="6423356" cy="35738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请替换文字内容复制你的内容到此点击即可编辑  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78" y="1176921"/>
            <a:ext cx="4438273" cy="44382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84217" y="2944130"/>
            <a:ext cx="3384260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chemeClr val="accent1"/>
                </a:solidFill>
              </a:rPr>
              <a:t>CONTENTS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2507" y="4283359"/>
            <a:ext cx="5487400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8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9499" y="3528585"/>
            <a:ext cx="4202896" cy="65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9459" y="1702714"/>
            <a:ext cx="1535377" cy="134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chemeClr val="accent1"/>
                </a:solidFill>
              </a:rPr>
              <a:t>03</a:t>
            </a:r>
            <a:endParaRPr lang="zh-CN" altLang="en-US" sz="799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851182" y="1283805"/>
            <a:ext cx="2064621" cy="4756745"/>
            <a:chOff x="2459596" y="763604"/>
            <a:chExt cx="2313781" cy="5330792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2464796" y="4230373"/>
              <a:ext cx="2308581" cy="1864023"/>
            </a:xfrm>
            <a:custGeom>
              <a:avLst/>
              <a:gdLst>
                <a:gd name="T0" fmla="*/ 215 w 855"/>
                <a:gd name="T1" fmla="*/ 691 h 691"/>
                <a:gd name="T2" fmla="*/ 805 w 855"/>
                <a:gd name="T3" fmla="*/ 691 h 691"/>
                <a:gd name="T4" fmla="*/ 855 w 855"/>
                <a:gd name="T5" fmla="*/ 640 h 691"/>
                <a:gd name="T6" fmla="*/ 855 w 855"/>
                <a:gd name="T7" fmla="*/ 344 h 691"/>
                <a:gd name="T8" fmla="*/ 805 w 855"/>
                <a:gd name="T9" fmla="*/ 293 h 691"/>
                <a:gd name="T10" fmla="*/ 728 w 855"/>
                <a:gd name="T11" fmla="*/ 293 h 691"/>
                <a:gd name="T12" fmla="*/ 725 w 855"/>
                <a:gd name="T13" fmla="*/ 293 h 691"/>
                <a:gd name="T14" fmla="*/ 725 w 855"/>
                <a:gd name="T15" fmla="*/ 293 h 691"/>
                <a:gd name="T16" fmla="*/ 675 w 855"/>
                <a:gd name="T17" fmla="*/ 229 h 691"/>
                <a:gd name="T18" fmla="*/ 704 w 855"/>
                <a:gd name="T19" fmla="*/ 176 h 691"/>
                <a:gd name="T20" fmla="*/ 711 w 855"/>
                <a:gd name="T21" fmla="*/ 172 h 691"/>
                <a:gd name="T22" fmla="*/ 753 w 855"/>
                <a:gd name="T23" fmla="*/ 93 h 691"/>
                <a:gd name="T24" fmla="*/ 660 w 855"/>
                <a:gd name="T25" fmla="*/ 0 h 691"/>
                <a:gd name="T26" fmla="*/ 652 w 855"/>
                <a:gd name="T27" fmla="*/ 0 h 691"/>
                <a:gd name="T28" fmla="*/ 558 w 855"/>
                <a:gd name="T29" fmla="*/ 93 h 691"/>
                <a:gd name="T30" fmla="*/ 601 w 855"/>
                <a:gd name="T31" fmla="*/ 172 h 691"/>
                <a:gd name="T32" fmla="*/ 607 w 855"/>
                <a:gd name="T33" fmla="*/ 176 h 691"/>
                <a:gd name="T34" fmla="*/ 636 w 855"/>
                <a:gd name="T35" fmla="*/ 229 h 691"/>
                <a:gd name="T36" fmla="*/ 586 w 855"/>
                <a:gd name="T37" fmla="*/ 293 h 691"/>
                <a:gd name="T38" fmla="*/ 586 w 855"/>
                <a:gd name="T39" fmla="*/ 293 h 691"/>
                <a:gd name="T40" fmla="*/ 584 w 855"/>
                <a:gd name="T41" fmla="*/ 293 h 691"/>
                <a:gd name="T42" fmla="*/ 50 w 855"/>
                <a:gd name="T43" fmla="*/ 293 h 691"/>
                <a:gd name="T44" fmla="*/ 0 w 855"/>
                <a:gd name="T45" fmla="*/ 344 h 691"/>
                <a:gd name="T46" fmla="*/ 0 w 855"/>
                <a:gd name="T47" fmla="*/ 640 h 691"/>
                <a:gd name="T48" fmla="*/ 50 w 855"/>
                <a:gd name="T49" fmla="*/ 691 h 691"/>
                <a:gd name="T50" fmla="*/ 132 w 855"/>
                <a:gd name="T51" fmla="*/ 691 h 691"/>
                <a:gd name="T52" fmla="*/ 215 w 855"/>
                <a:gd name="T53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5" h="691">
                  <a:moveTo>
                    <a:pt x="215" y="691"/>
                  </a:moveTo>
                  <a:cubicBezTo>
                    <a:pt x="805" y="691"/>
                    <a:pt x="805" y="691"/>
                    <a:pt x="805" y="691"/>
                  </a:cubicBezTo>
                  <a:cubicBezTo>
                    <a:pt x="833" y="691"/>
                    <a:pt x="855" y="668"/>
                    <a:pt x="855" y="640"/>
                  </a:cubicBezTo>
                  <a:cubicBezTo>
                    <a:pt x="855" y="344"/>
                    <a:pt x="855" y="344"/>
                    <a:pt x="855" y="344"/>
                  </a:cubicBezTo>
                  <a:cubicBezTo>
                    <a:pt x="855" y="316"/>
                    <a:pt x="833" y="293"/>
                    <a:pt x="805" y="293"/>
                  </a:cubicBezTo>
                  <a:cubicBezTo>
                    <a:pt x="728" y="293"/>
                    <a:pt x="728" y="293"/>
                    <a:pt x="728" y="293"/>
                  </a:cubicBezTo>
                  <a:cubicBezTo>
                    <a:pt x="727" y="293"/>
                    <a:pt x="726" y="293"/>
                    <a:pt x="725" y="293"/>
                  </a:cubicBezTo>
                  <a:cubicBezTo>
                    <a:pt x="725" y="293"/>
                    <a:pt x="725" y="293"/>
                    <a:pt x="725" y="293"/>
                  </a:cubicBezTo>
                  <a:cubicBezTo>
                    <a:pt x="697" y="286"/>
                    <a:pt x="675" y="260"/>
                    <a:pt x="675" y="229"/>
                  </a:cubicBezTo>
                  <a:cubicBezTo>
                    <a:pt x="675" y="207"/>
                    <a:pt x="687" y="187"/>
                    <a:pt x="704" y="176"/>
                  </a:cubicBezTo>
                  <a:cubicBezTo>
                    <a:pt x="706" y="174"/>
                    <a:pt x="708" y="173"/>
                    <a:pt x="711" y="172"/>
                  </a:cubicBezTo>
                  <a:cubicBezTo>
                    <a:pt x="736" y="155"/>
                    <a:pt x="753" y="126"/>
                    <a:pt x="753" y="93"/>
                  </a:cubicBezTo>
                  <a:cubicBezTo>
                    <a:pt x="753" y="42"/>
                    <a:pt x="711" y="0"/>
                    <a:pt x="660" y="0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00" y="0"/>
                    <a:pt x="558" y="42"/>
                    <a:pt x="558" y="93"/>
                  </a:cubicBezTo>
                  <a:cubicBezTo>
                    <a:pt x="558" y="126"/>
                    <a:pt x="575" y="155"/>
                    <a:pt x="601" y="172"/>
                  </a:cubicBezTo>
                  <a:cubicBezTo>
                    <a:pt x="603" y="173"/>
                    <a:pt x="605" y="174"/>
                    <a:pt x="607" y="176"/>
                  </a:cubicBezTo>
                  <a:cubicBezTo>
                    <a:pt x="625" y="187"/>
                    <a:pt x="636" y="207"/>
                    <a:pt x="636" y="229"/>
                  </a:cubicBezTo>
                  <a:cubicBezTo>
                    <a:pt x="636" y="260"/>
                    <a:pt x="615" y="286"/>
                    <a:pt x="586" y="293"/>
                  </a:cubicBezTo>
                  <a:cubicBezTo>
                    <a:pt x="586" y="293"/>
                    <a:pt x="586" y="293"/>
                    <a:pt x="586" y="293"/>
                  </a:cubicBezTo>
                  <a:cubicBezTo>
                    <a:pt x="585" y="293"/>
                    <a:pt x="585" y="293"/>
                    <a:pt x="584" y="293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22" y="293"/>
                    <a:pt x="0" y="316"/>
                    <a:pt x="0" y="344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668"/>
                    <a:pt x="22" y="691"/>
                    <a:pt x="50" y="691"/>
                  </a:cubicBezTo>
                  <a:cubicBezTo>
                    <a:pt x="132" y="691"/>
                    <a:pt x="132" y="691"/>
                    <a:pt x="132" y="691"/>
                  </a:cubicBezTo>
                  <a:lnTo>
                    <a:pt x="215" y="691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2464796" y="763604"/>
              <a:ext cx="2308581" cy="1072398"/>
            </a:xfrm>
            <a:custGeom>
              <a:avLst/>
              <a:gdLst>
                <a:gd name="T0" fmla="*/ 586 w 855"/>
                <a:gd name="T1" fmla="*/ 0 h 398"/>
                <a:gd name="T2" fmla="*/ 586 w 855"/>
                <a:gd name="T3" fmla="*/ 0 h 398"/>
                <a:gd name="T4" fmla="*/ 584 w 855"/>
                <a:gd name="T5" fmla="*/ 0 h 398"/>
                <a:gd name="T6" fmla="*/ 50 w 855"/>
                <a:gd name="T7" fmla="*/ 0 h 398"/>
                <a:gd name="T8" fmla="*/ 0 w 855"/>
                <a:gd name="T9" fmla="*/ 51 h 398"/>
                <a:gd name="T10" fmla="*/ 0 w 855"/>
                <a:gd name="T11" fmla="*/ 347 h 398"/>
                <a:gd name="T12" fmla="*/ 50 w 855"/>
                <a:gd name="T13" fmla="*/ 398 h 398"/>
                <a:gd name="T14" fmla="*/ 132 w 855"/>
                <a:gd name="T15" fmla="*/ 398 h 398"/>
                <a:gd name="T16" fmla="*/ 137 w 855"/>
                <a:gd name="T17" fmla="*/ 392 h 398"/>
                <a:gd name="T18" fmla="*/ 130 w 855"/>
                <a:gd name="T19" fmla="*/ 383 h 398"/>
                <a:gd name="T20" fmla="*/ 113 w 855"/>
                <a:gd name="T21" fmla="*/ 360 h 398"/>
                <a:gd name="T22" fmla="*/ 109 w 855"/>
                <a:gd name="T23" fmla="*/ 357 h 398"/>
                <a:gd name="T24" fmla="*/ 108 w 855"/>
                <a:gd name="T25" fmla="*/ 356 h 398"/>
                <a:gd name="T26" fmla="*/ 107 w 855"/>
                <a:gd name="T27" fmla="*/ 356 h 398"/>
                <a:gd name="T28" fmla="*/ 55 w 855"/>
                <a:gd name="T29" fmla="*/ 260 h 398"/>
                <a:gd name="T30" fmla="*/ 64 w 855"/>
                <a:gd name="T31" fmla="*/ 215 h 398"/>
                <a:gd name="T32" fmla="*/ 88 w 855"/>
                <a:gd name="T33" fmla="*/ 179 h 398"/>
                <a:gd name="T34" fmla="*/ 125 w 855"/>
                <a:gd name="T35" fmla="*/ 154 h 398"/>
                <a:gd name="T36" fmla="*/ 169 w 855"/>
                <a:gd name="T37" fmla="*/ 145 h 398"/>
                <a:gd name="T38" fmla="*/ 177 w 855"/>
                <a:gd name="T39" fmla="*/ 145 h 398"/>
                <a:gd name="T40" fmla="*/ 222 w 855"/>
                <a:gd name="T41" fmla="*/ 154 h 398"/>
                <a:gd name="T42" fmla="*/ 259 w 855"/>
                <a:gd name="T43" fmla="*/ 179 h 398"/>
                <a:gd name="T44" fmla="*/ 283 w 855"/>
                <a:gd name="T45" fmla="*/ 215 h 398"/>
                <a:gd name="T46" fmla="*/ 292 w 855"/>
                <a:gd name="T47" fmla="*/ 260 h 398"/>
                <a:gd name="T48" fmla="*/ 240 w 855"/>
                <a:gd name="T49" fmla="*/ 356 h 398"/>
                <a:gd name="T50" fmla="*/ 239 w 855"/>
                <a:gd name="T51" fmla="*/ 356 h 398"/>
                <a:gd name="T52" fmla="*/ 238 w 855"/>
                <a:gd name="T53" fmla="*/ 357 h 398"/>
                <a:gd name="T54" fmla="*/ 234 w 855"/>
                <a:gd name="T55" fmla="*/ 360 h 398"/>
                <a:gd name="T56" fmla="*/ 215 w 855"/>
                <a:gd name="T57" fmla="*/ 396 h 398"/>
                <a:gd name="T58" fmla="*/ 215 w 855"/>
                <a:gd name="T59" fmla="*/ 398 h 398"/>
                <a:gd name="T60" fmla="*/ 805 w 855"/>
                <a:gd name="T61" fmla="*/ 398 h 398"/>
                <a:gd name="T62" fmla="*/ 855 w 855"/>
                <a:gd name="T63" fmla="*/ 347 h 398"/>
                <a:gd name="T64" fmla="*/ 855 w 855"/>
                <a:gd name="T65" fmla="*/ 51 h 398"/>
                <a:gd name="T66" fmla="*/ 805 w 855"/>
                <a:gd name="T67" fmla="*/ 0 h 398"/>
                <a:gd name="T68" fmla="*/ 728 w 855"/>
                <a:gd name="T69" fmla="*/ 0 h 398"/>
                <a:gd name="T70" fmla="*/ 725 w 855"/>
                <a:gd name="T71" fmla="*/ 0 h 398"/>
                <a:gd name="T72" fmla="*/ 725 w 855"/>
                <a:gd name="T73" fmla="*/ 0 h 398"/>
                <a:gd name="T74" fmla="*/ 586 w 855"/>
                <a:gd name="T7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5" h="398">
                  <a:moveTo>
                    <a:pt x="586" y="0"/>
                  </a:moveTo>
                  <a:cubicBezTo>
                    <a:pt x="586" y="0"/>
                    <a:pt x="586" y="0"/>
                    <a:pt x="586" y="0"/>
                  </a:cubicBezTo>
                  <a:cubicBezTo>
                    <a:pt x="585" y="0"/>
                    <a:pt x="585" y="0"/>
                    <a:pt x="58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5"/>
                    <a:pt x="22" y="398"/>
                    <a:pt x="50" y="398"/>
                  </a:cubicBezTo>
                  <a:cubicBezTo>
                    <a:pt x="132" y="398"/>
                    <a:pt x="132" y="398"/>
                    <a:pt x="132" y="398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0" y="383"/>
                    <a:pt x="130" y="383"/>
                    <a:pt x="130" y="383"/>
                  </a:cubicBezTo>
                  <a:cubicBezTo>
                    <a:pt x="128" y="374"/>
                    <a:pt x="122" y="365"/>
                    <a:pt x="113" y="360"/>
                  </a:cubicBezTo>
                  <a:cubicBezTo>
                    <a:pt x="112" y="359"/>
                    <a:pt x="110" y="358"/>
                    <a:pt x="109" y="357"/>
                  </a:cubicBezTo>
                  <a:cubicBezTo>
                    <a:pt x="108" y="356"/>
                    <a:pt x="108" y="356"/>
                    <a:pt x="108" y="356"/>
                  </a:cubicBezTo>
                  <a:cubicBezTo>
                    <a:pt x="107" y="356"/>
                    <a:pt x="107" y="356"/>
                    <a:pt x="107" y="356"/>
                  </a:cubicBezTo>
                  <a:cubicBezTo>
                    <a:pt x="74" y="335"/>
                    <a:pt x="55" y="299"/>
                    <a:pt x="55" y="260"/>
                  </a:cubicBezTo>
                  <a:cubicBezTo>
                    <a:pt x="55" y="244"/>
                    <a:pt x="58" y="229"/>
                    <a:pt x="64" y="215"/>
                  </a:cubicBezTo>
                  <a:cubicBezTo>
                    <a:pt x="69" y="201"/>
                    <a:pt x="78" y="189"/>
                    <a:pt x="88" y="179"/>
                  </a:cubicBezTo>
                  <a:cubicBezTo>
                    <a:pt x="99" y="168"/>
                    <a:pt x="111" y="160"/>
                    <a:pt x="125" y="154"/>
                  </a:cubicBezTo>
                  <a:cubicBezTo>
                    <a:pt x="139" y="148"/>
                    <a:pt x="154" y="145"/>
                    <a:pt x="169" y="145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93" y="145"/>
                    <a:pt x="208" y="148"/>
                    <a:pt x="222" y="154"/>
                  </a:cubicBezTo>
                  <a:cubicBezTo>
                    <a:pt x="236" y="160"/>
                    <a:pt x="248" y="168"/>
                    <a:pt x="259" y="179"/>
                  </a:cubicBezTo>
                  <a:cubicBezTo>
                    <a:pt x="269" y="189"/>
                    <a:pt x="277" y="201"/>
                    <a:pt x="283" y="215"/>
                  </a:cubicBezTo>
                  <a:cubicBezTo>
                    <a:pt x="289" y="229"/>
                    <a:pt x="292" y="244"/>
                    <a:pt x="292" y="260"/>
                  </a:cubicBezTo>
                  <a:cubicBezTo>
                    <a:pt x="292" y="299"/>
                    <a:pt x="273" y="335"/>
                    <a:pt x="240" y="356"/>
                  </a:cubicBezTo>
                  <a:cubicBezTo>
                    <a:pt x="239" y="356"/>
                    <a:pt x="239" y="356"/>
                    <a:pt x="239" y="356"/>
                  </a:cubicBezTo>
                  <a:cubicBezTo>
                    <a:pt x="238" y="357"/>
                    <a:pt x="238" y="357"/>
                    <a:pt x="238" y="357"/>
                  </a:cubicBezTo>
                  <a:cubicBezTo>
                    <a:pt x="237" y="358"/>
                    <a:pt x="235" y="359"/>
                    <a:pt x="234" y="360"/>
                  </a:cubicBezTo>
                  <a:cubicBezTo>
                    <a:pt x="222" y="368"/>
                    <a:pt x="215" y="381"/>
                    <a:pt x="215" y="396"/>
                  </a:cubicBezTo>
                  <a:cubicBezTo>
                    <a:pt x="215" y="397"/>
                    <a:pt x="215" y="397"/>
                    <a:pt x="215" y="398"/>
                  </a:cubicBezTo>
                  <a:cubicBezTo>
                    <a:pt x="805" y="398"/>
                    <a:pt x="805" y="398"/>
                    <a:pt x="805" y="398"/>
                  </a:cubicBezTo>
                  <a:cubicBezTo>
                    <a:pt x="833" y="398"/>
                    <a:pt x="855" y="375"/>
                    <a:pt x="855" y="347"/>
                  </a:cubicBezTo>
                  <a:cubicBezTo>
                    <a:pt x="855" y="51"/>
                    <a:pt x="855" y="51"/>
                    <a:pt x="855" y="51"/>
                  </a:cubicBezTo>
                  <a:cubicBezTo>
                    <a:pt x="855" y="23"/>
                    <a:pt x="833" y="0"/>
                    <a:pt x="805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7" y="0"/>
                    <a:pt x="726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2459596" y="1191263"/>
              <a:ext cx="2308581" cy="3668251"/>
            </a:xfrm>
            <a:custGeom>
              <a:avLst/>
              <a:gdLst>
                <a:gd name="T0" fmla="*/ 804 w 855"/>
                <a:gd name="T1" fmla="*/ 294 h 1360"/>
                <a:gd name="T2" fmla="*/ 249 w 855"/>
                <a:gd name="T3" fmla="*/ 294 h 1360"/>
                <a:gd name="T4" fmla="*/ 247 w 855"/>
                <a:gd name="T5" fmla="*/ 293 h 1360"/>
                <a:gd name="T6" fmla="*/ 247 w 855"/>
                <a:gd name="T7" fmla="*/ 293 h 1360"/>
                <a:gd name="T8" fmla="*/ 197 w 855"/>
                <a:gd name="T9" fmla="*/ 230 h 1360"/>
                <a:gd name="T10" fmla="*/ 226 w 855"/>
                <a:gd name="T11" fmla="*/ 176 h 1360"/>
                <a:gd name="T12" fmla="*/ 232 w 855"/>
                <a:gd name="T13" fmla="*/ 172 h 1360"/>
                <a:gd name="T14" fmla="*/ 275 w 855"/>
                <a:gd name="T15" fmla="*/ 94 h 1360"/>
                <a:gd name="T16" fmla="*/ 181 w 855"/>
                <a:gd name="T17" fmla="*/ 0 h 1360"/>
                <a:gd name="T18" fmla="*/ 173 w 855"/>
                <a:gd name="T19" fmla="*/ 0 h 1360"/>
                <a:gd name="T20" fmla="*/ 80 w 855"/>
                <a:gd name="T21" fmla="*/ 94 h 1360"/>
                <a:gd name="T22" fmla="*/ 122 w 855"/>
                <a:gd name="T23" fmla="*/ 172 h 1360"/>
                <a:gd name="T24" fmla="*/ 129 w 855"/>
                <a:gd name="T25" fmla="*/ 176 h 1360"/>
                <a:gd name="T26" fmla="*/ 158 w 855"/>
                <a:gd name="T27" fmla="*/ 230 h 1360"/>
                <a:gd name="T28" fmla="*/ 108 w 855"/>
                <a:gd name="T29" fmla="*/ 293 h 1360"/>
                <a:gd name="T30" fmla="*/ 108 w 855"/>
                <a:gd name="T31" fmla="*/ 293 h 1360"/>
                <a:gd name="T32" fmla="*/ 106 w 855"/>
                <a:gd name="T33" fmla="*/ 294 h 1360"/>
                <a:gd name="T34" fmla="*/ 50 w 855"/>
                <a:gd name="T35" fmla="*/ 294 h 1360"/>
                <a:gd name="T36" fmla="*/ 0 w 855"/>
                <a:gd name="T37" fmla="*/ 345 h 1360"/>
                <a:gd name="T38" fmla="*/ 0 w 855"/>
                <a:gd name="T39" fmla="*/ 1309 h 1360"/>
                <a:gd name="T40" fmla="*/ 50 w 855"/>
                <a:gd name="T41" fmla="*/ 1360 h 1360"/>
                <a:gd name="T42" fmla="*/ 619 w 855"/>
                <a:gd name="T43" fmla="*/ 1360 h 1360"/>
                <a:gd name="T44" fmla="*/ 624 w 855"/>
                <a:gd name="T45" fmla="*/ 1357 h 1360"/>
                <a:gd name="T46" fmla="*/ 617 w 855"/>
                <a:gd name="T47" fmla="*/ 1345 h 1360"/>
                <a:gd name="T48" fmla="*/ 599 w 855"/>
                <a:gd name="T49" fmla="*/ 1322 h 1360"/>
                <a:gd name="T50" fmla="*/ 595 w 855"/>
                <a:gd name="T51" fmla="*/ 1319 h 1360"/>
                <a:gd name="T52" fmla="*/ 594 w 855"/>
                <a:gd name="T53" fmla="*/ 1319 h 1360"/>
                <a:gd name="T54" fmla="*/ 593 w 855"/>
                <a:gd name="T55" fmla="*/ 1318 h 1360"/>
                <a:gd name="T56" fmla="*/ 541 w 855"/>
                <a:gd name="T57" fmla="*/ 1222 h 1360"/>
                <a:gd name="T58" fmla="*/ 550 w 855"/>
                <a:gd name="T59" fmla="*/ 1177 h 1360"/>
                <a:gd name="T60" fmla="*/ 574 w 855"/>
                <a:gd name="T61" fmla="*/ 1141 h 1360"/>
                <a:gd name="T62" fmla="*/ 611 w 855"/>
                <a:gd name="T63" fmla="*/ 1116 h 1360"/>
                <a:gd name="T64" fmla="*/ 656 w 855"/>
                <a:gd name="T65" fmla="*/ 1107 h 1360"/>
                <a:gd name="T66" fmla="*/ 664 w 855"/>
                <a:gd name="T67" fmla="*/ 1107 h 1360"/>
                <a:gd name="T68" fmla="*/ 708 w 855"/>
                <a:gd name="T69" fmla="*/ 1116 h 1360"/>
                <a:gd name="T70" fmla="*/ 745 w 855"/>
                <a:gd name="T71" fmla="*/ 1141 h 1360"/>
                <a:gd name="T72" fmla="*/ 769 w 855"/>
                <a:gd name="T73" fmla="*/ 1177 h 1360"/>
                <a:gd name="T74" fmla="*/ 779 w 855"/>
                <a:gd name="T75" fmla="*/ 1222 h 1360"/>
                <a:gd name="T76" fmla="*/ 726 w 855"/>
                <a:gd name="T77" fmla="*/ 1318 h 1360"/>
                <a:gd name="T78" fmla="*/ 726 w 855"/>
                <a:gd name="T79" fmla="*/ 1319 h 1360"/>
                <a:gd name="T80" fmla="*/ 725 w 855"/>
                <a:gd name="T81" fmla="*/ 1319 h 1360"/>
                <a:gd name="T82" fmla="*/ 720 w 855"/>
                <a:gd name="T83" fmla="*/ 1322 h 1360"/>
                <a:gd name="T84" fmla="*/ 701 w 855"/>
                <a:gd name="T85" fmla="*/ 1358 h 1360"/>
                <a:gd name="T86" fmla="*/ 701 w 855"/>
                <a:gd name="T87" fmla="*/ 1360 h 1360"/>
                <a:gd name="T88" fmla="*/ 804 w 855"/>
                <a:gd name="T89" fmla="*/ 1360 h 1360"/>
                <a:gd name="T90" fmla="*/ 855 w 855"/>
                <a:gd name="T91" fmla="*/ 1309 h 1360"/>
                <a:gd name="T92" fmla="*/ 855 w 855"/>
                <a:gd name="T93" fmla="*/ 345 h 1360"/>
                <a:gd name="T94" fmla="*/ 804 w 855"/>
                <a:gd name="T95" fmla="*/ 294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5" h="1360">
                  <a:moveTo>
                    <a:pt x="804" y="294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8" y="294"/>
                    <a:pt x="248" y="293"/>
                    <a:pt x="247" y="293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18" y="286"/>
                    <a:pt x="197" y="261"/>
                    <a:pt x="197" y="230"/>
                  </a:cubicBezTo>
                  <a:cubicBezTo>
                    <a:pt x="197" y="208"/>
                    <a:pt x="208" y="188"/>
                    <a:pt x="226" y="176"/>
                  </a:cubicBezTo>
                  <a:cubicBezTo>
                    <a:pt x="228" y="175"/>
                    <a:pt x="230" y="173"/>
                    <a:pt x="232" y="172"/>
                  </a:cubicBezTo>
                  <a:cubicBezTo>
                    <a:pt x="258" y="155"/>
                    <a:pt x="275" y="127"/>
                    <a:pt x="275" y="94"/>
                  </a:cubicBezTo>
                  <a:cubicBezTo>
                    <a:pt x="275" y="42"/>
                    <a:pt x="233" y="0"/>
                    <a:pt x="18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2" y="0"/>
                    <a:pt x="80" y="42"/>
                    <a:pt x="80" y="94"/>
                  </a:cubicBezTo>
                  <a:cubicBezTo>
                    <a:pt x="80" y="127"/>
                    <a:pt x="97" y="155"/>
                    <a:pt x="122" y="172"/>
                  </a:cubicBezTo>
                  <a:cubicBezTo>
                    <a:pt x="125" y="173"/>
                    <a:pt x="127" y="175"/>
                    <a:pt x="129" y="176"/>
                  </a:cubicBezTo>
                  <a:cubicBezTo>
                    <a:pt x="146" y="188"/>
                    <a:pt x="158" y="208"/>
                    <a:pt x="158" y="230"/>
                  </a:cubicBezTo>
                  <a:cubicBezTo>
                    <a:pt x="158" y="261"/>
                    <a:pt x="137" y="286"/>
                    <a:pt x="108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7" y="293"/>
                    <a:pt x="106" y="294"/>
                    <a:pt x="106" y="294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22" y="294"/>
                    <a:pt x="0" y="317"/>
                    <a:pt x="0" y="345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1338"/>
                    <a:pt x="22" y="1360"/>
                    <a:pt x="50" y="1360"/>
                  </a:cubicBezTo>
                  <a:cubicBezTo>
                    <a:pt x="619" y="1360"/>
                    <a:pt x="619" y="1360"/>
                    <a:pt x="619" y="1360"/>
                  </a:cubicBezTo>
                  <a:cubicBezTo>
                    <a:pt x="624" y="1357"/>
                    <a:pt x="624" y="1357"/>
                    <a:pt x="624" y="1357"/>
                  </a:cubicBezTo>
                  <a:cubicBezTo>
                    <a:pt x="617" y="1345"/>
                    <a:pt x="617" y="1345"/>
                    <a:pt x="617" y="1345"/>
                  </a:cubicBezTo>
                  <a:cubicBezTo>
                    <a:pt x="614" y="1336"/>
                    <a:pt x="608" y="1328"/>
                    <a:pt x="599" y="1322"/>
                  </a:cubicBezTo>
                  <a:cubicBezTo>
                    <a:pt x="598" y="1321"/>
                    <a:pt x="596" y="1320"/>
                    <a:pt x="595" y="1319"/>
                  </a:cubicBezTo>
                  <a:cubicBezTo>
                    <a:pt x="594" y="1319"/>
                    <a:pt x="594" y="1319"/>
                    <a:pt x="594" y="1319"/>
                  </a:cubicBezTo>
                  <a:cubicBezTo>
                    <a:pt x="593" y="1318"/>
                    <a:pt x="593" y="1318"/>
                    <a:pt x="593" y="1318"/>
                  </a:cubicBezTo>
                  <a:cubicBezTo>
                    <a:pt x="560" y="1297"/>
                    <a:pt x="541" y="1261"/>
                    <a:pt x="541" y="1222"/>
                  </a:cubicBezTo>
                  <a:cubicBezTo>
                    <a:pt x="541" y="1207"/>
                    <a:pt x="544" y="1191"/>
                    <a:pt x="550" y="1177"/>
                  </a:cubicBezTo>
                  <a:cubicBezTo>
                    <a:pt x="556" y="1164"/>
                    <a:pt x="564" y="1151"/>
                    <a:pt x="574" y="1141"/>
                  </a:cubicBezTo>
                  <a:cubicBezTo>
                    <a:pt x="585" y="1130"/>
                    <a:pt x="597" y="1122"/>
                    <a:pt x="611" y="1116"/>
                  </a:cubicBezTo>
                  <a:cubicBezTo>
                    <a:pt x="625" y="1110"/>
                    <a:pt x="640" y="1107"/>
                    <a:pt x="656" y="1107"/>
                  </a:cubicBezTo>
                  <a:cubicBezTo>
                    <a:pt x="664" y="1107"/>
                    <a:pt x="664" y="1107"/>
                    <a:pt x="664" y="1107"/>
                  </a:cubicBezTo>
                  <a:cubicBezTo>
                    <a:pt x="679" y="1107"/>
                    <a:pt x="694" y="1110"/>
                    <a:pt x="708" y="1116"/>
                  </a:cubicBezTo>
                  <a:cubicBezTo>
                    <a:pt x="722" y="1122"/>
                    <a:pt x="734" y="1130"/>
                    <a:pt x="745" y="1141"/>
                  </a:cubicBezTo>
                  <a:cubicBezTo>
                    <a:pt x="755" y="1151"/>
                    <a:pt x="764" y="1164"/>
                    <a:pt x="769" y="1177"/>
                  </a:cubicBezTo>
                  <a:cubicBezTo>
                    <a:pt x="775" y="1191"/>
                    <a:pt x="779" y="1207"/>
                    <a:pt x="779" y="1222"/>
                  </a:cubicBezTo>
                  <a:cubicBezTo>
                    <a:pt x="779" y="1261"/>
                    <a:pt x="759" y="1297"/>
                    <a:pt x="726" y="1318"/>
                  </a:cubicBezTo>
                  <a:cubicBezTo>
                    <a:pt x="726" y="1319"/>
                    <a:pt x="726" y="1319"/>
                    <a:pt x="726" y="1319"/>
                  </a:cubicBezTo>
                  <a:cubicBezTo>
                    <a:pt x="725" y="1319"/>
                    <a:pt x="725" y="1319"/>
                    <a:pt x="725" y="1319"/>
                  </a:cubicBezTo>
                  <a:cubicBezTo>
                    <a:pt x="723" y="1320"/>
                    <a:pt x="721" y="1321"/>
                    <a:pt x="720" y="1322"/>
                  </a:cubicBezTo>
                  <a:cubicBezTo>
                    <a:pt x="708" y="1330"/>
                    <a:pt x="701" y="1344"/>
                    <a:pt x="701" y="1358"/>
                  </a:cubicBezTo>
                  <a:cubicBezTo>
                    <a:pt x="701" y="1359"/>
                    <a:pt x="701" y="1360"/>
                    <a:pt x="701" y="1360"/>
                  </a:cubicBezTo>
                  <a:cubicBezTo>
                    <a:pt x="804" y="1360"/>
                    <a:pt x="804" y="1360"/>
                    <a:pt x="804" y="1360"/>
                  </a:cubicBezTo>
                  <a:cubicBezTo>
                    <a:pt x="832" y="1360"/>
                    <a:pt x="855" y="1338"/>
                    <a:pt x="855" y="1309"/>
                  </a:cubicBezTo>
                  <a:cubicBezTo>
                    <a:pt x="855" y="345"/>
                    <a:pt x="855" y="345"/>
                    <a:pt x="855" y="345"/>
                  </a:cubicBezTo>
                  <a:cubicBezTo>
                    <a:pt x="855" y="317"/>
                    <a:pt x="832" y="294"/>
                    <a:pt x="804" y="294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2622081" y="2111575"/>
              <a:ext cx="2016109" cy="1874422"/>
            </a:xfrm>
            <a:custGeom>
              <a:avLst/>
              <a:gdLst>
                <a:gd name="T0" fmla="*/ 747 w 747"/>
                <a:gd name="T1" fmla="*/ 645 h 695"/>
                <a:gd name="T2" fmla="*/ 697 w 747"/>
                <a:gd name="T3" fmla="*/ 695 h 695"/>
                <a:gd name="T4" fmla="*/ 50 w 747"/>
                <a:gd name="T5" fmla="*/ 695 h 695"/>
                <a:gd name="T6" fmla="*/ 0 w 747"/>
                <a:gd name="T7" fmla="*/ 645 h 695"/>
                <a:gd name="T8" fmla="*/ 0 w 747"/>
                <a:gd name="T9" fmla="*/ 50 h 695"/>
                <a:gd name="T10" fmla="*/ 50 w 747"/>
                <a:gd name="T11" fmla="*/ 0 h 695"/>
                <a:gd name="T12" fmla="*/ 697 w 747"/>
                <a:gd name="T13" fmla="*/ 0 h 695"/>
                <a:gd name="T14" fmla="*/ 747 w 747"/>
                <a:gd name="T15" fmla="*/ 50 h 695"/>
                <a:gd name="T16" fmla="*/ 747 w 747"/>
                <a:gd name="T17" fmla="*/ 64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7" h="695">
                  <a:moveTo>
                    <a:pt x="747" y="645"/>
                  </a:moveTo>
                  <a:cubicBezTo>
                    <a:pt x="747" y="673"/>
                    <a:pt x="724" y="695"/>
                    <a:pt x="697" y="695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22" y="695"/>
                    <a:pt x="0" y="673"/>
                    <a:pt x="0" y="6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724" y="0"/>
                    <a:pt x="747" y="23"/>
                    <a:pt x="747" y="50"/>
                  </a:cubicBezTo>
                  <a:lnTo>
                    <a:pt x="747" y="6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3472200" y="819498"/>
              <a:ext cx="1241382" cy="800724"/>
            </a:xfrm>
            <a:custGeom>
              <a:avLst/>
              <a:gdLst>
                <a:gd name="T0" fmla="*/ 460 w 460"/>
                <a:gd name="T1" fmla="*/ 262 h 297"/>
                <a:gd name="T2" fmla="*/ 426 w 460"/>
                <a:gd name="T3" fmla="*/ 297 h 297"/>
                <a:gd name="T4" fmla="*/ 34 w 460"/>
                <a:gd name="T5" fmla="*/ 297 h 297"/>
                <a:gd name="T6" fmla="*/ 0 w 460"/>
                <a:gd name="T7" fmla="*/ 262 h 297"/>
                <a:gd name="T8" fmla="*/ 0 w 460"/>
                <a:gd name="T9" fmla="*/ 34 h 297"/>
                <a:gd name="T10" fmla="*/ 34 w 460"/>
                <a:gd name="T11" fmla="*/ 0 h 297"/>
                <a:gd name="T12" fmla="*/ 426 w 460"/>
                <a:gd name="T13" fmla="*/ 0 h 297"/>
                <a:gd name="T14" fmla="*/ 460 w 460"/>
                <a:gd name="T15" fmla="*/ 34 h 297"/>
                <a:gd name="T16" fmla="*/ 460 w 460"/>
                <a:gd name="T17" fmla="*/ 26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297">
                  <a:moveTo>
                    <a:pt x="460" y="262"/>
                  </a:moveTo>
                  <a:cubicBezTo>
                    <a:pt x="460" y="281"/>
                    <a:pt x="445" y="297"/>
                    <a:pt x="426" y="297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15" y="297"/>
                    <a:pt x="0" y="281"/>
                    <a:pt x="0" y="2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45" y="0"/>
                    <a:pt x="460" y="15"/>
                    <a:pt x="460" y="34"/>
                  </a:cubicBezTo>
                  <a:lnTo>
                    <a:pt x="46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2749989" y="1240658"/>
              <a:ext cx="376964" cy="3795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 fontScale="85000" lnSpcReduction="20000"/>
            </a:bodyPr>
            <a:lstStyle/>
            <a:p>
              <a:pPr algn="ctr"/>
              <a:r>
                <a:rPr lang="en-US" altLang="zh-CN" sz="14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1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2659127" y="5137688"/>
              <a:ext cx="1919918" cy="798124"/>
            </a:xfrm>
            <a:custGeom>
              <a:avLst/>
              <a:gdLst>
                <a:gd name="T0" fmla="*/ 459 w 459"/>
                <a:gd name="T1" fmla="*/ 262 h 296"/>
                <a:gd name="T2" fmla="*/ 425 w 459"/>
                <a:gd name="T3" fmla="*/ 296 h 296"/>
                <a:gd name="T4" fmla="*/ 34 w 459"/>
                <a:gd name="T5" fmla="*/ 296 h 296"/>
                <a:gd name="T6" fmla="*/ 0 w 459"/>
                <a:gd name="T7" fmla="*/ 262 h 296"/>
                <a:gd name="T8" fmla="*/ 0 w 459"/>
                <a:gd name="T9" fmla="*/ 34 h 296"/>
                <a:gd name="T10" fmla="*/ 34 w 459"/>
                <a:gd name="T11" fmla="*/ 0 h 296"/>
                <a:gd name="T12" fmla="*/ 425 w 459"/>
                <a:gd name="T13" fmla="*/ 0 h 296"/>
                <a:gd name="T14" fmla="*/ 459 w 459"/>
                <a:gd name="T15" fmla="*/ 34 h 296"/>
                <a:gd name="T16" fmla="*/ 459 w 459"/>
                <a:gd name="T17" fmla="*/ 26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296">
                  <a:moveTo>
                    <a:pt x="459" y="262"/>
                  </a:moveTo>
                  <a:cubicBezTo>
                    <a:pt x="459" y="281"/>
                    <a:pt x="444" y="296"/>
                    <a:pt x="425" y="296"/>
                  </a:cubicBezTo>
                  <a:cubicBezTo>
                    <a:pt x="34" y="296"/>
                    <a:pt x="34" y="296"/>
                    <a:pt x="34" y="296"/>
                  </a:cubicBezTo>
                  <a:cubicBezTo>
                    <a:pt x="15" y="296"/>
                    <a:pt x="0" y="281"/>
                    <a:pt x="0" y="2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0"/>
                    <a:pt x="459" y="15"/>
                    <a:pt x="459" y="34"/>
                  </a:cubicBezTo>
                  <a:lnTo>
                    <a:pt x="459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038426" y="4285358"/>
              <a:ext cx="380864" cy="380864"/>
              <a:chOff x="3608388" y="4495800"/>
              <a:chExt cx="465138" cy="465138"/>
            </a:xfrm>
          </p:grpSpPr>
          <p:sp>
            <p:nvSpPr>
              <p:cNvPr id="37" name="椭圆 36"/>
              <p:cNvSpPr/>
              <p:nvPr/>
            </p:nvSpPr>
            <p:spPr bwMode="auto">
              <a:xfrm>
                <a:off x="3608388" y="4495800"/>
                <a:ext cx="465138" cy="46513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3742532" y="4627563"/>
                <a:ext cx="196850" cy="201613"/>
              </a:xfrm>
              <a:custGeom>
                <a:avLst/>
                <a:gdLst>
                  <a:gd name="T0" fmla="*/ 58 w 60"/>
                  <a:gd name="T1" fmla="*/ 48 h 61"/>
                  <a:gd name="T2" fmla="*/ 31 w 60"/>
                  <a:gd name="T3" fmla="*/ 25 h 61"/>
                  <a:gd name="T4" fmla="*/ 33 w 60"/>
                  <a:gd name="T5" fmla="*/ 17 h 61"/>
                  <a:gd name="T6" fmla="*/ 16 w 60"/>
                  <a:gd name="T7" fmla="*/ 0 h 61"/>
                  <a:gd name="T8" fmla="*/ 12 w 60"/>
                  <a:gd name="T9" fmla="*/ 1 h 61"/>
                  <a:gd name="T10" fmla="*/ 21 w 60"/>
                  <a:gd name="T11" fmla="*/ 11 h 61"/>
                  <a:gd name="T12" fmla="*/ 21 w 60"/>
                  <a:gd name="T13" fmla="*/ 16 h 61"/>
                  <a:gd name="T14" fmla="*/ 15 w 60"/>
                  <a:gd name="T15" fmla="*/ 22 h 61"/>
                  <a:gd name="T16" fmla="*/ 10 w 60"/>
                  <a:gd name="T17" fmla="*/ 22 h 61"/>
                  <a:gd name="T18" fmla="*/ 0 w 60"/>
                  <a:gd name="T19" fmla="*/ 12 h 61"/>
                  <a:gd name="T20" fmla="*/ 0 w 60"/>
                  <a:gd name="T21" fmla="*/ 17 h 61"/>
                  <a:gd name="T22" fmla="*/ 16 w 60"/>
                  <a:gd name="T23" fmla="*/ 34 h 61"/>
                  <a:gd name="T24" fmla="*/ 24 w 60"/>
                  <a:gd name="T25" fmla="*/ 32 h 61"/>
                  <a:gd name="T26" fmla="*/ 47 w 60"/>
                  <a:gd name="T27" fmla="*/ 59 h 61"/>
                  <a:gd name="T28" fmla="*/ 53 w 60"/>
                  <a:gd name="T29" fmla="*/ 59 h 61"/>
                  <a:gd name="T30" fmla="*/ 58 w 60"/>
                  <a:gd name="T31" fmla="*/ 53 h 61"/>
                  <a:gd name="T32" fmla="*/ 58 w 60"/>
                  <a:gd name="T33" fmla="*/ 4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58" y="48"/>
                    </a:move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0"/>
                      <a:pt x="33" y="17"/>
                    </a:cubicBezTo>
                    <a:cubicBezTo>
                      <a:pt x="33" y="8"/>
                      <a:pt x="26" y="0"/>
                      <a:pt x="16" y="0"/>
                    </a:cubicBezTo>
                    <a:cubicBezTo>
                      <a:pt x="15" y="0"/>
                      <a:pt x="13" y="1"/>
                      <a:pt x="12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3" y="12"/>
                      <a:pt x="23" y="15"/>
                      <a:pt x="21" y="16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4"/>
                      <a:pt x="11" y="24"/>
                      <a:pt x="1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0" y="27"/>
                      <a:pt x="7" y="34"/>
                      <a:pt x="16" y="34"/>
                    </a:cubicBezTo>
                    <a:cubicBezTo>
                      <a:pt x="19" y="34"/>
                      <a:pt x="22" y="33"/>
                      <a:pt x="24" y="32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9" y="61"/>
                      <a:pt x="51" y="61"/>
                      <a:pt x="53" y="59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0" y="52"/>
                      <a:pt x="60" y="50"/>
                      <a:pt x="58" y="48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6" name="文本框 72"/>
            <p:cNvSpPr txBox="1"/>
            <p:nvPr/>
          </p:nvSpPr>
          <p:spPr>
            <a:xfrm>
              <a:off x="2622081" y="2509424"/>
              <a:ext cx="2016109" cy="1118957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请替换文字内容复制你的内容到此点击即可编辑  。如需更改请在（设置形状格式）菜单下（文本选项）中调整</a:t>
              </a:r>
              <a:endParaRPr lang="zh-CN" altLang="en-US" sz="1000" dirty="0"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079349" y="1283805"/>
            <a:ext cx="2066940" cy="4756745"/>
            <a:chOff x="4956659" y="763604"/>
            <a:chExt cx="2316380" cy="533079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4961859" y="4230373"/>
              <a:ext cx="2311180" cy="1864023"/>
            </a:xfrm>
            <a:custGeom>
              <a:avLst/>
              <a:gdLst>
                <a:gd name="T0" fmla="*/ 215 w 856"/>
                <a:gd name="T1" fmla="*/ 691 h 691"/>
                <a:gd name="T2" fmla="*/ 805 w 856"/>
                <a:gd name="T3" fmla="*/ 691 h 691"/>
                <a:gd name="T4" fmla="*/ 856 w 856"/>
                <a:gd name="T5" fmla="*/ 640 h 691"/>
                <a:gd name="T6" fmla="*/ 856 w 856"/>
                <a:gd name="T7" fmla="*/ 344 h 691"/>
                <a:gd name="T8" fmla="*/ 805 w 856"/>
                <a:gd name="T9" fmla="*/ 293 h 691"/>
                <a:gd name="T10" fmla="*/ 496 w 856"/>
                <a:gd name="T11" fmla="*/ 293 h 691"/>
                <a:gd name="T12" fmla="*/ 493 w 856"/>
                <a:gd name="T13" fmla="*/ 293 h 691"/>
                <a:gd name="T14" fmla="*/ 493 w 856"/>
                <a:gd name="T15" fmla="*/ 293 h 691"/>
                <a:gd name="T16" fmla="*/ 443 w 856"/>
                <a:gd name="T17" fmla="*/ 229 h 691"/>
                <a:gd name="T18" fmla="*/ 472 w 856"/>
                <a:gd name="T19" fmla="*/ 176 h 691"/>
                <a:gd name="T20" fmla="*/ 479 w 856"/>
                <a:gd name="T21" fmla="*/ 172 h 691"/>
                <a:gd name="T22" fmla="*/ 521 w 856"/>
                <a:gd name="T23" fmla="*/ 93 h 691"/>
                <a:gd name="T24" fmla="*/ 428 w 856"/>
                <a:gd name="T25" fmla="*/ 0 h 691"/>
                <a:gd name="T26" fmla="*/ 420 w 856"/>
                <a:gd name="T27" fmla="*/ 0 h 691"/>
                <a:gd name="T28" fmla="*/ 326 w 856"/>
                <a:gd name="T29" fmla="*/ 93 h 691"/>
                <a:gd name="T30" fmla="*/ 369 w 856"/>
                <a:gd name="T31" fmla="*/ 172 h 691"/>
                <a:gd name="T32" fmla="*/ 375 w 856"/>
                <a:gd name="T33" fmla="*/ 176 h 691"/>
                <a:gd name="T34" fmla="*/ 404 w 856"/>
                <a:gd name="T35" fmla="*/ 229 h 691"/>
                <a:gd name="T36" fmla="*/ 354 w 856"/>
                <a:gd name="T37" fmla="*/ 293 h 691"/>
                <a:gd name="T38" fmla="*/ 354 w 856"/>
                <a:gd name="T39" fmla="*/ 293 h 691"/>
                <a:gd name="T40" fmla="*/ 352 w 856"/>
                <a:gd name="T41" fmla="*/ 293 h 691"/>
                <a:gd name="T42" fmla="*/ 50 w 856"/>
                <a:gd name="T43" fmla="*/ 293 h 691"/>
                <a:gd name="T44" fmla="*/ 0 w 856"/>
                <a:gd name="T45" fmla="*/ 344 h 691"/>
                <a:gd name="T46" fmla="*/ 0 w 856"/>
                <a:gd name="T47" fmla="*/ 640 h 691"/>
                <a:gd name="T48" fmla="*/ 50 w 856"/>
                <a:gd name="T49" fmla="*/ 691 h 691"/>
                <a:gd name="T50" fmla="*/ 132 w 856"/>
                <a:gd name="T51" fmla="*/ 691 h 691"/>
                <a:gd name="T52" fmla="*/ 215 w 856"/>
                <a:gd name="T53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6" h="691">
                  <a:moveTo>
                    <a:pt x="215" y="691"/>
                  </a:moveTo>
                  <a:cubicBezTo>
                    <a:pt x="805" y="691"/>
                    <a:pt x="805" y="691"/>
                    <a:pt x="805" y="691"/>
                  </a:cubicBezTo>
                  <a:cubicBezTo>
                    <a:pt x="833" y="691"/>
                    <a:pt x="856" y="668"/>
                    <a:pt x="856" y="640"/>
                  </a:cubicBezTo>
                  <a:cubicBezTo>
                    <a:pt x="856" y="344"/>
                    <a:pt x="856" y="344"/>
                    <a:pt x="856" y="344"/>
                  </a:cubicBezTo>
                  <a:cubicBezTo>
                    <a:pt x="856" y="316"/>
                    <a:pt x="833" y="293"/>
                    <a:pt x="805" y="293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5" y="293"/>
                    <a:pt x="494" y="293"/>
                    <a:pt x="493" y="293"/>
                  </a:cubicBezTo>
                  <a:cubicBezTo>
                    <a:pt x="493" y="293"/>
                    <a:pt x="493" y="293"/>
                    <a:pt x="493" y="293"/>
                  </a:cubicBezTo>
                  <a:cubicBezTo>
                    <a:pt x="465" y="286"/>
                    <a:pt x="443" y="260"/>
                    <a:pt x="443" y="229"/>
                  </a:cubicBezTo>
                  <a:cubicBezTo>
                    <a:pt x="443" y="207"/>
                    <a:pt x="455" y="187"/>
                    <a:pt x="472" y="176"/>
                  </a:cubicBezTo>
                  <a:cubicBezTo>
                    <a:pt x="474" y="174"/>
                    <a:pt x="476" y="173"/>
                    <a:pt x="479" y="172"/>
                  </a:cubicBezTo>
                  <a:cubicBezTo>
                    <a:pt x="504" y="155"/>
                    <a:pt x="521" y="126"/>
                    <a:pt x="521" y="93"/>
                  </a:cubicBezTo>
                  <a:cubicBezTo>
                    <a:pt x="521" y="42"/>
                    <a:pt x="479" y="0"/>
                    <a:pt x="428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68" y="0"/>
                    <a:pt x="326" y="42"/>
                    <a:pt x="326" y="93"/>
                  </a:cubicBezTo>
                  <a:cubicBezTo>
                    <a:pt x="326" y="126"/>
                    <a:pt x="343" y="155"/>
                    <a:pt x="369" y="172"/>
                  </a:cubicBezTo>
                  <a:cubicBezTo>
                    <a:pt x="371" y="173"/>
                    <a:pt x="373" y="174"/>
                    <a:pt x="375" y="176"/>
                  </a:cubicBezTo>
                  <a:cubicBezTo>
                    <a:pt x="393" y="187"/>
                    <a:pt x="404" y="207"/>
                    <a:pt x="404" y="229"/>
                  </a:cubicBezTo>
                  <a:cubicBezTo>
                    <a:pt x="404" y="260"/>
                    <a:pt x="383" y="286"/>
                    <a:pt x="354" y="293"/>
                  </a:cubicBezTo>
                  <a:cubicBezTo>
                    <a:pt x="354" y="293"/>
                    <a:pt x="354" y="293"/>
                    <a:pt x="354" y="293"/>
                  </a:cubicBezTo>
                  <a:cubicBezTo>
                    <a:pt x="353" y="293"/>
                    <a:pt x="353" y="293"/>
                    <a:pt x="352" y="293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22" y="293"/>
                    <a:pt x="0" y="316"/>
                    <a:pt x="0" y="344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668"/>
                    <a:pt x="22" y="691"/>
                    <a:pt x="50" y="691"/>
                  </a:cubicBezTo>
                  <a:cubicBezTo>
                    <a:pt x="132" y="691"/>
                    <a:pt x="132" y="691"/>
                    <a:pt x="132" y="691"/>
                  </a:cubicBezTo>
                  <a:lnTo>
                    <a:pt x="215" y="691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961859" y="763604"/>
              <a:ext cx="2311180" cy="1072398"/>
            </a:xfrm>
            <a:custGeom>
              <a:avLst/>
              <a:gdLst>
                <a:gd name="T0" fmla="*/ 587 w 856"/>
                <a:gd name="T1" fmla="*/ 0 h 398"/>
                <a:gd name="T2" fmla="*/ 586 w 856"/>
                <a:gd name="T3" fmla="*/ 0 h 398"/>
                <a:gd name="T4" fmla="*/ 584 w 856"/>
                <a:gd name="T5" fmla="*/ 0 h 398"/>
                <a:gd name="T6" fmla="*/ 50 w 856"/>
                <a:gd name="T7" fmla="*/ 0 h 398"/>
                <a:gd name="T8" fmla="*/ 0 w 856"/>
                <a:gd name="T9" fmla="*/ 51 h 398"/>
                <a:gd name="T10" fmla="*/ 0 w 856"/>
                <a:gd name="T11" fmla="*/ 347 h 398"/>
                <a:gd name="T12" fmla="*/ 50 w 856"/>
                <a:gd name="T13" fmla="*/ 398 h 398"/>
                <a:gd name="T14" fmla="*/ 387 w 856"/>
                <a:gd name="T15" fmla="*/ 398 h 398"/>
                <a:gd name="T16" fmla="*/ 391 w 856"/>
                <a:gd name="T17" fmla="*/ 392 h 398"/>
                <a:gd name="T18" fmla="*/ 385 w 856"/>
                <a:gd name="T19" fmla="*/ 383 h 398"/>
                <a:gd name="T20" fmla="*/ 367 w 856"/>
                <a:gd name="T21" fmla="*/ 360 h 398"/>
                <a:gd name="T22" fmla="*/ 363 w 856"/>
                <a:gd name="T23" fmla="*/ 357 h 398"/>
                <a:gd name="T24" fmla="*/ 362 w 856"/>
                <a:gd name="T25" fmla="*/ 356 h 398"/>
                <a:gd name="T26" fmla="*/ 361 w 856"/>
                <a:gd name="T27" fmla="*/ 356 h 398"/>
                <a:gd name="T28" fmla="*/ 309 w 856"/>
                <a:gd name="T29" fmla="*/ 260 h 398"/>
                <a:gd name="T30" fmla="*/ 318 w 856"/>
                <a:gd name="T31" fmla="*/ 215 h 398"/>
                <a:gd name="T32" fmla="*/ 342 w 856"/>
                <a:gd name="T33" fmla="*/ 179 h 398"/>
                <a:gd name="T34" fmla="*/ 379 w 856"/>
                <a:gd name="T35" fmla="*/ 154 h 398"/>
                <a:gd name="T36" fmla="*/ 424 w 856"/>
                <a:gd name="T37" fmla="*/ 145 h 398"/>
                <a:gd name="T38" fmla="*/ 432 w 856"/>
                <a:gd name="T39" fmla="*/ 145 h 398"/>
                <a:gd name="T40" fmla="*/ 476 w 856"/>
                <a:gd name="T41" fmla="*/ 154 h 398"/>
                <a:gd name="T42" fmla="*/ 513 w 856"/>
                <a:gd name="T43" fmla="*/ 179 h 398"/>
                <a:gd name="T44" fmla="*/ 538 w 856"/>
                <a:gd name="T45" fmla="*/ 215 h 398"/>
                <a:gd name="T46" fmla="*/ 547 w 856"/>
                <a:gd name="T47" fmla="*/ 260 h 398"/>
                <a:gd name="T48" fmla="*/ 495 w 856"/>
                <a:gd name="T49" fmla="*/ 356 h 398"/>
                <a:gd name="T50" fmla="*/ 494 w 856"/>
                <a:gd name="T51" fmla="*/ 356 h 398"/>
                <a:gd name="T52" fmla="*/ 493 w 856"/>
                <a:gd name="T53" fmla="*/ 357 h 398"/>
                <a:gd name="T54" fmla="*/ 488 w 856"/>
                <a:gd name="T55" fmla="*/ 360 h 398"/>
                <a:gd name="T56" fmla="*/ 469 w 856"/>
                <a:gd name="T57" fmla="*/ 396 h 398"/>
                <a:gd name="T58" fmla="*/ 469 w 856"/>
                <a:gd name="T59" fmla="*/ 398 h 398"/>
                <a:gd name="T60" fmla="*/ 805 w 856"/>
                <a:gd name="T61" fmla="*/ 398 h 398"/>
                <a:gd name="T62" fmla="*/ 856 w 856"/>
                <a:gd name="T63" fmla="*/ 347 h 398"/>
                <a:gd name="T64" fmla="*/ 856 w 856"/>
                <a:gd name="T65" fmla="*/ 51 h 398"/>
                <a:gd name="T66" fmla="*/ 805 w 856"/>
                <a:gd name="T67" fmla="*/ 0 h 398"/>
                <a:gd name="T68" fmla="*/ 728 w 856"/>
                <a:gd name="T69" fmla="*/ 0 h 398"/>
                <a:gd name="T70" fmla="*/ 725 w 856"/>
                <a:gd name="T71" fmla="*/ 0 h 398"/>
                <a:gd name="T72" fmla="*/ 725 w 856"/>
                <a:gd name="T73" fmla="*/ 0 h 398"/>
                <a:gd name="T74" fmla="*/ 587 w 856"/>
                <a:gd name="T7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6" h="398">
                  <a:moveTo>
                    <a:pt x="587" y="0"/>
                  </a:moveTo>
                  <a:cubicBezTo>
                    <a:pt x="587" y="0"/>
                    <a:pt x="587" y="0"/>
                    <a:pt x="586" y="0"/>
                  </a:cubicBezTo>
                  <a:cubicBezTo>
                    <a:pt x="586" y="0"/>
                    <a:pt x="585" y="0"/>
                    <a:pt x="58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5"/>
                    <a:pt x="22" y="398"/>
                    <a:pt x="50" y="398"/>
                  </a:cubicBezTo>
                  <a:cubicBezTo>
                    <a:pt x="387" y="398"/>
                    <a:pt x="387" y="398"/>
                    <a:pt x="387" y="398"/>
                  </a:cubicBezTo>
                  <a:cubicBezTo>
                    <a:pt x="391" y="392"/>
                    <a:pt x="391" y="392"/>
                    <a:pt x="391" y="392"/>
                  </a:cubicBezTo>
                  <a:cubicBezTo>
                    <a:pt x="385" y="383"/>
                    <a:pt x="385" y="383"/>
                    <a:pt x="385" y="383"/>
                  </a:cubicBezTo>
                  <a:cubicBezTo>
                    <a:pt x="382" y="374"/>
                    <a:pt x="376" y="365"/>
                    <a:pt x="367" y="360"/>
                  </a:cubicBezTo>
                  <a:cubicBezTo>
                    <a:pt x="366" y="359"/>
                    <a:pt x="364" y="358"/>
                    <a:pt x="363" y="357"/>
                  </a:cubicBezTo>
                  <a:cubicBezTo>
                    <a:pt x="362" y="356"/>
                    <a:pt x="362" y="356"/>
                    <a:pt x="362" y="356"/>
                  </a:cubicBezTo>
                  <a:cubicBezTo>
                    <a:pt x="361" y="356"/>
                    <a:pt x="361" y="356"/>
                    <a:pt x="361" y="356"/>
                  </a:cubicBezTo>
                  <a:cubicBezTo>
                    <a:pt x="328" y="335"/>
                    <a:pt x="309" y="299"/>
                    <a:pt x="309" y="260"/>
                  </a:cubicBezTo>
                  <a:cubicBezTo>
                    <a:pt x="309" y="244"/>
                    <a:pt x="312" y="229"/>
                    <a:pt x="318" y="215"/>
                  </a:cubicBezTo>
                  <a:cubicBezTo>
                    <a:pt x="324" y="201"/>
                    <a:pt x="332" y="189"/>
                    <a:pt x="342" y="179"/>
                  </a:cubicBezTo>
                  <a:cubicBezTo>
                    <a:pt x="353" y="168"/>
                    <a:pt x="365" y="160"/>
                    <a:pt x="379" y="154"/>
                  </a:cubicBezTo>
                  <a:cubicBezTo>
                    <a:pt x="393" y="148"/>
                    <a:pt x="408" y="145"/>
                    <a:pt x="424" y="145"/>
                  </a:cubicBezTo>
                  <a:cubicBezTo>
                    <a:pt x="432" y="145"/>
                    <a:pt x="432" y="145"/>
                    <a:pt x="432" y="145"/>
                  </a:cubicBezTo>
                  <a:cubicBezTo>
                    <a:pt x="447" y="145"/>
                    <a:pt x="462" y="148"/>
                    <a:pt x="476" y="154"/>
                  </a:cubicBezTo>
                  <a:cubicBezTo>
                    <a:pt x="490" y="160"/>
                    <a:pt x="502" y="168"/>
                    <a:pt x="513" y="179"/>
                  </a:cubicBezTo>
                  <a:cubicBezTo>
                    <a:pt x="523" y="189"/>
                    <a:pt x="532" y="201"/>
                    <a:pt x="538" y="215"/>
                  </a:cubicBezTo>
                  <a:cubicBezTo>
                    <a:pt x="544" y="229"/>
                    <a:pt x="547" y="244"/>
                    <a:pt x="547" y="260"/>
                  </a:cubicBezTo>
                  <a:cubicBezTo>
                    <a:pt x="547" y="299"/>
                    <a:pt x="527" y="335"/>
                    <a:pt x="495" y="356"/>
                  </a:cubicBezTo>
                  <a:cubicBezTo>
                    <a:pt x="494" y="356"/>
                    <a:pt x="494" y="356"/>
                    <a:pt x="494" y="356"/>
                  </a:cubicBezTo>
                  <a:cubicBezTo>
                    <a:pt x="493" y="357"/>
                    <a:pt x="493" y="357"/>
                    <a:pt x="493" y="357"/>
                  </a:cubicBezTo>
                  <a:cubicBezTo>
                    <a:pt x="491" y="358"/>
                    <a:pt x="489" y="359"/>
                    <a:pt x="488" y="360"/>
                  </a:cubicBezTo>
                  <a:cubicBezTo>
                    <a:pt x="476" y="368"/>
                    <a:pt x="469" y="381"/>
                    <a:pt x="469" y="396"/>
                  </a:cubicBezTo>
                  <a:cubicBezTo>
                    <a:pt x="469" y="397"/>
                    <a:pt x="469" y="397"/>
                    <a:pt x="469" y="398"/>
                  </a:cubicBezTo>
                  <a:cubicBezTo>
                    <a:pt x="805" y="398"/>
                    <a:pt x="805" y="398"/>
                    <a:pt x="805" y="398"/>
                  </a:cubicBezTo>
                  <a:cubicBezTo>
                    <a:pt x="833" y="398"/>
                    <a:pt x="856" y="375"/>
                    <a:pt x="856" y="347"/>
                  </a:cubicBezTo>
                  <a:cubicBezTo>
                    <a:pt x="856" y="51"/>
                    <a:pt x="856" y="51"/>
                    <a:pt x="856" y="51"/>
                  </a:cubicBezTo>
                  <a:cubicBezTo>
                    <a:pt x="856" y="23"/>
                    <a:pt x="833" y="0"/>
                    <a:pt x="805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7" y="0"/>
                    <a:pt x="726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lnTo>
                    <a:pt x="587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956659" y="1191263"/>
              <a:ext cx="2308581" cy="3668251"/>
            </a:xfrm>
            <a:custGeom>
              <a:avLst/>
              <a:gdLst>
                <a:gd name="T0" fmla="*/ 805 w 855"/>
                <a:gd name="T1" fmla="*/ 294 h 1360"/>
                <a:gd name="T2" fmla="*/ 504 w 855"/>
                <a:gd name="T3" fmla="*/ 294 h 1360"/>
                <a:gd name="T4" fmla="*/ 501 w 855"/>
                <a:gd name="T5" fmla="*/ 293 h 1360"/>
                <a:gd name="T6" fmla="*/ 501 w 855"/>
                <a:gd name="T7" fmla="*/ 293 h 1360"/>
                <a:gd name="T8" fmla="*/ 451 w 855"/>
                <a:gd name="T9" fmla="*/ 230 h 1360"/>
                <a:gd name="T10" fmla="*/ 480 w 855"/>
                <a:gd name="T11" fmla="*/ 176 h 1360"/>
                <a:gd name="T12" fmla="*/ 487 w 855"/>
                <a:gd name="T13" fmla="*/ 172 h 1360"/>
                <a:gd name="T14" fmla="*/ 529 w 855"/>
                <a:gd name="T15" fmla="*/ 94 h 1360"/>
                <a:gd name="T16" fmla="*/ 436 w 855"/>
                <a:gd name="T17" fmla="*/ 0 h 1360"/>
                <a:gd name="T18" fmla="*/ 428 w 855"/>
                <a:gd name="T19" fmla="*/ 0 h 1360"/>
                <a:gd name="T20" fmla="*/ 334 w 855"/>
                <a:gd name="T21" fmla="*/ 94 h 1360"/>
                <a:gd name="T22" fmla="*/ 377 w 855"/>
                <a:gd name="T23" fmla="*/ 172 h 1360"/>
                <a:gd name="T24" fmla="*/ 383 w 855"/>
                <a:gd name="T25" fmla="*/ 176 h 1360"/>
                <a:gd name="T26" fmla="*/ 412 w 855"/>
                <a:gd name="T27" fmla="*/ 230 h 1360"/>
                <a:gd name="T28" fmla="*/ 362 w 855"/>
                <a:gd name="T29" fmla="*/ 293 h 1360"/>
                <a:gd name="T30" fmla="*/ 362 w 855"/>
                <a:gd name="T31" fmla="*/ 293 h 1360"/>
                <a:gd name="T32" fmla="*/ 360 w 855"/>
                <a:gd name="T33" fmla="*/ 294 h 1360"/>
                <a:gd name="T34" fmla="*/ 51 w 855"/>
                <a:gd name="T35" fmla="*/ 294 h 1360"/>
                <a:gd name="T36" fmla="*/ 0 w 855"/>
                <a:gd name="T37" fmla="*/ 345 h 1360"/>
                <a:gd name="T38" fmla="*/ 0 w 855"/>
                <a:gd name="T39" fmla="*/ 1309 h 1360"/>
                <a:gd name="T40" fmla="*/ 51 w 855"/>
                <a:gd name="T41" fmla="*/ 1360 h 1360"/>
                <a:gd name="T42" fmla="*/ 387 w 855"/>
                <a:gd name="T43" fmla="*/ 1360 h 1360"/>
                <a:gd name="T44" fmla="*/ 392 w 855"/>
                <a:gd name="T45" fmla="*/ 1357 h 1360"/>
                <a:gd name="T46" fmla="*/ 385 w 855"/>
                <a:gd name="T47" fmla="*/ 1345 h 1360"/>
                <a:gd name="T48" fmla="*/ 367 w 855"/>
                <a:gd name="T49" fmla="*/ 1322 h 1360"/>
                <a:gd name="T50" fmla="*/ 363 w 855"/>
                <a:gd name="T51" fmla="*/ 1319 h 1360"/>
                <a:gd name="T52" fmla="*/ 362 w 855"/>
                <a:gd name="T53" fmla="*/ 1319 h 1360"/>
                <a:gd name="T54" fmla="*/ 361 w 855"/>
                <a:gd name="T55" fmla="*/ 1318 h 1360"/>
                <a:gd name="T56" fmla="*/ 309 w 855"/>
                <a:gd name="T57" fmla="*/ 1222 h 1360"/>
                <a:gd name="T58" fmla="*/ 318 w 855"/>
                <a:gd name="T59" fmla="*/ 1177 h 1360"/>
                <a:gd name="T60" fmla="*/ 343 w 855"/>
                <a:gd name="T61" fmla="*/ 1141 h 1360"/>
                <a:gd name="T62" fmla="*/ 379 w 855"/>
                <a:gd name="T63" fmla="*/ 1116 h 1360"/>
                <a:gd name="T64" fmla="*/ 424 w 855"/>
                <a:gd name="T65" fmla="*/ 1107 h 1360"/>
                <a:gd name="T66" fmla="*/ 432 w 855"/>
                <a:gd name="T67" fmla="*/ 1107 h 1360"/>
                <a:gd name="T68" fmla="*/ 476 w 855"/>
                <a:gd name="T69" fmla="*/ 1116 h 1360"/>
                <a:gd name="T70" fmla="*/ 513 w 855"/>
                <a:gd name="T71" fmla="*/ 1141 h 1360"/>
                <a:gd name="T72" fmla="*/ 538 w 855"/>
                <a:gd name="T73" fmla="*/ 1177 h 1360"/>
                <a:gd name="T74" fmla="*/ 547 w 855"/>
                <a:gd name="T75" fmla="*/ 1222 h 1360"/>
                <a:gd name="T76" fmla="*/ 495 w 855"/>
                <a:gd name="T77" fmla="*/ 1318 h 1360"/>
                <a:gd name="T78" fmla="*/ 494 w 855"/>
                <a:gd name="T79" fmla="*/ 1319 h 1360"/>
                <a:gd name="T80" fmla="*/ 493 w 855"/>
                <a:gd name="T81" fmla="*/ 1319 h 1360"/>
                <a:gd name="T82" fmla="*/ 488 w 855"/>
                <a:gd name="T83" fmla="*/ 1322 h 1360"/>
                <a:gd name="T84" fmla="*/ 469 w 855"/>
                <a:gd name="T85" fmla="*/ 1358 h 1360"/>
                <a:gd name="T86" fmla="*/ 469 w 855"/>
                <a:gd name="T87" fmla="*/ 1360 h 1360"/>
                <a:gd name="T88" fmla="*/ 805 w 855"/>
                <a:gd name="T89" fmla="*/ 1360 h 1360"/>
                <a:gd name="T90" fmla="*/ 855 w 855"/>
                <a:gd name="T91" fmla="*/ 1309 h 1360"/>
                <a:gd name="T92" fmla="*/ 855 w 855"/>
                <a:gd name="T93" fmla="*/ 345 h 1360"/>
                <a:gd name="T94" fmla="*/ 805 w 855"/>
                <a:gd name="T95" fmla="*/ 294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5" h="1360">
                  <a:moveTo>
                    <a:pt x="805" y="294"/>
                  </a:moveTo>
                  <a:cubicBezTo>
                    <a:pt x="504" y="294"/>
                    <a:pt x="504" y="294"/>
                    <a:pt x="504" y="294"/>
                  </a:cubicBezTo>
                  <a:cubicBezTo>
                    <a:pt x="503" y="294"/>
                    <a:pt x="502" y="293"/>
                    <a:pt x="501" y="293"/>
                  </a:cubicBezTo>
                  <a:cubicBezTo>
                    <a:pt x="501" y="293"/>
                    <a:pt x="501" y="293"/>
                    <a:pt x="501" y="293"/>
                  </a:cubicBezTo>
                  <a:cubicBezTo>
                    <a:pt x="473" y="286"/>
                    <a:pt x="451" y="261"/>
                    <a:pt x="451" y="230"/>
                  </a:cubicBezTo>
                  <a:cubicBezTo>
                    <a:pt x="451" y="208"/>
                    <a:pt x="463" y="188"/>
                    <a:pt x="480" y="176"/>
                  </a:cubicBezTo>
                  <a:cubicBezTo>
                    <a:pt x="482" y="175"/>
                    <a:pt x="484" y="173"/>
                    <a:pt x="487" y="172"/>
                  </a:cubicBezTo>
                  <a:cubicBezTo>
                    <a:pt x="512" y="155"/>
                    <a:pt x="529" y="127"/>
                    <a:pt x="529" y="94"/>
                  </a:cubicBezTo>
                  <a:cubicBezTo>
                    <a:pt x="529" y="42"/>
                    <a:pt x="487" y="0"/>
                    <a:pt x="43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376" y="0"/>
                    <a:pt x="334" y="42"/>
                    <a:pt x="334" y="94"/>
                  </a:cubicBezTo>
                  <a:cubicBezTo>
                    <a:pt x="334" y="127"/>
                    <a:pt x="351" y="155"/>
                    <a:pt x="377" y="172"/>
                  </a:cubicBezTo>
                  <a:cubicBezTo>
                    <a:pt x="379" y="173"/>
                    <a:pt x="381" y="175"/>
                    <a:pt x="383" y="176"/>
                  </a:cubicBezTo>
                  <a:cubicBezTo>
                    <a:pt x="401" y="188"/>
                    <a:pt x="412" y="208"/>
                    <a:pt x="412" y="230"/>
                  </a:cubicBezTo>
                  <a:cubicBezTo>
                    <a:pt x="412" y="261"/>
                    <a:pt x="391" y="286"/>
                    <a:pt x="362" y="293"/>
                  </a:cubicBezTo>
                  <a:cubicBezTo>
                    <a:pt x="362" y="293"/>
                    <a:pt x="362" y="293"/>
                    <a:pt x="362" y="293"/>
                  </a:cubicBezTo>
                  <a:cubicBezTo>
                    <a:pt x="361" y="293"/>
                    <a:pt x="361" y="294"/>
                    <a:pt x="360" y="294"/>
                  </a:cubicBezTo>
                  <a:cubicBezTo>
                    <a:pt x="51" y="294"/>
                    <a:pt x="51" y="294"/>
                    <a:pt x="51" y="294"/>
                  </a:cubicBezTo>
                  <a:cubicBezTo>
                    <a:pt x="23" y="294"/>
                    <a:pt x="0" y="317"/>
                    <a:pt x="0" y="345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1338"/>
                    <a:pt x="23" y="1360"/>
                    <a:pt x="51" y="1360"/>
                  </a:cubicBezTo>
                  <a:cubicBezTo>
                    <a:pt x="387" y="1360"/>
                    <a:pt x="387" y="1360"/>
                    <a:pt x="387" y="1360"/>
                  </a:cubicBezTo>
                  <a:cubicBezTo>
                    <a:pt x="392" y="1357"/>
                    <a:pt x="392" y="1357"/>
                    <a:pt x="392" y="1357"/>
                  </a:cubicBezTo>
                  <a:cubicBezTo>
                    <a:pt x="385" y="1345"/>
                    <a:pt x="385" y="1345"/>
                    <a:pt x="385" y="1345"/>
                  </a:cubicBezTo>
                  <a:cubicBezTo>
                    <a:pt x="382" y="1336"/>
                    <a:pt x="376" y="1328"/>
                    <a:pt x="367" y="1322"/>
                  </a:cubicBezTo>
                  <a:cubicBezTo>
                    <a:pt x="366" y="1321"/>
                    <a:pt x="364" y="1320"/>
                    <a:pt x="363" y="1319"/>
                  </a:cubicBezTo>
                  <a:cubicBezTo>
                    <a:pt x="362" y="1319"/>
                    <a:pt x="362" y="1319"/>
                    <a:pt x="362" y="1319"/>
                  </a:cubicBezTo>
                  <a:cubicBezTo>
                    <a:pt x="361" y="1318"/>
                    <a:pt x="361" y="1318"/>
                    <a:pt x="361" y="1318"/>
                  </a:cubicBezTo>
                  <a:cubicBezTo>
                    <a:pt x="328" y="1297"/>
                    <a:pt x="309" y="1261"/>
                    <a:pt x="309" y="1222"/>
                  </a:cubicBezTo>
                  <a:cubicBezTo>
                    <a:pt x="309" y="1207"/>
                    <a:pt x="312" y="1191"/>
                    <a:pt x="318" y="1177"/>
                  </a:cubicBezTo>
                  <a:cubicBezTo>
                    <a:pt x="324" y="1164"/>
                    <a:pt x="332" y="1151"/>
                    <a:pt x="343" y="1141"/>
                  </a:cubicBezTo>
                  <a:cubicBezTo>
                    <a:pt x="353" y="1130"/>
                    <a:pt x="365" y="1122"/>
                    <a:pt x="379" y="1116"/>
                  </a:cubicBezTo>
                  <a:cubicBezTo>
                    <a:pt x="393" y="1110"/>
                    <a:pt x="408" y="1107"/>
                    <a:pt x="424" y="1107"/>
                  </a:cubicBezTo>
                  <a:cubicBezTo>
                    <a:pt x="432" y="1107"/>
                    <a:pt x="432" y="1107"/>
                    <a:pt x="432" y="1107"/>
                  </a:cubicBezTo>
                  <a:cubicBezTo>
                    <a:pt x="447" y="1107"/>
                    <a:pt x="462" y="1110"/>
                    <a:pt x="476" y="1116"/>
                  </a:cubicBezTo>
                  <a:cubicBezTo>
                    <a:pt x="490" y="1122"/>
                    <a:pt x="502" y="1130"/>
                    <a:pt x="513" y="1141"/>
                  </a:cubicBezTo>
                  <a:cubicBezTo>
                    <a:pt x="523" y="1151"/>
                    <a:pt x="532" y="1164"/>
                    <a:pt x="538" y="1177"/>
                  </a:cubicBezTo>
                  <a:cubicBezTo>
                    <a:pt x="544" y="1191"/>
                    <a:pt x="547" y="1207"/>
                    <a:pt x="547" y="1222"/>
                  </a:cubicBezTo>
                  <a:cubicBezTo>
                    <a:pt x="547" y="1261"/>
                    <a:pt x="527" y="1297"/>
                    <a:pt x="495" y="1318"/>
                  </a:cubicBezTo>
                  <a:cubicBezTo>
                    <a:pt x="494" y="1319"/>
                    <a:pt x="494" y="1319"/>
                    <a:pt x="494" y="1319"/>
                  </a:cubicBezTo>
                  <a:cubicBezTo>
                    <a:pt x="493" y="1319"/>
                    <a:pt x="493" y="1319"/>
                    <a:pt x="493" y="1319"/>
                  </a:cubicBezTo>
                  <a:cubicBezTo>
                    <a:pt x="491" y="1320"/>
                    <a:pt x="489" y="1321"/>
                    <a:pt x="488" y="1322"/>
                  </a:cubicBezTo>
                  <a:cubicBezTo>
                    <a:pt x="476" y="1330"/>
                    <a:pt x="469" y="1344"/>
                    <a:pt x="469" y="1358"/>
                  </a:cubicBezTo>
                  <a:cubicBezTo>
                    <a:pt x="469" y="1359"/>
                    <a:pt x="469" y="1360"/>
                    <a:pt x="469" y="1360"/>
                  </a:cubicBezTo>
                  <a:cubicBezTo>
                    <a:pt x="805" y="1360"/>
                    <a:pt x="805" y="1360"/>
                    <a:pt x="805" y="1360"/>
                  </a:cubicBezTo>
                  <a:cubicBezTo>
                    <a:pt x="833" y="1360"/>
                    <a:pt x="855" y="1338"/>
                    <a:pt x="855" y="1309"/>
                  </a:cubicBezTo>
                  <a:cubicBezTo>
                    <a:pt x="855" y="345"/>
                    <a:pt x="855" y="345"/>
                    <a:pt x="855" y="345"/>
                  </a:cubicBezTo>
                  <a:cubicBezTo>
                    <a:pt x="855" y="317"/>
                    <a:pt x="833" y="294"/>
                    <a:pt x="805" y="294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5139941" y="2111575"/>
              <a:ext cx="2017408" cy="1874422"/>
            </a:xfrm>
            <a:custGeom>
              <a:avLst/>
              <a:gdLst>
                <a:gd name="T0" fmla="*/ 747 w 747"/>
                <a:gd name="T1" fmla="*/ 645 h 695"/>
                <a:gd name="T2" fmla="*/ 697 w 747"/>
                <a:gd name="T3" fmla="*/ 695 h 695"/>
                <a:gd name="T4" fmla="*/ 50 w 747"/>
                <a:gd name="T5" fmla="*/ 695 h 695"/>
                <a:gd name="T6" fmla="*/ 0 w 747"/>
                <a:gd name="T7" fmla="*/ 645 h 695"/>
                <a:gd name="T8" fmla="*/ 0 w 747"/>
                <a:gd name="T9" fmla="*/ 50 h 695"/>
                <a:gd name="T10" fmla="*/ 50 w 747"/>
                <a:gd name="T11" fmla="*/ 0 h 695"/>
                <a:gd name="T12" fmla="*/ 697 w 747"/>
                <a:gd name="T13" fmla="*/ 0 h 695"/>
                <a:gd name="T14" fmla="*/ 747 w 747"/>
                <a:gd name="T15" fmla="*/ 50 h 695"/>
                <a:gd name="T16" fmla="*/ 747 w 747"/>
                <a:gd name="T17" fmla="*/ 64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7" h="695">
                  <a:moveTo>
                    <a:pt x="747" y="645"/>
                  </a:moveTo>
                  <a:cubicBezTo>
                    <a:pt x="747" y="673"/>
                    <a:pt x="725" y="695"/>
                    <a:pt x="697" y="695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23" y="695"/>
                    <a:pt x="0" y="673"/>
                    <a:pt x="0" y="6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725" y="0"/>
                    <a:pt x="747" y="23"/>
                    <a:pt x="747" y="50"/>
                  </a:cubicBezTo>
                  <a:lnTo>
                    <a:pt x="747" y="6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5937286" y="1253657"/>
              <a:ext cx="378264" cy="3808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 fontScale="85000" lnSpcReduction="20000"/>
            </a:bodyPr>
            <a:lstStyle/>
            <a:p>
              <a:pPr algn="ctr"/>
              <a:r>
                <a:rPr lang="en-US" altLang="zh-CN" sz="1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1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157490" y="5132488"/>
              <a:ext cx="1919918" cy="798124"/>
            </a:xfrm>
            <a:custGeom>
              <a:avLst/>
              <a:gdLst>
                <a:gd name="T0" fmla="*/ 711 w 711"/>
                <a:gd name="T1" fmla="*/ 262 h 296"/>
                <a:gd name="T2" fmla="*/ 676 w 711"/>
                <a:gd name="T3" fmla="*/ 296 h 296"/>
                <a:gd name="T4" fmla="*/ 35 w 711"/>
                <a:gd name="T5" fmla="*/ 296 h 296"/>
                <a:gd name="T6" fmla="*/ 0 w 711"/>
                <a:gd name="T7" fmla="*/ 262 h 296"/>
                <a:gd name="T8" fmla="*/ 0 w 711"/>
                <a:gd name="T9" fmla="*/ 34 h 296"/>
                <a:gd name="T10" fmla="*/ 35 w 711"/>
                <a:gd name="T11" fmla="*/ 0 h 296"/>
                <a:gd name="T12" fmla="*/ 676 w 711"/>
                <a:gd name="T13" fmla="*/ 0 h 296"/>
                <a:gd name="T14" fmla="*/ 711 w 711"/>
                <a:gd name="T15" fmla="*/ 34 h 296"/>
                <a:gd name="T16" fmla="*/ 711 w 711"/>
                <a:gd name="T17" fmla="*/ 26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296">
                  <a:moveTo>
                    <a:pt x="711" y="262"/>
                  </a:moveTo>
                  <a:cubicBezTo>
                    <a:pt x="711" y="281"/>
                    <a:pt x="695" y="296"/>
                    <a:pt x="676" y="296"/>
                  </a:cubicBezTo>
                  <a:cubicBezTo>
                    <a:pt x="35" y="296"/>
                    <a:pt x="35" y="296"/>
                    <a:pt x="35" y="296"/>
                  </a:cubicBezTo>
                  <a:cubicBezTo>
                    <a:pt x="16" y="296"/>
                    <a:pt x="0" y="281"/>
                    <a:pt x="0" y="2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695" y="0"/>
                    <a:pt x="711" y="15"/>
                    <a:pt x="711" y="34"/>
                  </a:cubicBezTo>
                  <a:lnTo>
                    <a:pt x="711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911808" y="4279769"/>
              <a:ext cx="380864" cy="376964"/>
              <a:chOff x="5886451" y="4483100"/>
              <a:chExt cx="465138" cy="460375"/>
            </a:xfrm>
          </p:grpSpPr>
          <p:sp>
            <p:nvSpPr>
              <p:cNvPr id="26" name="椭圆 25"/>
              <p:cNvSpPr/>
              <p:nvPr/>
            </p:nvSpPr>
            <p:spPr bwMode="auto">
              <a:xfrm>
                <a:off x="5886451" y="4483100"/>
                <a:ext cx="465138" cy="46037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6034883" y="4609306"/>
                <a:ext cx="168275" cy="207963"/>
              </a:xfrm>
              <a:custGeom>
                <a:avLst/>
                <a:gdLst>
                  <a:gd name="T0" fmla="*/ 13 w 51"/>
                  <a:gd name="T1" fmla="*/ 13 h 63"/>
                  <a:gd name="T2" fmla="*/ 26 w 51"/>
                  <a:gd name="T3" fmla="*/ 25 h 63"/>
                  <a:gd name="T4" fmla="*/ 38 w 51"/>
                  <a:gd name="T5" fmla="*/ 13 h 63"/>
                  <a:gd name="T6" fmla="*/ 26 w 51"/>
                  <a:gd name="T7" fmla="*/ 0 h 63"/>
                  <a:gd name="T8" fmla="*/ 13 w 51"/>
                  <a:gd name="T9" fmla="*/ 13 h 63"/>
                  <a:gd name="T10" fmla="*/ 42 w 51"/>
                  <a:gd name="T11" fmla="*/ 29 h 63"/>
                  <a:gd name="T12" fmla="*/ 42 w 51"/>
                  <a:gd name="T13" fmla="*/ 29 h 63"/>
                  <a:gd name="T14" fmla="*/ 40 w 51"/>
                  <a:gd name="T15" fmla="*/ 29 h 63"/>
                  <a:gd name="T16" fmla="*/ 27 w 51"/>
                  <a:gd name="T17" fmla="*/ 56 h 63"/>
                  <a:gd name="T18" fmla="*/ 32 w 51"/>
                  <a:gd name="T19" fmla="*/ 31 h 63"/>
                  <a:gd name="T20" fmla="*/ 26 w 51"/>
                  <a:gd name="T21" fmla="*/ 25 h 63"/>
                  <a:gd name="T22" fmla="*/ 19 w 51"/>
                  <a:gd name="T23" fmla="*/ 31 h 63"/>
                  <a:gd name="T24" fmla="*/ 24 w 51"/>
                  <a:gd name="T25" fmla="*/ 56 h 63"/>
                  <a:gd name="T26" fmla="*/ 11 w 51"/>
                  <a:gd name="T27" fmla="*/ 29 h 63"/>
                  <a:gd name="T28" fmla="*/ 9 w 51"/>
                  <a:gd name="T29" fmla="*/ 29 h 63"/>
                  <a:gd name="T30" fmla="*/ 9 w 51"/>
                  <a:gd name="T31" fmla="*/ 29 h 63"/>
                  <a:gd name="T32" fmla="*/ 0 w 51"/>
                  <a:gd name="T33" fmla="*/ 42 h 63"/>
                  <a:gd name="T34" fmla="*/ 0 w 51"/>
                  <a:gd name="T35" fmla="*/ 63 h 63"/>
                  <a:gd name="T36" fmla="*/ 51 w 51"/>
                  <a:gd name="T37" fmla="*/ 63 h 63"/>
                  <a:gd name="T38" fmla="*/ 51 w 51"/>
                  <a:gd name="T39" fmla="*/ 42 h 63"/>
                  <a:gd name="T40" fmla="*/ 42 w 51"/>
                  <a:gd name="T41" fmla="*/ 2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63">
                    <a:moveTo>
                      <a:pt x="13" y="13"/>
                    </a:moveTo>
                    <a:cubicBezTo>
                      <a:pt x="13" y="20"/>
                      <a:pt x="19" y="25"/>
                      <a:pt x="26" y="25"/>
                    </a:cubicBezTo>
                    <a:cubicBezTo>
                      <a:pt x="32" y="25"/>
                      <a:pt x="38" y="20"/>
                      <a:pt x="38" y="13"/>
                    </a:cubicBezTo>
                    <a:cubicBezTo>
                      <a:pt x="38" y="6"/>
                      <a:pt x="32" y="0"/>
                      <a:pt x="26" y="0"/>
                    </a:cubicBezTo>
                    <a:cubicBezTo>
                      <a:pt x="19" y="0"/>
                      <a:pt x="13" y="6"/>
                      <a:pt x="13" y="13"/>
                    </a:cubicBezTo>
                    <a:moveTo>
                      <a:pt x="42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0" y="29"/>
                      <a:pt x="0" y="35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35"/>
                      <a:pt x="51" y="29"/>
                      <a:pt x="42" y="29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5" name="文本框 73"/>
            <p:cNvSpPr txBox="1"/>
            <p:nvPr/>
          </p:nvSpPr>
          <p:spPr>
            <a:xfrm>
              <a:off x="5141652" y="2509424"/>
              <a:ext cx="2016109" cy="1118957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请替换文字内容复制你的内容到此点击即可编辑  。如需更改请在（设置形状格式）菜单下（文本选项）中调整</a:t>
              </a:r>
              <a:endParaRPr lang="zh-CN" altLang="en-US" sz="1000" dirty="0"/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7273878" y="1283805"/>
            <a:ext cx="2066940" cy="4756745"/>
            <a:chOff x="7416025" y="763604"/>
            <a:chExt cx="2316380" cy="533079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7416025" y="4230373"/>
              <a:ext cx="2311180" cy="1864023"/>
            </a:xfrm>
            <a:custGeom>
              <a:avLst/>
              <a:gdLst>
                <a:gd name="T0" fmla="*/ 641 w 856"/>
                <a:gd name="T1" fmla="*/ 691 h 691"/>
                <a:gd name="T2" fmla="*/ 51 w 856"/>
                <a:gd name="T3" fmla="*/ 691 h 691"/>
                <a:gd name="T4" fmla="*/ 0 w 856"/>
                <a:gd name="T5" fmla="*/ 640 h 691"/>
                <a:gd name="T6" fmla="*/ 0 w 856"/>
                <a:gd name="T7" fmla="*/ 344 h 691"/>
                <a:gd name="T8" fmla="*/ 51 w 856"/>
                <a:gd name="T9" fmla="*/ 293 h 691"/>
                <a:gd name="T10" fmla="*/ 128 w 856"/>
                <a:gd name="T11" fmla="*/ 293 h 691"/>
                <a:gd name="T12" fmla="*/ 131 w 856"/>
                <a:gd name="T13" fmla="*/ 293 h 691"/>
                <a:gd name="T14" fmla="*/ 131 w 856"/>
                <a:gd name="T15" fmla="*/ 293 h 691"/>
                <a:gd name="T16" fmla="*/ 180 w 856"/>
                <a:gd name="T17" fmla="*/ 229 h 691"/>
                <a:gd name="T18" fmla="*/ 152 w 856"/>
                <a:gd name="T19" fmla="*/ 176 h 691"/>
                <a:gd name="T20" fmla="*/ 145 w 856"/>
                <a:gd name="T21" fmla="*/ 172 h 691"/>
                <a:gd name="T22" fmla="*/ 103 w 856"/>
                <a:gd name="T23" fmla="*/ 93 h 691"/>
                <a:gd name="T24" fmla="*/ 196 w 856"/>
                <a:gd name="T25" fmla="*/ 0 h 691"/>
                <a:gd name="T26" fmla="*/ 204 w 856"/>
                <a:gd name="T27" fmla="*/ 0 h 691"/>
                <a:gd name="T28" fmla="*/ 298 w 856"/>
                <a:gd name="T29" fmla="*/ 93 h 691"/>
                <a:gd name="T30" fmla="*/ 255 w 856"/>
                <a:gd name="T31" fmla="*/ 172 h 691"/>
                <a:gd name="T32" fmla="*/ 248 w 856"/>
                <a:gd name="T33" fmla="*/ 176 h 691"/>
                <a:gd name="T34" fmla="*/ 220 w 856"/>
                <a:gd name="T35" fmla="*/ 229 h 691"/>
                <a:gd name="T36" fmla="*/ 269 w 856"/>
                <a:gd name="T37" fmla="*/ 293 h 691"/>
                <a:gd name="T38" fmla="*/ 270 w 856"/>
                <a:gd name="T39" fmla="*/ 293 h 691"/>
                <a:gd name="T40" fmla="*/ 272 w 856"/>
                <a:gd name="T41" fmla="*/ 293 h 691"/>
                <a:gd name="T42" fmla="*/ 806 w 856"/>
                <a:gd name="T43" fmla="*/ 293 h 691"/>
                <a:gd name="T44" fmla="*/ 856 w 856"/>
                <a:gd name="T45" fmla="*/ 344 h 691"/>
                <a:gd name="T46" fmla="*/ 856 w 856"/>
                <a:gd name="T47" fmla="*/ 640 h 691"/>
                <a:gd name="T48" fmla="*/ 806 w 856"/>
                <a:gd name="T49" fmla="*/ 691 h 691"/>
                <a:gd name="T50" fmla="*/ 724 w 856"/>
                <a:gd name="T51" fmla="*/ 691 h 691"/>
                <a:gd name="T52" fmla="*/ 641 w 856"/>
                <a:gd name="T53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6" h="691">
                  <a:moveTo>
                    <a:pt x="641" y="691"/>
                  </a:moveTo>
                  <a:cubicBezTo>
                    <a:pt x="51" y="691"/>
                    <a:pt x="51" y="691"/>
                    <a:pt x="51" y="691"/>
                  </a:cubicBezTo>
                  <a:cubicBezTo>
                    <a:pt x="23" y="691"/>
                    <a:pt x="0" y="668"/>
                    <a:pt x="0" y="640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16"/>
                    <a:pt x="23" y="293"/>
                    <a:pt x="51" y="293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9" y="293"/>
                    <a:pt x="130" y="293"/>
                    <a:pt x="131" y="293"/>
                  </a:cubicBezTo>
                  <a:cubicBezTo>
                    <a:pt x="131" y="293"/>
                    <a:pt x="131" y="293"/>
                    <a:pt x="131" y="293"/>
                  </a:cubicBezTo>
                  <a:cubicBezTo>
                    <a:pt x="159" y="286"/>
                    <a:pt x="180" y="260"/>
                    <a:pt x="180" y="229"/>
                  </a:cubicBezTo>
                  <a:cubicBezTo>
                    <a:pt x="180" y="207"/>
                    <a:pt x="169" y="187"/>
                    <a:pt x="152" y="176"/>
                  </a:cubicBezTo>
                  <a:cubicBezTo>
                    <a:pt x="150" y="174"/>
                    <a:pt x="147" y="173"/>
                    <a:pt x="145" y="172"/>
                  </a:cubicBezTo>
                  <a:cubicBezTo>
                    <a:pt x="119" y="155"/>
                    <a:pt x="103" y="126"/>
                    <a:pt x="103" y="93"/>
                  </a:cubicBezTo>
                  <a:cubicBezTo>
                    <a:pt x="103" y="42"/>
                    <a:pt x="144" y="0"/>
                    <a:pt x="19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56" y="0"/>
                    <a:pt x="298" y="42"/>
                    <a:pt x="298" y="93"/>
                  </a:cubicBezTo>
                  <a:cubicBezTo>
                    <a:pt x="298" y="126"/>
                    <a:pt x="281" y="155"/>
                    <a:pt x="255" y="172"/>
                  </a:cubicBezTo>
                  <a:cubicBezTo>
                    <a:pt x="253" y="173"/>
                    <a:pt x="251" y="174"/>
                    <a:pt x="248" y="176"/>
                  </a:cubicBezTo>
                  <a:cubicBezTo>
                    <a:pt x="231" y="187"/>
                    <a:pt x="220" y="207"/>
                    <a:pt x="220" y="229"/>
                  </a:cubicBezTo>
                  <a:cubicBezTo>
                    <a:pt x="220" y="260"/>
                    <a:pt x="241" y="286"/>
                    <a:pt x="269" y="293"/>
                  </a:cubicBezTo>
                  <a:cubicBezTo>
                    <a:pt x="269" y="293"/>
                    <a:pt x="269" y="293"/>
                    <a:pt x="270" y="293"/>
                  </a:cubicBezTo>
                  <a:cubicBezTo>
                    <a:pt x="270" y="293"/>
                    <a:pt x="271" y="293"/>
                    <a:pt x="272" y="293"/>
                  </a:cubicBezTo>
                  <a:cubicBezTo>
                    <a:pt x="806" y="293"/>
                    <a:pt x="806" y="293"/>
                    <a:pt x="806" y="293"/>
                  </a:cubicBezTo>
                  <a:cubicBezTo>
                    <a:pt x="834" y="293"/>
                    <a:pt x="856" y="316"/>
                    <a:pt x="856" y="344"/>
                  </a:cubicBezTo>
                  <a:cubicBezTo>
                    <a:pt x="856" y="640"/>
                    <a:pt x="856" y="640"/>
                    <a:pt x="856" y="640"/>
                  </a:cubicBezTo>
                  <a:cubicBezTo>
                    <a:pt x="856" y="668"/>
                    <a:pt x="834" y="691"/>
                    <a:pt x="806" y="691"/>
                  </a:cubicBezTo>
                  <a:cubicBezTo>
                    <a:pt x="724" y="691"/>
                    <a:pt x="724" y="691"/>
                    <a:pt x="724" y="691"/>
                  </a:cubicBezTo>
                  <a:lnTo>
                    <a:pt x="641" y="691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7416025" y="763604"/>
              <a:ext cx="2311180" cy="1072398"/>
            </a:xfrm>
            <a:custGeom>
              <a:avLst/>
              <a:gdLst>
                <a:gd name="T0" fmla="*/ 269 w 856"/>
                <a:gd name="T1" fmla="*/ 0 h 398"/>
                <a:gd name="T2" fmla="*/ 270 w 856"/>
                <a:gd name="T3" fmla="*/ 0 h 398"/>
                <a:gd name="T4" fmla="*/ 272 w 856"/>
                <a:gd name="T5" fmla="*/ 0 h 398"/>
                <a:gd name="T6" fmla="*/ 806 w 856"/>
                <a:gd name="T7" fmla="*/ 0 h 398"/>
                <a:gd name="T8" fmla="*/ 856 w 856"/>
                <a:gd name="T9" fmla="*/ 51 h 398"/>
                <a:gd name="T10" fmla="*/ 856 w 856"/>
                <a:gd name="T11" fmla="*/ 347 h 398"/>
                <a:gd name="T12" fmla="*/ 806 w 856"/>
                <a:gd name="T13" fmla="*/ 398 h 398"/>
                <a:gd name="T14" fmla="*/ 724 w 856"/>
                <a:gd name="T15" fmla="*/ 398 h 398"/>
                <a:gd name="T16" fmla="*/ 719 w 856"/>
                <a:gd name="T17" fmla="*/ 392 h 398"/>
                <a:gd name="T18" fmla="*/ 725 w 856"/>
                <a:gd name="T19" fmla="*/ 383 h 398"/>
                <a:gd name="T20" fmla="*/ 743 w 856"/>
                <a:gd name="T21" fmla="*/ 360 h 398"/>
                <a:gd name="T22" fmla="*/ 747 w 856"/>
                <a:gd name="T23" fmla="*/ 357 h 398"/>
                <a:gd name="T24" fmla="*/ 748 w 856"/>
                <a:gd name="T25" fmla="*/ 356 h 398"/>
                <a:gd name="T26" fmla="*/ 749 w 856"/>
                <a:gd name="T27" fmla="*/ 356 h 398"/>
                <a:gd name="T28" fmla="*/ 801 w 856"/>
                <a:gd name="T29" fmla="*/ 260 h 398"/>
                <a:gd name="T30" fmla="*/ 792 w 856"/>
                <a:gd name="T31" fmla="*/ 215 h 398"/>
                <a:gd name="T32" fmla="*/ 768 w 856"/>
                <a:gd name="T33" fmla="*/ 179 h 398"/>
                <a:gd name="T34" fmla="*/ 731 w 856"/>
                <a:gd name="T35" fmla="*/ 154 h 398"/>
                <a:gd name="T36" fmla="*/ 686 w 856"/>
                <a:gd name="T37" fmla="*/ 145 h 398"/>
                <a:gd name="T38" fmla="*/ 678 w 856"/>
                <a:gd name="T39" fmla="*/ 145 h 398"/>
                <a:gd name="T40" fmla="*/ 634 w 856"/>
                <a:gd name="T41" fmla="*/ 154 h 398"/>
                <a:gd name="T42" fmla="*/ 597 w 856"/>
                <a:gd name="T43" fmla="*/ 179 h 398"/>
                <a:gd name="T44" fmla="*/ 573 w 856"/>
                <a:gd name="T45" fmla="*/ 215 h 398"/>
                <a:gd name="T46" fmla="*/ 564 w 856"/>
                <a:gd name="T47" fmla="*/ 260 h 398"/>
                <a:gd name="T48" fmla="*/ 616 w 856"/>
                <a:gd name="T49" fmla="*/ 356 h 398"/>
                <a:gd name="T50" fmla="*/ 617 w 856"/>
                <a:gd name="T51" fmla="*/ 356 h 398"/>
                <a:gd name="T52" fmla="*/ 617 w 856"/>
                <a:gd name="T53" fmla="*/ 357 h 398"/>
                <a:gd name="T54" fmla="*/ 622 w 856"/>
                <a:gd name="T55" fmla="*/ 360 h 398"/>
                <a:gd name="T56" fmla="*/ 641 w 856"/>
                <a:gd name="T57" fmla="*/ 396 h 398"/>
                <a:gd name="T58" fmla="*/ 641 w 856"/>
                <a:gd name="T59" fmla="*/ 398 h 398"/>
                <a:gd name="T60" fmla="*/ 51 w 856"/>
                <a:gd name="T61" fmla="*/ 398 h 398"/>
                <a:gd name="T62" fmla="*/ 0 w 856"/>
                <a:gd name="T63" fmla="*/ 347 h 398"/>
                <a:gd name="T64" fmla="*/ 0 w 856"/>
                <a:gd name="T65" fmla="*/ 51 h 398"/>
                <a:gd name="T66" fmla="*/ 51 w 856"/>
                <a:gd name="T67" fmla="*/ 0 h 398"/>
                <a:gd name="T68" fmla="*/ 128 w 856"/>
                <a:gd name="T69" fmla="*/ 0 h 398"/>
                <a:gd name="T70" fmla="*/ 131 w 856"/>
                <a:gd name="T71" fmla="*/ 0 h 398"/>
                <a:gd name="T72" fmla="*/ 131 w 856"/>
                <a:gd name="T73" fmla="*/ 0 h 398"/>
                <a:gd name="T74" fmla="*/ 269 w 856"/>
                <a:gd name="T7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6" h="398">
                  <a:moveTo>
                    <a:pt x="269" y="0"/>
                  </a:moveTo>
                  <a:cubicBezTo>
                    <a:pt x="269" y="0"/>
                    <a:pt x="269" y="0"/>
                    <a:pt x="270" y="0"/>
                  </a:cubicBezTo>
                  <a:cubicBezTo>
                    <a:pt x="270" y="0"/>
                    <a:pt x="271" y="0"/>
                    <a:pt x="272" y="0"/>
                  </a:cubicBezTo>
                  <a:cubicBezTo>
                    <a:pt x="806" y="0"/>
                    <a:pt x="806" y="0"/>
                    <a:pt x="806" y="0"/>
                  </a:cubicBezTo>
                  <a:cubicBezTo>
                    <a:pt x="834" y="0"/>
                    <a:pt x="856" y="23"/>
                    <a:pt x="856" y="51"/>
                  </a:cubicBezTo>
                  <a:cubicBezTo>
                    <a:pt x="856" y="347"/>
                    <a:pt x="856" y="347"/>
                    <a:pt x="856" y="347"/>
                  </a:cubicBezTo>
                  <a:cubicBezTo>
                    <a:pt x="856" y="375"/>
                    <a:pt x="834" y="398"/>
                    <a:pt x="806" y="398"/>
                  </a:cubicBezTo>
                  <a:cubicBezTo>
                    <a:pt x="724" y="398"/>
                    <a:pt x="724" y="398"/>
                    <a:pt x="724" y="398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25" y="383"/>
                    <a:pt x="725" y="383"/>
                    <a:pt x="725" y="383"/>
                  </a:cubicBezTo>
                  <a:cubicBezTo>
                    <a:pt x="728" y="374"/>
                    <a:pt x="734" y="365"/>
                    <a:pt x="743" y="360"/>
                  </a:cubicBezTo>
                  <a:cubicBezTo>
                    <a:pt x="744" y="359"/>
                    <a:pt x="746" y="358"/>
                    <a:pt x="747" y="357"/>
                  </a:cubicBezTo>
                  <a:cubicBezTo>
                    <a:pt x="748" y="356"/>
                    <a:pt x="748" y="356"/>
                    <a:pt x="748" y="356"/>
                  </a:cubicBezTo>
                  <a:cubicBezTo>
                    <a:pt x="749" y="356"/>
                    <a:pt x="749" y="356"/>
                    <a:pt x="749" y="356"/>
                  </a:cubicBezTo>
                  <a:cubicBezTo>
                    <a:pt x="782" y="335"/>
                    <a:pt x="801" y="299"/>
                    <a:pt x="801" y="260"/>
                  </a:cubicBezTo>
                  <a:cubicBezTo>
                    <a:pt x="801" y="244"/>
                    <a:pt x="798" y="229"/>
                    <a:pt x="792" y="215"/>
                  </a:cubicBezTo>
                  <a:cubicBezTo>
                    <a:pt x="786" y="201"/>
                    <a:pt x="778" y="189"/>
                    <a:pt x="768" y="179"/>
                  </a:cubicBezTo>
                  <a:cubicBezTo>
                    <a:pt x="757" y="168"/>
                    <a:pt x="745" y="160"/>
                    <a:pt x="731" y="154"/>
                  </a:cubicBezTo>
                  <a:cubicBezTo>
                    <a:pt x="717" y="148"/>
                    <a:pt x="702" y="145"/>
                    <a:pt x="686" y="145"/>
                  </a:cubicBezTo>
                  <a:cubicBezTo>
                    <a:pt x="678" y="145"/>
                    <a:pt x="678" y="145"/>
                    <a:pt x="678" y="145"/>
                  </a:cubicBezTo>
                  <a:cubicBezTo>
                    <a:pt x="663" y="145"/>
                    <a:pt x="648" y="148"/>
                    <a:pt x="634" y="154"/>
                  </a:cubicBezTo>
                  <a:cubicBezTo>
                    <a:pt x="620" y="160"/>
                    <a:pt x="608" y="168"/>
                    <a:pt x="597" y="179"/>
                  </a:cubicBezTo>
                  <a:cubicBezTo>
                    <a:pt x="587" y="189"/>
                    <a:pt x="578" y="201"/>
                    <a:pt x="573" y="215"/>
                  </a:cubicBezTo>
                  <a:cubicBezTo>
                    <a:pt x="567" y="229"/>
                    <a:pt x="564" y="244"/>
                    <a:pt x="564" y="260"/>
                  </a:cubicBezTo>
                  <a:cubicBezTo>
                    <a:pt x="564" y="299"/>
                    <a:pt x="583" y="335"/>
                    <a:pt x="616" y="356"/>
                  </a:cubicBezTo>
                  <a:cubicBezTo>
                    <a:pt x="617" y="356"/>
                    <a:pt x="617" y="356"/>
                    <a:pt x="617" y="356"/>
                  </a:cubicBezTo>
                  <a:cubicBezTo>
                    <a:pt x="617" y="357"/>
                    <a:pt x="617" y="357"/>
                    <a:pt x="617" y="357"/>
                  </a:cubicBezTo>
                  <a:cubicBezTo>
                    <a:pt x="619" y="358"/>
                    <a:pt x="621" y="359"/>
                    <a:pt x="622" y="360"/>
                  </a:cubicBezTo>
                  <a:cubicBezTo>
                    <a:pt x="634" y="368"/>
                    <a:pt x="641" y="381"/>
                    <a:pt x="641" y="396"/>
                  </a:cubicBezTo>
                  <a:cubicBezTo>
                    <a:pt x="641" y="397"/>
                    <a:pt x="641" y="397"/>
                    <a:pt x="641" y="398"/>
                  </a:cubicBezTo>
                  <a:cubicBezTo>
                    <a:pt x="51" y="398"/>
                    <a:pt x="51" y="398"/>
                    <a:pt x="51" y="398"/>
                  </a:cubicBezTo>
                  <a:cubicBezTo>
                    <a:pt x="23" y="398"/>
                    <a:pt x="0" y="375"/>
                    <a:pt x="0" y="3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0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7423824" y="1191263"/>
              <a:ext cx="2308581" cy="3668251"/>
            </a:xfrm>
            <a:custGeom>
              <a:avLst/>
              <a:gdLst>
                <a:gd name="T0" fmla="*/ 50 w 855"/>
                <a:gd name="T1" fmla="*/ 294 h 1360"/>
                <a:gd name="T2" fmla="*/ 606 w 855"/>
                <a:gd name="T3" fmla="*/ 294 h 1360"/>
                <a:gd name="T4" fmla="*/ 608 w 855"/>
                <a:gd name="T5" fmla="*/ 293 h 1360"/>
                <a:gd name="T6" fmla="*/ 608 w 855"/>
                <a:gd name="T7" fmla="*/ 293 h 1360"/>
                <a:gd name="T8" fmla="*/ 658 w 855"/>
                <a:gd name="T9" fmla="*/ 230 h 1360"/>
                <a:gd name="T10" fmla="*/ 629 w 855"/>
                <a:gd name="T11" fmla="*/ 176 h 1360"/>
                <a:gd name="T12" fmla="*/ 622 w 855"/>
                <a:gd name="T13" fmla="*/ 172 h 1360"/>
                <a:gd name="T14" fmla="*/ 580 w 855"/>
                <a:gd name="T15" fmla="*/ 94 h 1360"/>
                <a:gd name="T16" fmla="*/ 673 w 855"/>
                <a:gd name="T17" fmla="*/ 0 h 1360"/>
                <a:gd name="T18" fmla="*/ 681 w 855"/>
                <a:gd name="T19" fmla="*/ 0 h 1360"/>
                <a:gd name="T20" fmla="*/ 775 w 855"/>
                <a:gd name="T21" fmla="*/ 94 h 1360"/>
                <a:gd name="T22" fmla="*/ 732 w 855"/>
                <a:gd name="T23" fmla="*/ 172 h 1360"/>
                <a:gd name="T24" fmla="*/ 726 w 855"/>
                <a:gd name="T25" fmla="*/ 176 h 1360"/>
                <a:gd name="T26" fmla="*/ 697 w 855"/>
                <a:gd name="T27" fmla="*/ 230 h 1360"/>
                <a:gd name="T28" fmla="*/ 747 w 855"/>
                <a:gd name="T29" fmla="*/ 293 h 1360"/>
                <a:gd name="T30" fmla="*/ 747 w 855"/>
                <a:gd name="T31" fmla="*/ 293 h 1360"/>
                <a:gd name="T32" fmla="*/ 749 w 855"/>
                <a:gd name="T33" fmla="*/ 294 h 1360"/>
                <a:gd name="T34" fmla="*/ 804 w 855"/>
                <a:gd name="T35" fmla="*/ 294 h 1360"/>
                <a:gd name="T36" fmla="*/ 855 w 855"/>
                <a:gd name="T37" fmla="*/ 345 h 1360"/>
                <a:gd name="T38" fmla="*/ 855 w 855"/>
                <a:gd name="T39" fmla="*/ 1309 h 1360"/>
                <a:gd name="T40" fmla="*/ 804 w 855"/>
                <a:gd name="T41" fmla="*/ 1360 h 1360"/>
                <a:gd name="T42" fmla="*/ 236 w 855"/>
                <a:gd name="T43" fmla="*/ 1360 h 1360"/>
                <a:gd name="T44" fmla="*/ 231 w 855"/>
                <a:gd name="T45" fmla="*/ 1357 h 1360"/>
                <a:gd name="T46" fmla="*/ 238 w 855"/>
                <a:gd name="T47" fmla="*/ 1345 h 1360"/>
                <a:gd name="T48" fmla="*/ 255 w 855"/>
                <a:gd name="T49" fmla="*/ 1322 h 1360"/>
                <a:gd name="T50" fmla="*/ 260 w 855"/>
                <a:gd name="T51" fmla="*/ 1319 h 1360"/>
                <a:gd name="T52" fmla="*/ 261 w 855"/>
                <a:gd name="T53" fmla="*/ 1319 h 1360"/>
                <a:gd name="T54" fmla="*/ 262 w 855"/>
                <a:gd name="T55" fmla="*/ 1318 h 1360"/>
                <a:gd name="T56" fmla="*/ 314 w 855"/>
                <a:gd name="T57" fmla="*/ 1222 h 1360"/>
                <a:gd name="T58" fmla="*/ 305 w 855"/>
                <a:gd name="T59" fmla="*/ 1177 h 1360"/>
                <a:gd name="T60" fmla="*/ 280 w 855"/>
                <a:gd name="T61" fmla="*/ 1141 h 1360"/>
                <a:gd name="T62" fmla="*/ 244 w 855"/>
                <a:gd name="T63" fmla="*/ 1116 h 1360"/>
                <a:gd name="T64" fmla="*/ 199 w 855"/>
                <a:gd name="T65" fmla="*/ 1107 h 1360"/>
                <a:gd name="T66" fmla="*/ 191 w 855"/>
                <a:gd name="T67" fmla="*/ 1107 h 1360"/>
                <a:gd name="T68" fmla="*/ 146 w 855"/>
                <a:gd name="T69" fmla="*/ 1116 h 1360"/>
                <a:gd name="T70" fmla="*/ 110 w 855"/>
                <a:gd name="T71" fmla="*/ 1141 h 1360"/>
                <a:gd name="T72" fmla="*/ 85 w 855"/>
                <a:gd name="T73" fmla="*/ 1177 h 1360"/>
                <a:gd name="T74" fmla="*/ 76 w 855"/>
                <a:gd name="T75" fmla="*/ 1222 h 1360"/>
                <a:gd name="T76" fmla="*/ 128 w 855"/>
                <a:gd name="T77" fmla="*/ 1318 h 1360"/>
                <a:gd name="T78" fmla="*/ 129 w 855"/>
                <a:gd name="T79" fmla="*/ 1319 h 1360"/>
                <a:gd name="T80" fmla="*/ 130 w 855"/>
                <a:gd name="T81" fmla="*/ 1319 h 1360"/>
                <a:gd name="T82" fmla="*/ 135 w 855"/>
                <a:gd name="T83" fmla="*/ 1322 h 1360"/>
                <a:gd name="T84" fmla="*/ 154 w 855"/>
                <a:gd name="T85" fmla="*/ 1358 h 1360"/>
                <a:gd name="T86" fmla="*/ 154 w 855"/>
                <a:gd name="T87" fmla="*/ 1360 h 1360"/>
                <a:gd name="T88" fmla="*/ 50 w 855"/>
                <a:gd name="T89" fmla="*/ 1360 h 1360"/>
                <a:gd name="T90" fmla="*/ 0 w 855"/>
                <a:gd name="T91" fmla="*/ 1309 h 1360"/>
                <a:gd name="T92" fmla="*/ 0 w 855"/>
                <a:gd name="T93" fmla="*/ 345 h 1360"/>
                <a:gd name="T94" fmla="*/ 50 w 855"/>
                <a:gd name="T95" fmla="*/ 294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5" h="1360">
                  <a:moveTo>
                    <a:pt x="50" y="294"/>
                  </a:moveTo>
                  <a:cubicBezTo>
                    <a:pt x="606" y="294"/>
                    <a:pt x="606" y="294"/>
                    <a:pt x="606" y="294"/>
                  </a:cubicBezTo>
                  <a:cubicBezTo>
                    <a:pt x="606" y="294"/>
                    <a:pt x="607" y="293"/>
                    <a:pt x="608" y="293"/>
                  </a:cubicBezTo>
                  <a:cubicBezTo>
                    <a:pt x="608" y="293"/>
                    <a:pt x="608" y="293"/>
                    <a:pt x="608" y="293"/>
                  </a:cubicBezTo>
                  <a:cubicBezTo>
                    <a:pt x="637" y="286"/>
                    <a:pt x="658" y="261"/>
                    <a:pt x="658" y="230"/>
                  </a:cubicBezTo>
                  <a:cubicBezTo>
                    <a:pt x="658" y="208"/>
                    <a:pt x="646" y="188"/>
                    <a:pt x="629" y="176"/>
                  </a:cubicBezTo>
                  <a:cubicBezTo>
                    <a:pt x="627" y="175"/>
                    <a:pt x="625" y="173"/>
                    <a:pt x="622" y="172"/>
                  </a:cubicBezTo>
                  <a:cubicBezTo>
                    <a:pt x="597" y="155"/>
                    <a:pt x="580" y="127"/>
                    <a:pt x="580" y="94"/>
                  </a:cubicBezTo>
                  <a:cubicBezTo>
                    <a:pt x="580" y="42"/>
                    <a:pt x="622" y="0"/>
                    <a:pt x="673" y="0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733" y="0"/>
                    <a:pt x="775" y="42"/>
                    <a:pt x="775" y="94"/>
                  </a:cubicBezTo>
                  <a:cubicBezTo>
                    <a:pt x="775" y="127"/>
                    <a:pt x="758" y="155"/>
                    <a:pt x="732" y="172"/>
                  </a:cubicBezTo>
                  <a:cubicBezTo>
                    <a:pt x="730" y="173"/>
                    <a:pt x="728" y="175"/>
                    <a:pt x="726" y="176"/>
                  </a:cubicBezTo>
                  <a:cubicBezTo>
                    <a:pt x="708" y="188"/>
                    <a:pt x="697" y="208"/>
                    <a:pt x="697" y="230"/>
                  </a:cubicBezTo>
                  <a:cubicBezTo>
                    <a:pt x="697" y="261"/>
                    <a:pt x="718" y="286"/>
                    <a:pt x="747" y="293"/>
                  </a:cubicBezTo>
                  <a:cubicBezTo>
                    <a:pt x="747" y="293"/>
                    <a:pt x="747" y="293"/>
                    <a:pt x="747" y="293"/>
                  </a:cubicBezTo>
                  <a:cubicBezTo>
                    <a:pt x="748" y="293"/>
                    <a:pt x="748" y="294"/>
                    <a:pt x="749" y="294"/>
                  </a:cubicBezTo>
                  <a:cubicBezTo>
                    <a:pt x="804" y="294"/>
                    <a:pt x="804" y="294"/>
                    <a:pt x="804" y="294"/>
                  </a:cubicBezTo>
                  <a:cubicBezTo>
                    <a:pt x="832" y="294"/>
                    <a:pt x="855" y="317"/>
                    <a:pt x="855" y="345"/>
                  </a:cubicBezTo>
                  <a:cubicBezTo>
                    <a:pt x="855" y="1309"/>
                    <a:pt x="855" y="1309"/>
                    <a:pt x="855" y="1309"/>
                  </a:cubicBezTo>
                  <a:cubicBezTo>
                    <a:pt x="855" y="1338"/>
                    <a:pt x="832" y="1360"/>
                    <a:pt x="804" y="1360"/>
                  </a:cubicBezTo>
                  <a:cubicBezTo>
                    <a:pt x="236" y="1360"/>
                    <a:pt x="236" y="1360"/>
                    <a:pt x="236" y="1360"/>
                  </a:cubicBezTo>
                  <a:cubicBezTo>
                    <a:pt x="231" y="1357"/>
                    <a:pt x="231" y="1357"/>
                    <a:pt x="231" y="1357"/>
                  </a:cubicBezTo>
                  <a:cubicBezTo>
                    <a:pt x="238" y="1345"/>
                    <a:pt x="238" y="1345"/>
                    <a:pt x="238" y="1345"/>
                  </a:cubicBezTo>
                  <a:cubicBezTo>
                    <a:pt x="241" y="1336"/>
                    <a:pt x="247" y="1328"/>
                    <a:pt x="255" y="1322"/>
                  </a:cubicBezTo>
                  <a:cubicBezTo>
                    <a:pt x="257" y="1321"/>
                    <a:pt x="258" y="1320"/>
                    <a:pt x="260" y="1319"/>
                  </a:cubicBezTo>
                  <a:cubicBezTo>
                    <a:pt x="261" y="1319"/>
                    <a:pt x="261" y="1319"/>
                    <a:pt x="261" y="1319"/>
                  </a:cubicBezTo>
                  <a:cubicBezTo>
                    <a:pt x="262" y="1318"/>
                    <a:pt x="262" y="1318"/>
                    <a:pt x="262" y="1318"/>
                  </a:cubicBezTo>
                  <a:cubicBezTo>
                    <a:pt x="294" y="1297"/>
                    <a:pt x="314" y="1261"/>
                    <a:pt x="314" y="1222"/>
                  </a:cubicBezTo>
                  <a:cubicBezTo>
                    <a:pt x="314" y="1207"/>
                    <a:pt x="311" y="1191"/>
                    <a:pt x="305" y="1177"/>
                  </a:cubicBezTo>
                  <a:cubicBezTo>
                    <a:pt x="299" y="1164"/>
                    <a:pt x="291" y="1151"/>
                    <a:pt x="280" y="1141"/>
                  </a:cubicBezTo>
                  <a:cubicBezTo>
                    <a:pt x="270" y="1130"/>
                    <a:pt x="257" y="1122"/>
                    <a:pt x="244" y="1116"/>
                  </a:cubicBezTo>
                  <a:cubicBezTo>
                    <a:pt x="230" y="1110"/>
                    <a:pt x="215" y="1107"/>
                    <a:pt x="199" y="1107"/>
                  </a:cubicBezTo>
                  <a:cubicBezTo>
                    <a:pt x="191" y="1107"/>
                    <a:pt x="191" y="1107"/>
                    <a:pt x="191" y="1107"/>
                  </a:cubicBezTo>
                  <a:cubicBezTo>
                    <a:pt x="176" y="1107"/>
                    <a:pt x="161" y="1110"/>
                    <a:pt x="146" y="1116"/>
                  </a:cubicBezTo>
                  <a:cubicBezTo>
                    <a:pt x="133" y="1122"/>
                    <a:pt x="120" y="1130"/>
                    <a:pt x="110" y="1141"/>
                  </a:cubicBezTo>
                  <a:cubicBezTo>
                    <a:pt x="99" y="1151"/>
                    <a:pt x="91" y="1164"/>
                    <a:pt x="85" y="1177"/>
                  </a:cubicBezTo>
                  <a:cubicBezTo>
                    <a:pt x="79" y="1191"/>
                    <a:pt x="76" y="1207"/>
                    <a:pt x="76" y="1222"/>
                  </a:cubicBezTo>
                  <a:cubicBezTo>
                    <a:pt x="76" y="1261"/>
                    <a:pt x="96" y="1297"/>
                    <a:pt x="128" y="1318"/>
                  </a:cubicBezTo>
                  <a:cubicBezTo>
                    <a:pt x="129" y="1319"/>
                    <a:pt x="129" y="1319"/>
                    <a:pt x="129" y="1319"/>
                  </a:cubicBezTo>
                  <a:cubicBezTo>
                    <a:pt x="130" y="1319"/>
                    <a:pt x="130" y="1319"/>
                    <a:pt x="130" y="1319"/>
                  </a:cubicBezTo>
                  <a:cubicBezTo>
                    <a:pt x="132" y="1320"/>
                    <a:pt x="133" y="1321"/>
                    <a:pt x="135" y="1322"/>
                  </a:cubicBezTo>
                  <a:cubicBezTo>
                    <a:pt x="147" y="1330"/>
                    <a:pt x="154" y="1344"/>
                    <a:pt x="154" y="1358"/>
                  </a:cubicBezTo>
                  <a:cubicBezTo>
                    <a:pt x="154" y="1359"/>
                    <a:pt x="154" y="1360"/>
                    <a:pt x="154" y="1360"/>
                  </a:cubicBezTo>
                  <a:cubicBezTo>
                    <a:pt x="50" y="1360"/>
                    <a:pt x="50" y="1360"/>
                    <a:pt x="50" y="1360"/>
                  </a:cubicBezTo>
                  <a:cubicBezTo>
                    <a:pt x="22" y="1360"/>
                    <a:pt x="0" y="1338"/>
                    <a:pt x="0" y="1309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17"/>
                    <a:pt x="22" y="294"/>
                    <a:pt x="50" y="29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7570710" y="2111575"/>
              <a:ext cx="2018708" cy="1874422"/>
            </a:xfrm>
            <a:custGeom>
              <a:avLst/>
              <a:gdLst>
                <a:gd name="T0" fmla="*/ 748 w 748"/>
                <a:gd name="T1" fmla="*/ 645 h 695"/>
                <a:gd name="T2" fmla="*/ 697 w 748"/>
                <a:gd name="T3" fmla="*/ 695 h 695"/>
                <a:gd name="T4" fmla="*/ 51 w 748"/>
                <a:gd name="T5" fmla="*/ 695 h 695"/>
                <a:gd name="T6" fmla="*/ 0 w 748"/>
                <a:gd name="T7" fmla="*/ 645 h 695"/>
                <a:gd name="T8" fmla="*/ 0 w 748"/>
                <a:gd name="T9" fmla="*/ 50 h 695"/>
                <a:gd name="T10" fmla="*/ 51 w 748"/>
                <a:gd name="T11" fmla="*/ 0 h 695"/>
                <a:gd name="T12" fmla="*/ 697 w 748"/>
                <a:gd name="T13" fmla="*/ 0 h 695"/>
                <a:gd name="T14" fmla="*/ 748 w 748"/>
                <a:gd name="T15" fmla="*/ 50 h 695"/>
                <a:gd name="T16" fmla="*/ 748 w 748"/>
                <a:gd name="T17" fmla="*/ 64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95">
                  <a:moveTo>
                    <a:pt x="748" y="645"/>
                  </a:moveTo>
                  <a:cubicBezTo>
                    <a:pt x="748" y="673"/>
                    <a:pt x="725" y="695"/>
                    <a:pt x="697" y="695"/>
                  </a:cubicBezTo>
                  <a:cubicBezTo>
                    <a:pt x="51" y="695"/>
                    <a:pt x="51" y="695"/>
                    <a:pt x="51" y="695"/>
                  </a:cubicBezTo>
                  <a:cubicBezTo>
                    <a:pt x="23" y="695"/>
                    <a:pt x="0" y="673"/>
                    <a:pt x="0" y="6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725" y="0"/>
                    <a:pt x="748" y="23"/>
                    <a:pt x="748" y="50"/>
                  </a:cubicBezTo>
                  <a:lnTo>
                    <a:pt x="748" y="6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9075187" y="1240658"/>
              <a:ext cx="380864" cy="3795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 fontScale="85000" lnSpcReduction="20000"/>
            </a:bodyPr>
            <a:lstStyle/>
            <a:p>
              <a:pPr algn="ctr"/>
              <a:r>
                <a:rPr lang="en-US" altLang="zh-CN" sz="1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1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7605807" y="824698"/>
              <a:ext cx="1241382" cy="798124"/>
            </a:xfrm>
            <a:custGeom>
              <a:avLst/>
              <a:gdLst>
                <a:gd name="T0" fmla="*/ 460 w 460"/>
                <a:gd name="T1" fmla="*/ 262 h 296"/>
                <a:gd name="T2" fmla="*/ 426 w 460"/>
                <a:gd name="T3" fmla="*/ 296 h 296"/>
                <a:gd name="T4" fmla="*/ 35 w 460"/>
                <a:gd name="T5" fmla="*/ 296 h 296"/>
                <a:gd name="T6" fmla="*/ 0 w 460"/>
                <a:gd name="T7" fmla="*/ 262 h 296"/>
                <a:gd name="T8" fmla="*/ 0 w 460"/>
                <a:gd name="T9" fmla="*/ 34 h 296"/>
                <a:gd name="T10" fmla="*/ 35 w 460"/>
                <a:gd name="T11" fmla="*/ 0 h 296"/>
                <a:gd name="T12" fmla="*/ 426 w 460"/>
                <a:gd name="T13" fmla="*/ 0 h 296"/>
                <a:gd name="T14" fmla="*/ 460 w 460"/>
                <a:gd name="T15" fmla="*/ 34 h 296"/>
                <a:gd name="T16" fmla="*/ 460 w 460"/>
                <a:gd name="T17" fmla="*/ 26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296">
                  <a:moveTo>
                    <a:pt x="460" y="262"/>
                  </a:moveTo>
                  <a:cubicBezTo>
                    <a:pt x="460" y="281"/>
                    <a:pt x="445" y="296"/>
                    <a:pt x="426" y="296"/>
                  </a:cubicBezTo>
                  <a:cubicBezTo>
                    <a:pt x="35" y="296"/>
                    <a:pt x="35" y="296"/>
                    <a:pt x="35" y="296"/>
                  </a:cubicBezTo>
                  <a:cubicBezTo>
                    <a:pt x="16" y="296"/>
                    <a:pt x="0" y="281"/>
                    <a:pt x="0" y="2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45" y="0"/>
                    <a:pt x="460" y="15"/>
                    <a:pt x="460" y="34"/>
                  </a:cubicBezTo>
                  <a:lnTo>
                    <a:pt x="46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7611656" y="5142887"/>
              <a:ext cx="1919918" cy="798124"/>
            </a:xfrm>
            <a:custGeom>
              <a:avLst/>
              <a:gdLst>
                <a:gd name="T0" fmla="*/ 460 w 460"/>
                <a:gd name="T1" fmla="*/ 262 h 296"/>
                <a:gd name="T2" fmla="*/ 426 w 460"/>
                <a:gd name="T3" fmla="*/ 296 h 296"/>
                <a:gd name="T4" fmla="*/ 34 w 460"/>
                <a:gd name="T5" fmla="*/ 296 h 296"/>
                <a:gd name="T6" fmla="*/ 0 w 460"/>
                <a:gd name="T7" fmla="*/ 262 h 296"/>
                <a:gd name="T8" fmla="*/ 0 w 460"/>
                <a:gd name="T9" fmla="*/ 34 h 296"/>
                <a:gd name="T10" fmla="*/ 34 w 460"/>
                <a:gd name="T11" fmla="*/ 0 h 296"/>
                <a:gd name="T12" fmla="*/ 426 w 460"/>
                <a:gd name="T13" fmla="*/ 0 h 296"/>
                <a:gd name="T14" fmla="*/ 460 w 460"/>
                <a:gd name="T15" fmla="*/ 34 h 296"/>
                <a:gd name="T16" fmla="*/ 460 w 460"/>
                <a:gd name="T17" fmla="*/ 26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296">
                  <a:moveTo>
                    <a:pt x="460" y="262"/>
                  </a:moveTo>
                  <a:cubicBezTo>
                    <a:pt x="460" y="281"/>
                    <a:pt x="445" y="296"/>
                    <a:pt x="426" y="296"/>
                  </a:cubicBezTo>
                  <a:cubicBezTo>
                    <a:pt x="34" y="296"/>
                    <a:pt x="34" y="296"/>
                    <a:pt x="34" y="296"/>
                  </a:cubicBezTo>
                  <a:cubicBezTo>
                    <a:pt x="15" y="296"/>
                    <a:pt x="0" y="281"/>
                    <a:pt x="0" y="2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45" y="0"/>
                    <a:pt x="460" y="15"/>
                    <a:pt x="460" y="34"/>
                  </a:cubicBezTo>
                  <a:lnTo>
                    <a:pt x="46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768291" y="4279769"/>
              <a:ext cx="378264" cy="376964"/>
              <a:chOff x="8161338" y="4483100"/>
              <a:chExt cx="461963" cy="460375"/>
            </a:xfrm>
          </p:grpSpPr>
          <p:sp>
            <p:nvSpPr>
              <p:cNvPr id="16" name="椭圆 15"/>
              <p:cNvSpPr/>
              <p:nvPr/>
            </p:nvSpPr>
            <p:spPr bwMode="auto">
              <a:xfrm>
                <a:off x="8161338" y="4483100"/>
                <a:ext cx="461963" cy="46037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8328025" y="4612481"/>
                <a:ext cx="128588" cy="201613"/>
              </a:xfrm>
              <a:custGeom>
                <a:avLst/>
                <a:gdLst>
                  <a:gd name="T0" fmla="*/ 19 w 39"/>
                  <a:gd name="T1" fmla="*/ 0 h 61"/>
                  <a:gd name="T2" fmla="*/ 0 w 39"/>
                  <a:gd name="T3" fmla="*/ 19 h 61"/>
                  <a:gd name="T4" fmla="*/ 19 w 39"/>
                  <a:gd name="T5" fmla="*/ 61 h 61"/>
                  <a:gd name="T6" fmla="*/ 39 w 39"/>
                  <a:gd name="T7" fmla="*/ 19 h 61"/>
                  <a:gd name="T8" fmla="*/ 19 w 39"/>
                  <a:gd name="T9" fmla="*/ 0 h 61"/>
                  <a:gd name="T10" fmla="*/ 19 w 39"/>
                  <a:gd name="T11" fmla="*/ 30 h 61"/>
                  <a:gd name="T12" fmla="*/ 8 w 39"/>
                  <a:gd name="T13" fmla="*/ 19 h 61"/>
                  <a:gd name="T14" fmla="*/ 19 w 39"/>
                  <a:gd name="T15" fmla="*/ 7 h 61"/>
                  <a:gd name="T16" fmla="*/ 31 w 39"/>
                  <a:gd name="T17" fmla="*/ 19 h 61"/>
                  <a:gd name="T18" fmla="*/ 19 w 39"/>
                  <a:gd name="T19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1"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8"/>
                      <a:pt x="19" y="61"/>
                      <a:pt x="19" y="61"/>
                    </a:cubicBezTo>
                    <a:cubicBezTo>
                      <a:pt x="19" y="61"/>
                      <a:pt x="39" y="38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2"/>
                      <a:pt x="13" y="7"/>
                      <a:pt x="19" y="7"/>
                    </a:cubicBezTo>
                    <a:cubicBezTo>
                      <a:pt x="26" y="7"/>
                      <a:pt x="31" y="12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文本框 74"/>
            <p:cNvSpPr txBox="1"/>
            <p:nvPr/>
          </p:nvSpPr>
          <p:spPr>
            <a:xfrm>
              <a:off x="7570059" y="2509424"/>
              <a:ext cx="2016109" cy="1118957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请替换文字内容复制你的内容到此点击即可编辑  。如需更改请在（设置形状格式）菜单下（文本选项）中调整</a:t>
              </a: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048654" y="1189404"/>
            <a:ext cx="3975684" cy="4618868"/>
            <a:chOff x="4138118" y="1687825"/>
            <a:chExt cx="3975684" cy="461886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32" name="Group 2"/>
            <p:cNvGrpSpPr/>
            <p:nvPr/>
          </p:nvGrpSpPr>
          <p:grpSpPr>
            <a:xfrm>
              <a:off x="6901210" y="2687671"/>
              <a:ext cx="1212592" cy="1419441"/>
              <a:chOff x="0" y="0"/>
              <a:chExt cx="2425181" cy="2838879"/>
            </a:xfrm>
          </p:grpSpPr>
          <p:sp>
            <p:nvSpPr>
              <p:cNvPr id="105" name="Freeform: Shape 76"/>
              <p:cNvSpPr/>
              <p:nvPr/>
            </p:nvSpPr>
            <p:spPr>
              <a:xfrm>
                <a:off x="0" y="0"/>
                <a:ext cx="2425181" cy="2838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6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Freeform: Shape 77"/>
              <p:cNvSpPr/>
              <p:nvPr/>
            </p:nvSpPr>
            <p:spPr>
              <a:xfrm>
                <a:off x="0" y="1249956"/>
                <a:ext cx="2192272" cy="1588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Freeform: Shape 78"/>
              <p:cNvSpPr/>
              <p:nvPr/>
            </p:nvSpPr>
            <p:spPr>
              <a:xfrm>
                <a:off x="0" y="0"/>
                <a:ext cx="1350669" cy="1930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4" y="7610"/>
                    </a:lnTo>
                    <a:cubicBezTo>
                      <a:pt x="3724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3" name="Group 3"/>
            <p:cNvGrpSpPr/>
            <p:nvPr/>
          </p:nvGrpSpPr>
          <p:grpSpPr>
            <a:xfrm>
              <a:off x="6782988" y="3414832"/>
              <a:ext cx="1212578" cy="1419427"/>
              <a:chOff x="0" y="0"/>
              <a:chExt cx="2425153" cy="2838851"/>
            </a:xfrm>
          </p:grpSpPr>
          <p:sp>
            <p:nvSpPr>
              <p:cNvPr id="102" name="Freeform: Shape 73"/>
              <p:cNvSpPr/>
              <p:nvPr/>
            </p:nvSpPr>
            <p:spPr>
              <a:xfrm>
                <a:off x="0" y="0"/>
                <a:ext cx="2425153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Freeform: Shape 74"/>
              <p:cNvSpPr/>
              <p:nvPr/>
            </p:nvSpPr>
            <p:spPr>
              <a:xfrm>
                <a:off x="0" y="0"/>
                <a:ext cx="1350671" cy="1930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4" y="7611"/>
                    </a:lnTo>
                    <a:cubicBezTo>
                      <a:pt x="3724" y="7611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Freeform: Shape 75"/>
              <p:cNvSpPr/>
              <p:nvPr/>
            </p:nvSpPr>
            <p:spPr>
              <a:xfrm>
                <a:off x="0" y="1249956"/>
                <a:ext cx="2192273" cy="158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Group 4"/>
            <p:cNvGrpSpPr/>
            <p:nvPr/>
          </p:nvGrpSpPr>
          <p:grpSpPr>
            <a:xfrm>
              <a:off x="6274450" y="2187451"/>
              <a:ext cx="1212594" cy="1419686"/>
              <a:chOff x="0" y="0"/>
              <a:chExt cx="2425186" cy="2839371"/>
            </a:xfrm>
          </p:grpSpPr>
          <p:sp>
            <p:nvSpPr>
              <p:cNvPr id="99" name="Freeform: Shape 70"/>
              <p:cNvSpPr/>
              <p:nvPr/>
            </p:nvSpPr>
            <p:spPr>
              <a:xfrm>
                <a:off x="0" y="0"/>
                <a:ext cx="2425186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Freeform: Shape 71"/>
              <p:cNvSpPr/>
              <p:nvPr/>
            </p:nvSpPr>
            <p:spPr>
              <a:xfrm>
                <a:off x="0" y="1251144"/>
                <a:ext cx="2192303" cy="158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Freeform: Shape 72"/>
              <p:cNvSpPr/>
              <p:nvPr/>
            </p:nvSpPr>
            <p:spPr>
              <a:xfrm>
                <a:off x="0" y="0"/>
                <a:ext cx="1350731" cy="1930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6" y="13991"/>
                    </a:lnTo>
                    <a:lnTo>
                      <a:pt x="0" y="21600"/>
                    </a:lnTo>
                    <a:lnTo>
                      <a:pt x="3725" y="7611"/>
                    </a:lnTo>
                    <a:cubicBezTo>
                      <a:pt x="3725" y="7611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5"/>
            <p:cNvGrpSpPr/>
            <p:nvPr/>
          </p:nvGrpSpPr>
          <p:grpSpPr>
            <a:xfrm>
              <a:off x="6156227" y="2914612"/>
              <a:ext cx="1212592" cy="1419701"/>
              <a:chOff x="0" y="0"/>
              <a:chExt cx="2425182" cy="2839400"/>
            </a:xfrm>
          </p:grpSpPr>
          <p:sp>
            <p:nvSpPr>
              <p:cNvPr id="96" name="Freeform: Shape 67"/>
              <p:cNvSpPr/>
              <p:nvPr/>
            </p:nvSpPr>
            <p:spPr>
              <a:xfrm>
                <a:off x="0" y="0"/>
                <a:ext cx="2425182" cy="283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6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Freeform: Shape 68"/>
              <p:cNvSpPr/>
              <p:nvPr/>
            </p:nvSpPr>
            <p:spPr>
              <a:xfrm>
                <a:off x="0" y="1251144"/>
                <a:ext cx="2192273" cy="158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Freeform: Shape 69"/>
              <p:cNvSpPr/>
              <p:nvPr/>
            </p:nvSpPr>
            <p:spPr>
              <a:xfrm>
                <a:off x="0" y="0"/>
                <a:ext cx="1350728" cy="193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6" y="13991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Group 7"/>
            <p:cNvGrpSpPr/>
            <p:nvPr/>
          </p:nvGrpSpPr>
          <p:grpSpPr>
            <a:xfrm>
              <a:off x="4374564" y="2432808"/>
              <a:ext cx="1212578" cy="1419686"/>
              <a:chOff x="0" y="0"/>
              <a:chExt cx="2425153" cy="2839370"/>
            </a:xfrm>
          </p:grpSpPr>
          <p:sp>
            <p:nvSpPr>
              <p:cNvPr id="93" name="Freeform: Shape 64"/>
              <p:cNvSpPr/>
              <p:nvPr/>
            </p:nvSpPr>
            <p:spPr>
              <a:xfrm>
                <a:off x="0" y="0"/>
                <a:ext cx="2425153" cy="283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Freeform: Shape 65"/>
              <p:cNvSpPr/>
              <p:nvPr/>
            </p:nvSpPr>
            <p:spPr>
              <a:xfrm>
                <a:off x="0" y="0"/>
                <a:ext cx="1350698" cy="1930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Freeform: Shape 66"/>
              <p:cNvSpPr/>
              <p:nvPr/>
            </p:nvSpPr>
            <p:spPr>
              <a:xfrm>
                <a:off x="0" y="1251144"/>
                <a:ext cx="2192257" cy="1588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0"/>
                    </a:lnTo>
                    <a:cubicBezTo>
                      <a:pt x="21600" y="12350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7" name="Group 8"/>
            <p:cNvGrpSpPr/>
            <p:nvPr/>
          </p:nvGrpSpPr>
          <p:grpSpPr>
            <a:xfrm>
              <a:off x="4256341" y="3159969"/>
              <a:ext cx="1212594" cy="1419730"/>
              <a:chOff x="0" y="0"/>
              <a:chExt cx="2425185" cy="2839458"/>
            </a:xfrm>
          </p:grpSpPr>
          <p:sp>
            <p:nvSpPr>
              <p:cNvPr id="90" name="Freeform: Shape 61"/>
              <p:cNvSpPr/>
              <p:nvPr/>
            </p:nvSpPr>
            <p:spPr>
              <a:xfrm>
                <a:off x="0" y="0"/>
                <a:ext cx="2425185" cy="283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5" y="5176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Freeform: Shape 62"/>
              <p:cNvSpPr/>
              <p:nvPr/>
            </p:nvSpPr>
            <p:spPr>
              <a:xfrm>
                <a:off x="0" y="0"/>
                <a:ext cx="1350716" cy="1930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5" y="7611"/>
                    </a:lnTo>
                    <a:cubicBezTo>
                      <a:pt x="3725" y="7611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Freeform: Shape 63"/>
              <p:cNvSpPr/>
              <p:nvPr/>
            </p:nvSpPr>
            <p:spPr>
              <a:xfrm>
                <a:off x="0" y="1251144"/>
                <a:ext cx="2192274" cy="158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49"/>
                    </a:lnTo>
                    <a:lnTo>
                      <a:pt x="11015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8" name="Group 9"/>
            <p:cNvGrpSpPr/>
            <p:nvPr/>
          </p:nvGrpSpPr>
          <p:grpSpPr>
            <a:xfrm>
              <a:off x="5010830" y="2060316"/>
              <a:ext cx="1212585" cy="1419717"/>
              <a:chOff x="0" y="0"/>
              <a:chExt cx="2425168" cy="2839430"/>
            </a:xfrm>
          </p:grpSpPr>
          <p:sp>
            <p:nvSpPr>
              <p:cNvPr id="87" name="Freeform: Shape 58"/>
              <p:cNvSpPr/>
              <p:nvPr/>
            </p:nvSpPr>
            <p:spPr>
              <a:xfrm>
                <a:off x="0" y="0"/>
                <a:ext cx="2425168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59"/>
              <p:cNvSpPr/>
              <p:nvPr/>
            </p:nvSpPr>
            <p:spPr>
              <a:xfrm>
                <a:off x="0" y="0"/>
                <a:ext cx="1350715" cy="1930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6" y="13991"/>
                    </a:lnTo>
                    <a:lnTo>
                      <a:pt x="0" y="21600"/>
                    </a:lnTo>
                    <a:lnTo>
                      <a:pt x="3724" y="7610"/>
                    </a:lnTo>
                    <a:cubicBezTo>
                      <a:pt x="3724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Freeform: Shape 60"/>
              <p:cNvSpPr/>
              <p:nvPr/>
            </p:nvSpPr>
            <p:spPr>
              <a:xfrm>
                <a:off x="0" y="1251144"/>
                <a:ext cx="2192288" cy="158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6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6" y="21600"/>
                      <a:pt x="10586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9" name="Group 10"/>
            <p:cNvGrpSpPr/>
            <p:nvPr/>
          </p:nvGrpSpPr>
          <p:grpSpPr>
            <a:xfrm>
              <a:off x="5392827" y="4886976"/>
              <a:ext cx="1212600" cy="1419717"/>
              <a:chOff x="0" y="0"/>
              <a:chExt cx="2425197" cy="2839431"/>
            </a:xfrm>
          </p:grpSpPr>
          <p:sp>
            <p:nvSpPr>
              <p:cNvPr id="84" name="Freeform: Shape 55"/>
              <p:cNvSpPr/>
              <p:nvPr/>
            </p:nvSpPr>
            <p:spPr>
              <a:xfrm>
                <a:off x="0" y="0"/>
                <a:ext cx="2425197" cy="2838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5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Freeform: Shape 56"/>
              <p:cNvSpPr/>
              <p:nvPr/>
            </p:nvSpPr>
            <p:spPr>
              <a:xfrm>
                <a:off x="0" y="0"/>
                <a:ext cx="1350715" cy="1930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4" y="7610"/>
                    </a:lnTo>
                    <a:cubicBezTo>
                      <a:pt x="3724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57"/>
              <p:cNvSpPr/>
              <p:nvPr/>
            </p:nvSpPr>
            <p:spPr>
              <a:xfrm>
                <a:off x="0" y="1251144"/>
                <a:ext cx="2192290" cy="1588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0"/>
                    </a:lnTo>
                    <a:cubicBezTo>
                      <a:pt x="21600" y="12350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0" name="Group 11"/>
            <p:cNvGrpSpPr/>
            <p:nvPr/>
          </p:nvGrpSpPr>
          <p:grpSpPr>
            <a:xfrm>
              <a:off x="6029092" y="4514484"/>
              <a:ext cx="1212593" cy="1419427"/>
              <a:chOff x="0" y="0"/>
              <a:chExt cx="2425182" cy="2838851"/>
            </a:xfrm>
          </p:grpSpPr>
          <p:sp>
            <p:nvSpPr>
              <p:cNvPr id="81" name="Freeform: Shape 52"/>
              <p:cNvSpPr/>
              <p:nvPr/>
            </p:nvSpPr>
            <p:spPr>
              <a:xfrm>
                <a:off x="0" y="0"/>
                <a:ext cx="2425182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6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Freeform: Shape 53"/>
              <p:cNvSpPr/>
              <p:nvPr/>
            </p:nvSpPr>
            <p:spPr>
              <a:xfrm>
                <a:off x="0" y="0"/>
                <a:ext cx="1350671" cy="1930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4" y="7611"/>
                    </a:lnTo>
                    <a:cubicBezTo>
                      <a:pt x="3724" y="7611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Freeform: Shape 54"/>
              <p:cNvSpPr/>
              <p:nvPr/>
            </p:nvSpPr>
            <p:spPr>
              <a:xfrm>
                <a:off x="0" y="1249955"/>
                <a:ext cx="2192273" cy="158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6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2"/>
                    </a:lnTo>
                    <a:cubicBezTo>
                      <a:pt x="21600" y="12352"/>
                      <a:pt x="10586" y="21600"/>
                      <a:pt x="10586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Group 12"/>
            <p:cNvGrpSpPr/>
            <p:nvPr/>
          </p:nvGrpSpPr>
          <p:grpSpPr>
            <a:xfrm>
              <a:off x="6664764" y="4141398"/>
              <a:ext cx="1212594" cy="1419746"/>
              <a:chOff x="0" y="0"/>
              <a:chExt cx="2425186" cy="2839491"/>
            </a:xfrm>
          </p:grpSpPr>
          <p:sp>
            <p:nvSpPr>
              <p:cNvPr id="78" name="Freeform: Shape 49"/>
              <p:cNvSpPr/>
              <p:nvPr/>
            </p:nvSpPr>
            <p:spPr>
              <a:xfrm>
                <a:off x="0" y="0"/>
                <a:ext cx="2425186" cy="2838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5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Freeform: Shape 50"/>
              <p:cNvSpPr/>
              <p:nvPr/>
            </p:nvSpPr>
            <p:spPr>
              <a:xfrm>
                <a:off x="0" y="0"/>
                <a:ext cx="1350701" cy="193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0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Freeform: Shape 51"/>
              <p:cNvSpPr/>
              <p:nvPr/>
            </p:nvSpPr>
            <p:spPr>
              <a:xfrm>
                <a:off x="0" y="1251144"/>
                <a:ext cx="2192274" cy="1588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1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Group 13"/>
            <p:cNvGrpSpPr/>
            <p:nvPr/>
          </p:nvGrpSpPr>
          <p:grpSpPr>
            <a:xfrm>
              <a:off x="4765472" y="4387350"/>
              <a:ext cx="1212593" cy="1419441"/>
              <a:chOff x="0" y="0"/>
              <a:chExt cx="2425184" cy="2838879"/>
            </a:xfrm>
          </p:grpSpPr>
          <p:sp>
            <p:nvSpPr>
              <p:cNvPr id="75" name="Freeform: Shape 46"/>
              <p:cNvSpPr/>
              <p:nvPr/>
            </p:nvSpPr>
            <p:spPr>
              <a:xfrm>
                <a:off x="0" y="0"/>
                <a:ext cx="2425184" cy="2838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Freeform: Shape 47"/>
              <p:cNvSpPr/>
              <p:nvPr/>
            </p:nvSpPr>
            <p:spPr>
              <a:xfrm>
                <a:off x="0" y="0"/>
                <a:ext cx="1350685" cy="193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0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Freeform: Shape 48"/>
              <p:cNvSpPr/>
              <p:nvPr/>
            </p:nvSpPr>
            <p:spPr>
              <a:xfrm>
                <a:off x="0" y="1249956"/>
                <a:ext cx="2192274" cy="1588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1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3" name="Group 14"/>
            <p:cNvGrpSpPr/>
            <p:nvPr/>
          </p:nvGrpSpPr>
          <p:grpSpPr>
            <a:xfrm>
              <a:off x="5401738" y="4014264"/>
              <a:ext cx="1212585" cy="1419700"/>
              <a:chOff x="0" y="0"/>
              <a:chExt cx="2425168" cy="2839399"/>
            </a:xfrm>
          </p:grpSpPr>
          <p:sp>
            <p:nvSpPr>
              <p:cNvPr id="72" name="Freeform: Shape 43"/>
              <p:cNvSpPr/>
              <p:nvPr/>
            </p:nvSpPr>
            <p:spPr>
              <a:xfrm>
                <a:off x="0" y="0"/>
                <a:ext cx="2425168" cy="2838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Freeform: Shape 44"/>
              <p:cNvSpPr/>
              <p:nvPr/>
            </p:nvSpPr>
            <p:spPr>
              <a:xfrm>
                <a:off x="0" y="0"/>
                <a:ext cx="1350684" cy="1930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4" y="7610"/>
                    </a:lnTo>
                    <a:cubicBezTo>
                      <a:pt x="3724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Freeform: Shape 45"/>
              <p:cNvSpPr/>
              <p:nvPr/>
            </p:nvSpPr>
            <p:spPr>
              <a:xfrm>
                <a:off x="0" y="1251144"/>
                <a:ext cx="2192258" cy="15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6038004" y="3641772"/>
              <a:ext cx="1212592" cy="1419700"/>
              <a:chOff x="0" y="0"/>
              <a:chExt cx="2425182" cy="2839399"/>
            </a:xfrm>
          </p:grpSpPr>
          <p:sp>
            <p:nvSpPr>
              <p:cNvPr id="69" name="Freeform: Shape 40"/>
              <p:cNvSpPr/>
              <p:nvPr/>
            </p:nvSpPr>
            <p:spPr>
              <a:xfrm>
                <a:off x="0" y="0"/>
                <a:ext cx="2425182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Freeform: Shape 41"/>
              <p:cNvSpPr/>
              <p:nvPr/>
            </p:nvSpPr>
            <p:spPr>
              <a:xfrm>
                <a:off x="0" y="0"/>
                <a:ext cx="1350699" cy="193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6" y="13991"/>
                    </a:lnTo>
                    <a:lnTo>
                      <a:pt x="0" y="21600"/>
                    </a:lnTo>
                    <a:lnTo>
                      <a:pt x="3725" y="7611"/>
                    </a:lnTo>
                    <a:cubicBezTo>
                      <a:pt x="3725" y="7611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Freeform: Shape 42"/>
              <p:cNvSpPr/>
              <p:nvPr/>
            </p:nvSpPr>
            <p:spPr>
              <a:xfrm>
                <a:off x="0" y="1251144"/>
                <a:ext cx="2192275" cy="15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6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6" y="21600"/>
                      <a:pt x="10586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5" name="Group 16"/>
            <p:cNvGrpSpPr/>
            <p:nvPr/>
          </p:nvGrpSpPr>
          <p:grpSpPr>
            <a:xfrm>
              <a:off x="4138118" y="3887130"/>
              <a:ext cx="1212593" cy="1419716"/>
              <a:chOff x="0" y="0"/>
              <a:chExt cx="2425183" cy="2839430"/>
            </a:xfrm>
          </p:grpSpPr>
          <p:sp>
            <p:nvSpPr>
              <p:cNvPr id="66" name="Freeform: Shape 37"/>
              <p:cNvSpPr/>
              <p:nvPr/>
            </p:nvSpPr>
            <p:spPr>
              <a:xfrm>
                <a:off x="0" y="0"/>
                <a:ext cx="2425183" cy="2838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38"/>
              <p:cNvSpPr/>
              <p:nvPr/>
            </p:nvSpPr>
            <p:spPr>
              <a:xfrm>
                <a:off x="0" y="0"/>
                <a:ext cx="1350698" cy="193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0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Freeform: Shape 39"/>
              <p:cNvSpPr/>
              <p:nvPr/>
            </p:nvSpPr>
            <p:spPr>
              <a:xfrm>
                <a:off x="0" y="1251144"/>
                <a:ext cx="2192274" cy="158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1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6" name="Group 17"/>
            <p:cNvGrpSpPr/>
            <p:nvPr/>
          </p:nvGrpSpPr>
          <p:grpSpPr>
            <a:xfrm>
              <a:off x="4892607" y="2787478"/>
              <a:ext cx="1212593" cy="1419427"/>
              <a:chOff x="0" y="0"/>
              <a:chExt cx="2425183" cy="2838851"/>
            </a:xfrm>
          </p:grpSpPr>
          <p:sp>
            <p:nvSpPr>
              <p:cNvPr id="63" name="Freeform: Shape 34"/>
              <p:cNvSpPr/>
              <p:nvPr/>
            </p:nvSpPr>
            <p:spPr>
              <a:xfrm>
                <a:off x="0" y="0"/>
                <a:ext cx="2425183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5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Freeform: Shape 35"/>
              <p:cNvSpPr/>
              <p:nvPr/>
            </p:nvSpPr>
            <p:spPr>
              <a:xfrm>
                <a:off x="0" y="0"/>
                <a:ext cx="1350699" cy="1930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0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Freeform: Shape 36"/>
              <p:cNvSpPr/>
              <p:nvPr/>
            </p:nvSpPr>
            <p:spPr>
              <a:xfrm>
                <a:off x="0" y="1249956"/>
                <a:ext cx="2192288" cy="158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1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7" name="Group 18"/>
            <p:cNvGrpSpPr/>
            <p:nvPr/>
          </p:nvGrpSpPr>
          <p:grpSpPr>
            <a:xfrm>
              <a:off x="5647096" y="1687825"/>
              <a:ext cx="1212592" cy="1419442"/>
              <a:chOff x="0" y="0"/>
              <a:chExt cx="2425181" cy="2838881"/>
            </a:xfrm>
          </p:grpSpPr>
          <p:sp>
            <p:nvSpPr>
              <p:cNvPr id="60" name="Freeform: Shape 31"/>
              <p:cNvSpPr/>
              <p:nvPr/>
            </p:nvSpPr>
            <p:spPr>
              <a:xfrm>
                <a:off x="0" y="0"/>
                <a:ext cx="2425181" cy="2838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5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Freeform: Shape 32"/>
              <p:cNvSpPr/>
              <p:nvPr/>
            </p:nvSpPr>
            <p:spPr>
              <a:xfrm>
                <a:off x="0" y="0"/>
                <a:ext cx="1350669" cy="193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0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33"/>
              <p:cNvSpPr/>
              <p:nvPr/>
            </p:nvSpPr>
            <p:spPr>
              <a:xfrm>
                <a:off x="0" y="1249956"/>
                <a:ext cx="2192274" cy="1588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8" name="Group 19"/>
            <p:cNvGrpSpPr/>
            <p:nvPr/>
          </p:nvGrpSpPr>
          <p:grpSpPr>
            <a:xfrm>
              <a:off x="5528873" y="2414986"/>
              <a:ext cx="1212593" cy="1419427"/>
              <a:chOff x="0" y="0"/>
              <a:chExt cx="2425184" cy="2838851"/>
            </a:xfrm>
          </p:grpSpPr>
          <p:sp>
            <p:nvSpPr>
              <p:cNvPr id="57" name="Freeform: Shape 28"/>
              <p:cNvSpPr/>
              <p:nvPr/>
            </p:nvSpPr>
            <p:spPr>
              <a:xfrm>
                <a:off x="0" y="0"/>
                <a:ext cx="2425184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29"/>
              <p:cNvSpPr/>
              <p:nvPr/>
            </p:nvSpPr>
            <p:spPr>
              <a:xfrm>
                <a:off x="0" y="0"/>
                <a:ext cx="1350672" cy="1930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4" y="7611"/>
                    </a:lnTo>
                    <a:cubicBezTo>
                      <a:pt x="3724" y="7611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30"/>
              <p:cNvSpPr/>
              <p:nvPr/>
            </p:nvSpPr>
            <p:spPr>
              <a:xfrm>
                <a:off x="0" y="1249956"/>
                <a:ext cx="2192274" cy="1588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9" name="Group 20"/>
            <p:cNvGrpSpPr/>
            <p:nvPr/>
          </p:nvGrpSpPr>
          <p:grpSpPr>
            <a:xfrm>
              <a:off x="4774384" y="3514638"/>
              <a:ext cx="1212593" cy="1419427"/>
              <a:chOff x="0" y="0"/>
              <a:chExt cx="2425184" cy="2838851"/>
            </a:xfrm>
          </p:grpSpPr>
          <p:sp>
            <p:nvSpPr>
              <p:cNvPr id="54" name="Freeform: Shape 25"/>
              <p:cNvSpPr/>
              <p:nvPr/>
            </p:nvSpPr>
            <p:spPr>
              <a:xfrm>
                <a:off x="0" y="0"/>
                <a:ext cx="2425184" cy="283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0"/>
                    </a:lnTo>
                    <a:lnTo>
                      <a:pt x="9570" y="21600"/>
                    </a:lnTo>
                    <a:lnTo>
                      <a:pt x="19526" y="16425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26"/>
              <p:cNvSpPr/>
              <p:nvPr/>
            </p:nvSpPr>
            <p:spPr>
              <a:xfrm>
                <a:off x="0" y="0"/>
                <a:ext cx="1350700" cy="1930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6" y="13991"/>
                    </a:lnTo>
                    <a:lnTo>
                      <a:pt x="0" y="21600"/>
                    </a:lnTo>
                    <a:lnTo>
                      <a:pt x="3725" y="7610"/>
                    </a:lnTo>
                    <a:cubicBezTo>
                      <a:pt x="3725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27"/>
              <p:cNvSpPr/>
              <p:nvPr/>
            </p:nvSpPr>
            <p:spPr>
              <a:xfrm>
                <a:off x="0" y="1249956"/>
                <a:ext cx="2192274" cy="158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0"/>
                    </a:lnTo>
                    <a:cubicBezTo>
                      <a:pt x="21600" y="12350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Group 21"/>
            <p:cNvGrpSpPr/>
            <p:nvPr/>
          </p:nvGrpSpPr>
          <p:grpSpPr>
            <a:xfrm>
              <a:off x="5410649" y="3142147"/>
              <a:ext cx="1212579" cy="1419443"/>
              <a:chOff x="0" y="0"/>
              <a:chExt cx="2425155" cy="2838883"/>
            </a:xfrm>
          </p:grpSpPr>
          <p:sp>
            <p:nvSpPr>
              <p:cNvPr id="51" name="Freeform: Shape 22"/>
              <p:cNvSpPr/>
              <p:nvPr/>
            </p:nvSpPr>
            <p:spPr>
              <a:xfrm>
                <a:off x="0" y="0"/>
                <a:ext cx="2425155" cy="2838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30" y="0"/>
                    </a:moveTo>
                    <a:lnTo>
                      <a:pt x="2074" y="5176"/>
                    </a:lnTo>
                    <a:lnTo>
                      <a:pt x="0" y="14691"/>
                    </a:lnTo>
                    <a:lnTo>
                      <a:pt x="9570" y="21600"/>
                    </a:lnTo>
                    <a:lnTo>
                      <a:pt x="19526" y="16426"/>
                    </a:lnTo>
                    <a:lnTo>
                      <a:pt x="21600" y="6910"/>
                    </a:lnTo>
                    <a:cubicBezTo>
                      <a:pt x="21600" y="6910"/>
                      <a:pt x="12030" y="0"/>
                      <a:pt x="12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23"/>
              <p:cNvSpPr/>
              <p:nvPr/>
            </p:nvSpPr>
            <p:spPr>
              <a:xfrm>
                <a:off x="0" y="0"/>
                <a:ext cx="1350670" cy="193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77" y="13991"/>
                    </a:lnTo>
                    <a:lnTo>
                      <a:pt x="0" y="21600"/>
                    </a:lnTo>
                    <a:lnTo>
                      <a:pt x="3724" y="7610"/>
                    </a:lnTo>
                    <a:cubicBezTo>
                      <a:pt x="3724" y="761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1B2D40">
                  <a:alpha val="64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24"/>
              <p:cNvSpPr/>
              <p:nvPr/>
            </p:nvSpPr>
            <p:spPr>
              <a:xfrm>
                <a:off x="0" y="1249956"/>
                <a:ext cx="2192242" cy="158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7" y="21600"/>
                    </a:moveTo>
                    <a:lnTo>
                      <a:pt x="0" y="9250"/>
                    </a:lnTo>
                    <a:lnTo>
                      <a:pt x="11014" y="0"/>
                    </a:lnTo>
                    <a:lnTo>
                      <a:pt x="21600" y="12351"/>
                    </a:lnTo>
                    <a:cubicBezTo>
                      <a:pt x="21600" y="12351"/>
                      <a:pt x="10587" y="21600"/>
                      <a:pt x="10587" y="21600"/>
                    </a:cubicBezTo>
                    <a:close/>
                  </a:path>
                </a:pathLst>
              </a:custGeom>
              <a:solidFill>
                <a:srgbClr val="1B2D4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08" name="千图PPT彼岸天：ID 8661124库_组合 107"/>
          <p:cNvGrpSpPr/>
          <p:nvPr>
            <p:custDataLst>
              <p:tags r:id="rId2"/>
            </p:custDataLst>
          </p:nvPr>
        </p:nvGrpSpPr>
        <p:grpSpPr>
          <a:xfrm>
            <a:off x="4719165" y="1484664"/>
            <a:ext cx="5171163" cy="1221338"/>
            <a:chOff x="4719165" y="1484664"/>
            <a:chExt cx="5171163" cy="1221338"/>
          </a:xfrm>
        </p:grpSpPr>
        <p:grpSp>
          <p:nvGrpSpPr>
            <p:cNvPr id="6" name="Group 85"/>
            <p:cNvGrpSpPr/>
            <p:nvPr/>
          </p:nvGrpSpPr>
          <p:grpSpPr>
            <a:xfrm>
              <a:off x="7208544" y="2022645"/>
              <a:ext cx="635001" cy="635001"/>
              <a:chOff x="0" y="0"/>
              <a:chExt cx="1270000" cy="1270000"/>
            </a:xfrm>
          </p:grpSpPr>
          <p:sp>
            <p:nvSpPr>
              <p:cNvPr id="28" name="Freeform: Shape 86"/>
              <p:cNvSpPr/>
              <p:nvPr/>
            </p:nvSpPr>
            <p:spPr>
              <a:xfrm>
                <a:off x="0" y="0"/>
                <a:ext cx="1270000" cy="127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87"/>
              <p:cNvSpPr/>
              <p:nvPr/>
            </p:nvSpPr>
            <p:spPr>
              <a:xfrm>
                <a:off x="293606" y="280589"/>
                <a:ext cx="682786" cy="576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27" y="0"/>
                    </a:moveTo>
                    <a:cubicBezTo>
                      <a:pt x="6595" y="0"/>
                      <a:pt x="5854" y="590"/>
                      <a:pt x="5543" y="1508"/>
                    </a:cubicBezTo>
                    <a:lnTo>
                      <a:pt x="4621" y="4258"/>
                    </a:lnTo>
                    <a:lnTo>
                      <a:pt x="1689" y="4833"/>
                    </a:lnTo>
                    <a:cubicBezTo>
                      <a:pt x="708" y="5026"/>
                      <a:pt x="0" y="6024"/>
                      <a:pt x="0" y="7204"/>
                    </a:cubicBezTo>
                    <a:lnTo>
                      <a:pt x="0" y="19206"/>
                    </a:lnTo>
                    <a:cubicBezTo>
                      <a:pt x="0" y="20530"/>
                      <a:pt x="912" y="21600"/>
                      <a:pt x="2029" y="21600"/>
                    </a:cubicBezTo>
                    <a:lnTo>
                      <a:pt x="19571" y="21600"/>
                    </a:lnTo>
                    <a:cubicBezTo>
                      <a:pt x="20687" y="21600"/>
                      <a:pt x="21600" y="20530"/>
                      <a:pt x="21600" y="19206"/>
                    </a:cubicBezTo>
                    <a:lnTo>
                      <a:pt x="21600" y="7204"/>
                    </a:lnTo>
                    <a:cubicBezTo>
                      <a:pt x="21600" y="6024"/>
                      <a:pt x="20892" y="5026"/>
                      <a:pt x="19911" y="4833"/>
                    </a:cubicBezTo>
                    <a:lnTo>
                      <a:pt x="16979" y="4258"/>
                    </a:lnTo>
                    <a:lnTo>
                      <a:pt x="16057" y="1508"/>
                    </a:lnTo>
                    <a:cubicBezTo>
                      <a:pt x="15747" y="591"/>
                      <a:pt x="15005" y="0"/>
                      <a:pt x="14173" y="0"/>
                    </a:cubicBezTo>
                    <a:lnTo>
                      <a:pt x="7427" y="0"/>
                    </a:lnTo>
                    <a:close/>
                    <a:moveTo>
                      <a:pt x="7320" y="1841"/>
                    </a:moveTo>
                    <a:lnTo>
                      <a:pt x="14067" y="1841"/>
                    </a:lnTo>
                    <a:cubicBezTo>
                      <a:pt x="14342" y="1841"/>
                      <a:pt x="14595" y="2044"/>
                      <a:pt x="14698" y="2348"/>
                    </a:cubicBezTo>
                    <a:lnTo>
                      <a:pt x="15901" y="5926"/>
                    </a:lnTo>
                    <a:lnTo>
                      <a:pt x="19581" y="6651"/>
                    </a:lnTo>
                    <a:cubicBezTo>
                      <a:pt x="19906" y="6715"/>
                      <a:pt x="20144" y="7054"/>
                      <a:pt x="20144" y="7445"/>
                    </a:cubicBezTo>
                    <a:cubicBezTo>
                      <a:pt x="20144" y="7445"/>
                      <a:pt x="20144" y="19448"/>
                      <a:pt x="20144" y="19448"/>
                    </a:cubicBezTo>
                    <a:cubicBezTo>
                      <a:pt x="20144" y="19890"/>
                      <a:pt x="19837" y="20242"/>
                      <a:pt x="19464" y="20242"/>
                    </a:cubicBezTo>
                    <a:lnTo>
                      <a:pt x="1922" y="20242"/>
                    </a:lnTo>
                    <a:cubicBezTo>
                      <a:pt x="1549" y="20242"/>
                      <a:pt x="1243" y="19890"/>
                      <a:pt x="1243" y="19448"/>
                    </a:cubicBezTo>
                    <a:lnTo>
                      <a:pt x="1243" y="7445"/>
                    </a:lnTo>
                    <a:cubicBezTo>
                      <a:pt x="1243" y="7054"/>
                      <a:pt x="1480" y="6715"/>
                      <a:pt x="1806" y="6651"/>
                    </a:cubicBezTo>
                    <a:lnTo>
                      <a:pt x="5485" y="5926"/>
                    </a:lnTo>
                    <a:lnTo>
                      <a:pt x="6689" y="2348"/>
                    </a:lnTo>
                    <a:cubicBezTo>
                      <a:pt x="6792" y="2044"/>
                      <a:pt x="7043" y="1841"/>
                      <a:pt x="7320" y="1841"/>
                    </a:cubicBezTo>
                    <a:close/>
                    <a:moveTo>
                      <a:pt x="10679" y="5892"/>
                    </a:moveTo>
                    <a:cubicBezTo>
                      <a:pt x="7695" y="5892"/>
                      <a:pt x="5281" y="8755"/>
                      <a:pt x="5281" y="12290"/>
                    </a:cubicBezTo>
                    <a:cubicBezTo>
                      <a:pt x="5281" y="15826"/>
                      <a:pt x="7695" y="18689"/>
                      <a:pt x="10679" y="18689"/>
                    </a:cubicBezTo>
                    <a:cubicBezTo>
                      <a:pt x="13661" y="18689"/>
                      <a:pt x="16076" y="15826"/>
                      <a:pt x="16076" y="12290"/>
                    </a:cubicBezTo>
                    <a:cubicBezTo>
                      <a:pt x="16076" y="8755"/>
                      <a:pt x="13661" y="5892"/>
                      <a:pt x="10679" y="5892"/>
                    </a:cubicBezTo>
                    <a:close/>
                    <a:moveTo>
                      <a:pt x="10261" y="7376"/>
                    </a:moveTo>
                    <a:cubicBezTo>
                      <a:pt x="11295" y="7282"/>
                      <a:pt x="12363" y="7653"/>
                      <a:pt x="13212" y="8516"/>
                    </a:cubicBezTo>
                    <a:cubicBezTo>
                      <a:pt x="14911" y="10240"/>
                      <a:pt x="15105" y="13280"/>
                      <a:pt x="13649" y="15294"/>
                    </a:cubicBezTo>
                    <a:cubicBezTo>
                      <a:pt x="12194" y="17308"/>
                      <a:pt x="9639" y="17537"/>
                      <a:pt x="7941" y="15812"/>
                    </a:cubicBezTo>
                    <a:cubicBezTo>
                      <a:pt x="6242" y="14086"/>
                      <a:pt x="6039" y="11058"/>
                      <a:pt x="7494" y="9045"/>
                    </a:cubicBezTo>
                    <a:cubicBezTo>
                      <a:pt x="8221" y="8038"/>
                      <a:pt x="9228" y="7470"/>
                      <a:pt x="10261" y="7376"/>
                    </a:cubicBezTo>
                    <a:close/>
                    <a:moveTo>
                      <a:pt x="10776" y="8838"/>
                    </a:moveTo>
                    <a:cubicBezTo>
                      <a:pt x="9285" y="8838"/>
                      <a:pt x="8077" y="10270"/>
                      <a:pt x="8077" y="12037"/>
                    </a:cubicBezTo>
                    <a:cubicBezTo>
                      <a:pt x="8077" y="12258"/>
                      <a:pt x="8229" y="12440"/>
                      <a:pt x="8417" y="12440"/>
                    </a:cubicBezTo>
                    <a:cubicBezTo>
                      <a:pt x="8603" y="12440"/>
                      <a:pt x="8756" y="12258"/>
                      <a:pt x="8756" y="12037"/>
                    </a:cubicBezTo>
                    <a:cubicBezTo>
                      <a:pt x="8756" y="10711"/>
                      <a:pt x="9657" y="9643"/>
                      <a:pt x="10776" y="9643"/>
                    </a:cubicBezTo>
                    <a:cubicBezTo>
                      <a:pt x="10962" y="9643"/>
                      <a:pt x="11116" y="9461"/>
                      <a:pt x="11116" y="9241"/>
                    </a:cubicBezTo>
                    <a:cubicBezTo>
                      <a:pt x="11116" y="9020"/>
                      <a:pt x="10962" y="8838"/>
                      <a:pt x="10776" y="88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91"/>
            <p:cNvGrpSpPr/>
            <p:nvPr/>
          </p:nvGrpSpPr>
          <p:grpSpPr>
            <a:xfrm>
              <a:off x="4719165" y="1484664"/>
              <a:ext cx="2792592" cy="539185"/>
              <a:chOff x="0" y="0"/>
              <a:chExt cx="5585181" cy="1078366"/>
            </a:xfrm>
          </p:grpSpPr>
          <p:sp>
            <p:nvSpPr>
              <p:cNvPr id="24" name="Freeform: Shape 92"/>
              <p:cNvSpPr/>
              <p:nvPr/>
            </p:nvSpPr>
            <p:spPr>
              <a:xfrm>
                <a:off x="99953" y="75065"/>
                <a:ext cx="5485228" cy="100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chemeClr val="tx2">
                    <a:lumMod val="60000"/>
                    <a:lumOff val="40000"/>
                  </a:schemeClr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93"/>
              <p:cNvSpPr/>
              <p:nvPr/>
            </p:nvSpPr>
            <p:spPr>
              <a:xfrm>
                <a:off x="0" y="0"/>
                <a:ext cx="147204" cy="147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tx2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100"/>
            <p:cNvGrpSpPr/>
            <p:nvPr/>
          </p:nvGrpSpPr>
          <p:grpSpPr>
            <a:xfrm>
              <a:off x="7969849" y="2084169"/>
              <a:ext cx="1920479" cy="621833"/>
              <a:chOff x="6270784" y="2591746"/>
              <a:chExt cx="1920479" cy="621833"/>
            </a:xfrm>
          </p:grpSpPr>
          <p:sp>
            <p:nvSpPr>
              <p:cNvPr id="18" name="Rectangle 101"/>
              <p:cNvSpPr/>
              <p:nvPr/>
            </p:nvSpPr>
            <p:spPr>
              <a:xfrm>
                <a:off x="6270784" y="2810077"/>
                <a:ext cx="1920479" cy="403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  <p:sp>
            <p:nvSpPr>
              <p:cNvPr id="19" name="Rectangle 102"/>
              <p:cNvSpPr/>
              <p:nvPr/>
            </p:nvSpPr>
            <p:spPr>
              <a:xfrm>
                <a:off x="6270784" y="2591746"/>
                <a:ext cx="1920479" cy="2094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0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0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09" name="千图PPT彼岸天：ID 8661124库_组合 108"/>
          <p:cNvGrpSpPr/>
          <p:nvPr>
            <p:custDataLst>
              <p:tags r:id="rId3"/>
            </p:custDataLst>
          </p:nvPr>
        </p:nvGrpSpPr>
        <p:grpSpPr>
          <a:xfrm>
            <a:off x="5496772" y="2106821"/>
            <a:ext cx="4393556" cy="1795519"/>
            <a:chOff x="5496772" y="2106821"/>
            <a:chExt cx="4393556" cy="1795519"/>
          </a:xfrm>
        </p:grpSpPr>
        <p:grpSp>
          <p:nvGrpSpPr>
            <p:cNvPr id="5" name="Group 82"/>
            <p:cNvGrpSpPr/>
            <p:nvPr/>
          </p:nvGrpSpPr>
          <p:grpSpPr>
            <a:xfrm>
              <a:off x="7208544" y="3252380"/>
              <a:ext cx="635001" cy="635001"/>
              <a:chOff x="0" y="0"/>
              <a:chExt cx="1270000" cy="1270000"/>
            </a:xfrm>
          </p:grpSpPr>
          <p:sp>
            <p:nvSpPr>
              <p:cNvPr id="30" name="Freeform: Shape 83"/>
              <p:cNvSpPr/>
              <p:nvPr/>
            </p:nvSpPr>
            <p:spPr>
              <a:xfrm>
                <a:off x="0" y="0"/>
                <a:ext cx="1270000" cy="127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84"/>
              <p:cNvSpPr/>
              <p:nvPr/>
            </p:nvSpPr>
            <p:spPr>
              <a:xfrm>
                <a:off x="298081" y="295275"/>
                <a:ext cx="638067" cy="63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0"/>
                    </a:moveTo>
                    <a:cubicBezTo>
                      <a:pt x="3608" y="0"/>
                      <a:pt x="2704" y="903"/>
                      <a:pt x="2704" y="2023"/>
                    </a:cubicBezTo>
                    <a:lnTo>
                      <a:pt x="2704" y="3375"/>
                    </a:lnTo>
                    <a:lnTo>
                      <a:pt x="2023" y="3375"/>
                    </a:lnTo>
                    <a:cubicBezTo>
                      <a:pt x="904" y="3375"/>
                      <a:pt x="0" y="4278"/>
                      <a:pt x="0" y="5397"/>
                    </a:cubicBezTo>
                    <a:lnTo>
                      <a:pt x="0" y="18896"/>
                    </a:lnTo>
                    <a:cubicBezTo>
                      <a:pt x="0" y="20387"/>
                      <a:pt x="1213" y="21600"/>
                      <a:pt x="2704" y="21600"/>
                    </a:cubicBezTo>
                    <a:lnTo>
                      <a:pt x="18896" y="21600"/>
                    </a:lnTo>
                    <a:cubicBezTo>
                      <a:pt x="20387" y="21600"/>
                      <a:pt x="21600" y="20387"/>
                      <a:pt x="21600" y="18896"/>
                    </a:cubicBezTo>
                    <a:lnTo>
                      <a:pt x="21600" y="2023"/>
                    </a:lnTo>
                    <a:cubicBezTo>
                      <a:pt x="21600" y="903"/>
                      <a:pt x="20696" y="0"/>
                      <a:pt x="19577" y="0"/>
                    </a:cubicBezTo>
                    <a:lnTo>
                      <a:pt x="4727" y="0"/>
                    </a:lnTo>
                    <a:close/>
                    <a:moveTo>
                      <a:pt x="4696" y="1321"/>
                    </a:moveTo>
                    <a:lnTo>
                      <a:pt x="19546" y="1321"/>
                    </a:lnTo>
                    <a:cubicBezTo>
                      <a:pt x="19919" y="1321"/>
                      <a:pt x="20217" y="1619"/>
                      <a:pt x="20217" y="1992"/>
                    </a:cubicBezTo>
                    <a:cubicBezTo>
                      <a:pt x="20217" y="1992"/>
                      <a:pt x="20217" y="18865"/>
                      <a:pt x="20217" y="18865"/>
                    </a:cubicBezTo>
                    <a:cubicBezTo>
                      <a:pt x="20217" y="19608"/>
                      <a:pt x="19610" y="20217"/>
                      <a:pt x="18865" y="20217"/>
                    </a:cubicBezTo>
                    <a:lnTo>
                      <a:pt x="2673" y="20217"/>
                    </a:lnTo>
                    <a:cubicBezTo>
                      <a:pt x="1928" y="20217"/>
                      <a:pt x="1321" y="19608"/>
                      <a:pt x="1321" y="18865"/>
                    </a:cubicBezTo>
                    <a:lnTo>
                      <a:pt x="1321" y="5366"/>
                    </a:lnTo>
                    <a:cubicBezTo>
                      <a:pt x="1321" y="4994"/>
                      <a:pt x="1620" y="4696"/>
                      <a:pt x="1992" y="4696"/>
                    </a:cubicBezTo>
                    <a:lnTo>
                      <a:pt x="2673" y="4696"/>
                    </a:lnTo>
                    <a:lnTo>
                      <a:pt x="2673" y="18194"/>
                    </a:lnTo>
                    <a:cubicBezTo>
                      <a:pt x="2673" y="18567"/>
                      <a:pt x="2971" y="18865"/>
                      <a:pt x="3344" y="18865"/>
                    </a:cubicBezTo>
                    <a:cubicBezTo>
                      <a:pt x="3717" y="18865"/>
                      <a:pt x="4025" y="18567"/>
                      <a:pt x="4025" y="18194"/>
                    </a:cubicBezTo>
                    <a:lnTo>
                      <a:pt x="4025" y="1992"/>
                    </a:lnTo>
                    <a:cubicBezTo>
                      <a:pt x="4025" y="1619"/>
                      <a:pt x="4323" y="1321"/>
                      <a:pt x="4696" y="1321"/>
                    </a:cubicBezTo>
                    <a:close/>
                    <a:moveTo>
                      <a:pt x="5955" y="2642"/>
                    </a:moveTo>
                    <a:cubicBezTo>
                      <a:pt x="5582" y="2642"/>
                      <a:pt x="5284" y="2940"/>
                      <a:pt x="5284" y="3313"/>
                    </a:cubicBezTo>
                    <a:lnTo>
                      <a:pt x="5284" y="8039"/>
                    </a:lnTo>
                    <a:cubicBezTo>
                      <a:pt x="5284" y="8412"/>
                      <a:pt x="5582" y="8710"/>
                      <a:pt x="5955" y="8710"/>
                    </a:cubicBezTo>
                    <a:lnTo>
                      <a:pt x="10681" y="8710"/>
                    </a:lnTo>
                    <a:cubicBezTo>
                      <a:pt x="11054" y="8710"/>
                      <a:pt x="11362" y="8412"/>
                      <a:pt x="11362" y="8039"/>
                    </a:cubicBezTo>
                    <a:lnTo>
                      <a:pt x="11362" y="3313"/>
                    </a:lnTo>
                    <a:cubicBezTo>
                      <a:pt x="11362" y="2940"/>
                      <a:pt x="11054" y="2642"/>
                      <a:pt x="10681" y="2642"/>
                    </a:cubicBezTo>
                    <a:lnTo>
                      <a:pt x="5955" y="2642"/>
                    </a:lnTo>
                    <a:close/>
                    <a:moveTo>
                      <a:pt x="6605" y="3963"/>
                    </a:moveTo>
                    <a:lnTo>
                      <a:pt x="9980" y="3963"/>
                    </a:lnTo>
                    <a:lnTo>
                      <a:pt x="9980" y="7338"/>
                    </a:lnTo>
                    <a:lnTo>
                      <a:pt x="6605" y="7338"/>
                    </a:lnTo>
                    <a:cubicBezTo>
                      <a:pt x="6605" y="7338"/>
                      <a:pt x="6605" y="3963"/>
                      <a:pt x="6605" y="3963"/>
                    </a:cubicBezTo>
                    <a:close/>
                    <a:moveTo>
                      <a:pt x="13045" y="3963"/>
                    </a:moveTo>
                    <a:cubicBezTo>
                      <a:pt x="12858" y="3963"/>
                      <a:pt x="12704" y="4117"/>
                      <a:pt x="12704" y="4303"/>
                    </a:cubicBezTo>
                    <a:cubicBezTo>
                      <a:pt x="12704" y="4490"/>
                      <a:pt x="12858" y="4634"/>
                      <a:pt x="13045" y="4634"/>
                    </a:cubicBezTo>
                    <a:lnTo>
                      <a:pt x="18442" y="4634"/>
                    </a:lnTo>
                    <a:cubicBezTo>
                      <a:pt x="18629" y="4634"/>
                      <a:pt x="18783" y="4490"/>
                      <a:pt x="18783" y="4303"/>
                    </a:cubicBezTo>
                    <a:cubicBezTo>
                      <a:pt x="18783" y="4117"/>
                      <a:pt x="18629" y="3963"/>
                      <a:pt x="18442" y="3963"/>
                    </a:cubicBezTo>
                    <a:lnTo>
                      <a:pt x="13045" y="3963"/>
                    </a:lnTo>
                    <a:close/>
                    <a:moveTo>
                      <a:pt x="13045" y="5986"/>
                    </a:moveTo>
                    <a:cubicBezTo>
                      <a:pt x="12858" y="5986"/>
                      <a:pt x="12704" y="6140"/>
                      <a:pt x="12704" y="6326"/>
                    </a:cubicBezTo>
                    <a:cubicBezTo>
                      <a:pt x="12704" y="6512"/>
                      <a:pt x="12858" y="6667"/>
                      <a:pt x="13045" y="6667"/>
                    </a:cubicBezTo>
                    <a:lnTo>
                      <a:pt x="18442" y="6667"/>
                    </a:lnTo>
                    <a:cubicBezTo>
                      <a:pt x="18629" y="6667"/>
                      <a:pt x="18783" y="6512"/>
                      <a:pt x="18783" y="6326"/>
                    </a:cubicBezTo>
                    <a:cubicBezTo>
                      <a:pt x="18783" y="6140"/>
                      <a:pt x="18629" y="5986"/>
                      <a:pt x="18442" y="5986"/>
                    </a:cubicBezTo>
                    <a:lnTo>
                      <a:pt x="13045" y="5986"/>
                    </a:lnTo>
                    <a:close/>
                    <a:moveTo>
                      <a:pt x="13045" y="8008"/>
                    </a:moveTo>
                    <a:cubicBezTo>
                      <a:pt x="12858" y="8008"/>
                      <a:pt x="12704" y="8163"/>
                      <a:pt x="12704" y="8349"/>
                    </a:cubicBezTo>
                    <a:cubicBezTo>
                      <a:pt x="12704" y="8535"/>
                      <a:pt x="12858" y="8690"/>
                      <a:pt x="13045" y="8690"/>
                    </a:cubicBezTo>
                    <a:lnTo>
                      <a:pt x="18442" y="8690"/>
                    </a:lnTo>
                    <a:cubicBezTo>
                      <a:pt x="18629" y="8690"/>
                      <a:pt x="18783" y="8535"/>
                      <a:pt x="18783" y="8349"/>
                    </a:cubicBezTo>
                    <a:cubicBezTo>
                      <a:pt x="18783" y="8163"/>
                      <a:pt x="18629" y="8008"/>
                      <a:pt x="18442" y="8008"/>
                    </a:cubicBezTo>
                    <a:lnTo>
                      <a:pt x="13045" y="8008"/>
                    </a:lnTo>
                    <a:close/>
                    <a:moveTo>
                      <a:pt x="5624" y="10041"/>
                    </a:moveTo>
                    <a:cubicBezTo>
                      <a:pt x="5439" y="10041"/>
                      <a:pt x="5284" y="10186"/>
                      <a:pt x="5284" y="10372"/>
                    </a:cubicBezTo>
                    <a:cubicBezTo>
                      <a:pt x="5284" y="10558"/>
                      <a:pt x="5439" y="10712"/>
                      <a:pt x="5624" y="10712"/>
                    </a:cubicBezTo>
                    <a:lnTo>
                      <a:pt x="18442" y="10712"/>
                    </a:lnTo>
                    <a:cubicBezTo>
                      <a:pt x="18628" y="10712"/>
                      <a:pt x="18783" y="10558"/>
                      <a:pt x="18783" y="10372"/>
                    </a:cubicBezTo>
                    <a:cubicBezTo>
                      <a:pt x="18783" y="10186"/>
                      <a:pt x="18628" y="10041"/>
                      <a:pt x="18442" y="10041"/>
                    </a:cubicBezTo>
                    <a:lnTo>
                      <a:pt x="5624" y="10041"/>
                    </a:lnTo>
                    <a:close/>
                    <a:moveTo>
                      <a:pt x="5624" y="12064"/>
                    </a:moveTo>
                    <a:cubicBezTo>
                      <a:pt x="5439" y="12064"/>
                      <a:pt x="5284" y="12209"/>
                      <a:pt x="5284" y="12394"/>
                    </a:cubicBezTo>
                    <a:cubicBezTo>
                      <a:pt x="5284" y="12582"/>
                      <a:pt x="5439" y="12735"/>
                      <a:pt x="5624" y="12735"/>
                    </a:cubicBezTo>
                    <a:lnTo>
                      <a:pt x="18442" y="12735"/>
                    </a:lnTo>
                    <a:cubicBezTo>
                      <a:pt x="18628" y="12735"/>
                      <a:pt x="18783" y="12582"/>
                      <a:pt x="18783" y="12394"/>
                    </a:cubicBezTo>
                    <a:cubicBezTo>
                      <a:pt x="18783" y="12209"/>
                      <a:pt x="18628" y="12064"/>
                      <a:pt x="18442" y="12064"/>
                    </a:cubicBezTo>
                    <a:lnTo>
                      <a:pt x="5624" y="12064"/>
                    </a:lnTo>
                    <a:close/>
                    <a:moveTo>
                      <a:pt x="5624" y="14087"/>
                    </a:moveTo>
                    <a:cubicBezTo>
                      <a:pt x="5439" y="14087"/>
                      <a:pt x="5284" y="14241"/>
                      <a:pt x="5284" y="14428"/>
                    </a:cubicBezTo>
                    <a:cubicBezTo>
                      <a:pt x="5284" y="14615"/>
                      <a:pt x="5439" y="14758"/>
                      <a:pt x="5624" y="14758"/>
                    </a:cubicBezTo>
                    <a:lnTo>
                      <a:pt x="11022" y="14758"/>
                    </a:lnTo>
                    <a:cubicBezTo>
                      <a:pt x="11208" y="14758"/>
                      <a:pt x="11362" y="14615"/>
                      <a:pt x="11362" y="14428"/>
                    </a:cubicBezTo>
                    <a:cubicBezTo>
                      <a:pt x="11362" y="14241"/>
                      <a:pt x="11208" y="14087"/>
                      <a:pt x="11022" y="14087"/>
                    </a:cubicBezTo>
                    <a:lnTo>
                      <a:pt x="5624" y="14087"/>
                    </a:lnTo>
                    <a:close/>
                    <a:moveTo>
                      <a:pt x="13045" y="14087"/>
                    </a:moveTo>
                    <a:cubicBezTo>
                      <a:pt x="12859" y="14087"/>
                      <a:pt x="12704" y="14241"/>
                      <a:pt x="12704" y="14428"/>
                    </a:cubicBezTo>
                    <a:cubicBezTo>
                      <a:pt x="12704" y="14615"/>
                      <a:pt x="12859" y="14758"/>
                      <a:pt x="13045" y="14758"/>
                    </a:cubicBezTo>
                    <a:lnTo>
                      <a:pt x="18442" y="14758"/>
                    </a:lnTo>
                    <a:cubicBezTo>
                      <a:pt x="18628" y="14758"/>
                      <a:pt x="18783" y="14615"/>
                      <a:pt x="18783" y="14428"/>
                    </a:cubicBezTo>
                    <a:cubicBezTo>
                      <a:pt x="18783" y="14241"/>
                      <a:pt x="18628" y="14087"/>
                      <a:pt x="18442" y="14087"/>
                    </a:cubicBezTo>
                    <a:lnTo>
                      <a:pt x="13045" y="14087"/>
                    </a:lnTo>
                    <a:close/>
                    <a:moveTo>
                      <a:pt x="5624" y="16110"/>
                    </a:moveTo>
                    <a:cubicBezTo>
                      <a:pt x="5439" y="16110"/>
                      <a:pt x="5284" y="16264"/>
                      <a:pt x="5284" y="16450"/>
                    </a:cubicBezTo>
                    <a:cubicBezTo>
                      <a:pt x="5284" y="16637"/>
                      <a:pt x="5439" y="16791"/>
                      <a:pt x="5624" y="16791"/>
                    </a:cubicBezTo>
                    <a:lnTo>
                      <a:pt x="11022" y="16791"/>
                    </a:lnTo>
                    <a:cubicBezTo>
                      <a:pt x="11208" y="16791"/>
                      <a:pt x="11362" y="16637"/>
                      <a:pt x="11362" y="16450"/>
                    </a:cubicBezTo>
                    <a:cubicBezTo>
                      <a:pt x="11362" y="16264"/>
                      <a:pt x="11208" y="16110"/>
                      <a:pt x="11022" y="16110"/>
                    </a:cubicBezTo>
                    <a:lnTo>
                      <a:pt x="5624" y="16110"/>
                    </a:lnTo>
                    <a:close/>
                    <a:moveTo>
                      <a:pt x="13045" y="16110"/>
                    </a:moveTo>
                    <a:cubicBezTo>
                      <a:pt x="12859" y="16110"/>
                      <a:pt x="12704" y="16264"/>
                      <a:pt x="12704" y="16450"/>
                    </a:cubicBezTo>
                    <a:cubicBezTo>
                      <a:pt x="12704" y="16637"/>
                      <a:pt x="12859" y="16791"/>
                      <a:pt x="13045" y="16791"/>
                    </a:cubicBezTo>
                    <a:lnTo>
                      <a:pt x="18442" y="16791"/>
                    </a:lnTo>
                    <a:cubicBezTo>
                      <a:pt x="18628" y="16791"/>
                      <a:pt x="18783" y="16637"/>
                      <a:pt x="18783" y="16450"/>
                    </a:cubicBezTo>
                    <a:cubicBezTo>
                      <a:pt x="18783" y="16264"/>
                      <a:pt x="18628" y="16110"/>
                      <a:pt x="18442" y="16110"/>
                    </a:cubicBezTo>
                    <a:lnTo>
                      <a:pt x="13045" y="16110"/>
                    </a:lnTo>
                    <a:close/>
                    <a:moveTo>
                      <a:pt x="5624" y="18132"/>
                    </a:moveTo>
                    <a:cubicBezTo>
                      <a:pt x="5439" y="18132"/>
                      <a:pt x="5284" y="18287"/>
                      <a:pt x="5284" y="18473"/>
                    </a:cubicBezTo>
                    <a:cubicBezTo>
                      <a:pt x="5284" y="18660"/>
                      <a:pt x="5439" y="18814"/>
                      <a:pt x="5624" y="18814"/>
                    </a:cubicBezTo>
                    <a:lnTo>
                      <a:pt x="11022" y="18814"/>
                    </a:lnTo>
                    <a:cubicBezTo>
                      <a:pt x="11208" y="18814"/>
                      <a:pt x="11362" y="18660"/>
                      <a:pt x="11362" y="18473"/>
                    </a:cubicBezTo>
                    <a:cubicBezTo>
                      <a:pt x="11362" y="18287"/>
                      <a:pt x="11208" y="18132"/>
                      <a:pt x="11022" y="18132"/>
                    </a:cubicBezTo>
                    <a:lnTo>
                      <a:pt x="5624" y="18132"/>
                    </a:lnTo>
                    <a:close/>
                    <a:moveTo>
                      <a:pt x="13045" y="18132"/>
                    </a:moveTo>
                    <a:cubicBezTo>
                      <a:pt x="12859" y="18132"/>
                      <a:pt x="12704" y="18287"/>
                      <a:pt x="12704" y="18473"/>
                    </a:cubicBezTo>
                    <a:cubicBezTo>
                      <a:pt x="12704" y="18660"/>
                      <a:pt x="12859" y="18814"/>
                      <a:pt x="13045" y="18814"/>
                    </a:cubicBezTo>
                    <a:lnTo>
                      <a:pt x="18442" y="18814"/>
                    </a:lnTo>
                    <a:cubicBezTo>
                      <a:pt x="18628" y="18814"/>
                      <a:pt x="18783" y="18660"/>
                      <a:pt x="18783" y="18473"/>
                    </a:cubicBezTo>
                    <a:cubicBezTo>
                      <a:pt x="18783" y="18287"/>
                      <a:pt x="18628" y="18132"/>
                      <a:pt x="18442" y="18132"/>
                    </a:cubicBezTo>
                    <a:lnTo>
                      <a:pt x="13045" y="1813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94"/>
            <p:cNvGrpSpPr/>
            <p:nvPr/>
          </p:nvGrpSpPr>
          <p:grpSpPr>
            <a:xfrm>
              <a:off x="5496772" y="2106821"/>
              <a:ext cx="1728707" cy="1448224"/>
              <a:chOff x="0" y="0"/>
              <a:chExt cx="3457411" cy="2896446"/>
            </a:xfrm>
          </p:grpSpPr>
          <p:sp>
            <p:nvSpPr>
              <p:cNvPr id="22" name="Freeform: Shape 95"/>
              <p:cNvSpPr/>
              <p:nvPr/>
            </p:nvSpPr>
            <p:spPr>
              <a:xfrm>
                <a:off x="151979" y="76524"/>
                <a:ext cx="3305432" cy="2819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023" y="21600"/>
                    </a:lnTo>
                    <a:lnTo>
                      <a:pt x="15023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chemeClr val="tx2">
                    <a:lumMod val="60000"/>
                    <a:lumOff val="40000"/>
                  </a:schemeClr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96"/>
              <p:cNvSpPr/>
              <p:nvPr/>
            </p:nvSpPr>
            <p:spPr>
              <a:xfrm>
                <a:off x="0" y="0"/>
                <a:ext cx="147204" cy="147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tx2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103"/>
            <p:cNvGrpSpPr/>
            <p:nvPr/>
          </p:nvGrpSpPr>
          <p:grpSpPr>
            <a:xfrm>
              <a:off x="7969849" y="3280507"/>
              <a:ext cx="1920479" cy="621833"/>
              <a:chOff x="6270784" y="2591746"/>
              <a:chExt cx="1920479" cy="621833"/>
            </a:xfrm>
          </p:grpSpPr>
          <p:sp>
            <p:nvSpPr>
              <p:cNvPr id="16" name="Rectangle 104"/>
              <p:cNvSpPr/>
              <p:nvPr/>
            </p:nvSpPr>
            <p:spPr>
              <a:xfrm>
                <a:off x="6270784" y="2810077"/>
                <a:ext cx="1920479" cy="403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  <p:sp>
            <p:nvSpPr>
              <p:cNvPr id="17" name="Rectangle 105"/>
              <p:cNvSpPr/>
              <p:nvPr/>
            </p:nvSpPr>
            <p:spPr>
              <a:xfrm>
                <a:off x="6270784" y="2591746"/>
                <a:ext cx="1920479" cy="2094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0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0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6148630" y="4164375"/>
            <a:ext cx="3741698" cy="952742"/>
            <a:chOff x="6148630" y="4164375"/>
            <a:chExt cx="3741698" cy="952742"/>
          </a:xfrm>
        </p:grpSpPr>
        <p:grpSp>
          <p:nvGrpSpPr>
            <p:cNvPr id="7" name="Group 88"/>
            <p:cNvGrpSpPr/>
            <p:nvPr/>
          </p:nvGrpSpPr>
          <p:grpSpPr>
            <a:xfrm>
              <a:off x="7208544" y="4482116"/>
              <a:ext cx="635001" cy="635001"/>
              <a:chOff x="0" y="0"/>
              <a:chExt cx="1270000" cy="1270000"/>
            </a:xfrm>
          </p:grpSpPr>
          <p:sp>
            <p:nvSpPr>
              <p:cNvPr id="26" name="Freeform: Shape 89"/>
              <p:cNvSpPr/>
              <p:nvPr/>
            </p:nvSpPr>
            <p:spPr>
              <a:xfrm>
                <a:off x="0" y="0"/>
                <a:ext cx="1270000" cy="127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accent3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90"/>
              <p:cNvSpPr/>
              <p:nvPr/>
            </p:nvSpPr>
            <p:spPr>
              <a:xfrm>
                <a:off x="229992" y="305544"/>
                <a:ext cx="774246" cy="677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2" y="0"/>
                    </a:moveTo>
                    <a:cubicBezTo>
                      <a:pt x="10633" y="0"/>
                      <a:pt x="10476" y="23"/>
                      <a:pt x="10320" y="63"/>
                    </a:cubicBezTo>
                    <a:lnTo>
                      <a:pt x="1569" y="2361"/>
                    </a:lnTo>
                    <a:cubicBezTo>
                      <a:pt x="647" y="2604"/>
                      <a:pt x="0" y="3536"/>
                      <a:pt x="0" y="4617"/>
                    </a:cubicBezTo>
                    <a:cubicBezTo>
                      <a:pt x="0" y="5699"/>
                      <a:pt x="647" y="6620"/>
                      <a:pt x="1569" y="6863"/>
                    </a:cubicBezTo>
                    <a:lnTo>
                      <a:pt x="3369" y="7337"/>
                    </a:lnTo>
                    <a:lnTo>
                      <a:pt x="3369" y="13841"/>
                    </a:lnTo>
                    <a:cubicBezTo>
                      <a:pt x="3369" y="15882"/>
                      <a:pt x="5418" y="17689"/>
                      <a:pt x="10782" y="17689"/>
                    </a:cubicBezTo>
                    <a:cubicBezTo>
                      <a:pt x="16144" y="17689"/>
                      <a:pt x="18185" y="15882"/>
                      <a:pt x="18185" y="13841"/>
                    </a:cubicBezTo>
                    <a:lnTo>
                      <a:pt x="18185" y="7337"/>
                    </a:lnTo>
                    <a:lnTo>
                      <a:pt x="19985" y="6863"/>
                    </a:lnTo>
                    <a:cubicBezTo>
                      <a:pt x="20907" y="6620"/>
                      <a:pt x="21554" y="5699"/>
                      <a:pt x="21554" y="4617"/>
                    </a:cubicBezTo>
                    <a:cubicBezTo>
                      <a:pt x="21554" y="3536"/>
                      <a:pt x="20906" y="2604"/>
                      <a:pt x="19985" y="2361"/>
                    </a:cubicBezTo>
                    <a:lnTo>
                      <a:pt x="11225" y="53"/>
                    </a:lnTo>
                    <a:cubicBezTo>
                      <a:pt x="11078" y="15"/>
                      <a:pt x="10930" y="0"/>
                      <a:pt x="10782" y="0"/>
                    </a:cubicBezTo>
                    <a:close/>
                    <a:moveTo>
                      <a:pt x="10615" y="1687"/>
                    </a:moveTo>
                    <a:cubicBezTo>
                      <a:pt x="10666" y="1687"/>
                      <a:pt x="10713" y="1695"/>
                      <a:pt x="10763" y="1708"/>
                    </a:cubicBezTo>
                    <a:lnTo>
                      <a:pt x="19523" y="4016"/>
                    </a:lnTo>
                    <a:cubicBezTo>
                      <a:pt x="19830" y="4097"/>
                      <a:pt x="20040" y="4407"/>
                      <a:pt x="20040" y="4765"/>
                    </a:cubicBezTo>
                    <a:cubicBezTo>
                      <a:pt x="20040" y="5123"/>
                      <a:pt x="19830" y="5433"/>
                      <a:pt x="19523" y="5513"/>
                    </a:cubicBezTo>
                    <a:lnTo>
                      <a:pt x="10763" y="7822"/>
                    </a:lnTo>
                    <a:cubicBezTo>
                      <a:pt x="10713" y="7835"/>
                      <a:pt x="10666" y="7843"/>
                      <a:pt x="10615" y="7843"/>
                    </a:cubicBezTo>
                    <a:cubicBezTo>
                      <a:pt x="10564" y="7843"/>
                      <a:pt x="10508" y="7835"/>
                      <a:pt x="10458" y="7822"/>
                    </a:cubicBezTo>
                    <a:lnTo>
                      <a:pt x="1708" y="5513"/>
                    </a:lnTo>
                    <a:cubicBezTo>
                      <a:pt x="1402" y="5433"/>
                      <a:pt x="1182" y="5123"/>
                      <a:pt x="1182" y="4765"/>
                    </a:cubicBezTo>
                    <a:cubicBezTo>
                      <a:pt x="1182" y="4407"/>
                      <a:pt x="1402" y="4097"/>
                      <a:pt x="1708" y="4016"/>
                    </a:cubicBezTo>
                    <a:lnTo>
                      <a:pt x="10458" y="1708"/>
                    </a:lnTo>
                    <a:cubicBezTo>
                      <a:pt x="10508" y="1695"/>
                      <a:pt x="10564" y="1687"/>
                      <a:pt x="10615" y="1687"/>
                    </a:cubicBezTo>
                    <a:close/>
                    <a:moveTo>
                      <a:pt x="4726" y="7759"/>
                    </a:moveTo>
                    <a:lnTo>
                      <a:pt x="10338" y="9235"/>
                    </a:lnTo>
                    <a:cubicBezTo>
                      <a:pt x="10486" y="9272"/>
                      <a:pt x="10642" y="9298"/>
                      <a:pt x="10791" y="9298"/>
                    </a:cubicBezTo>
                    <a:cubicBezTo>
                      <a:pt x="10939" y="9298"/>
                      <a:pt x="11086" y="9275"/>
                      <a:pt x="11243" y="9235"/>
                    </a:cubicBezTo>
                    <a:lnTo>
                      <a:pt x="16846" y="7759"/>
                    </a:lnTo>
                    <a:cubicBezTo>
                      <a:pt x="16846" y="7759"/>
                      <a:pt x="16846" y="13915"/>
                      <a:pt x="16846" y="13915"/>
                    </a:cubicBezTo>
                    <a:cubicBezTo>
                      <a:pt x="16846" y="14765"/>
                      <a:pt x="14832" y="16213"/>
                      <a:pt x="10791" y="16213"/>
                    </a:cubicBezTo>
                    <a:cubicBezTo>
                      <a:pt x="6749" y="16213"/>
                      <a:pt x="4726" y="14765"/>
                      <a:pt x="4726" y="13915"/>
                    </a:cubicBezTo>
                    <a:lnTo>
                      <a:pt x="4726" y="7759"/>
                    </a:lnTo>
                    <a:close/>
                    <a:moveTo>
                      <a:pt x="20252" y="7759"/>
                    </a:moveTo>
                    <a:cubicBezTo>
                      <a:pt x="19881" y="7759"/>
                      <a:pt x="19578" y="8103"/>
                      <a:pt x="19578" y="8528"/>
                    </a:cubicBezTo>
                    <a:lnTo>
                      <a:pt x="19578" y="15454"/>
                    </a:lnTo>
                    <a:cubicBezTo>
                      <a:pt x="19578" y="15880"/>
                      <a:pt x="19881" y="16224"/>
                      <a:pt x="20252" y="16224"/>
                    </a:cubicBezTo>
                    <a:cubicBezTo>
                      <a:pt x="20624" y="16224"/>
                      <a:pt x="20926" y="15880"/>
                      <a:pt x="20926" y="15454"/>
                    </a:cubicBezTo>
                    <a:lnTo>
                      <a:pt x="20926" y="8528"/>
                    </a:lnTo>
                    <a:cubicBezTo>
                      <a:pt x="20926" y="8103"/>
                      <a:pt x="20624" y="7759"/>
                      <a:pt x="20252" y="7759"/>
                    </a:cubicBezTo>
                    <a:close/>
                    <a:moveTo>
                      <a:pt x="20252" y="16993"/>
                    </a:moveTo>
                    <a:cubicBezTo>
                      <a:pt x="19509" y="16993"/>
                      <a:pt x="18905" y="19222"/>
                      <a:pt x="18905" y="20071"/>
                    </a:cubicBezTo>
                    <a:cubicBezTo>
                      <a:pt x="18905" y="20920"/>
                      <a:pt x="19509" y="21600"/>
                      <a:pt x="20252" y="21600"/>
                    </a:cubicBezTo>
                    <a:cubicBezTo>
                      <a:pt x="20995" y="21600"/>
                      <a:pt x="21600" y="20920"/>
                      <a:pt x="21600" y="20071"/>
                    </a:cubicBezTo>
                    <a:cubicBezTo>
                      <a:pt x="21600" y="19222"/>
                      <a:pt x="20995" y="16993"/>
                      <a:pt x="20252" y="169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97"/>
            <p:cNvGrpSpPr/>
            <p:nvPr/>
          </p:nvGrpSpPr>
          <p:grpSpPr>
            <a:xfrm>
              <a:off x="6148630" y="4164375"/>
              <a:ext cx="1390344" cy="311641"/>
              <a:chOff x="0" y="0"/>
              <a:chExt cx="2780685" cy="623279"/>
            </a:xfrm>
          </p:grpSpPr>
          <p:sp>
            <p:nvSpPr>
              <p:cNvPr id="20" name="Freeform: Shape 98"/>
              <p:cNvSpPr/>
              <p:nvPr/>
            </p:nvSpPr>
            <p:spPr>
              <a:xfrm>
                <a:off x="117053" y="67847"/>
                <a:ext cx="2663632" cy="55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chemeClr val="tx2">
                    <a:lumMod val="60000"/>
                    <a:lumOff val="40000"/>
                  </a:schemeClr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99"/>
              <p:cNvSpPr/>
              <p:nvPr/>
            </p:nvSpPr>
            <p:spPr>
              <a:xfrm>
                <a:off x="0" y="0"/>
                <a:ext cx="147204" cy="147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tx2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106"/>
            <p:cNvGrpSpPr/>
            <p:nvPr/>
          </p:nvGrpSpPr>
          <p:grpSpPr>
            <a:xfrm>
              <a:off x="7969849" y="4448934"/>
              <a:ext cx="1920479" cy="621833"/>
              <a:chOff x="6270784" y="2591746"/>
              <a:chExt cx="1920479" cy="621833"/>
            </a:xfrm>
          </p:grpSpPr>
          <p:sp>
            <p:nvSpPr>
              <p:cNvPr id="14" name="Rectangle 107"/>
              <p:cNvSpPr/>
              <p:nvPr/>
            </p:nvSpPr>
            <p:spPr>
              <a:xfrm>
                <a:off x="6270784" y="2810077"/>
                <a:ext cx="1920479" cy="403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  <p:sp>
            <p:nvSpPr>
              <p:cNvPr id="15" name="Rectangle 108"/>
              <p:cNvSpPr/>
              <p:nvPr/>
            </p:nvSpPr>
            <p:spPr>
              <a:xfrm>
                <a:off x="6270784" y="2591746"/>
                <a:ext cx="1920479" cy="2094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0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000" b="1" dirty="0"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96556" y="1095341"/>
            <a:ext cx="5373107" cy="5013302"/>
            <a:chOff x="1196556" y="1095341"/>
            <a:chExt cx="5373107" cy="5013302"/>
          </a:xfrm>
        </p:grpSpPr>
        <p:sp>
          <p:nvSpPr>
            <p:cNvPr id="18" name="Freeform: Shape 5"/>
            <p:cNvSpPr/>
            <p:nvPr/>
          </p:nvSpPr>
          <p:spPr bwMode="auto">
            <a:xfrm>
              <a:off x="2779703" y="5386364"/>
              <a:ext cx="2257452" cy="634326"/>
            </a:xfrm>
            <a:custGeom>
              <a:avLst/>
              <a:gdLst/>
              <a:ahLst/>
              <a:cxnLst>
                <a:cxn ang="0">
                  <a:pos x="563" y="65"/>
                </a:cxn>
                <a:cxn ang="0">
                  <a:pos x="563" y="0"/>
                </a:cxn>
                <a:cxn ang="0">
                  <a:pos x="281" y="0"/>
                </a:cxn>
                <a:cxn ang="0">
                  <a:pos x="281" y="102"/>
                </a:cxn>
                <a:cxn ang="0">
                  <a:pos x="0" y="102"/>
                </a:cxn>
                <a:cxn ang="0">
                  <a:pos x="0" y="238"/>
                </a:cxn>
                <a:cxn ang="0">
                  <a:pos x="281" y="238"/>
                </a:cxn>
                <a:cxn ang="0">
                  <a:pos x="563" y="238"/>
                </a:cxn>
                <a:cxn ang="0">
                  <a:pos x="847" y="238"/>
                </a:cxn>
                <a:cxn ang="0">
                  <a:pos x="847" y="65"/>
                </a:cxn>
                <a:cxn ang="0">
                  <a:pos x="563" y="65"/>
                </a:cxn>
              </a:cxnLst>
              <a:rect l="0" t="0" r="r" b="b"/>
              <a:pathLst>
                <a:path w="847" h="238">
                  <a:moveTo>
                    <a:pt x="563" y="65"/>
                  </a:moveTo>
                  <a:lnTo>
                    <a:pt x="563" y="0"/>
                  </a:lnTo>
                  <a:lnTo>
                    <a:pt x="281" y="0"/>
                  </a:lnTo>
                  <a:lnTo>
                    <a:pt x="281" y="102"/>
                  </a:lnTo>
                  <a:lnTo>
                    <a:pt x="0" y="102"/>
                  </a:lnTo>
                  <a:lnTo>
                    <a:pt x="0" y="238"/>
                  </a:lnTo>
                  <a:lnTo>
                    <a:pt x="281" y="238"/>
                  </a:lnTo>
                  <a:lnTo>
                    <a:pt x="563" y="238"/>
                  </a:lnTo>
                  <a:lnTo>
                    <a:pt x="847" y="238"/>
                  </a:lnTo>
                  <a:lnTo>
                    <a:pt x="847" y="65"/>
                  </a:lnTo>
                  <a:lnTo>
                    <a:pt x="563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Rectangle 6"/>
            <p:cNvSpPr/>
            <p:nvPr/>
          </p:nvSpPr>
          <p:spPr bwMode="auto">
            <a:xfrm>
              <a:off x="2161370" y="5610244"/>
              <a:ext cx="1151380" cy="4983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Rectangle 7"/>
            <p:cNvSpPr/>
            <p:nvPr/>
          </p:nvSpPr>
          <p:spPr bwMode="auto">
            <a:xfrm>
              <a:off x="3304755" y="5221120"/>
              <a:ext cx="1146050" cy="88752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Rectangle 8"/>
            <p:cNvSpPr/>
            <p:nvPr/>
          </p:nvSpPr>
          <p:spPr bwMode="auto">
            <a:xfrm>
              <a:off x="4450803" y="5471652"/>
              <a:ext cx="1143384" cy="63699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Oval 9"/>
            <p:cNvSpPr/>
            <p:nvPr/>
          </p:nvSpPr>
          <p:spPr bwMode="auto">
            <a:xfrm>
              <a:off x="5354317" y="1817619"/>
              <a:ext cx="1215346" cy="120202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0"/>
            <p:cNvSpPr/>
            <p:nvPr/>
          </p:nvSpPr>
          <p:spPr bwMode="auto">
            <a:xfrm>
              <a:off x="5253039" y="2473266"/>
              <a:ext cx="642321" cy="644986"/>
            </a:xfrm>
            <a:custGeom>
              <a:avLst/>
              <a:gdLst/>
              <a:ahLst/>
              <a:cxnLst>
                <a:cxn ang="0">
                  <a:pos x="167" y="60"/>
                </a:cxn>
                <a:cxn ang="0">
                  <a:pos x="158" y="55"/>
                </a:cxn>
                <a:cxn ang="0">
                  <a:pos x="150" y="41"/>
                </a:cxn>
                <a:cxn ang="0">
                  <a:pos x="132" y="21"/>
                </a:cxn>
                <a:cxn ang="0">
                  <a:pos x="120" y="15"/>
                </a:cxn>
                <a:cxn ang="0">
                  <a:pos x="114" y="4"/>
                </a:cxn>
                <a:cxn ang="0">
                  <a:pos x="104" y="7"/>
                </a:cxn>
                <a:cxn ang="0">
                  <a:pos x="2" y="173"/>
                </a:cxn>
                <a:cxn ang="0">
                  <a:pos x="2" y="184"/>
                </a:cxn>
                <a:cxn ang="0">
                  <a:pos x="3" y="184"/>
                </a:cxn>
                <a:cxn ang="0">
                  <a:pos x="3" y="187"/>
                </a:cxn>
                <a:cxn ang="0">
                  <a:pos x="14" y="187"/>
                </a:cxn>
                <a:cxn ang="0">
                  <a:pos x="165" y="72"/>
                </a:cxn>
                <a:cxn ang="0">
                  <a:pos x="167" y="60"/>
                </a:cxn>
              </a:cxnLst>
              <a:rect l="0" t="0" r="r" b="b"/>
              <a:pathLst>
                <a:path w="171" h="189">
                  <a:moveTo>
                    <a:pt x="167" y="60"/>
                  </a:moveTo>
                  <a:cubicBezTo>
                    <a:pt x="165" y="55"/>
                    <a:pt x="161" y="53"/>
                    <a:pt x="158" y="55"/>
                  </a:cubicBezTo>
                  <a:cubicBezTo>
                    <a:pt x="156" y="49"/>
                    <a:pt x="154" y="45"/>
                    <a:pt x="150" y="4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29" y="16"/>
                    <a:pt x="125" y="15"/>
                    <a:pt x="120" y="15"/>
                  </a:cubicBezTo>
                  <a:cubicBezTo>
                    <a:pt x="121" y="11"/>
                    <a:pt x="120" y="7"/>
                    <a:pt x="114" y="4"/>
                  </a:cubicBezTo>
                  <a:cubicBezTo>
                    <a:pt x="112" y="0"/>
                    <a:pt x="105" y="2"/>
                    <a:pt x="104" y="7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0" y="177"/>
                    <a:pt x="0" y="180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7" y="189"/>
                    <a:pt x="11" y="189"/>
                    <a:pt x="14" y="187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9" y="70"/>
                    <a:pt x="171" y="63"/>
                    <a:pt x="167" y="6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1"/>
            <p:cNvSpPr/>
            <p:nvPr/>
          </p:nvSpPr>
          <p:spPr bwMode="auto">
            <a:xfrm>
              <a:off x="2526507" y="4341594"/>
              <a:ext cx="418442" cy="413111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2"/>
            <p:cNvSpPr/>
            <p:nvPr/>
          </p:nvSpPr>
          <p:spPr bwMode="auto">
            <a:xfrm>
              <a:off x="2880983" y="5391695"/>
              <a:ext cx="213218" cy="554369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13"/>
            <p:cNvSpPr/>
            <p:nvPr/>
          </p:nvSpPr>
          <p:spPr bwMode="auto">
            <a:xfrm>
              <a:off x="2355931" y="5405021"/>
              <a:ext cx="223879" cy="5410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14"/>
            <p:cNvSpPr/>
            <p:nvPr/>
          </p:nvSpPr>
          <p:spPr bwMode="auto">
            <a:xfrm>
              <a:off x="2188022" y="4549482"/>
              <a:ext cx="1098076" cy="1036775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15"/>
            <p:cNvSpPr/>
            <p:nvPr/>
          </p:nvSpPr>
          <p:spPr bwMode="auto">
            <a:xfrm>
              <a:off x="3328742" y="2603862"/>
              <a:ext cx="1122063" cy="2593271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Oval 16"/>
            <p:cNvSpPr/>
            <p:nvPr/>
          </p:nvSpPr>
          <p:spPr bwMode="auto">
            <a:xfrm>
              <a:off x="3685882" y="2825077"/>
              <a:ext cx="421106" cy="4157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17"/>
            <p:cNvSpPr/>
            <p:nvPr/>
          </p:nvSpPr>
          <p:spPr bwMode="auto">
            <a:xfrm>
              <a:off x="4349525" y="3539358"/>
              <a:ext cx="1268650" cy="1886984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18"/>
            <p:cNvSpPr/>
            <p:nvPr/>
          </p:nvSpPr>
          <p:spPr bwMode="auto">
            <a:xfrm>
              <a:off x="4770631" y="3046291"/>
              <a:ext cx="426437" cy="426438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Oval 19"/>
            <p:cNvSpPr/>
            <p:nvPr/>
          </p:nvSpPr>
          <p:spPr bwMode="auto">
            <a:xfrm>
              <a:off x="1196556" y="3003647"/>
              <a:ext cx="1223341" cy="12073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20"/>
            <p:cNvSpPr/>
            <p:nvPr/>
          </p:nvSpPr>
          <p:spPr bwMode="auto">
            <a:xfrm>
              <a:off x="1878855" y="3664625"/>
              <a:ext cx="647651" cy="644986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13" y="53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1" y="11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168" y="172"/>
                </a:cxn>
                <a:cxn ang="0">
                  <a:pos x="168" y="182"/>
                </a:cxn>
                <a:cxn ang="0">
                  <a:pos x="168" y="185"/>
                </a:cxn>
                <a:cxn ang="0">
                  <a:pos x="165" y="187"/>
                </a:cxn>
                <a:cxn ang="0">
                  <a:pos x="156" y="187"/>
                </a:cxn>
                <a:cxn ang="0">
                  <a:pos x="7" y="70"/>
                </a:cxn>
                <a:cxn ang="0">
                  <a:pos x="4" y="56"/>
                </a:cxn>
              </a:cxnLst>
              <a:rect l="0" t="0" r="r" b="b"/>
              <a:pathLst>
                <a:path w="172" h="189">
                  <a:moveTo>
                    <a:pt x="4" y="56"/>
                  </a:moveTo>
                  <a:cubicBezTo>
                    <a:pt x="7" y="54"/>
                    <a:pt x="9" y="53"/>
                    <a:pt x="13" y="53"/>
                  </a:cubicBezTo>
                  <a:cubicBezTo>
                    <a:pt x="13" y="48"/>
                    <a:pt x="15" y="45"/>
                    <a:pt x="19" y="4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4" y="15"/>
                    <a:pt x="47" y="14"/>
                    <a:pt x="51" y="11"/>
                  </a:cubicBezTo>
                  <a:cubicBezTo>
                    <a:pt x="51" y="8"/>
                    <a:pt x="53" y="4"/>
                    <a:pt x="55" y="2"/>
                  </a:cubicBezTo>
                  <a:cubicBezTo>
                    <a:pt x="58" y="0"/>
                    <a:pt x="63" y="0"/>
                    <a:pt x="67" y="6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2" y="177"/>
                    <a:pt x="172" y="180"/>
                    <a:pt x="168" y="182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8" y="185"/>
                    <a:pt x="165" y="185"/>
                    <a:pt x="165" y="187"/>
                  </a:cubicBezTo>
                  <a:cubicBezTo>
                    <a:pt x="162" y="189"/>
                    <a:pt x="158" y="189"/>
                    <a:pt x="156" y="18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3" y="66"/>
                    <a:pt x="0" y="61"/>
                    <a:pt x="4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21"/>
            <p:cNvSpPr/>
            <p:nvPr/>
          </p:nvSpPr>
          <p:spPr bwMode="auto">
            <a:xfrm>
              <a:off x="3259445" y="1095341"/>
              <a:ext cx="1340611" cy="1327286"/>
            </a:xfrm>
            <a:custGeom>
              <a:avLst/>
              <a:gdLst/>
              <a:ahLst/>
              <a:cxnLst>
                <a:cxn ang="0">
                  <a:pos x="293" y="69"/>
                </a:cxn>
                <a:cxn ang="0">
                  <a:pos x="289" y="320"/>
                </a:cxn>
                <a:cxn ang="0">
                  <a:pos x="60" y="318"/>
                </a:cxn>
                <a:cxn ang="0">
                  <a:pos x="64" y="68"/>
                </a:cxn>
                <a:cxn ang="0">
                  <a:pos x="293" y="69"/>
                </a:cxn>
              </a:cxnLst>
              <a:rect l="0" t="0" r="r" b="b"/>
              <a:pathLst>
                <a:path w="356" h="389">
                  <a:moveTo>
                    <a:pt x="293" y="69"/>
                  </a:moveTo>
                  <a:cubicBezTo>
                    <a:pt x="356" y="142"/>
                    <a:pt x="354" y="253"/>
                    <a:pt x="289" y="320"/>
                  </a:cubicBezTo>
                  <a:cubicBezTo>
                    <a:pt x="226" y="389"/>
                    <a:pt x="124" y="386"/>
                    <a:pt x="60" y="318"/>
                  </a:cubicBezTo>
                  <a:cubicBezTo>
                    <a:pt x="0" y="248"/>
                    <a:pt x="0" y="135"/>
                    <a:pt x="64" y="68"/>
                  </a:cubicBezTo>
                  <a:cubicBezTo>
                    <a:pt x="128" y="0"/>
                    <a:pt x="230" y="1"/>
                    <a:pt x="293" y="6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22"/>
            <p:cNvSpPr/>
            <p:nvPr/>
          </p:nvSpPr>
          <p:spPr bwMode="auto">
            <a:xfrm>
              <a:off x="3741852" y="1988193"/>
              <a:ext cx="333154" cy="740934"/>
            </a:xfrm>
            <a:custGeom>
              <a:avLst/>
              <a:gdLst/>
              <a:ahLst/>
              <a:cxnLst>
                <a:cxn ang="0">
                  <a:pos x="81" y="2"/>
                </a:cxn>
                <a:cxn ang="0">
                  <a:pos x="70" y="6"/>
                </a:cxn>
                <a:cxn ang="0">
                  <a:pos x="57" y="2"/>
                </a:cxn>
                <a:cxn ang="0">
                  <a:pos x="31" y="2"/>
                </a:cxn>
                <a:cxn ang="0">
                  <a:pos x="18" y="6"/>
                </a:cxn>
                <a:cxn ang="0">
                  <a:pos x="9" y="2"/>
                </a:cxn>
                <a:cxn ang="0">
                  <a:pos x="1" y="13"/>
                </a:cxn>
                <a:cxn ang="0">
                  <a:pos x="35" y="209"/>
                </a:cxn>
                <a:cxn ang="0">
                  <a:pos x="42" y="217"/>
                </a:cxn>
                <a:cxn ang="0">
                  <a:pos x="43" y="217"/>
                </a:cxn>
                <a:cxn ang="0">
                  <a:pos x="46" y="217"/>
                </a:cxn>
                <a:cxn ang="0">
                  <a:pos x="54" y="209"/>
                </a:cxn>
                <a:cxn ang="0">
                  <a:pos x="87" y="13"/>
                </a:cxn>
                <a:cxn ang="0">
                  <a:pos x="81" y="2"/>
                </a:cxn>
              </a:cxnLst>
              <a:rect l="0" t="0" r="r" b="b"/>
              <a:pathLst>
                <a:path w="88" h="217">
                  <a:moveTo>
                    <a:pt x="81" y="2"/>
                  </a:moveTo>
                  <a:cubicBezTo>
                    <a:pt x="78" y="0"/>
                    <a:pt x="73" y="2"/>
                    <a:pt x="70" y="6"/>
                  </a:cubicBezTo>
                  <a:cubicBezTo>
                    <a:pt x="67" y="5"/>
                    <a:pt x="62" y="2"/>
                    <a:pt x="57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6" y="2"/>
                    <a:pt x="22" y="5"/>
                    <a:pt x="18" y="6"/>
                  </a:cubicBezTo>
                  <a:cubicBezTo>
                    <a:pt x="16" y="2"/>
                    <a:pt x="12" y="0"/>
                    <a:pt x="9" y="2"/>
                  </a:cubicBezTo>
                  <a:cubicBezTo>
                    <a:pt x="4" y="2"/>
                    <a:pt x="0" y="9"/>
                    <a:pt x="1" y="13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6" y="214"/>
                    <a:pt x="38" y="217"/>
                    <a:pt x="42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6" y="217"/>
                    <a:pt x="46" y="217"/>
                    <a:pt x="46" y="217"/>
                  </a:cubicBezTo>
                  <a:cubicBezTo>
                    <a:pt x="50" y="217"/>
                    <a:pt x="54" y="214"/>
                    <a:pt x="54" y="209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9"/>
                    <a:pt x="85" y="2"/>
                    <a:pt x="81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049977" y="1956443"/>
            <a:ext cx="4424887" cy="1076522"/>
            <a:chOff x="7049977" y="1956443"/>
            <a:chExt cx="4424887" cy="1076522"/>
          </a:xfrm>
        </p:grpSpPr>
        <p:sp>
          <p:nvSpPr>
            <p:cNvPr id="6" name="TextBox 29"/>
            <p:cNvSpPr txBox="1"/>
            <p:nvPr/>
          </p:nvSpPr>
          <p:spPr>
            <a:xfrm>
              <a:off x="7049977" y="2033180"/>
              <a:ext cx="718465" cy="92333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sz="5400" spc="-4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id-ID" sz="5400" spc="-4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8113378" y="1956443"/>
              <a:ext cx="3361486" cy="1076522"/>
              <a:chOff x="719668" y="1675964"/>
              <a:chExt cx="2501622" cy="1076522"/>
            </a:xfrm>
          </p:grpSpPr>
          <p:sp>
            <p:nvSpPr>
              <p:cNvPr id="16" name="TextBox 36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Box 37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defTabSz="914400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7008299" y="3337271"/>
            <a:ext cx="4466565" cy="1101487"/>
            <a:chOff x="7008299" y="3337271"/>
            <a:chExt cx="4466565" cy="1101487"/>
          </a:xfrm>
        </p:grpSpPr>
        <p:sp>
          <p:nvSpPr>
            <p:cNvPr id="7" name="TextBox 31"/>
            <p:cNvSpPr txBox="1"/>
            <p:nvPr/>
          </p:nvSpPr>
          <p:spPr>
            <a:xfrm>
              <a:off x="7008299" y="3337271"/>
              <a:ext cx="801822" cy="92333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sz="5400" spc="-40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  <a:endParaRPr lang="id-ID" sz="5400" spc="-40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0" name="Group 38"/>
            <p:cNvGrpSpPr/>
            <p:nvPr/>
          </p:nvGrpSpPr>
          <p:grpSpPr>
            <a:xfrm>
              <a:off x="8113378" y="3362236"/>
              <a:ext cx="3361486" cy="1076522"/>
              <a:chOff x="719668" y="1675964"/>
              <a:chExt cx="2501622" cy="1076522"/>
            </a:xfrm>
          </p:grpSpPr>
          <p:sp>
            <p:nvSpPr>
              <p:cNvPr id="14" name="TextBox 39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TextBox 40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defTabSz="914400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6998681" y="4595920"/>
            <a:ext cx="4476183" cy="1076522"/>
            <a:chOff x="6998681" y="4595920"/>
            <a:chExt cx="4476183" cy="1076522"/>
          </a:xfrm>
        </p:grpSpPr>
        <p:sp>
          <p:nvSpPr>
            <p:cNvPr id="8" name="TextBox 33"/>
            <p:cNvSpPr txBox="1"/>
            <p:nvPr/>
          </p:nvSpPr>
          <p:spPr>
            <a:xfrm>
              <a:off x="6998681" y="4641361"/>
              <a:ext cx="821058" cy="92333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sz="5400" spc="-400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  <a:endParaRPr lang="id-ID" sz="5400" spc="-400">
                <a:solidFill>
                  <a:schemeClr val="accent3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" name="Group 41"/>
            <p:cNvGrpSpPr/>
            <p:nvPr/>
          </p:nvGrpSpPr>
          <p:grpSpPr>
            <a:xfrm>
              <a:off x="8113378" y="4595920"/>
              <a:ext cx="3361486" cy="1076522"/>
              <a:chOff x="719668" y="1675964"/>
              <a:chExt cx="2501622" cy="1076522"/>
            </a:xfrm>
          </p:grpSpPr>
          <p:sp>
            <p:nvSpPr>
              <p:cNvPr id="12" name="TextBox 42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TextBox 43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defTabSz="914400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272450" y="1409448"/>
            <a:ext cx="2387341" cy="3921601"/>
            <a:chOff x="1272450" y="1409448"/>
            <a:chExt cx="2387341" cy="3921601"/>
          </a:xfrm>
        </p:grpSpPr>
        <p:grpSp>
          <p:nvGrpSpPr>
            <p:cNvPr id="18" name="Group 2"/>
            <p:cNvGrpSpPr/>
            <p:nvPr/>
          </p:nvGrpSpPr>
          <p:grpSpPr>
            <a:xfrm>
              <a:off x="1272450" y="1409448"/>
              <a:ext cx="2272017" cy="2700650"/>
              <a:chOff x="898488" y="1755251"/>
              <a:chExt cx="2448156" cy="2910018"/>
            </a:xfrm>
          </p:grpSpPr>
          <p:sp>
            <p:nvSpPr>
              <p:cNvPr id="48" name="Trapezoid 39"/>
              <p:cNvSpPr/>
              <p:nvPr/>
            </p:nvSpPr>
            <p:spPr>
              <a:xfrm rot="10800000">
                <a:off x="898488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Trapezoid 40"/>
              <p:cNvSpPr/>
              <p:nvPr/>
            </p:nvSpPr>
            <p:spPr>
              <a:xfrm rot="10800000">
                <a:off x="1354262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Arrow: Up 41"/>
              <p:cNvSpPr/>
              <p:nvPr/>
            </p:nvSpPr>
            <p:spPr>
              <a:xfrm>
                <a:off x="898490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1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59"/>
              <p:cNvSpPr/>
              <p:nvPr/>
            </p:nvSpPr>
            <p:spPr bwMode="auto">
              <a:xfrm>
                <a:off x="1818993" y="2487757"/>
                <a:ext cx="607144" cy="404762"/>
              </a:xfrm>
              <a:custGeom>
                <a:avLst/>
                <a:gdLst>
                  <a:gd name="T0" fmla="*/ 271245842 w 21600"/>
                  <a:gd name="T1" fmla="*/ 0 h 21600"/>
                  <a:gd name="T2" fmla="*/ 23038200 w 21600"/>
                  <a:gd name="T3" fmla="*/ 0 h 21600"/>
                  <a:gd name="T4" fmla="*/ 0 w 21600"/>
                  <a:gd name="T5" fmla="*/ 6760360 h 21600"/>
                  <a:gd name="T6" fmla="*/ 0 w 21600"/>
                  <a:gd name="T7" fmla="*/ 51369316 h 21600"/>
                  <a:gd name="T8" fmla="*/ 23038200 w 21600"/>
                  <a:gd name="T9" fmla="*/ 58129677 h 21600"/>
                  <a:gd name="T10" fmla="*/ 271245842 w 21600"/>
                  <a:gd name="T11" fmla="*/ 58129677 h 21600"/>
                  <a:gd name="T12" fmla="*/ 294284053 w 21600"/>
                  <a:gd name="T13" fmla="*/ 51369316 h 21600"/>
                  <a:gd name="T14" fmla="*/ 294284053 w 21600"/>
                  <a:gd name="T15" fmla="*/ 6760360 h 21600"/>
                  <a:gd name="T16" fmla="*/ 271245842 w 21600"/>
                  <a:gd name="T17" fmla="*/ 0 h 21600"/>
                  <a:gd name="T18" fmla="*/ 23038200 w 21600"/>
                  <a:gd name="T19" fmla="*/ 5366279 h 21600"/>
                  <a:gd name="T20" fmla="*/ 271245842 w 21600"/>
                  <a:gd name="T21" fmla="*/ 5366279 h 21600"/>
                  <a:gd name="T22" fmla="*/ 275999976 w 21600"/>
                  <a:gd name="T23" fmla="*/ 6760360 h 21600"/>
                  <a:gd name="T24" fmla="*/ 275999976 w 21600"/>
                  <a:gd name="T25" fmla="*/ 11677128 h 21600"/>
                  <a:gd name="T26" fmla="*/ 18284077 w 21600"/>
                  <a:gd name="T27" fmla="*/ 11677128 h 21600"/>
                  <a:gd name="T28" fmla="*/ 18284077 w 21600"/>
                  <a:gd name="T29" fmla="*/ 6760360 h 21600"/>
                  <a:gd name="T30" fmla="*/ 23038200 w 21600"/>
                  <a:gd name="T31" fmla="*/ 5366279 h 21600"/>
                  <a:gd name="T32" fmla="*/ 271245842 w 21600"/>
                  <a:gd name="T33" fmla="*/ 52763398 h 21600"/>
                  <a:gd name="T34" fmla="*/ 23038200 w 21600"/>
                  <a:gd name="T35" fmla="*/ 52763398 h 21600"/>
                  <a:gd name="T36" fmla="*/ 18284077 w 21600"/>
                  <a:gd name="T37" fmla="*/ 51371967 h 21600"/>
                  <a:gd name="T38" fmla="*/ 18284077 w 21600"/>
                  <a:gd name="T39" fmla="*/ 24535697 h 21600"/>
                  <a:gd name="T40" fmla="*/ 275999976 w 21600"/>
                  <a:gd name="T41" fmla="*/ 24535697 h 21600"/>
                  <a:gd name="T42" fmla="*/ 275999976 w 21600"/>
                  <a:gd name="T43" fmla="*/ 51371967 h 21600"/>
                  <a:gd name="T44" fmla="*/ 271245842 w 21600"/>
                  <a:gd name="T45" fmla="*/ 52763398 h 21600"/>
                  <a:gd name="T46" fmla="*/ 271245842 w 21600"/>
                  <a:gd name="T47" fmla="*/ 52763398 h 216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600" h="21600">
                    <a:moveTo>
                      <a:pt x="19909" y="0"/>
                    </a:moveTo>
                    <a:lnTo>
                      <a:pt x="1691" y="0"/>
                    </a:lnTo>
                    <a:cubicBezTo>
                      <a:pt x="761" y="0"/>
                      <a:pt x="0" y="1131"/>
                      <a:pt x="0" y="2512"/>
                    </a:cubicBezTo>
                    <a:lnTo>
                      <a:pt x="0" y="19088"/>
                    </a:lnTo>
                    <a:cubicBezTo>
                      <a:pt x="0" y="20469"/>
                      <a:pt x="761" y="21600"/>
                      <a:pt x="1691" y="21600"/>
                    </a:cubicBezTo>
                    <a:lnTo>
                      <a:pt x="19909" y="21600"/>
                    </a:lnTo>
                    <a:cubicBezTo>
                      <a:pt x="20840" y="21600"/>
                      <a:pt x="21600" y="20469"/>
                      <a:pt x="21600" y="19088"/>
                    </a:cubicBezTo>
                    <a:lnTo>
                      <a:pt x="21600" y="2512"/>
                    </a:lnTo>
                    <a:cubicBezTo>
                      <a:pt x="21600" y="1131"/>
                      <a:pt x="20839" y="0"/>
                      <a:pt x="19909" y="0"/>
                    </a:cubicBezTo>
                    <a:close/>
                    <a:moveTo>
                      <a:pt x="1691" y="1994"/>
                    </a:moveTo>
                    <a:lnTo>
                      <a:pt x="19909" y="1994"/>
                    </a:lnTo>
                    <a:cubicBezTo>
                      <a:pt x="20098" y="1994"/>
                      <a:pt x="20258" y="2232"/>
                      <a:pt x="20258" y="2512"/>
                    </a:cubicBezTo>
                    <a:lnTo>
                      <a:pt x="20258" y="4339"/>
                    </a:lnTo>
                    <a:lnTo>
                      <a:pt x="1342" y="4339"/>
                    </a:lnTo>
                    <a:lnTo>
                      <a:pt x="1342" y="2512"/>
                    </a:lnTo>
                    <a:cubicBezTo>
                      <a:pt x="1342" y="2232"/>
                      <a:pt x="1502" y="1994"/>
                      <a:pt x="1691" y="1994"/>
                    </a:cubicBezTo>
                    <a:close/>
                    <a:moveTo>
                      <a:pt x="19909" y="19606"/>
                    </a:moveTo>
                    <a:lnTo>
                      <a:pt x="1691" y="19606"/>
                    </a:lnTo>
                    <a:cubicBezTo>
                      <a:pt x="1502" y="19606"/>
                      <a:pt x="1342" y="19369"/>
                      <a:pt x="1342" y="19089"/>
                    </a:cubicBezTo>
                    <a:lnTo>
                      <a:pt x="1342" y="9117"/>
                    </a:lnTo>
                    <a:lnTo>
                      <a:pt x="20258" y="9117"/>
                    </a:lnTo>
                    <a:lnTo>
                      <a:pt x="20258" y="19089"/>
                    </a:lnTo>
                    <a:cubicBezTo>
                      <a:pt x="20258" y="19368"/>
                      <a:pt x="20098" y="19606"/>
                      <a:pt x="19909" y="19606"/>
                    </a:cubicBezTo>
                    <a:close/>
                    <a:moveTo>
                      <a:pt x="19909" y="1960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2" name="Group 30"/>
              <p:cNvGrpSpPr/>
              <p:nvPr/>
            </p:nvGrpSpPr>
            <p:grpSpPr>
              <a:xfrm>
                <a:off x="1354261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53" name="Rectangle 31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32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900" dirty="0">
                      <a:solidFill>
                        <a:schemeClr val="bg1"/>
                      </a:solidFill>
                    </a:rPr>
                  </a:br>
                  <a:r>
                    <a:rPr lang="zh-CN" altLang="en-US" sz="900" dirty="0">
                      <a:solidFill>
                        <a:schemeClr val="bg1"/>
                      </a:solidFill>
                    </a:rPr>
                    <a:t>点击即可编辑  </a:t>
                  </a:r>
                  <a:endParaRPr lang="zh-CN" altLang="en-US"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oup 46"/>
            <p:cNvGrpSpPr/>
            <p:nvPr/>
          </p:nvGrpSpPr>
          <p:grpSpPr>
            <a:xfrm>
              <a:off x="1446648" y="4473789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7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Box 7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2"/>
            </p:custDataLst>
          </p:nvPr>
        </p:nvGrpSpPr>
        <p:grpSpPr>
          <a:xfrm>
            <a:off x="3730810" y="1409448"/>
            <a:ext cx="2290835" cy="3921601"/>
            <a:chOff x="3730810" y="1409448"/>
            <a:chExt cx="2290835" cy="3921601"/>
          </a:xfrm>
        </p:grpSpPr>
        <p:grpSp>
          <p:nvGrpSpPr>
            <p:cNvPr id="19" name="Group 3"/>
            <p:cNvGrpSpPr/>
            <p:nvPr/>
          </p:nvGrpSpPr>
          <p:grpSpPr>
            <a:xfrm>
              <a:off x="3730810" y="1409448"/>
              <a:ext cx="2272017" cy="2700650"/>
              <a:chOff x="3547433" y="1755251"/>
              <a:chExt cx="2448156" cy="2910018"/>
            </a:xfrm>
          </p:grpSpPr>
          <p:sp>
            <p:nvSpPr>
              <p:cNvPr id="39" name="Trapezoid 43"/>
              <p:cNvSpPr/>
              <p:nvPr/>
            </p:nvSpPr>
            <p:spPr>
              <a:xfrm rot="10800000">
                <a:off x="3547433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Trapezoid 44"/>
              <p:cNvSpPr/>
              <p:nvPr/>
            </p:nvSpPr>
            <p:spPr>
              <a:xfrm rot="10800000">
                <a:off x="4003207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Arrow: Up 45"/>
              <p:cNvSpPr/>
              <p:nvPr/>
            </p:nvSpPr>
            <p:spPr>
              <a:xfrm>
                <a:off x="3547435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2" name="Group 61"/>
              <p:cNvGrpSpPr/>
              <p:nvPr/>
            </p:nvGrpSpPr>
            <p:grpSpPr bwMode="auto">
              <a:xfrm>
                <a:off x="4470004" y="2483094"/>
                <a:ext cx="603010" cy="379981"/>
                <a:chOff x="0" y="0"/>
                <a:chExt cx="575" cy="363"/>
              </a:xfrm>
              <a:solidFill>
                <a:srgbClr val="FFFFFF"/>
              </a:solidFill>
            </p:grpSpPr>
            <p:sp>
              <p:nvSpPr>
                <p:cNvPr id="46" name="Freeform: Shape 63"/>
                <p:cNvSpPr/>
                <p:nvPr/>
              </p:nvSpPr>
              <p:spPr bwMode="auto">
                <a:xfrm>
                  <a:off x="0" y="104"/>
                  <a:ext cx="205" cy="259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w 2147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470" h="21600">
                      <a:moveTo>
                        <a:pt x="13938" y="18089"/>
                      </a:moveTo>
                      <a:lnTo>
                        <a:pt x="13938" y="18075"/>
                      </a:lnTo>
                      <a:cubicBezTo>
                        <a:pt x="13949" y="17312"/>
                        <a:pt x="14370" y="14919"/>
                        <a:pt x="18829" y="12741"/>
                      </a:cubicBezTo>
                      <a:cubicBezTo>
                        <a:pt x="19646" y="11856"/>
                        <a:pt x="20317" y="10649"/>
                        <a:pt x="21003" y="9256"/>
                      </a:cubicBezTo>
                      <a:cubicBezTo>
                        <a:pt x="21476" y="8293"/>
                        <a:pt x="21396" y="7471"/>
                        <a:pt x="21396" y="6302"/>
                      </a:cubicBezTo>
                      <a:cubicBezTo>
                        <a:pt x="21396" y="5437"/>
                        <a:pt x="21600" y="4050"/>
                        <a:pt x="21332" y="3287"/>
                      </a:cubicBezTo>
                      <a:cubicBezTo>
                        <a:pt x="20424" y="712"/>
                        <a:pt x="18134" y="0"/>
                        <a:pt x="15449" y="0"/>
                      </a:cubicBezTo>
                      <a:cubicBezTo>
                        <a:pt x="12764" y="0"/>
                        <a:pt x="10471" y="714"/>
                        <a:pt x="9566" y="3295"/>
                      </a:cubicBezTo>
                      <a:cubicBezTo>
                        <a:pt x="9299" y="4054"/>
                        <a:pt x="9504" y="5439"/>
                        <a:pt x="9504" y="6301"/>
                      </a:cubicBezTo>
                      <a:cubicBezTo>
                        <a:pt x="9504" y="7473"/>
                        <a:pt x="9424" y="8297"/>
                        <a:pt x="9900" y="9263"/>
                      </a:cubicBezTo>
                      <a:cubicBezTo>
                        <a:pt x="10724" y="10935"/>
                        <a:pt x="11509" y="12336"/>
                        <a:pt x="12556" y="13231"/>
                      </a:cubicBezTo>
                      <a:cubicBezTo>
                        <a:pt x="8479" y="13828"/>
                        <a:pt x="5724" y="15525"/>
                        <a:pt x="3865" y="16187"/>
                      </a:cubicBezTo>
                      <a:cubicBezTo>
                        <a:pt x="18" y="17556"/>
                        <a:pt x="0" y="19055"/>
                        <a:pt x="0" y="19055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0"/>
                      </a:lnTo>
                      <a:lnTo>
                        <a:pt x="13940" y="18089"/>
                      </a:lnTo>
                      <a:lnTo>
                        <a:pt x="13938" y="18089"/>
                      </a:lnTo>
                      <a:close/>
                      <a:moveTo>
                        <a:pt x="13938" y="1808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64"/>
                <p:cNvSpPr/>
                <p:nvPr/>
              </p:nvSpPr>
              <p:spPr bwMode="auto">
                <a:xfrm>
                  <a:off x="168" y="0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2"/>
                      </a:moveTo>
                      <a:cubicBezTo>
                        <a:pt x="17591" y="15518"/>
                        <a:pt x="15655" y="13809"/>
                        <a:pt x="12789" y="13222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8"/>
                        <a:pt x="14876" y="3287"/>
                      </a:cubicBezTo>
                      <a:cubicBezTo>
                        <a:pt x="14244" y="710"/>
                        <a:pt x="12647" y="0"/>
                        <a:pt x="10775" y="0"/>
                      </a:cubicBezTo>
                      <a:cubicBezTo>
                        <a:pt x="8902" y="0"/>
                        <a:pt x="7303" y="714"/>
                        <a:pt x="6672" y="3294"/>
                      </a:cubicBezTo>
                      <a:cubicBezTo>
                        <a:pt x="6486" y="4054"/>
                        <a:pt x="6628" y="5438"/>
                        <a:pt x="6628" y="6300"/>
                      </a:cubicBezTo>
                      <a:cubicBezTo>
                        <a:pt x="6628" y="7473"/>
                        <a:pt x="6572" y="8297"/>
                        <a:pt x="6904" y="9262"/>
                      </a:cubicBezTo>
                      <a:cubicBezTo>
                        <a:pt x="7479" y="10934"/>
                        <a:pt x="8026" y="12336"/>
                        <a:pt x="8756" y="13231"/>
                      </a:cubicBezTo>
                      <a:cubicBezTo>
                        <a:pt x="5913" y="13828"/>
                        <a:pt x="3991" y="15526"/>
                        <a:pt x="2695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2"/>
                      </a:cubicBezTo>
                      <a:close/>
                      <a:moveTo>
                        <a:pt x="18895" y="1618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3" name="Group 33"/>
              <p:cNvGrpSpPr/>
              <p:nvPr/>
            </p:nvGrpSpPr>
            <p:grpSpPr>
              <a:xfrm>
                <a:off x="4003206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44" name="Rectangle 34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Rectangle 35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900" dirty="0">
                      <a:solidFill>
                        <a:schemeClr val="bg1"/>
                      </a:solidFill>
                    </a:rPr>
                  </a:br>
                  <a:r>
                    <a:rPr lang="zh-CN" altLang="en-US" sz="900" dirty="0">
                      <a:solidFill>
                        <a:schemeClr val="bg1"/>
                      </a:solidFill>
                    </a:rPr>
                    <a:t>点击即可编辑  </a:t>
                  </a:r>
                  <a:endParaRPr lang="zh-CN" altLang="en-US"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" name="Group 50"/>
            <p:cNvGrpSpPr/>
            <p:nvPr/>
          </p:nvGrpSpPr>
          <p:grpSpPr>
            <a:xfrm>
              <a:off x="3808502" y="4473789"/>
              <a:ext cx="2213143" cy="857260"/>
              <a:chOff x="1732858" y="5001250"/>
              <a:chExt cx="2213143" cy="857260"/>
            </a:xfrm>
          </p:grpSpPr>
          <p:sp>
            <p:nvSpPr>
              <p:cNvPr id="14" name="TextBox 7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TextBox 7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6170357" y="1409448"/>
            <a:ext cx="2290831" cy="3921601"/>
            <a:chOff x="6170357" y="1409448"/>
            <a:chExt cx="2290831" cy="3921601"/>
          </a:xfrm>
        </p:grpSpPr>
        <p:grpSp>
          <p:nvGrpSpPr>
            <p:cNvPr id="20" name="Group 4"/>
            <p:cNvGrpSpPr/>
            <p:nvPr/>
          </p:nvGrpSpPr>
          <p:grpSpPr>
            <a:xfrm>
              <a:off x="6189171" y="1409448"/>
              <a:ext cx="2272017" cy="2700650"/>
              <a:chOff x="6196379" y="1755251"/>
              <a:chExt cx="2448156" cy="2910018"/>
            </a:xfrm>
          </p:grpSpPr>
          <p:sp>
            <p:nvSpPr>
              <p:cNvPr id="29" name="Trapezoid 47"/>
              <p:cNvSpPr/>
              <p:nvPr/>
            </p:nvSpPr>
            <p:spPr>
              <a:xfrm rot="10800000">
                <a:off x="6196379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Trapezoid 48"/>
              <p:cNvSpPr/>
              <p:nvPr/>
            </p:nvSpPr>
            <p:spPr>
              <a:xfrm rot="10800000">
                <a:off x="6652153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Arrow: Up 49"/>
              <p:cNvSpPr/>
              <p:nvPr/>
            </p:nvSpPr>
            <p:spPr>
              <a:xfrm>
                <a:off x="6196381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3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2" name="Group 65"/>
              <p:cNvGrpSpPr/>
              <p:nvPr/>
            </p:nvGrpSpPr>
            <p:grpSpPr bwMode="auto">
              <a:xfrm>
                <a:off x="7169570" y="2456843"/>
                <a:ext cx="501771" cy="501771"/>
                <a:chOff x="0" y="0"/>
                <a:chExt cx="576" cy="576"/>
              </a:xfrm>
              <a:solidFill>
                <a:srgbClr val="FFFFFF"/>
              </a:solidFill>
            </p:grpSpPr>
            <p:sp>
              <p:nvSpPr>
                <p:cNvPr id="36" name="Freeform: Shape 66"/>
                <p:cNvSpPr/>
                <p:nvPr/>
              </p:nvSpPr>
              <p:spPr bwMode="auto">
                <a:xfrm>
                  <a:off x="0" y="0"/>
                  <a:ext cx="344" cy="344"/>
                </a:xfrm>
                <a:custGeom>
                  <a:avLst/>
                  <a:gdLst>
                    <a:gd name="T0" fmla="*/ 0 w 20573"/>
                    <a:gd name="T1" fmla="*/ 0 h 20574"/>
                    <a:gd name="T2" fmla="*/ 0 w 20573"/>
                    <a:gd name="T3" fmla="*/ 0 h 20574"/>
                    <a:gd name="T4" fmla="*/ 0 w 20573"/>
                    <a:gd name="T5" fmla="*/ 0 h 20574"/>
                    <a:gd name="T6" fmla="*/ 0 w 20573"/>
                    <a:gd name="T7" fmla="*/ 0 h 20574"/>
                    <a:gd name="T8" fmla="*/ 0 w 20573"/>
                    <a:gd name="T9" fmla="*/ 0 h 20574"/>
                    <a:gd name="T10" fmla="*/ 0 w 20573"/>
                    <a:gd name="T11" fmla="*/ 0 h 20574"/>
                    <a:gd name="T12" fmla="*/ 0 w 20573"/>
                    <a:gd name="T13" fmla="*/ 0 h 20574"/>
                    <a:gd name="T14" fmla="*/ 0 w 20573"/>
                    <a:gd name="T15" fmla="*/ 0 h 20574"/>
                    <a:gd name="T16" fmla="*/ 0 w 20573"/>
                    <a:gd name="T17" fmla="*/ 0 h 20574"/>
                    <a:gd name="T18" fmla="*/ 0 w 20573"/>
                    <a:gd name="T19" fmla="*/ 0 h 20574"/>
                    <a:gd name="T20" fmla="*/ 0 w 20573"/>
                    <a:gd name="T21" fmla="*/ 0 h 20574"/>
                    <a:gd name="T22" fmla="*/ 0 w 20573"/>
                    <a:gd name="T23" fmla="*/ 0 h 20574"/>
                    <a:gd name="T24" fmla="*/ 0 w 20573"/>
                    <a:gd name="T25" fmla="*/ 0 h 20574"/>
                    <a:gd name="T26" fmla="*/ 0 w 20573"/>
                    <a:gd name="T27" fmla="*/ 0 h 20574"/>
                    <a:gd name="T28" fmla="*/ 0 w 20573"/>
                    <a:gd name="T29" fmla="*/ 0 h 20574"/>
                    <a:gd name="T30" fmla="*/ 0 w 20573"/>
                    <a:gd name="T31" fmla="*/ 0 h 20574"/>
                    <a:gd name="T32" fmla="*/ 0 w 20573"/>
                    <a:gd name="T33" fmla="*/ 0 h 20574"/>
                    <a:gd name="T34" fmla="*/ 0 w 20573"/>
                    <a:gd name="T35" fmla="*/ 0 h 205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4">
                      <a:moveTo>
                        <a:pt x="11769" y="16478"/>
                      </a:moveTo>
                      <a:cubicBezTo>
                        <a:pt x="11279" y="16703"/>
                        <a:pt x="10682" y="16620"/>
                        <a:pt x="10279" y="16217"/>
                      </a:cubicBezTo>
                      <a:lnTo>
                        <a:pt x="4359" y="10297"/>
                      </a:lnTo>
                      <a:cubicBezTo>
                        <a:pt x="3843" y="9781"/>
                        <a:pt x="3843" y="8941"/>
                        <a:pt x="4359" y="8424"/>
                      </a:cubicBezTo>
                      <a:lnTo>
                        <a:pt x="8424" y="4359"/>
                      </a:lnTo>
                      <a:cubicBezTo>
                        <a:pt x="8941" y="3843"/>
                        <a:pt x="9781" y="3843"/>
                        <a:pt x="10296" y="4359"/>
                      </a:cubicBezTo>
                      <a:lnTo>
                        <a:pt x="16216" y="10279"/>
                      </a:lnTo>
                      <a:cubicBezTo>
                        <a:pt x="16630" y="10692"/>
                        <a:pt x="16705" y="11311"/>
                        <a:pt x="16459" y="11806"/>
                      </a:cubicBezTo>
                      <a:lnTo>
                        <a:pt x="19303" y="14651"/>
                      </a:lnTo>
                      <a:cubicBezTo>
                        <a:pt x="21083" y="12571"/>
                        <a:pt x="20993" y="9440"/>
                        <a:pt x="19025" y="7471"/>
                      </a:cubicBezTo>
                      <a:lnTo>
                        <a:pt x="13105" y="1551"/>
                      </a:lnTo>
                      <a:cubicBezTo>
                        <a:pt x="11036" y="-517"/>
                        <a:pt x="7684" y="-517"/>
                        <a:pt x="5617" y="1551"/>
                      </a:cubicBezTo>
                      <a:lnTo>
                        <a:pt x="1552" y="5617"/>
                      </a:lnTo>
                      <a:cubicBezTo>
                        <a:pt x="-517" y="7684"/>
                        <a:pt x="-517" y="11037"/>
                        <a:pt x="1552" y="13105"/>
                      </a:cubicBezTo>
                      <a:lnTo>
                        <a:pt x="7471" y="19025"/>
                      </a:lnTo>
                      <a:cubicBezTo>
                        <a:pt x="9430" y="20984"/>
                        <a:pt x="12541" y="21083"/>
                        <a:pt x="14621" y="19330"/>
                      </a:cubicBezTo>
                      <a:lnTo>
                        <a:pt x="11769" y="16478"/>
                      </a:lnTo>
                      <a:close/>
                      <a:moveTo>
                        <a:pt x="11769" y="1647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231" y="231"/>
                  <a:ext cx="345" cy="345"/>
                </a:xfrm>
                <a:custGeom>
                  <a:avLst/>
                  <a:gdLst>
                    <a:gd name="T0" fmla="*/ 0 w 20573"/>
                    <a:gd name="T1" fmla="*/ 0 h 20573"/>
                    <a:gd name="T2" fmla="*/ 0 w 20573"/>
                    <a:gd name="T3" fmla="*/ 0 h 20573"/>
                    <a:gd name="T4" fmla="*/ 0 w 20573"/>
                    <a:gd name="T5" fmla="*/ 0 h 20573"/>
                    <a:gd name="T6" fmla="*/ 0 w 20573"/>
                    <a:gd name="T7" fmla="*/ 0 h 20573"/>
                    <a:gd name="T8" fmla="*/ 0 w 20573"/>
                    <a:gd name="T9" fmla="*/ 0 h 20573"/>
                    <a:gd name="T10" fmla="*/ 0 w 20573"/>
                    <a:gd name="T11" fmla="*/ 0 h 20573"/>
                    <a:gd name="T12" fmla="*/ 0 w 20573"/>
                    <a:gd name="T13" fmla="*/ 0 h 20573"/>
                    <a:gd name="T14" fmla="*/ 0 w 20573"/>
                    <a:gd name="T15" fmla="*/ 0 h 20573"/>
                    <a:gd name="T16" fmla="*/ 0 w 20573"/>
                    <a:gd name="T17" fmla="*/ 0 h 20573"/>
                    <a:gd name="T18" fmla="*/ 0 w 20573"/>
                    <a:gd name="T19" fmla="*/ 0 h 20573"/>
                    <a:gd name="T20" fmla="*/ 0 w 20573"/>
                    <a:gd name="T21" fmla="*/ 0 h 20573"/>
                    <a:gd name="T22" fmla="*/ 0 w 20573"/>
                    <a:gd name="T23" fmla="*/ 0 h 20573"/>
                    <a:gd name="T24" fmla="*/ 0 w 20573"/>
                    <a:gd name="T25" fmla="*/ 0 h 20573"/>
                    <a:gd name="T26" fmla="*/ 0 w 20573"/>
                    <a:gd name="T27" fmla="*/ 0 h 20573"/>
                    <a:gd name="T28" fmla="*/ 0 w 20573"/>
                    <a:gd name="T29" fmla="*/ 0 h 20573"/>
                    <a:gd name="T30" fmla="*/ 0 w 20573"/>
                    <a:gd name="T31" fmla="*/ 0 h 20573"/>
                    <a:gd name="T32" fmla="*/ 0 w 20573"/>
                    <a:gd name="T33" fmla="*/ 0 h 20573"/>
                    <a:gd name="T34" fmla="*/ 0 w 20573"/>
                    <a:gd name="T35" fmla="*/ 0 h 205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3">
                      <a:moveTo>
                        <a:pt x="14956" y="19022"/>
                      </a:moveTo>
                      <a:lnTo>
                        <a:pt x="19023" y="14957"/>
                      </a:lnTo>
                      <a:cubicBezTo>
                        <a:pt x="21090" y="12888"/>
                        <a:pt x="21090" y="9536"/>
                        <a:pt x="19023" y="7469"/>
                      </a:cubicBezTo>
                      <a:lnTo>
                        <a:pt x="13103" y="1549"/>
                      </a:lnTo>
                      <a:cubicBezTo>
                        <a:pt x="11134" y="-420"/>
                        <a:pt x="8003" y="-510"/>
                        <a:pt x="5922" y="1270"/>
                      </a:cubicBezTo>
                      <a:lnTo>
                        <a:pt x="8767" y="4115"/>
                      </a:lnTo>
                      <a:cubicBezTo>
                        <a:pt x="9263" y="3867"/>
                        <a:pt x="9881" y="3944"/>
                        <a:pt x="10295" y="4357"/>
                      </a:cubicBezTo>
                      <a:lnTo>
                        <a:pt x="16214" y="10277"/>
                      </a:lnTo>
                      <a:cubicBezTo>
                        <a:pt x="16730" y="10793"/>
                        <a:pt x="16730" y="11633"/>
                        <a:pt x="16214" y="12149"/>
                      </a:cubicBezTo>
                      <a:lnTo>
                        <a:pt x="12149" y="16214"/>
                      </a:lnTo>
                      <a:cubicBezTo>
                        <a:pt x="11632" y="16730"/>
                        <a:pt x="10792" y="16730"/>
                        <a:pt x="10277" y="16214"/>
                      </a:cubicBezTo>
                      <a:lnTo>
                        <a:pt x="4357" y="10295"/>
                      </a:lnTo>
                      <a:cubicBezTo>
                        <a:pt x="3954" y="9892"/>
                        <a:pt x="3870" y="9294"/>
                        <a:pt x="4096" y="8805"/>
                      </a:cubicBezTo>
                      <a:lnTo>
                        <a:pt x="1243" y="5952"/>
                      </a:lnTo>
                      <a:cubicBezTo>
                        <a:pt x="-510" y="8032"/>
                        <a:pt x="-410" y="11143"/>
                        <a:pt x="1549" y="13102"/>
                      </a:cubicBezTo>
                      <a:lnTo>
                        <a:pt x="7469" y="19022"/>
                      </a:lnTo>
                      <a:cubicBezTo>
                        <a:pt x="9536" y="21090"/>
                        <a:pt x="12889" y="21090"/>
                        <a:pt x="14956" y="19022"/>
                      </a:cubicBezTo>
                      <a:close/>
                      <a:moveTo>
                        <a:pt x="14956" y="1902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70"/>
                <p:cNvSpPr/>
                <p:nvPr/>
              </p:nvSpPr>
              <p:spPr bwMode="auto">
                <a:xfrm>
                  <a:off x="152" y="151"/>
                  <a:ext cx="269" cy="270"/>
                </a:xfrm>
                <a:custGeom>
                  <a:avLst/>
                  <a:gdLst>
                    <a:gd name="T0" fmla="*/ 0 w 21091"/>
                    <a:gd name="T1" fmla="*/ 0 h 21090"/>
                    <a:gd name="T2" fmla="*/ 0 w 21091"/>
                    <a:gd name="T3" fmla="*/ 0 h 21090"/>
                    <a:gd name="T4" fmla="*/ 0 w 21091"/>
                    <a:gd name="T5" fmla="*/ 0 h 21090"/>
                    <a:gd name="T6" fmla="*/ 0 w 21091"/>
                    <a:gd name="T7" fmla="*/ 0 h 21090"/>
                    <a:gd name="T8" fmla="*/ 0 w 21091"/>
                    <a:gd name="T9" fmla="*/ 0 h 21090"/>
                    <a:gd name="T10" fmla="*/ 0 w 21091"/>
                    <a:gd name="T11" fmla="*/ 0 h 21090"/>
                    <a:gd name="T12" fmla="*/ 0 w 21091"/>
                    <a:gd name="T13" fmla="*/ 0 h 21090"/>
                    <a:gd name="T14" fmla="*/ 0 w 21091"/>
                    <a:gd name="T15" fmla="*/ 0 h 210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091" h="21090">
                      <a:moveTo>
                        <a:pt x="763" y="763"/>
                      </a:moveTo>
                      <a:cubicBezTo>
                        <a:pt x="-254" y="1780"/>
                        <a:pt x="-254" y="3428"/>
                        <a:pt x="762" y="4445"/>
                      </a:cubicBezTo>
                      <a:lnTo>
                        <a:pt x="16645" y="20328"/>
                      </a:lnTo>
                      <a:cubicBezTo>
                        <a:pt x="17663" y="21344"/>
                        <a:pt x="19312" y="21346"/>
                        <a:pt x="20329" y="20329"/>
                      </a:cubicBezTo>
                      <a:cubicBezTo>
                        <a:pt x="21346" y="19312"/>
                        <a:pt x="21345" y="17663"/>
                        <a:pt x="20328" y="16646"/>
                      </a:cubicBezTo>
                      <a:lnTo>
                        <a:pt x="4444" y="763"/>
                      </a:lnTo>
                      <a:cubicBezTo>
                        <a:pt x="3428" y="-254"/>
                        <a:pt x="1780" y="-253"/>
                        <a:pt x="763" y="763"/>
                      </a:cubicBezTo>
                      <a:close/>
                      <a:moveTo>
                        <a:pt x="763" y="763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3" name="Group 36"/>
              <p:cNvGrpSpPr/>
              <p:nvPr/>
            </p:nvGrpSpPr>
            <p:grpSpPr>
              <a:xfrm>
                <a:off x="6652151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34" name="Rectangle 37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 54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900" dirty="0">
                      <a:solidFill>
                        <a:schemeClr val="bg1"/>
                      </a:solidFill>
                    </a:rPr>
                  </a:br>
                  <a:r>
                    <a:rPr lang="zh-CN" altLang="en-US" sz="900" dirty="0">
                      <a:solidFill>
                        <a:schemeClr val="bg1"/>
                      </a:solidFill>
                    </a:rPr>
                    <a:t>点击即可编辑  </a:t>
                  </a:r>
                  <a:endParaRPr lang="zh-CN" altLang="en-US"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oup 68"/>
            <p:cNvGrpSpPr/>
            <p:nvPr/>
          </p:nvGrpSpPr>
          <p:grpSpPr>
            <a:xfrm>
              <a:off x="6170357" y="4473789"/>
              <a:ext cx="2213143" cy="857260"/>
              <a:chOff x="1732858" y="5001250"/>
              <a:chExt cx="2213143" cy="857260"/>
            </a:xfrm>
          </p:grpSpPr>
          <p:sp>
            <p:nvSpPr>
              <p:cNvPr id="12" name="TextBox 7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TextBox 7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4"/>
            </p:custDataLst>
          </p:nvPr>
        </p:nvGrpSpPr>
        <p:grpSpPr>
          <a:xfrm>
            <a:off x="8532211" y="1409448"/>
            <a:ext cx="2387339" cy="3921601"/>
            <a:chOff x="8532211" y="1409448"/>
            <a:chExt cx="2387339" cy="3921601"/>
          </a:xfrm>
        </p:grpSpPr>
        <p:grpSp>
          <p:nvGrpSpPr>
            <p:cNvPr id="21" name="Group 6"/>
            <p:cNvGrpSpPr/>
            <p:nvPr/>
          </p:nvGrpSpPr>
          <p:grpSpPr>
            <a:xfrm>
              <a:off x="8647533" y="1409448"/>
              <a:ext cx="2272017" cy="2700650"/>
              <a:chOff x="8845325" y="1755251"/>
              <a:chExt cx="2448156" cy="2910018"/>
            </a:xfrm>
          </p:grpSpPr>
          <p:sp>
            <p:nvSpPr>
              <p:cNvPr id="22" name="Trapezoid 51"/>
              <p:cNvSpPr/>
              <p:nvPr/>
            </p:nvSpPr>
            <p:spPr>
              <a:xfrm rot="10800000">
                <a:off x="8845325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Trapezoid 52"/>
              <p:cNvSpPr/>
              <p:nvPr/>
            </p:nvSpPr>
            <p:spPr>
              <a:xfrm rot="10800000">
                <a:off x="9301099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Arrow: Up 53"/>
              <p:cNvSpPr/>
              <p:nvPr/>
            </p:nvSpPr>
            <p:spPr>
              <a:xfrm>
                <a:off x="8845327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4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60"/>
              <p:cNvSpPr/>
              <p:nvPr/>
            </p:nvSpPr>
            <p:spPr bwMode="auto">
              <a:xfrm>
                <a:off x="9767895" y="2518501"/>
                <a:ext cx="603010" cy="379981"/>
              </a:xfrm>
              <a:custGeom>
                <a:avLst/>
                <a:gdLst>
                  <a:gd name="T0" fmla="*/ 205817445 w 21600"/>
                  <a:gd name="T1" fmla="*/ 12896655 h 21600"/>
                  <a:gd name="T2" fmla="*/ 205817445 w 21600"/>
                  <a:gd name="T3" fmla="*/ 3873124 h 21600"/>
                  <a:gd name="T4" fmla="*/ 190413453 w 21600"/>
                  <a:gd name="T5" fmla="*/ 0 h 21600"/>
                  <a:gd name="T6" fmla="*/ 15405247 w 21600"/>
                  <a:gd name="T7" fmla="*/ 0 h 21600"/>
                  <a:gd name="T8" fmla="*/ 0 w 21600"/>
                  <a:gd name="T9" fmla="*/ 3873124 h 21600"/>
                  <a:gd name="T10" fmla="*/ 0 w 21600"/>
                  <a:gd name="T11" fmla="*/ 41275556 h 21600"/>
                  <a:gd name="T12" fmla="*/ 15405247 w 21600"/>
                  <a:gd name="T13" fmla="*/ 45148680 h 21600"/>
                  <a:gd name="T14" fmla="*/ 190413453 w 21600"/>
                  <a:gd name="T15" fmla="*/ 45148680 h 21600"/>
                  <a:gd name="T16" fmla="*/ 205817445 w 21600"/>
                  <a:gd name="T17" fmla="*/ 41275556 h 21600"/>
                  <a:gd name="T18" fmla="*/ 205817445 w 21600"/>
                  <a:gd name="T19" fmla="*/ 32367006 h 21600"/>
                  <a:gd name="T20" fmla="*/ 205817445 w 21600"/>
                  <a:gd name="T21" fmla="*/ 32488207 h 21600"/>
                  <a:gd name="T22" fmla="*/ 286355233 w 21600"/>
                  <a:gd name="T23" fmla="*/ 41984108 h 21600"/>
                  <a:gd name="T24" fmla="*/ 286355233 w 21600"/>
                  <a:gd name="T25" fmla="*/ 3315119 h 21600"/>
                  <a:gd name="T26" fmla="*/ 205817445 w 21600"/>
                  <a:gd name="T27" fmla="*/ 12896655 h 21600"/>
                  <a:gd name="T28" fmla="*/ 205817445 w 21600"/>
                  <a:gd name="T29" fmla="*/ 12896655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5525" y="6170"/>
                    </a:moveTo>
                    <a:lnTo>
                      <a:pt x="15525" y="1853"/>
                    </a:lnTo>
                    <a:cubicBezTo>
                      <a:pt x="15525" y="834"/>
                      <a:pt x="15002" y="0"/>
                      <a:pt x="14363" y="0"/>
                    </a:cubicBezTo>
                    <a:lnTo>
                      <a:pt x="1162" y="0"/>
                    </a:lnTo>
                    <a:cubicBezTo>
                      <a:pt x="523" y="0"/>
                      <a:pt x="0" y="834"/>
                      <a:pt x="0" y="1853"/>
                    </a:cubicBezTo>
                    <a:lnTo>
                      <a:pt x="0" y="19747"/>
                    </a:lnTo>
                    <a:cubicBezTo>
                      <a:pt x="0" y="20766"/>
                      <a:pt x="523" y="21600"/>
                      <a:pt x="1162" y="21600"/>
                    </a:cubicBezTo>
                    <a:lnTo>
                      <a:pt x="14363" y="21600"/>
                    </a:lnTo>
                    <a:cubicBezTo>
                      <a:pt x="15002" y="21600"/>
                      <a:pt x="15525" y="20766"/>
                      <a:pt x="15525" y="19747"/>
                    </a:cubicBezTo>
                    <a:lnTo>
                      <a:pt x="15525" y="15485"/>
                    </a:lnTo>
                    <a:lnTo>
                      <a:pt x="15525" y="15543"/>
                    </a:lnTo>
                    <a:lnTo>
                      <a:pt x="21600" y="20086"/>
                    </a:lnTo>
                    <a:lnTo>
                      <a:pt x="21600" y="1586"/>
                    </a:lnTo>
                    <a:lnTo>
                      <a:pt x="15525" y="6170"/>
                    </a:lnTo>
                    <a:close/>
                    <a:moveTo>
                      <a:pt x="15525" y="61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6" name="Group 57"/>
              <p:cNvGrpSpPr/>
              <p:nvPr/>
            </p:nvGrpSpPr>
            <p:grpSpPr>
              <a:xfrm>
                <a:off x="9301096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27" name="Rectangle 58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62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900" dirty="0">
                      <a:solidFill>
                        <a:schemeClr val="bg1"/>
                      </a:solidFill>
                    </a:rPr>
                  </a:br>
                  <a:r>
                    <a:rPr lang="zh-CN" altLang="en-US" sz="900" dirty="0">
                      <a:solidFill>
                        <a:schemeClr val="bg1"/>
                      </a:solidFill>
                    </a:rPr>
                    <a:t>点击即可编辑  </a:t>
                  </a:r>
                  <a:endParaRPr lang="zh-CN" altLang="en-US"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" name="Group 69"/>
            <p:cNvGrpSpPr/>
            <p:nvPr/>
          </p:nvGrpSpPr>
          <p:grpSpPr>
            <a:xfrm>
              <a:off x="8532211" y="4473789"/>
              <a:ext cx="2213143" cy="857260"/>
              <a:chOff x="1732858" y="5001250"/>
              <a:chExt cx="2213143" cy="857260"/>
            </a:xfrm>
          </p:grpSpPr>
          <p:sp>
            <p:nvSpPr>
              <p:cNvPr id="10" name="TextBox 7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TextBox 7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78" y="1176921"/>
            <a:ext cx="4438273" cy="44382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84217" y="2944130"/>
            <a:ext cx="3384260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chemeClr val="accent1"/>
                </a:solidFill>
              </a:rPr>
              <a:t>CONTENTS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2507" y="4283359"/>
            <a:ext cx="5487400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8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9499" y="3528585"/>
            <a:ext cx="4202896" cy="65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9459" y="1702714"/>
            <a:ext cx="1535377" cy="134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chemeClr val="accent1"/>
                </a:solidFill>
              </a:rPr>
              <a:t>04</a:t>
            </a:r>
            <a:endParaRPr lang="zh-CN" altLang="en-US" sz="799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616" y="2059520"/>
            <a:ext cx="2135394" cy="2135394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130069" y="2490059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00372" y="3415397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b="0" kern="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+mn-ea"/>
                <a:sym typeface="+mn-lt"/>
              </a:rPr>
              <a:t>CATALOG</a:t>
            </a:r>
            <a:endParaRPr lang="zh-CN" altLang="en-US" b="0" kern="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94305" y="1461210"/>
            <a:ext cx="4517261" cy="988629"/>
            <a:chOff x="3974544" y="1008636"/>
            <a:chExt cx="3387946" cy="741472"/>
          </a:xfrm>
        </p:grpSpPr>
        <p:grpSp>
          <p:nvGrpSpPr>
            <p:cNvPr id="6" name="组合 5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8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01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9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10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5094305" y="2578378"/>
            <a:ext cx="4517261" cy="988629"/>
            <a:chOff x="3974544" y="1846512"/>
            <a:chExt cx="3387946" cy="741472"/>
          </a:xfrm>
        </p:grpSpPr>
        <p:grpSp>
          <p:nvGrpSpPr>
            <p:cNvPr id="15" name="组合 14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7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8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9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3" name="组合 22"/>
          <p:cNvGrpSpPr/>
          <p:nvPr/>
        </p:nvGrpSpPr>
        <p:grpSpPr>
          <a:xfrm>
            <a:off x="5094305" y="3695546"/>
            <a:ext cx="4517261" cy="988629"/>
            <a:chOff x="3974544" y="2684388"/>
            <a:chExt cx="3387946" cy="74147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6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03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7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8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31"/>
          <p:cNvGrpSpPr/>
          <p:nvPr/>
        </p:nvGrpSpPr>
        <p:grpSpPr>
          <a:xfrm>
            <a:off x="5094305" y="4812714"/>
            <a:ext cx="4517261" cy="988629"/>
            <a:chOff x="3974544" y="3522264"/>
            <a:chExt cx="3387946" cy="741472"/>
          </a:xfrm>
        </p:grpSpPr>
        <p:grpSp>
          <p:nvGrpSpPr>
            <p:cNvPr id="33" name="组合 32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5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04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solidFill>
                    <a:srgbClr val="002D0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36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7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D06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D0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948434" y="1196759"/>
            <a:ext cx="8272946" cy="3866329"/>
            <a:chOff x="2145115" y="1528232"/>
            <a:chExt cx="7898631" cy="386632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" name="Freeform: Shape 2"/>
            <p:cNvSpPr/>
            <p:nvPr/>
          </p:nvSpPr>
          <p:spPr bwMode="auto">
            <a:xfrm>
              <a:off x="3743896" y="3736268"/>
              <a:ext cx="1330241" cy="1658293"/>
            </a:xfrm>
            <a:custGeom>
              <a:avLst/>
              <a:gdLst>
                <a:gd name="T0" fmla="*/ 1433 w 1476"/>
                <a:gd name="T1" fmla="*/ 512 h 1840"/>
                <a:gd name="T2" fmla="*/ 1366 w 1476"/>
                <a:gd name="T3" fmla="*/ 498 h 1840"/>
                <a:gd name="T4" fmla="*/ 1225 w 1476"/>
                <a:gd name="T5" fmla="*/ 450 h 1840"/>
                <a:gd name="T6" fmla="*/ 1175 w 1476"/>
                <a:gd name="T7" fmla="*/ 407 h 1840"/>
                <a:gd name="T8" fmla="*/ 1079 w 1476"/>
                <a:gd name="T9" fmla="*/ 391 h 1840"/>
                <a:gd name="T10" fmla="*/ 1092 w 1476"/>
                <a:gd name="T11" fmla="*/ 323 h 1840"/>
                <a:gd name="T12" fmla="*/ 1031 w 1476"/>
                <a:gd name="T13" fmla="*/ 313 h 1840"/>
                <a:gd name="T14" fmla="*/ 975 w 1476"/>
                <a:gd name="T15" fmla="*/ 273 h 1840"/>
                <a:gd name="T16" fmla="*/ 888 w 1476"/>
                <a:gd name="T17" fmla="*/ 215 h 1840"/>
                <a:gd name="T18" fmla="*/ 793 w 1476"/>
                <a:gd name="T19" fmla="*/ 151 h 1840"/>
                <a:gd name="T20" fmla="*/ 748 w 1476"/>
                <a:gd name="T21" fmla="*/ 119 h 1840"/>
                <a:gd name="T22" fmla="*/ 686 w 1476"/>
                <a:gd name="T23" fmla="*/ 99 h 1840"/>
                <a:gd name="T24" fmla="*/ 639 w 1476"/>
                <a:gd name="T25" fmla="*/ 84 h 1840"/>
                <a:gd name="T26" fmla="*/ 556 w 1476"/>
                <a:gd name="T27" fmla="*/ 74 h 1840"/>
                <a:gd name="T28" fmla="*/ 513 w 1476"/>
                <a:gd name="T29" fmla="*/ 120 h 1840"/>
                <a:gd name="T30" fmla="*/ 435 w 1476"/>
                <a:gd name="T31" fmla="*/ 169 h 1840"/>
                <a:gd name="T32" fmla="*/ 363 w 1476"/>
                <a:gd name="T33" fmla="*/ 215 h 1840"/>
                <a:gd name="T34" fmla="*/ 300 w 1476"/>
                <a:gd name="T35" fmla="*/ 183 h 1840"/>
                <a:gd name="T36" fmla="*/ 266 w 1476"/>
                <a:gd name="T37" fmla="*/ 125 h 1840"/>
                <a:gd name="T38" fmla="*/ 232 w 1476"/>
                <a:gd name="T39" fmla="*/ 66 h 1840"/>
                <a:gd name="T40" fmla="*/ 273 w 1476"/>
                <a:gd name="T41" fmla="*/ 0 h 1840"/>
                <a:gd name="T42" fmla="*/ 112 w 1476"/>
                <a:gd name="T43" fmla="*/ 35 h 1840"/>
                <a:gd name="T44" fmla="*/ 0 w 1476"/>
                <a:gd name="T45" fmla="*/ 34 h 1840"/>
                <a:gd name="T46" fmla="*/ 111 w 1476"/>
                <a:gd name="T47" fmla="*/ 78 h 1840"/>
                <a:gd name="T48" fmla="*/ 289 w 1476"/>
                <a:gd name="T49" fmla="*/ 208 h 1840"/>
                <a:gd name="T50" fmla="*/ 387 w 1476"/>
                <a:gd name="T51" fmla="*/ 307 h 1840"/>
                <a:gd name="T52" fmla="*/ 347 w 1476"/>
                <a:gd name="T53" fmla="*/ 366 h 1840"/>
                <a:gd name="T54" fmla="*/ 323 w 1476"/>
                <a:gd name="T55" fmla="*/ 404 h 1840"/>
                <a:gd name="T56" fmla="*/ 318 w 1476"/>
                <a:gd name="T57" fmla="*/ 432 h 1840"/>
                <a:gd name="T58" fmla="*/ 314 w 1476"/>
                <a:gd name="T59" fmla="*/ 534 h 1840"/>
                <a:gd name="T60" fmla="*/ 339 w 1476"/>
                <a:gd name="T61" fmla="*/ 648 h 1840"/>
                <a:gd name="T62" fmla="*/ 401 w 1476"/>
                <a:gd name="T63" fmla="*/ 699 h 1840"/>
                <a:gd name="T64" fmla="*/ 500 w 1476"/>
                <a:gd name="T65" fmla="*/ 818 h 1840"/>
                <a:gd name="T66" fmla="*/ 584 w 1476"/>
                <a:gd name="T67" fmla="*/ 904 h 1840"/>
                <a:gd name="T68" fmla="*/ 584 w 1476"/>
                <a:gd name="T69" fmla="*/ 1002 h 1840"/>
                <a:gd name="T70" fmla="*/ 581 w 1476"/>
                <a:gd name="T71" fmla="*/ 1058 h 1840"/>
                <a:gd name="T72" fmla="*/ 564 w 1476"/>
                <a:gd name="T73" fmla="*/ 1129 h 1840"/>
                <a:gd name="T74" fmla="*/ 539 w 1476"/>
                <a:gd name="T75" fmla="*/ 1261 h 1840"/>
                <a:gd name="T76" fmla="*/ 525 w 1476"/>
                <a:gd name="T77" fmla="*/ 1359 h 1840"/>
                <a:gd name="T78" fmla="*/ 490 w 1476"/>
                <a:gd name="T79" fmla="*/ 1434 h 1840"/>
                <a:gd name="T80" fmla="*/ 492 w 1476"/>
                <a:gd name="T81" fmla="*/ 1523 h 1840"/>
                <a:gd name="T82" fmla="*/ 480 w 1476"/>
                <a:gd name="T83" fmla="*/ 1642 h 1840"/>
                <a:gd name="T84" fmla="*/ 471 w 1476"/>
                <a:gd name="T85" fmla="*/ 1730 h 1840"/>
                <a:gd name="T86" fmla="*/ 470 w 1476"/>
                <a:gd name="T87" fmla="*/ 1785 h 1840"/>
                <a:gd name="T88" fmla="*/ 538 w 1476"/>
                <a:gd name="T89" fmla="*/ 1805 h 1840"/>
                <a:gd name="T90" fmla="*/ 581 w 1476"/>
                <a:gd name="T91" fmla="*/ 1839 h 1840"/>
                <a:gd name="T92" fmla="*/ 616 w 1476"/>
                <a:gd name="T93" fmla="*/ 1795 h 1840"/>
                <a:gd name="T94" fmla="*/ 686 w 1476"/>
                <a:gd name="T95" fmla="*/ 1704 h 1840"/>
                <a:gd name="T96" fmla="*/ 679 w 1476"/>
                <a:gd name="T97" fmla="*/ 1643 h 1840"/>
                <a:gd name="T98" fmla="*/ 718 w 1476"/>
                <a:gd name="T99" fmla="*/ 1503 h 1840"/>
                <a:gd name="T100" fmla="*/ 764 w 1476"/>
                <a:gd name="T101" fmla="*/ 1497 h 1840"/>
                <a:gd name="T102" fmla="*/ 814 w 1476"/>
                <a:gd name="T103" fmla="*/ 1432 h 1840"/>
                <a:gd name="T104" fmla="*/ 882 w 1476"/>
                <a:gd name="T105" fmla="*/ 1412 h 1840"/>
                <a:gd name="T106" fmla="*/ 935 w 1476"/>
                <a:gd name="T107" fmla="*/ 1345 h 1840"/>
                <a:gd name="T108" fmla="*/ 996 w 1476"/>
                <a:gd name="T109" fmla="*/ 1304 h 1840"/>
                <a:gd name="T110" fmla="*/ 1058 w 1476"/>
                <a:gd name="T111" fmla="*/ 1233 h 1840"/>
                <a:gd name="T112" fmla="*/ 1099 w 1476"/>
                <a:gd name="T113" fmla="*/ 1185 h 1840"/>
                <a:gd name="T114" fmla="*/ 1141 w 1476"/>
                <a:gd name="T115" fmla="*/ 1078 h 1840"/>
                <a:gd name="T116" fmla="*/ 1325 w 1476"/>
                <a:gd name="T117" fmla="*/ 929 h 1840"/>
                <a:gd name="T118" fmla="*/ 1371 w 1476"/>
                <a:gd name="T119" fmla="*/ 821 h 1840"/>
                <a:gd name="T120" fmla="*/ 1393 w 1476"/>
                <a:gd name="T121" fmla="*/ 731 h 1840"/>
                <a:gd name="T122" fmla="*/ 1453 w 1476"/>
                <a:gd name="T123" fmla="*/ 679 h 1840"/>
                <a:gd name="T124" fmla="*/ 1470 w 1476"/>
                <a:gd name="T125" fmla="*/ 609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6" h="1840">
                  <a:moveTo>
                    <a:pt x="1460" y="579"/>
                  </a:moveTo>
                  <a:lnTo>
                    <a:pt x="1460" y="579"/>
                  </a:lnTo>
                  <a:lnTo>
                    <a:pt x="1456" y="571"/>
                  </a:lnTo>
                  <a:lnTo>
                    <a:pt x="1452" y="561"/>
                  </a:lnTo>
                  <a:lnTo>
                    <a:pt x="1450" y="541"/>
                  </a:lnTo>
                  <a:lnTo>
                    <a:pt x="1448" y="532"/>
                  </a:lnTo>
                  <a:lnTo>
                    <a:pt x="1445" y="524"/>
                  </a:lnTo>
                  <a:lnTo>
                    <a:pt x="1441" y="517"/>
                  </a:lnTo>
                  <a:lnTo>
                    <a:pt x="1437" y="514"/>
                  </a:lnTo>
                  <a:lnTo>
                    <a:pt x="1433" y="512"/>
                  </a:lnTo>
                  <a:lnTo>
                    <a:pt x="1433" y="512"/>
                  </a:lnTo>
                  <a:lnTo>
                    <a:pt x="1426" y="509"/>
                  </a:lnTo>
                  <a:lnTo>
                    <a:pt x="1417" y="508"/>
                  </a:lnTo>
                  <a:lnTo>
                    <a:pt x="1400" y="509"/>
                  </a:lnTo>
                  <a:lnTo>
                    <a:pt x="1391" y="509"/>
                  </a:lnTo>
                  <a:lnTo>
                    <a:pt x="1383" y="508"/>
                  </a:lnTo>
                  <a:lnTo>
                    <a:pt x="1375" y="506"/>
                  </a:lnTo>
                  <a:lnTo>
                    <a:pt x="1371" y="505"/>
                  </a:lnTo>
                  <a:lnTo>
                    <a:pt x="1368" y="501"/>
                  </a:lnTo>
                  <a:lnTo>
                    <a:pt x="1368" y="501"/>
                  </a:lnTo>
                  <a:lnTo>
                    <a:pt x="1367" y="500"/>
                  </a:lnTo>
                  <a:lnTo>
                    <a:pt x="1366" y="498"/>
                  </a:lnTo>
                  <a:lnTo>
                    <a:pt x="1366" y="491"/>
                  </a:lnTo>
                  <a:lnTo>
                    <a:pt x="1364" y="484"/>
                  </a:lnTo>
                  <a:lnTo>
                    <a:pt x="1362" y="482"/>
                  </a:lnTo>
                  <a:lnTo>
                    <a:pt x="1360" y="480"/>
                  </a:lnTo>
                  <a:lnTo>
                    <a:pt x="1360" y="480"/>
                  </a:lnTo>
                  <a:lnTo>
                    <a:pt x="1344" y="472"/>
                  </a:lnTo>
                  <a:lnTo>
                    <a:pt x="1328" y="466"/>
                  </a:lnTo>
                  <a:lnTo>
                    <a:pt x="1311" y="462"/>
                  </a:lnTo>
                  <a:lnTo>
                    <a:pt x="1294" y="458"/>
                  </a:lnTo>
                  <a:lnTo>
                    <a:pt x="1260" y="454"/>
                  </a:lnTo>
                  <a:lnTo>
                    <a:pt x="1225" y="450"/>
                  </a:lnTo>
                  <a:lnTo>
                    <a:pt x="1225" y="450"/>
                  </a:lnTo>
                  <a:lnTo>
                    <a:pt x="1220" y="449"/>
                  </a:lnTo>
                  <a:lnTo>
                    <a:pt x="1215" y="447"/>
                  </a:lnTo>
                  <a:lnTo>
                    <a:pt x="1205" y="440"/>
                  </a:lnTo>
                  <a:lnTo>
                    <a:pt x="1197" y="431"/>
                  </a:lnTo>
                  <a:lnTo>
                    <a:pt x="1191" y="421"/>
                  </a:lnTo>
                  <a:lnTo>
                    <a:pt x="1191" y="421"/>
                  </a:lnTo>
                  <a:lnTo>
                    <a:pt x="1187" y="416"/>
                  </a:lnTo>
                  <a:lnTo>
                    <a:pt x="1184" y="413"/>
                  </a:lnTo>
                  <a:lnTo>
                    <a:pt x="1179" y="409"/>
                  </a:lnTo>
                  <a:lnTo>
                    <a:pt x="1175" y="407"/>
                  </a:lnTo>
                  <a:lnTo>
                    <a:pt x="1166" y="404"/>
                  </a:lnTo>
                  <a:lnTo>
                    <a:pt x="1154" y="402"/>
                  </a:lnTo>
                  <a:lnTo>
                    <a:pt x="1132" y="401"/>
                  </a:lnTo>
                  <a:lnTo>
                    <a:pt x="1119" y="401"/>
                  </a:lnTo>
                  <a:lnTo>
                    <a:pt x="1108" y="399"/>
                  </a:lnTo>
                  <a:lnTo>
                    <a:pt x="1108" y="399"/>
                  </a:lnTo>
                  <a:lnTo>
                    <a:pt x="1092" y="397"/>
                  </a:lnTo>
                  <a:lnTo>
                    <a:pt x="1084" y="394"/>
                  </a:lnTo>
                  <a:lnTo>
                    <a:pt x="1081" y="393"/>
                  </a:lnTo>
                  <a:lnTo>
                    <a:pt x="1079" y="391"/>
                  </a:lnTo>
                  <a:lnTo>
                    <a:pt x="1079" y="391"/>
                  </a:lnTo>
                  <a:lnTo>
                    <a:pt x="1077" y="386"/>
                  </a:lnTo>
                  <a:lnTo>
                    <a:pt x="1076" y="382"/>
                  </a:lnTo>
                  <a:lnTo>
                    <a:pt x="1075" y="377"/>
                  </a:lnTo>
                  <a:lnTo>
                    <a:pt x="1075" y="374"/>
                  </a:lnTo>
                  <a:lnTo>
                    <a:pt x="1076" y="365"/>
                  </a:lnTo>
                  <a:lnTo>
                    <a:pt x="1080" y="357"/>
                  </a:lnTo>
                  <a:lnTo>
                    <a:pt x="1089" y="341"/>
                  </a:lnTo>
                  <a:lnTo>
                    <a:pt x="1094" y="332"/>
                  </a:lnTo>
                  <a:lnTo>
                    <a:pt x="1096" y="323"/>
                  </a:lnTo>
                  <a:lnTo>
                    <a:pt x="1096" y="323"/>
                  </a:lnTo>
                  <a:lnTo>
                    <a:pt x="1092" y="323"/>
                  </a:lnTo>
                  <a:lnTo>
                    <a:pt x="1089" y="323"/>
                  </a:lnTo>
                  <a:lnTo>
                    <a:pt x="1087" y="322"/>
                  </a:lnTo>
                  <a:lnTo>
                    <a:pt x="1087" y="322"/>
                  </a:lnTo>
                  <a:lnTo>
                    <a:pt x="1087" y="319"/>
                  </a:lnTo>
                  <a:lnTo>
                    <a:pt x="1087" y="317"/>
                  </a:lnTo>
                  <a:lnTo>
                    <a:pt x="1087" y="314"/>
                  </a:lnTo>
                  <a:lnTo>
                    <a:pt x="1087" y="314"/>
                  </a:lnTo>
                  <a:lnTo>
                    <a:pt x="1078" y="313"/>
                  </a:lnTo>
                  <a:lnTo>
                    <a:pt x="1068" y="313"/>
                  </a:lnTo>
                  <a:lnTo>
                    <a:pt x="1050" y="314"/>
                  </a:lnTo>
                  <a:lnTo>
                    <a:pt x="1031" y="313"/>
                  </a:lnTo>
                  <a:lnTo>
                    <a:pt x="1022" y="311"/>
                  </a:lnTo>
                  <a:lnTo>
                    <a:pt x="1014" y="309"/>
                  </a:lnTo>
                  <a:lnTo>
                    <a:pt x="1014" y="309"/>
                  </a:lnTo>
                  <a:lnTo>
                    <a:pt x="1010" y="307"/>
                  </a:lnTo>
                  <a:lnTo>
                    <a:pt x="1005" y="303"/>
                  </a:lnTo>
                  <a:lnTo>
                    <a:pt x="997" y="293"/>
                  </a:lnTo>
                  <a:lnTo>
                    <a:pt x="989" y="283"/>
                  </a:lnTo>
                  <a:lnTo>
                    <a:pt x="985" y="280"/>
                  </a:lnTo>
                  <a:lnTo>
                    <a:pt x="981" y="276"/>
                  </a:lnTo>
                  <a:lnTo>
                    <a:pt x="981" y="276"/>
                  </a:lnTo>
                  <a:lnTo>
                    <a:pt x="975" y="273"/>
                  </a:lnTo>
                  <a:lnTo>
                    <a:pt x="967" y="270"/>
                  </a:lnTo>
                  <a:lnTo>
                    <a:pt x="948" y="267"/>
                  </a:lnTo>
                  <a:lnTo>
                    <a:pt x="940" y="265"/>
                  </a:lnTo>
                  <a:lnTo>
                    <a:pt x="931" y="263"/>
                  </a:lnTo>
                  <a:lnTo>
                    <a:pt x="925" y="259"/>
                  </a:lnTo>
                  <a:lnTo>
                    <a:pt x="918" y="255"/>
                  </a:lnTo>
                  <a:lnTo>
                    <a:pt x="918" y="255"/>
                  </a:lnTo>
                  <a:lnTo>
                    <a:pt x="911" y="244"/>
                  </a:lnTo>
                  <a:lnTo>
                    <a:pt x="903" y="234"/>
                  </a:lnTo>
                  <a:lnTo>
                    <a:pt x="895" y="224"/>
                  </a:lnTo>
                  <a:lnTo>
                    <a:pt x="888" y="215"/>
                  </a:lnTo>
                  <a:lnTo>
                    <a:pt x="888" y="215"/>
                  </a:lnTo>
                  <a:lnTo>
                    <a:pt x="879" y="207"/>
                  </a:lnTo>
                  <a:lnTo>
                    <a:pt x="869" y="200"/>
                  </a:lnTo>
                  <a:lnTo>
                    <a:pt x="859" y="194"/>
                  </a:lnTo>
                  <a:lnTo>
                    <a:pt x="847" y="190"/>
                  </a:lnTo>
                  <a:lnTo>
                    <a:pt x="824" y="178"/>
                  </a:lnTo>
                  <a:lnTo>
                    <a:pt x="814" y="173"/>
                  </a:lnTo>
                  <a:lnTo>
                    <a:pt x="804" y="165"/>
                  </a:lnTo>
                  <a:lnTo>
                    <a:pt x="804" y="165"/>
                  </a:lnTo>
                  <a:lnTo>
                    <a:pt x="798" y="158"/>
                  </a:lnTo>
                  <a:lnTo>
                    <a:pt x="793" y="151"/>
                  </a:lnTo>
                  <a:lnTo>
                    <a:pt x="788" y="143"/>
                  </a:lnTo>
                  <a:lnTo>
                    <a:pt x="782" y="136"/>
                  </a:lnTo>
                  <a:lnTo>
                    <a:pt x="782" y="136"/>
                  </a:lnTo>
                  <a:lnTo>
                    <a:pt x="778" y="134"/>
                  </a:lnTo>
                  <a:lnTo>
                    <a:pt x="771" y="132"/>
                  </a:lnTo>
                  <a:lnTo>
                    <a:pt x="765" y="131"/>
                  </a:lnTo>
                  <a:lnTo>
                    <a:pt x="760" y="129"/>
                  </a:lnTo>
                  <a:lnTo>
                    <a:pt x="760" y="129"/>
                  </a:lnTo>
                  <a:lnTo>
                    <a:pt x="755" y="127"/>
                  </a:lnTo>
                  <a:lnTo>
                    <a:pt x="752" y="123"/>
                  </a:lnTo>
                  <a:lnTo>
                    <a:pt x="748" y="119"/>
                  </a:lnTo>
                  <a:lnTo>
                    <a:pt x="744" y="117"/>
                  </a:lnTo>
                  <a:lnTo>
                    <a:pt x="744" y="117"/>
                  </a:lnTo>
                  <a:lnTo>
                    <a:pt x="737" y="115"/>
                  </a:lnTo>
                  <a:lnTo>
                    <a:pt x="730" y="115"/>
                  </a:lnTo>
                  <a:lnTo>
                    <a:pt x="722" y="116"/>
                  </a:lnTo>
                  <a:lnTo>
                    <a:pt x="715" y="115"/>
                  </a:lnTo>
                  <a:lnTo>
                    <a:pt x="715" y="115"/>
                  </a:lnTo>
                  <a:lnTo>
                    <a:pt x="708" y="114"/>
                  </a:lnTo>
                  <a:lnTo>
                    <a:pt x="704" y="111"/>
                  </a:lnTo>
                  <a:lnTo>
                    <a:pt x="695" y="106"/>
                  </a:lnTo>
                  <a:lnTo>
                    <a:pt x="686" y="99"/>
                  </a:lnTo>
                  <a:lnTo>
                    <a:pt x="679" y="91"/>
                  </a:lnTo>
                  <a:lnTo>
                    <a:pt x="671" y="84"/>
                  </a:lnTo>
                  <a:lnTo>
                    <a:pt x="663" y="78"/>
                  </a:lnTo>
                  <a:lnTo>
                    <a:pt x="658" y="76"/>
                  </a:lnTo>
                  <a:lnTo>
                    <a:pt x="653" y="75"/>
                  </a:lnTo>
                  <a:lnTo>
                    <a:pt x="647" y="75"/>
                  </a:lnTo>
                  <a:lnTo>
                    <a:pt x="641" y="75"/>
                  </a:lnTo>
                  <a:lnTo>
                    <a:pt x="641" y="75"/>
                  </a:lnTo>
                  <a:lnTo>
                    <a:pt x="641" y="78"/>
                  </a:lnTo>
                  <a:lnTo>
                    <a:pt x="640" y="82"/>
                  </a:lnTo>
                  <a:lnTo>
                    <a:pt x="639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20" y="85"/>
                  </a:lnTo>
                  <a:lnTo>
                    <a:pt x="604" y="85"/>
                  </a:lnTo>
                  <a:lnTo>
                    <a:pt x="596" y="84"/>
                  </a:lnTo>
                  <a:lnTo>
                    <a:pt x="588" y="83"/>
                  </a:lnTo>
                  <a:lnTo>
                    <a:pt x="580" y="81"/>
                  </a:lnTo>
                  <a:lnTo>
                    <a:pt x="572" y="77"/>
                  </a:lnTo>
                  <a:lnTo>
                    <a:pt x="572" y="77"/>
                  </a:lnTo>
                  <a:lnTo>
                    <a:pt x="564" y="75"/>
                  </a:lnTo>
                  <a:lnTo>
                    <a:pt x="556" y="74"/>
                  </a:lnTo>
                  <a:lnTo>
                    <a:pt x="549" y="76"/>
                  </a:lnTo>
                  <a:lnTo>
                    <a:pt x="542" y="78"/>
                  </a:lnTo>
                  <a:lnTo>
                    <a:pt x="534" y="83"/>
                  </a:lnTo>
                  <a:lnTo>
                    <a:pt x="529" y="87"/>
                  </a:lnTo>
                  <a:lnTo>
                    <a:pt x="515" y="98"/>
                  </a:lnTo>
                  <a:lnTo>
                    <a:pt x="515" y="98"/>
                  </a:lnTo>
                  <a:lnTo>
                    <a:pt x="514" y="99"/>
                  </a:lnTo>
                  <a:lnTo>
                    <a:pt x="514" y="101"/>
                  </a:lnTo>
                  <a:lnTo>
                    <a:pt x="514" y="107"/>
                  </a:lnTo>
                  <a:lnTo>
                    <a:pt x="514" y="114"/>
                  </a:lnTo>
                  <a:lnTo>
                    <a:pt x="513" y="120"/>
                  </a:lnTo>
                  <a:lnTo>
                    <a:pt x="513" y="120"/>
                  </a:lnTo>
                  <a:lnTo>
                    <a:pt x="509" y="127"/>
                  </a:lnTo>
                  <a:lnTo>
                    <a:pt x="505" y="133"/>
                  </a:lnTo>
                  <a:lnTo>
                    <a:pt x="499" y="136"/>
                  </a:lnTo>
                  <a:lnTo>
                    <a:pt x="492" y="140"/>
                  </a:lnTo>
                  <a:lnTo>
                    <a:pt x="480" y="144"/>
                  </a:lnTo>
                  <a:lnTo>
                    <a:pt x="473" y="148"/>
                  </a:lnTo>
                  <a:lnTo>
                    <a:pt x="467" y="150"/>
                  </a:lnTo>
                  <a:lnTo>
                    <a:pt x="467" y="150"/>
                  </a:lnTo>
                  <a:lnTo>
                    <a:pt x="446" y="162"/>
                  </a:lnTo>
                  <a:lnTo>
                    <a:pt x="435" y="169"/>
                  </a:lnTo>
                  <a:lnTo>
                    <a:pt x="424" y="176"/>
                  </a:lnTo>
                  <a:lnTo>
                    <a:pt x="414" y="184"/>
                  </a:lnTo>
                  <a:lnTo>
                    <a:pt x="406" y="193"/>
                  </a:lnTo>
                  <a:lnTo>
                    <a:pt x="398" y="203"/>
                  </a:lnTo>
                  <a:lnTo>
                    <a:pt x="393" y="215"/>
                  </a:lnTo>
                  <a:lnTo>
                    <a:pt x="393" y="215"/>
                  </a:lnTo>
                  <a:lnTo>
                    <a:pt x="391" y="216"/>
                  </a:lnTo>
                  <a:lnTo>
                    <a:pt x="389" y="217"/>
                  </a:lnTo>
                  <a:lnTo>
                    <a:pt x="381" y="218"/>
                  </a:lnTo>
                  <a:lnTo>
                    <a:pt x="372" y="217"/>
                  </a:lnTo>
                  <a:lnTo>
                    <a:pt x="363" y="215"/>
                  </a:lnTo>
                  <a:lnTo>
                    <a:pt x="363" y="215"/>
                  </a:lnTo>
                  <a:lnTo>
                    <a:pt x="360" y="214"/>
                  </a:lnTo>
                  <a:lnTo>
                    <a:pt x="358" y="211"/>
                  </a:lnTo>
                  <a:lnTo>
                    <a:pt x="356" y="206"/>
                  </a:lnTo>
                  <a:lnTo>
                    <a:pt x="352" y="200"/>
                  </a:lnTo>
                  <a:lnTo>
                    <a:pt x="350" y="199"/>
                  </a:lnTo>
                  <a:lnTo>
                    <a:pt x="347" y="198"/>
                  </a:lnTo>
                  <a:lnTo>
                    <a:pt x="347" y="198"/>
                  </a:lnTo>
                  <a:lnTo>
                    <a:pt x="334" y="194"/>
                  </a:lnTo>
                  <a:lnTo>
                    <a:pt x="322" y="191"/>
                  </a:lnTo>
                  <a:lnTo>
                    <a:pt x="300" y="183"/>
                  </a:lnTo>
                  <a:lnTo>
                    <a:pt x="300" y="183"/>
                  </a:lnTo>
                  <a:lnTo>
                    <a:pt x="294" y="180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5" y="162"/>
                  </a:lnTo>
                  <a:lnTo>
                    <a:pt x="281" y="149"/>
                  </a:lnTo>
                  <a:lnTo>
                    <a:pt x="279" y="143"/>
                  </a:lnTo>
                  <a:lnTo>
                    <a:pt x="275" y="139"/>
                  </a:lnTo>
                  <a:lnTo>
                    <a:pt x="275" y="139"/>
                  </a:lnTo>
                  <a:lnTo>
                    <a:pt x="271" y="133"/>
                  </a:lnTo>
                  <a:lnTo>
                    <a:pt x="266" y="125"/>
                  </a:lnTo>
                  <a:lnTo>
                    <a:pt x="256" y="107"/>
                  </a:lnTo>
                  <a:lnTo>
                    <a:pt x="251" y="98"/>
                  </a:lnTo>
                  <a:lnTo>
                    <a:pt x="244" y="90"/>
                  </a:lnTo>
                  <a:lnTo>
                    <a:pt x="238" y="84"/>
                  </a:lnTo>
                  <a:lnTo>
                    <a:pt x="234" y="81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27" y="77"/>
                  </a:lnTo>
                  <a:lnTo>
                    <a:pt x="226" y="74"/>
                  </a:lnTo>
                  <a:lnTo>
                    <a:pt x="228" y="70"/>
                  </a:lnTo>
                  <a:lnTo>
                    <a:pt x="232" y="66"/>
                  </a:lnTo>
                  <a:lnTo>
                    <a:pt x="243" y="54"/>
                  </a:lnTo>
                  <a:lnTo>
                    <a:pt x="257" y="42"/>
                  </a:lnTo>
                  <a:lnTo>
                    <a:pt x="272" y="29"/>
                  </a:lnTo>
                  <a:lnTo>
                    <a:pt x="283" y="18"/>
                  </a:lnTo>
                  <a:lnTo>
                    <a:pt x="288" y="13"/>
                  </a:lnTo>
                  <a:lnTo>
                    <a:pt x="290" y="9"/>
                  </a:lnTo>
                  <a:lnTo>
                    <a:pt x="290" y="5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81" y="0"/>
                  </a:lnTo>
                  <a:lnTo>
                    <a:pt x="273" y="0"/>
                  </a:lnTo>
                  <a:lnTo>
                    <a:pt x="263" y="0"/>
                  </a:lnTo>
                  <a:lnTo>
                    <a:pt x="251" y="2"/>
                  </a:lnTo>
                  <a:lnTo>
                    <a:pt x="227" y="8"/>
                  </a:lnTo>
                  <a:lnTo>
                    <a:pt x="201" y="16"/>
                  </a:lnTo>
                  <a:lnTo>
                    <a:pt x="174" y="25"/>
                  </a:lnTo>
                  <a:lnTo>
                    <a:pt x="150" y="32"/>
                  </a:lnTo>
                  <a:lnTo>
                    <a:pt x="139" y="34"/>
                  </a:lnTo>
                  <a:lnTo>
                    <a:pt x="128" y="35"/>
                  </a:lnTo>
                  <a:lnTo>
                    <a:pt x="119" y="36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5"/>
                  </a:lnTo>
                  <a:lnTo>
                    <a:pt x="105" y="35"/>
                  </a:lnTo>
                  <a:lnTo>
                    <a:pt x="83" y="35"/>
                  </a:lnTo>
                  <a:lnTo>
                    <a:pt x="60" y="33"/>
                  </a:lnTo>
                  <a:lnTo>
                    <a:pt x="51" y="32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3" y="26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44" y="62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78" y="82"/>
                  </a:lnTo>
                  <a:lnTo>
                    <a:pt x="83" y="83"/>
                  </a:lnTo>
                  <a:lnTo>
                    <a:pt x="92" y="83"/>
                  </a:lnTo>
                  <a:lnTo>
                    <a:pt x="102" y="82"/>
                  </a:lnTo>
                  <a:lnTo>
                    <a:pt x="111" y="78"/>
                  </a:lnTo>
                  <a:lnTo>
                    <a:pt x="120" y="75"/>
                  </a:lnTo>
                  <a:lnTo>
                    <a:pt x="130" y="73"/>
                  </a:lnTo>
                  <a:lnTo>
                    <a:pt x="136" y="73"/>
                  </a:lnTo>
                  <a:lnTo>
                    <a:pt x="140" y="74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68" y="96"/>
                  </a:lnTo>
                  <a:lnTo>
                    <a:pt x="193" y="119"/>
                  </a:lnTo>
                  <a:lnTo>
                    <a:pt x="240" y="165"/>
                  </a:lnTo>
                  <a:lnTo>
                    <a:pt x="264" y="186"/>
                  </a:lnTo>
                  <a:lnTo>
                    <a:pt x="289" y="208"/>
                  </a:lnTo>
                  <a:lnTo>
                    <a:pt x="301" y="217"/>
                  </a:lnTo>
                  <a:lnTo>
                    <a:pt x="315" y="226"/>
                  </a:lnTo>
                  <a:lnTo>
                    <a:pt x="330" y="235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51" y="247"/>
                  </a:lnTo>
                  <a:lnTo>
                    <a:pt x="357" y="252"/>
                  </a:lnTo>
                  <a:lnTo>
                    <a:pt x="363" y="260"/>
                  </a:lnTo>
                  <a:lnTo>
                    <a:pt x="368" y="268"/>
                  </a:lnTo>
                  <a:lnTo>
                    <a:pt x="379" y="288"/>
                  </a:lnTo>
                  <a:lnTo>
                    <a:pt x="387" y="307"/>
                  </a:lnTo>
                  <a:lnTo>
                    <a:pt x="387" y="307"/>
                  </a:lnTo>
                  <a:lnTo>
                    <a:pt x="381" y="307"/>
                  </a:lnTo>
                  <a:lnTo>
                    <a:pt x="377" y="307"/>
                  </a:lnTo>
                  <a:lnTo>
                    <a:pt x="377" y="307"/>
                  </a:lnTo>
                  <a:lnTo>
                    <a:pt x="375" y="316"/>
                  </a:lnTo>
                  <a:lnTo>
                    <a:pt x="373" y="323"/>
                  </a:lnTo>
                  <a:lnTo>
                    <a:pt x="366" y="334"/>
                  </a:lnTo>
                  <a:lnTo>
                    <a:pt x="349" y="359"/>
                  </a:lnTo>
                  <a:lnTo>
                    <a:pt x="349" y="359"/>
                  </a:lnTo>
                  <a:lnTo>
                    <a:pt x="348" y="363"/>
                  </a:lnTo>
                  <a:lnTo>
                    <a:pt x="347" y="366"/>
                  </a:lnTo>
                  <a:lnTo>
                    <a:pt x="347" y="375"/>
                  </a:lnTo>
                  <a:lnTo>
                    <a:pt x="347" y="384"/>
                  </a:lnTo>
                  <a:lnTo>
                    <a:pt x="344" y="389"/>
                  </a:lnTo>
                  <a:lnTo>
                    <a:pt x="342" y="392"/>
                  </a:lnTo>
                  <a:lnTo>
                    <a:pt x="342" y="392"/>
                  </a:lnTo>
                  <a:lnTo>
                    <a:pt x="338" y="396"/>
                  </a:lnTo>
                  <a:lnTo>
                    <a:pt x="333" y="398"/>
                  </a:lnTo>
                  <a:lnTo>
                    <a:pt x="329" y="398"/>
                  </a:lnTo>
                  <a:lnTo>
                    <a:pt x="323" y="398"/>
                  </a:lnTo>
                  <a:lnTo>
                    <a:pt x="323" y="398"/>
                  </a:lnTo>
                  <a:lnTo>
                    <a:pt x="323" y="404"/>
                  </a:lnTo>
                  <a:lnTo>
                    <a:pt x="323" y="406"/>
                  </a:lnTo>
                  <a:lnTo>
                    <a:pt x="322" y="407"/>
                  </a:lnTo>
                  <a:lnTo>
                    <a:pt x="322" y="407"/>
                  </a:lnTo>
                  <a:lnTo>
                    <a:pt x="321" y="408"/>
                  </a:lnTo>
                  <a:lnTo>
                    <a:pt x="317" y="408"/>
                  </a:lnTo>
                  <a:lnTo>
                    <a:pt x="314" y="408"/>
                  </a:lnTo>
                  <a:lnTo>
                    <a:pt x="314" y="408"/>
                  </a:lnTo>
                  <a:lnTo>
                    <a:pt x="314" y="413"/>
                  </a:lnTo>
                  <a:lnTo>
                    <a:pt x="314" y="417"/>
                  </a:lnTo>
                  <a:lnTo>
                    <a:pt x="315" y="425"/>
                  </a:lnTo>
                  <a:lnTo>
                    <a:pt x="318" y="432"/>
                  </a:lnTo>
                  <a:lnTo>
                    <a:pt x="323" y="439"/>
                  </a:lnTo>
                  <a:lnTo>
                    <a:pt x="332" y="451"/>
                  </a:lnTo>
                  <a:lnTo>
                    <a:pt x="337" y="457"/>
                  </a:lnTo>
                  <a:lnTo>
                    <a:pt x="339" y="464"/>
                  </a:lnTo>
                  <a:lnTo>
                    <a:pt x="339" y="464"/>
                  </a:lnTo>
                  <a:lnTo>
                    <a:pt x="339" y="473"/>
                  </a:lnTo>
                  <a:lnTo>
                    <a:pt x="338" y="482"/>
                  </a:lnTo>
                  <a:lnTo>
                    <a:pt x="335" y="490"/>
                  </a:lnTo>
                  <a:lnTo>
                    <a:pt x="332" y="499"/>
                  </a:lnTo>
                  <a:lnTo>
                    <a:pt x="323" y="516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13" y="541"/>
                  </a:lnTo>
                  <a:lnTo>
                    <a:pt x="312" y="549"/>
                  </a:lnTo>
                  <a:lnTo>
                    <a:pt x="313" y="557"/>
                  </a:lnTo>
                  <a:lnTo>
                    <a:pt x="315" y="564"/>
                  </a:lnTo>
                  <a:lnTo>
                    <a:pt x="315" y="564"/>
                  </a:lnTo>
                  <a:lnTo>
                    <a:pt x="319" y="575"/>
                  </a:lnTo>
                  <a:lnTo>
                    <a:pt x="323" y="588"/>
                  </a:lnTo>
                  <a:lnTo>
                    <a:pt x="329" y="612"/>
                  </a:lnTo>
                  <a:lnTo>
                    <a:pt x="334" y="636"/>
                  </a:lnTo>
                  <a:lnTo>
                    <a:pt x="339" y="648"/>
                  </a:lnTo>
                  <a:lnTo>
                    <a:pt x="343" y="659"/>
                  </a:lnTo>
                  <a:lnTo>
                    <a:pt x="343" y="659"/>
                  </a:lnTo>
                  <a:lnTo>
                    <a:pt x="348" y="666"/>
                  </a:lnTo>
                  <a:lnTo>
                    <a:pt x="355" y="671"/>
                  </a:lnTo>
                  <a:lnTo>
                    <a:pt x="360" y="674"/>
                  </a:lnTo>
                  <a:lnTo>
                    <a:pt x="368" y="677"/>
                  </a:lnTo>
                  <a:lnTo>
                    <a:pt x="383" y="682"/>
                  </a:lnTo>
                  <a:lnTo>
                    <a:pt x="390" y="686"/>
                  </a:lnTo>
                  <a:lnTo>
                    <a:pt x="396" y="691"/>
                  </a:lnTo>
                  <a:lnTo>
                    <a:pt x="396" y="691"/>
                  </a:lnTo>
                  <a:lnTo>
                    <a:pt x="401" y="699"/>
                  </a:lnTo>
                  <a:lnTo>
                    <a:pt x="407" y="708"/>
                  </a:lnTo>
                  <a:lnTo>
                    <a:pt x="416" y="727"/>
                  </a:lnTo>
                  <a:lnTo>
                    <a:pt x="421" y="736"/>
                  </a:lnTo>
                  <a:lnTo>
                    <a:pt x="425" y="745"/>
                  </a:lnTo>
                  <a:lnTo>
                    <a:pt x="432" y="754"/>
                  </a:lnTo>
                  <a:lnTo>
                    <a:pt x="441" y="761"/>
                  </a:lnTo>
                  <a:lnTo>
                    <a:pt x="441" y="761"/>
                  </a:lnTo>
                  <a:lnTo>
                    <a:pt x="455" y="771"/>
                  </a:lnTo>
                  <a:lnTo>
                    <a:pt x="466" y="782"/>
                  </a:lnTo>
                  <a:lnTo>
                    <a:pt x="489" y="806"/>
                  </a:lnTo>
                  <a:lnTo>
                    <a:pt x="500" y="818"/>
                  </a:lnTo>
                  <a:lnTo>
                    <a:pt x="512" y="828"/>
                  </a:lnTo>
                  <a:lnTo>
                    <a:pt x="523" y="838"/>
                  </a:lnTo>
                  <a:lnTo>
                    <a:pt x="537" y="847"/>
                  </a:lnTo>
                  <a:lnTo>
                    <a:pt x="537" y="847"/>
                  </a:lnTo>
                  <a:lnTo>
                    <a:pt x="547" y="855"/>
                  </a:lnTo>
                  <a:lnTo>
                    <a:pt x="558" y="865"/>
                  </a:lnTo>
                  <a:lnTo>
                    <a:pt x="578" y="887"/>
                  </a:lnTo>
                  <a:lnTo>
                    <a:pt x="578" y="887"/>
                  </a:lnTo>
                  <a:lnTo>
                    <a:pt x="580" y="890"/>
                  </a:lnTo>
                  <a:lnTo>
                    <a:pt x="582" y="895"/>
                  </a:lnTo>
                  <a:lnTo>
                    <a:pt x="584" y="904"/>
                  </a:lnTo>
                  <a:lnTo>
                    <a:pt x="586" y="914"/>
                  </a:lnTo>
                  <a:lnTo>
                    <a:pt x="584" y="924"/>
                  </a:lnTo>
                  <a:lnTo>
                    <a:pt x="582" y="936"/>
                  </a:lnTo>
                  <a:lnTo>
                    <a:pt x="580" y="947"/>
                  </a:lnTo>
                  <a:lnTo>
                    <a:pt x="572" y="969"/>
                  </a:lnTo>
                  <a:lnTo>
                    <a:pt x="572" y="969"/>
                  </a:lnTo>
                  <a:lnTo>
                    <a:pt x="571" y="973"/>
                  </a:lnTo>
                  <a:lnTo>
                    <a:pt x="572" y="979"/>
                  </a:lnTo>
                  <a:lnTo>
                    <a:pt x="574" y="985"/>
                  </a:lnTo>
                  <a:lnTo>
                    <a:pt x="577" y="990"/>
                  </a:lnTo>
                  <a:lnTo>
                    <a:pt x="584" y="1002"/>
                  </a:lnTo>
                  <a:lnTo>
                    <a:pt x="588" y="1007"/>
                  </a:lnTo>
                  <a:lnTo>
                    <a:pt x="590" y="1014"/>
                  </a:lnTo>
                  <a:lnTo>
                    <a:pt x="590" y="1014"/>
                  </a:lnTo>
                  <a:lnTo>
                    <a:pt x="592" y="1021"/>
                  </a:lnTo>
                  <a:lnTo>
                    <a:pt x="594" y="1029"/>
                  </a:lnTo>
                  <a:lnTo>
                    <a:pt x="592" y="1034"/>
                  </a:lnTo>
                  <a:lnTo>
                    <a:pt x="591" y="1038"/>
                  </a:lnTo>
                  <a:lnTo>
                    <a:pt x="588" y="1044"/>
                  </a:lnTo>
                  <a:lnTo>
                    <a:pt x="584" y="1050"/>
                  </a:lnTo>
                  <a:lnTo>
                    <a:pt x="584" y="1050"/>
                  </a:lnTo>
                  <a:lnTo>
                    <a:pt x="581" y="1058"/>
                  </a:lnTo>
                  <a:lnTo>
                    <a:pt x="579" y="1064"/>
                  </a:lnTo>
                  <a:lnTo>
                    <a:pt x="578" y="1072"/>
                  </a:lnTo>
                  <a:lnTo>
                    <a:pt x="579" y="1080"/>
                  </a:lnTo>
                  <a:lnTo>
                    <a:pt x="580" y="1097"/>
                  </a:lnTo>
                  <a:lnTo>
                    <a:pt x="580" y="1105"/>
                  </a:lnTo>
                  <a:lnTo>
                    <a:pt x="580" y="1113"/>
                  </a:lnTo>
                  <a:lnTo>
                    <a:pt x="580" y="1113"/>
                  </a:lnTo>
                  <a:lnTo>
                    <a:pt x="578" y="1117"/>
                  </a:lnTo>
                  <a:lnTo>
                    <a:pt x="573" y="1120"/>
                  </a:lnTo>
                  <a:lnTo>
                    <a:pt x="567" y="1125"/>
                  </a:lnTo>
                  <a:lnTo>
                    <a:pt x="564" y="1129"/>
                  </a:lnTo>
                  <a:lnTo>
                    <a:pt x="564" y="1129"/>
                  </a:lnTo>
                  <a:lnTo>
                    <a:pt x="556" y="1145"/>
                  </a:lnTo>
                  <a:lnTo>
                    <a:pt x="550" y="1161"/>
                  </a:lnTo>
                  <a:lnTo>
                    <a:pt x="546" y="1177"/>
                  </a:lnTo>
                  <a:lnTo>
                    <a:pt x="542" y="1193"/>
                  </a:lnTo>
                  <a:lnTo>
                    <a:pt x="540" y="1209"/>
                  </a:lnTo>
                  <a:lnTo>
                    <a:pt x="540" y="1226"/>
                  </a:lnTo>
                  <a:lnTo>
                    <a:pt x="541" y="1243"/>
                  </a:lnTo>
                  <a:lnTo>
                    <a:pt x="544" y="1260"/>
                  </a:lnTo>
                  <a:lnTo>
                    <a:pt x="544" y="1260"/>
                  </a:lnTo>
                  <a:lnTo>
                    <a:pt x="539" y="1261"/>
                  </a:lnTo>
                  <a:lnTo>
                    <a:pt x="536" y="1262"/>
                  </a:lnTo>
                  <a:lnTo>
                    <a:pt x="532" y="1265"/>
                  </a:lnTo>
                  <a:lnTo>
                    <a:pt x="530" y="1268"/>
                  </a:lnTo>
                  <a:lnTo>
                    <a:pt x="528" y="1275"/>
                  </a:lnTo>
                  <a:lnTo>
                    <a:pt x="525" y="1280"/>
                  </a:lnTo>
                  <a:lnTo>
                    <a:pt x="525" y="1280"/>
                  </a:lnTo>
                  <a:lnTo>
                    <a:pt x="524" y="1292"/>
                  </a:lnTo>
                  <a:lnTo>
                    <a:pt x="524" y="1303"/>
                  </a:lnTo>
                  <a:lnTo>
                    <a:pt x="525" y="1326"/>
                  </a:lnTo>
                  <a:lnTo>
                    <a:pt x="526" y="1349"/>
                  </a:lnTo>
                  <a:lnTo>
                    <a:pt x="525" y="1359"/>
                  </a:lnTo>
                  <a:lnTo>
                    <a:pt x="524" y="1370"/>
                  </a:lnTo>
                  <a:lnTo>
                    <a:pt x="524" y="1370"/>
                  </a:lnTo>
                  <a:lnTo>
                    <a:pt x="522" y="1375"/>
                  </a:lnTo>
                  <a:lnTo>
                    <a:pt x="521" y="1379"/>
                  </a:lnTo>
                  <a:lnTo>
                    <a:pt x="514" y="1388"/>
                  </a:lnTo>
                  <a:lnTo>
                    <a:pt x="500" y="1407"/>
                  </a:lnTo>
                  <a:lnTo>
                    <a:pt x="495" y="1416"/>
                  </a:lnTo>
                  <a:lnTo>
                    <a:pt x="492" y="1420"/>
                  </a:lnTo>
                  <a:lnTo>
                    <a:pt x="490" y="1425"/>
                  </a:lnTo>
                  <a:lnTo>
                    <a:pt x="490" y="1429"/>
                  </a:lnTo>
                  <a:lnTo>
                    <a:pt x="490" y="1434"/>
                  </a:lnTo>
                  <a:lnTo>
                    <a:pt x="491" y="1439"/>
                  </a:lnTo>
                  <a:lnTo>
                    <a:pt x="495" y="1443"/>
                  </a:lnTo>
                  <a:lnTo>
                    <a:pt x="495" y="1443"/>
                  </a:lnTo>
                  <a:lnTo>
                    <a:pt x="501" y="1454"/>
                  </a:lnTo>
                  <a:lnTo>
                    <a:pt x="505" y="1465"/>
                  </a:lnTo>
                  <a:lnTo>
                    <a:pt x="506" y="1475"/>
                  </a:lnTo>
                  <a:lnTo>
                    <a:pt x="505" y="1485"/>
                  </a:lnTo>
                  <a:lnTo>
                    <a:pt x="503" y="1494"/>
                  </a:lnTo>
                  <a:lnTo>
                    <a:pt x="499" y="1503"/>
                  </a:lnTo>
                  <a:lnTo>
                    <a:pt x="492" y="1523"/>
                  </a:lnTo>
                  <a:lnTo>
                    <a:pt x="492" y="1523"/>
                  </a:lnTo>
                  <a:lnTo>
                    <a:pt x="491" y="1530"/>
                  </a:lnTo>
                  <a:lnTo>
                    <a:pt x="491" y="1537"/>
                  </a:lnTo>
                  <a:lnTo>
                    <a:pt x="493" y="1552"/>
                  </a:lnTo>
                  <a:lnTo>
                    <a:pt x="495" y="1568"/>
                  </a:lnTo>
                  <a:lnTo>
                    <a:pt x="495" y="1575"/>
                  </a:lnTo>
                  <a:lnTo>
                    <a:pt x="492" y="1582"/>
                  </a:lnTo>
                  <a:lnTo>
                    <a:pt x="492" y="1582"/>
                  </a:lnTo>
                  <a:lnTo>
                    <a:pt x="489" y="1592"/>
                  </a:lnTo>
                  <a:lnTo>
                    <a:pt x="486" y="1602"/>
                  </a:lnTo>
                  <a:lnTo>
                    <a:pt x="482" y="1622"/>
                  </a:lnTo>
                  <a:lnTo>
                    <a:pt x="480" y="1642"/>
                  </a:lnTo>
                  <a:lnTo>
                    <a:pt x="479" y="1664"/>
                  </a:lnTo>
                  <a:lnTo>
                    <a:pt x="479" y="1664"/>
                  </a:lnTo>
                  <a:lnTo>
                    <a:pt x="478" y="1668"/>
                  </a:lnTo>
                  <a:lnTo>
                    <a:pt x="475" y="1672"/>
                  </a:lnTo>
                  <a:lnTo>
                    <a:pt x="473" y="1675"/>
                  </a:lnTo>
                  <a:lnTo>
                    <a:pt x="472" y="1678"/>
                  </a:lnTo>
                  <a:lnTo>
                    <a:pt x="472" y="1678"/>
                  </a:lnTo>
                  <a:lnTo>
                    <a:pt x="472" y="1689"/>
                  </a:lnTo>
                  <a:lnTo>
                    <a:pt x="472" y="1700"/>
                  </a:lnTo>
                  <a:lnTo>
                    <a:pt x="471" y="1721"/>
                  </a:lnTo>
                  <a:lnTo>
                    <a:pt x="471" y="1730"/>
                  </a:lnTo>
                  <a:lnTo>
                    <a:pt x="472" y="1740"/>
                  </a:lnTo>
                  <a:lnTo>
                    <a:pt x="475" y="1750"/>
                  </a:lnTo>
                  <a:lnTo>
                    <a:pt x="480" y="1759"/>
                  </a:lnTo>
                  <a:lnTo>
                    <a:pt x="480" y="1759"/>
                  </a:lnTo>
                  <a:lnTo>
                    <a:pt x="475" y="1762"/>
                  </a:lnTo>
                  <a:lnTo>
                    <a:pt x="473" y="1765"/>
                  </a:lnTo>
                  <a:lnTo>
                    <a:pt x="471" y="1769"/>
                  </a:lnTo>
                  <a:lnTo>
                    <a:pt x="470" y="1773"/>
                  </a:lnTo>
                  <a:lnTo>
                    <a:pt x="468" y="1777"/>
                  </a:lnTo>
                  <a:lnTo>
                    <a:pt x="468" y="1781"/>
                  </a:lnTo>
                  <a:lnTo>
                    <a:pt x="470" y="1785"/>
                  </a:lnTo>
                  <a:lnTo>
                    <a:pt x="471" y="1789"/>
                  </a:lnTo>
                  <a:lnTo>
                    <a:pt x="471" y="1789"/>
                  </a:lnTo>
                  <a:lnTo>
                    <a:pt x="478" y="1797"/>
                  </a:lnTo>
                  <a:lnTo>
                    <a:pt x="484" y="1804"/>
                  </a:lnTo>
                  <a:lnTo>
                    <a:pt x="492" y="1807"/>
                  </a:lnTo>
                  <a:lnTo>
                    <a:pt x="500" y="1810"/>
                  </a:lnTo>
                  <a:lnTo>
                    <a:pt x="509" y="1810"/>
                  </a:lnTo>
                  <a:lnTo>
                    <a:pt x="520" y="1809"/>
                  </a:lnTo>
                  <a:lnTo>
                    <a:pt x="529" y="1808"/>
                  </a:lnTo>
                  <a:lnTo>
                    <a:pt x="538" y="1805"/>
                  </a:lnTo>
                  <a:lnTo>
                    <a:pt x="538" y="1805"/>
                  </a:lnTo>
                  <a:lnTo>
                    <a:pt x="536" y="1813"/>
                  </a:lnTo>
                  <a:lnTo>
                    <a:pt x="536" y="1818"/>
                  </a:lnTo>
                  <a:lnTo>
                    <a:pt x="536" y="1824"/>
                  </a:lnTo>
                  <a:lnTo>
                    <a:pt x="537" y="1829"/>
                  </a:lnTo>
                  <a:lnTo>
                    <a:pt x="540" y="1832"/>
                  </a:lnTo>
                  <a:lnTo>
                    <a:pt x="545" y="1835"/>
                  </a:lnTo>
                  <a:lnTo>
                    <a:pt x="550" y="1838"/>
                  </a:lnTo>
                  <a:lnTo>
                    <a:pt x="558" y="1839"/>
                  </a:lnTo>
                  <a:lnTo>
                    <a:pt x="558" y="1839"/>
                  </a:lnTo>
                  <a:lnTo>
                    <a:pt x="570" y="1840"/>
                  </a:lnTo>
                  <a:lnTo>
                    <a:pt x="581" y="1839"/>
                  </a:lnTo>
                  <a:lnTo>
                    <a:pt x="591" y="1837"/>
                  </a:lnTo>
                  <a:lnTo>
                    <a:pt x="602" y="1832"/>
                  </a:lnTo>
                  <a:lnTo>
                    <a:pt x="606" y="1829"/>
                  </a:lnTo>
                  <a:lnTo>
                    <a:pt x="609" y="1825"/>
                  </a:lnTo>
                  <a:lnTo>
                    <a:pt x="613" y="1822"/>
                  </a:lnTo>
                  <a:lnTo>
                    <a:pt x="615" y="1817"/>
                  </a:lnTo>
                  <a:lnTo>
                    <a:pt x="617" y="1812"/>
                  </a:lnTo>
                  <a:lnTo>
                    <a:pt x="617" y="1807"/>
                  </a:lnTo>
                  <a:lnTo>
                    <a:pt x="617" y="1801"/>
                  </a:lnTo>
                  <a:lnTo>
                    <a:pt x="616" y="1795"/>
                  </a:lnTo>
                  <a:lnTo>
                    <a:pt x="616" y="1795"/>
                  </a:lnTo>
                  <a:lnTo>
                    <a:pt x="623" y="1791"/>
                  </a:lnTo>
                  <a:lnTo>
                    <a:pt x="629" y="1788"/>
                  </a:lnTo>
                  <a:lnTo>
                    <a:pt x="639" y="1780"/>
                  </a:lnTo>
                  <a:lnTo>
                    <a:pt x="647" y="1769"/>
                  </a:lnTo>
                  <a:lnTo>
                    <a:pt x="654" y="1758"/>
                  </a:lnTo>
                  <a:lnTo>
                    <a:pt x="666" y="1735"/>
                  </a:lnTo>
                  <a:lnTo>
                    <a:pt x="673" y="1723"/>
                  </a:lnTo>
                  <a:lnTo>
                    <a:pt x="682" y="1711"/>
                  </a:lnTo>
                  <a:lnTo>
                    <a:pt x="682" y="1711"/>
                  </a:lnTo>
                  <a:lnTo>
                    <a:pt x="685" y="1707"/>
                  </a:lnTo>
                  <a:lnTo>
                    <a:pt x="686" y="1704"/>
                  </a:lnTo>
                  <a:lnTo>
                    <a:pt x="686" y="1699"/>
                  </a:lnTo>
                  <a:lnTo>
                    <a:pt x="686" y="1694"/>
                  </a:lnTo>
                  <a:lnTo>
                    <a:pt x="683" y="1684"/>
                  </a:lnTo>
                  <a:lnTo>
                    <a:pt x="680" y="1675"/>
                  </a:lnTo>
                  <a:lnTo>
                    <a:pt x="678" y="1665"/>
                  </a:lnTo>
                  <a:lnTo>
                    <a:pt x="675" y="1657"/>
                  </a:lnTo>
                  <a:lnTo>
                    <a:pt x="675" y="1652"/>
                  </a:lnTo>
                  <a:lnTo>
                    <a:pt x="675" y="1649"/>
                  </a:lnTo>
                  <a:lnTo>
                    <a:pt x="677" y="1646"/>
                  </a:lnTo>
                  <a:lnTo>
                    <a:pt x="679" y="1643"/>
                  </a:lnTo>
                  <a:lnTo>
                    <a:pt x="679" y="1643"/>
                  </a:lnTo>
                  <a:lnTo>
                    <a:pt x="687" y="1635"/>
                  </a:lnTo>
                  <a:lnTo>
                    <a:pt x="694" y="1627"/>
                  </a:lnTo>
                  <a:lnTo>
                    <a:pt x="699" y="1619"/>
                  </a:lnTo>
                  <a:lnTo>
                    <a:pt x="703" y="1611"/>
                  </a:lnTo>
                  <a:lnTo>
                    <a:pt x="706" y="1602"/>
                  </a:lnTo>
                  <a:lnTo>
                    <a:pt x="708" y="1593"/>
                  </a:lnTo>
                  <a:lnTo>
                    <a:pt x="711" y="1575"/>
                  </a:lnTo>
                  <a:lnTo>
                    <a:pt x="712" y="1539"/>
                  </a:lnTo>
                  <a:lnTo>
                    <a:pt x="713" y="1520"/>
                  </a:lnTo>
                  <a:lnTo>
                    <a:pt x="714" y="1511"/>
                  </a:lnTo>
                  <a:lnTo>
                    <a:pt x="718" y="1503"/>
                  </a:lnTo>
                  <a:lnTo>
                    <a:pt x="718" y="1503"/>
                  </a:lnTo>
                  <a:lnTo>
                    <a:pt x="720" y="1499"/>
                  </a:lnTo>
                  <a:lnTo>
                    <a:pt x="723" y="1494"/>
                  </a:lnTo>
                  <a:lnTo>
                    <a:pt x="729" y="1491"/>
                  </a:lnTo>
                  <a:lnTo>
                    <a:pt x="735" y="1489"/>
                  </a:lnTo>
                  <a:lnTo>
                    <a:pt x="735" y="1489"/>
                  </a:lnTo>
                  <a:lnTo>
                    <a:pt x="739" y="1487"/>
                  </a:lnTo>
                  <a:lnTo>
                    <a:pt x="745" y="1489"/>
                  </a:lnTo>
                  <a:lnTo>
                    <a:pt x="755" y="1493"/>
                  </a:lnTo>
                  <a:lnTo>
                    <a:pt x="760" y="1495"/>
                  </a:lnTo>
                  <a:lnTo>
                    <a:pt x="764" y="1497"/>
                  </a:lnTo>
                  <a:lnTo>
                    <a:pt x="768" y="1497"/>
                  </a:lnTo>
                  <a:lnTo>
                    <a:pt x="772" y="1494"/>
                  </a:lnTo>
                  <a:lnTo>
                    <a:pt x="772" y="1494"/>
                  </a:lnTo>
                  <a:lnTo>
                    <a:pt x="779" y="1489"/>
                  </a:lnTo>
                  <a:lnTo>
                    <a:pt x="786" y="1482"/>
                  </a:lnTo>
                  <a:lnTo>
                    <a:pt x="791" y="1475"/>
                  </a:lnTo>
                  <a:lnTo>
                    <a:pt x="797" y="1467"/>
                  </a:lnTo>
                  <a:lnTo>
                    <a:pt x="802" y="1459"/>
                  </a:lnTo>
                  <a:lnTo>
                    <a:pt x="806" y="1451"/>
                  </a:lnTo>
                  <a:lnTo>
                    <a:pt x="814" y="1432"/>
                  </a:lnTo>
                  <a:lnTo>
                    <a:pt x="814" y="1432"/>
                  </a:lnTo>
                  <a:lnTo>
                    <a:pt x="815" y="1429"/>
                  </a:lnTo>
                  <a:lnTo>
                    <a:pt x="818" y="1427"/>
                  </a:lnTo>
                  <a:lnTo>
                    <a:pt x="823" y="1423"/>
                  </a:lnTo>
                  <a:lnTo>
                    <a:pt x="830" y="1420"/>
                  </a:lnTo>
                  <a:lnTo>
                    <a:pt x="837" y="1418"/>
                  </a:lnTo>
                  <a:lnTo>
                    <a:pt x="837" y="1418"/>
                  </a:lnTo>
                  <a:lnTo>
                    <a:pt x="845" y="1417"/>
                  </a:lnTo>
                  <a:lnTo>
                    <a:pt x="853" y="1417"/>
                  </a:lnTo>
                  <a:lnTo>
                    <a:pt x="868" y="1416"/>
                  </a:lnTo>
                  <a:lnTo>
                    <a:pt x="876" y="1415"/>
                  </a:lnTo>
                  <a:lnTo>
                    <a:pt x="882" y="1412"/>
                  </a:lnTo>
                  <a:lnTo>
                    <a:pt x="889" y="1410"/>
                  </a:lnTo>
                  <a:lnTo>
                    <a:pt x="895" y="1406"/>
                  </a:lnTo>
                  <a:lnTo>
                    <a:pt x="895" y="1406"/>
                  </a:lnTo>
                  <a:lnTo>
                    <a:pt x="902" y="1400"/>
                  </a:lnTo>
                  <a:lnTo>
                    <a:pt x="909" y="1394"/>
                  </a:lnTo>
                  <a:lnTo>
                    <a:pt x="915" y="1390"/>
                  </a:lnTo>
                  <a:lnTo>
                    <a:pt x="919" y="1385"/>
                  </a:lnTo>
                  <a:lnTo>
                    <a:pt x="921" y="1382"/>
                  </a:lnTo>
                  <a:lnTo>
                    <a:pt x="921" y="1382"/>
                  </a:lnTo>
                  <a:lnTo>
                    <a:pt x="932" y="1352"/>
                  </a:lnTo>
                  <a:lnTo>
                    <a:pt x="935" y="1345"/>
                  </a:lnTo>
                  <a:lnTo>
                    <a:pt x="939" y="1338"/>
                  </a:lnTo>
                  <a:lnTo>
                    <a:pt x="943" y="1334"/>
                  </a:lnTo>
                  <a:lnTo>
                    <a:pt x="947" y="1329"/>
                  </a:lnTo>
                  <a:lnTo>
                    <a:pt x="947" y="1329"/>
                  </a:lnTo>
                  <a:lnTo>
                    <a:pt x="953" y="1327"/>
                  </a:lnTo>
                  <a:lnTo>
                    <a:pt x="960" y="1324"/>
                  </a:lnTo>
                  <a:lnTo>
                    <a:pt x="973" y="1320"/>
                  </a:lnTo>
                  <a:lnTo>
                    <a:pt x="981" y="1317"/>
                  </a:lnTo>
                  <a:lnTo>
                    <a:pt x="987" y="1313"/>
                  </a:lnTo>
                  <a:lnTo>
                    <a:pt x="993" y="1310"/>
                  </a:lnTo>
                  <a:lnTo>
                    <a:pt x="996" y="1304"/>
                  </a:lnTo>
                  <a:lnTo>
                    <a:pt x="996" y="1304"/>
                  </a:lnTo>
                  <a:lnTo>
                    <a:pt x="1002" y="1293"/>
                  </a:lnTo>
                  <a:lnTo>
                    <a:pt x="1008" y="1282"/>
                  </a:lnTo>
                  <a:lnTo>
                    <a:pt x="1013" y="1271"/>
                  </a:lnTo>
                  <a:lnTo>
                    <a:pt x="1020" y="1262"/>
                  </a:lnTo>
                  <a:lnTo>
                    <a:pt x="1028" y="1254"/>
                  </a:lnTo>
                  <a:lnTo>
                    <a:pt x="1037" y="1246"/>
                  </a:lnTo>
                  <a:lnTo>
                    <a:pt x="1046" y="1239"/>
                  </a:lnTo>
                  <a:lnTo>
                    <a:pt x="1056" y="1233"/>
                  </a:lnTo>
                  <a:lnTo>
                    <a:pt x="1056" y="1233"/>
                  </a:lnTo>
                  <a:lnTo>
                    <a:pt x="1058" y="1233"/>
                  </a:lnTo>
                  <a:lnTo>
                    <a:pt x="1058" y="1230"/>
                  </a:lnTo>
                  <a:lnTo>
                    <a:pt x="1058" y="1226"/>
                  </a:lnTo>
                  <a:lnTo>
                    <a:pt x="1058" y="1220"/>
                  </a:lnTo>
                  <a:lnTo>
                    <a:pt x="1059" y="1216"/>
                  </a:lnTo>
                  <a:lnTo>
                    <a:pt x="1059" y="1216"/>
                  </a:lnTo>
                  <a:lnTo>
                    <a:pt x="1061" y="1211"/>
                  </a:lnTo>
                  <a:lnTo>
                    <a:pt x="1064" y="1208"/>
                  </a:lnTo>
                  <a:lnTo>
                    <a:pt x="1072" y="1201"/>
                  </a:lnTo>
                  <a:lnTo>
                    <a:pt x="1081" y="1195"/>
                  </a:lnTo>
                  <a:lnTo>
                    <a:pt x="1089" y="1191"/>
                  </a:lnTo>
                  <a:lnTo>
                    <a:pt x="1099" y="1185"/>
                  </a:lnTo>
                  <a:lnTo>
                    <a:pt x="1105" y="1179"/>
                  </a:lnTo>
                  <a:lnTo>
                    <a:pt x="1108" y="1176"/>
                  </a:lnTo>
                  <a:lnTo>
                    <a:pt x="1110" y="1172"/>
                  </a:lnTo>
                  <a:lnTo>
                    <a:pt x="1111" y="1169"/>
                  </a:lnTo>
                  <a:lnTo>
                    <a:pt x="1112" y="1164"/>
                  </a:lnTo>
                  <a:lnTo>
                    <a:pt x="1112" y="1164"/>
                  </a:lnTo>
                  <a:lnTo>
                    <a:pt x="1114" y="1145"/>
                  </a:lnTo>
                  <a:lnTo>
                    <a:pt x="1118" y="1126"/>
                  </a:lnTo>
                  <a:lnTo>
                    <a:pt x="1124" y="1109"/>
                  </a:lnTo>
                  <a:lnTo>
                    <a:pt x="1132" y="1093"/>
                  </a:lnTo>
                  <a:lnTo>
                    <a:pt x="1141" y="1078"/>
                  </a:lnTo>
                  <a:lnTo>
                    <a:pt x="1151" y="1063"/>
                  </a:lnTo>
                  <a:lnTo>
                    <a:pt x="1162" y="1050"/>
                  </a:lnTo>
                  <a:lnTo>
                    <a:pt x="1176" y="1037"/>
                  </a:lnTo>
                  <a:lnTo>
                    <a:pt x="1190" y="1026"/>
                  </a:lnTo>
                  <a:lnTo>
                    <a:pt x="1203" y="1014"/>
                  </a:lnTo>
                  <a:lnTo>
                    <a:pt x="1234" y="993"/>
                  </a:lnTo>
                  <a:lnTo>
                    <a:pt x="1294" y="952"/>
                  </a:lnTo>
                  <a:lnTo>
                    <a:pt x="1294" y="952"/>
                  </a:lnTo>
                  <a:lnTo>
                    <a:pt x="1309" y="942"/>
                  </a:lnTo>
                  <a:lnTo>
                    <a:pt x="1317" y="936"/>
                  </a:lnTo>
                  <a:lnTo>
                    <a:pt x="1325" y="929"/>
                  </a:lnTo>
                  <a:lnTo>
                    <a:pt x="1332" y="922"/>
                  </a:lnTo>
                  <a:lnTo>
                    <a:pt x="1337" y="914"/>
                  </a:lnTo>
                  <a:lnTo>
                    <a:pt x="1341" y="905"/>
                  </a:lnTo>
                  <a:lnTo>
                    <a:pt x="1343" y="897"/>
                  </a:lnTo>
                  <a:lnTo>
                    <a:pt x="1343" y="897"/>
                  </a:lnTo>
                  <a:lnTo>
                    <a:pt x="1345" y="882"/>
                  </a:lnTo>
                  <a:lnTo>
                    <a:pt x="1349" y="869"/>
                  </a:lnTo>
                  <a:lnTo>
                    <a:pt x="1353" y="856"/>
                  </a:lnTo>
                  <a:lnTo>
                    <a:pt x="1358" y="845"/>
                  </a:lnTo>
                  <a:lnTo>
                    <a:pt x="1365" y="832"/>
                  </a:lnTo>
                  <a:lnTo>
                    <a:pt x="1371" y="821"/>
                  </a:lnTo>
                  <a:lnTo>
                    <a:pt x="1387" y="798"/>
                  </a:lnTo>
                  <a:lnTo>
                    <a:pt x="1387" y="798"/>
                  </a:lnTo>
                  <a:lnTo>
                    <a:pt x="1390" y="794"/>
                  </a:lnTo>
                  <a:lnTo>
                    <a:pt x="1392" y="787"/>
                  </a:lnTo>
                  <a:lnTo>
                    <a:pt x="1392" y="780"/>
                  </a:lnTo>
                  <a:lnTo>
                    <a:pt x="1392" y="772"/>
                  </a:lnTo>
                  <a:lnTo>
                    <a:pt x="1391" y="756"/>
                  </a:lnTo>
                  <a:lnTo>
                    <a:pt x="1391" y="748"/>
                  </a:lnTo>
                  <a:lnTo>
                    <a:pt x="1391" y="741"/>
                  </a:lnTo>
                  <a:lnTo>
                    <a:pt x="1391" y="741"/>
                  </a:lnTo>
                  <a:lnTo>
                    <a:pt x="1393" y="731"/>
                  </a:lnTo>
                  <a:lnTo>
                    <a:pt x="1398" y="722"/>
                  </a:lnTo>
                  <a:lnTo>
                    <a:pt x="1403" y="714"/>
                  </a:lnTo>
                  <a:lnTo>
                    <a:pt x="1410" y="706"/>
                  </a:lnTo>
                  <a:lnTo>
                    <a:pt x="1418" y="700"/>
                  </a:lnTo>
                  <a:lnTo>
                    <a:pt x="1428" y="695"/>
                  </a:lnTo>
                  <a:lnTo>
                    <a:pt x="1437" y="690"/>
                  </a:lnTo>
                  <a:lnTo>
                    <a:pt x="1449" y="687"/>
                  </a:lnTo>
                  <a:lnTo>
                    <a:pt x="1449" y="687"/>
                  </a:lnTo>
                  <a:lnTo>
                    <a:pt x="1452" y="686"/>
                  </a:lnTo>
                  <a:lnTo>
                    <a:pt x="1453" y="682"/>
                  </a:lnTo>
                  <a:lnTo>
                    <a:pt x="1453" y="679"/>
                  </a:lnTo>
                  <a:lnTo>
                    <a:pt x="1452" y="674"/>
                  </a:lnTo>
                  <a:lnTo>
                    <a:pt x="1449" y="664"/>
                  </a:lnTo>
                  <a:lnTo>
                    <a:pt x="1447" y="655"/>
                  </a:lnTo>
                  <a:lnTo>
                    <a:pt x="1447" y="655"/>
                  </a:lnTo>
                  <a:lnTo>
                    <a:pt x="1447" y="650"/>
                  </a:lnTo>
                  <a:lnTo>
                    <a:pt x="1447" y="646"/>
                  </a:lnTo>
                  <a:lnTo>
                    <a:pt x="1449" y="638"/>
                  </a:lnTo>
                  <a:lnTo>
                    <a:pt x="1453" y="630"/>
                  </a:lnTo>
                  <a:lnTo>
                    <a:pt x="1459" y="623"/>
                  </a:lnTo>
                  <a:lnTo>
                    <a:pt x="1465" y="616"/>
                  </a:lnTo>
                  <a:lnTo>
                    <a:pt x="1470" y="609"/>
                  </a:lnTo>
                  <a:lnTo>
                    <a:pt x="1475" y="603"/>
                  </a:lnTo>
                  <a:lnTo>
                    <a:pt x="1476" y="598"/>
                  </a:lnTo>
                  <a:lnTo>
                    <a:pt x="1476" y="595"/>
                  </a:lnTo>
                  <a:lnTo>
                    <a:pt x="1476" y="595"/>
                  </a:lnTo>
                  <a:lnTo>
                    <a:pt x="1476" y="592"/>
                  </a:lnTo>
                  <a:lnTo>
                    <a:pt x="1475" y="591"/>
                  </a:lnTo>
                  <a:lnTo>
                    <a:pt x="1470" y="588"/>
                  </a:lnTo>
                  <a:lnTo>
                    <a:pt x="1465" y="583"/>
                  </a:lnTo>
                  <a:lnTo>
                    <a:pt x="1460" y="579"/>
                  </a:lnTo>
                  <a:lnTo>
                    <a:pt x="1460" y="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1" name="Group 3"/>
            <p:cNvGrpSpPr/>
            <p:nvPr/>
          </p:nvGrpSpPr>
          <p:grpSpPr>
            <a:xfrm>
              <a:off x="8396144" y="3883898"/>
              <a:ext cx="1398737" cy="1142780"/>
              <a:chOff x="3608388" y="3900488"/>
              <a:chExt cx="1231900" cy="1006475"/>
            </a:xfrm>
            <a:grpFill/>
          </p:grpSpPr>
          <p:sp>
            <p:nvSpPr>
              <p:cNvPr id="92" name="Freeform: Shape 64"/>
              <p:cNvSpPr/>
              <p:nvPr/>
            </p:nvSpPr>
            <p:spPr bwMode="auto">
              <a:xfrm>
                <a:off x="3963988" y="3900488"/>
                <a:ext cx="347663" cy="198437"/>
              </a:xfrm>
              <a:custGeom>
                <a:avLst/>
                <a:gdLst>
                  <a:gd name="T0" fmla="*/ 288 w 438"/>
                  <a:gd name="T1" fmla="*/ 78 h 250"/>
                  <a:gd name="T2" fmla="*/ 273 w 438"/>
                  <a:gd name="T3" fmla="*/ 63 h 250"/>
                  <a:gd name="T4" fmla="*/ 240 w 438"/>
                  <a:gd name="T5" fmla="*/ 41 h 250"/>
                  <a:gd name="T6" fmla="*/ 223 w 438"/>
                  <a:gd name="T7" fmla="*/ 29 h 250"/>
                  <a:gd name="T8" fmla="*/ 198 w 438"/>
                  <a:gd name="T9" fmla="*/ 16 h 250"/>
                  <a:gd name="T10" fmla="*/ 170 w 438"/>
                  <a:gd name="T11" fmla="*/ 10 h 250"/>
                  <a:gd name="T12" fmla="*/ 140 w 438"/>
                  <a:gd name="T13" fmla="*/ 14 h 250"/>
                  <a:gd name="T14" fmla="*/ 112 w 438"/>
                  <a:gd name="T15" fmla="*/ 30 h 250"/>
                  <a:gd name="T16" fmla="*/ 110 w 438"/>
                  <a:gd name="T17" fmla="*/ 31 h 250"/>
                  <a:gd name="T18" fmla="*/ 98 w 438"/>
                  <a:gd name="T19" fmla="*/ 33 h 250"/>
                  <a:gd name="T20" fmla="*/ 83 w 438"/>
                  <a:gd name="T21" fmla="*/ 30 h 250"/>
                  <a:gd name="T22" fmla="*/ 82 w 438"/>
                  <a:gd name="T23" fmla="*/ 29 h 250"/>
                  <a:gd name="T24" fmla="*/ 80 w 438"/>
                  <a:gd name="T25" fmla="*/ 23 h 250"/>
                  <a:gd name="T26" fmla="*/ 79 w 438"/>
                  <a:gd name="T27" fmla="*/ 22 h 250"/>
                  <a:gd name="T28" fmla="*/ 70 w 438"/>
                  <a:gd name="T29" fmla="*/ 20 h 250"/>
                  <a:gd name="T30" fmla="*/ 66 w 438"/>
                  <a:gd name="T31" fmla="*/ 18 h 250"/>
                  <a:gd name="T32" fmla="*/ 63 w 438"/>
                  <a:gd name="T33" fmla="*/ 12 h 250"/>
                  <a:gd name="T34" fmla="*/ 48 w 438"/>
                  <a:gd name="T35" fmla="*/ 4 h 250"/>
                  <a:gd name="T36" fmla="*/ 42 w 438"/>
                  <a:gd name="T37" fmla="*/ 2 h 250"/>
                  <a:gd name="T38" fmla="*/ 25 w 438"/>
                  <a:gd name="T39" fmla="*/ 0 h 250"/>
                  <a:gd name="T40" fmla="*/ 0 w 438"/>
                  <a:gd name="T41" fmla="*/ 4 h 250"/>
                  <a:gd name="T42" fmla="*/ 3 w 438"/>
                  <a:gd name="T43" fmla="*/ 16 h 250"/>
                  <a:gd name="T44" fmla="*/ 12 w 438"/>
                  <a:gd name="T45" fmla="*/ 36 h 250"/>
                  <a:gd name="T46" fmla="*/ 25 w 438"/>
                  <a:gd name="T47" fmla="*/ 52 h 250"/>
                  <a:gd name="T48" fmla="*/ 42 w 438"/>
                  <a:gd name="T49" fmla="*/ 64 h 250"/>
                  <a:gd name="T50" fmla="*/ 73 w 438"/>
                  <a:gd name="T51" fmla="*/ 80 h 250"/>
                  <a:gd name="T52" fmla="*/ 116 w 438"/>
                  <a:gd name="T53" fmla="*/ 100 h 250"/>
                  <a:gd name="T54" fmla="*/ 136 w 438"/>
                  <a:gd name="T55" fmla="*/ 111 h 250"/>
                  <a:gd name="T56" fmla="*/ 157 w 438"/>
                  <a:gd name="T57" fmla="*/ 129 h 250"/>
                  <a:gd name="T58" fmla="*/ 174 w 438"/>
                  <a:gd name="T59" fmla="*/ 157 h 250"/>
                  <a:gd name="T60" fmla="*/ 180 w 438"/>
                  <a:gd name="T61" fmla="*/ 167 h 250"/>
                  <a:gd name="T62" fmla="*/ 197 w 438"/>
                  <a:gd name="T63" fmla="*/ 183 h 250"/>
                  <a:gd name="T64" fmla="*/ 229 w 438"/>
                  <a:gd name="T65" fmla="*/ 200 h 250"/>
                  <a:gd name="T66" fmla="*/ 252 w 438"/>
                  <a:gd name="T67" fmla="*/ 211 h 250"/>
                  <a:gd name="T68" fmla="*/ 264 w 438"/>
                  <a:gd name="T69" fmla="*/ 213 h 250"/>
                  <a:gd name="T70" fmla="*/ 279 w 438"/>
                  <a:gd name="T71" fmla="*/ 210 h 250"/>
                  <a:gd name="T72" fmla="*/ 302 w 438"/>
                  <a:gd name="T73" fmla="*/ 204 h 250"/>
                  <a:gd name="T74" fmla="*/ 309 w 438"/>
                  <a:gd name="T75" fmla="*/ 204 h 250"/>
                  <a:gd name="T76" fmla="*/ 319 w 438"/>
                  <a:gd name="T77" fmla="*/ 207 h 250"/>
                  <a:gd name="T78" fmla="*/ 338 w 438"/>
                  <a:gd name="T79" fmla="*/ 217 h 250"/>
                  <a:gd name="T80" fmla="*/ 363 w 438"/>
                  <a:gd name="T81" fmla="*/ 237 h 250"/>
                  <a:gd name="T82" fmla="*/ 383 w 438"/>
                  <a:gd name="T83" fmla="*/ 248 h 250"/>
                  <a:gd name="T84" fmla="*/ 390 w 438"/>
                  <a:gd name="T85" fmla="*/ 249 h 250"/>
                  <a:gd name="T86" fmla="*/ 409 w 438"/>
                  <a:gd name="T87" fmla="*/ 249 h 250"/>
                  <a:gd name="T88" fmla="*/ 417 w 438"/>
                  <a:gd name="T89" fmla="*/ 246 h 250"/>
                  <a:gd name="T90" fmla="*/ 430 w 438"/>
                  <a:gd name="T91" fmla="*/ 236 h 250"/>
                  <a:gd name="T92" fmla="*/ 437 w 438"/>
                  <a:gd name="T93" fmla="*/ 221 h 250"/>
                  <a:gd name="T94" fmla="*/ 438 w 438"/>
                  <a:gd name="T95" fmla="*/ 204 h 250"/>
                  <a:gd name="T96" fmla="*/ 433 w 438"/>
                  <a:gd name="T97" fmla="*/ 191 h 250"/>
                  <a:gd name="T98" fmla="*/ 427 w 438"/>
                  <a:gd name="T99" fmla="*/ 183 h 250"/>
                  <a:gd name="T100" fmla="*/ 405 w 438"/>
                  <a:gd name="T101" fmla="*/ 162 h 250"/>
                  <a:gd name="T102" fmla="*/ 385 w 438"/>
                  <a:gd name="T103" fmla="*/ 138 h 250"/>
                  <a:gd name="T104" fmla="*/ 379 w 438"/>
                  <a:gd name="T105" fmla="*/ 129 h 250"/>
                  <a:gd name="T106" fmla="*/ 364 w 438"/>
                  <a:gd name="T107" fmla="*/ 109 h 250"/>
                  <a:gd name="T108" fmla="*/ 345 w 438"/>
                  <a:gd name="T109" fmla="*/ 94 h 250"/>
                  <a:gd name="T110" fmla="*/ 328 w 438"/>
                  <a:gd name="T111" fmla="*/ 87 h 250"/>
                  <a:gd name="T112" fmla="*/ 315 w 438"/>
                  <a:gd name="T113" fmla="*/ 86 h 250"/>
                  <a:gd name="T114" fmla="*/ 301 w 438"/>
                  <a:gd name="T115" fmla="*/ 88 h 250"/>
                  <a:gd name="T116" fmla="*/ 294 w 438"/>
                  <a:gd name="T117" fmla="*/ 91 h 250"/>
                  <a:gd name="T118" fmla="*/ 292 w 438"/>
                  <a:gd name="T119" fmla="*/ 85 h 250"/>
                  <a:gd name="T120" fmla="*/ 288 w 438"/>
                  <a:gd name="T121" fmla="*/ 7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8" h="250">
                    <a:moveTo>
                      <a:pt x="288" y="78"/>
                    </a:moveTo>
                    <a:lnTo>
                      <a:pt x="288" y="78"/>
                    </a:lnTo>
                    <a:lnTo>
                      <a:pt x="281" y="70"/>
                    </a:lnTo>
                    <a:lnTo>
                      <a:pt x="273" y="63"/>
                    </a:lnTo>
                    <a:lnTo>
                      <a:pt x="257" y="52"/>
                    </a:lnTo>
                    <a:lnTo>
                      <a:pt x="240" y="41"/>
                    </a:lnTo>
                    <a:lnTo>
                      <a:pt x="223" y="29"/>
                    </a:lnTo>
                    <a:lnTo>
                      <a:pt x="223" y="29"/>
                    </a:lnTo>
                    <a:lnTo>
                      <a:pt x="212" y="21"/>
                    </a:lnTo>
                    <a:lnTo>
                      <a:pt x="198" y="16"/>
                    </a:lnTo>
                    <a:lnTo>
                      <a:pt x="185" y="11"/>
                    </a:lnTo>
                    <a:lnTo>
                      <a:pt x="170" y="10"/>
                    </a:lnTo>
                    <a:lnTo>
                      <a:pt x="155" y="11"/>
                    </a:lnTo>
                    <a:lnTo>
                      <a:pt x="140" y="14"/>
                    </a:lnTo>
                    <a:lnTo>
                      <a:pt x="126" y="21"/>
                    </a:lnTo>
                    <a:lnTo>
                      <a:pt x="112" y="30"/>
                    </a:lnTo>
                    <a:lnTo>
                      <a:pt x="112" y="30"/>
                    </a:lnTo>
                    <a:lnTo>
                      <a:pt x="110" y="31"/>
                    </a:lnTo>
                    <a:lnTo>
                      <a:pt x="106" y="33"/>
                    </a:lnTo>
                    <a:lnTo>
                      <a:pt x="98" y="33"/>
                    </a:lnTo>
                    <a:lnTo>
                      <a:pt x="91" y="33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2" y="29"/>
                    </a:lnTo>
                    <a:lnTo>
                      <a:pt x="81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3" y="21"/>
                    </a:lnTo>
                    <a:lnTo>
                      <a:pt x="70" y="20"/>
                    </a:lnTo>
                    <a:lnTo>
                      <a:pt x="68" y="19"/>
                    </a:lnTo>
                    <a:lnTo>
                      <a:pt x="66" y="18"/>
                    </a:lnTo>
                    <a:lnTo>
                      <a:pt x="65" y="14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7" y="1"/>
                    </a:lnTo>
                    <a:lnTo>
                      <a:pt x="25" y="0"/>
                    </a:lnTo>
                    <a:lnTo>
                      <a:pt x="1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6"/>
                    </a:lnTo>
                    <a:lnTo>
                      <a:pt x="12" y="36"/>
                    </a:lnTo>
                    <a:lnTo>
                      <a:pt x="17" y="44"/>
                    </a:lnTo>
                    <a:lnTo>
                      <a:pt x="25" y="52"/>
                    </a:lnTo>
                    <a:lnTo>
                      <a:pt x="33" y="59"/>
                    </a:lnTo>
                    <a:lnTo>
                      <a:pt x="42" y="64"/>
                    </a:lnTo>
                    <a:lnTo>
                      <a:pt x="53" y="70"/>
                    </a:lnTo>
                    <a:lnTo>
                      <a:pt x="73" y="80"/>
                    </a:lnTo>
                    <a:lnTo>
                      <a:pt x="95" y="91"/>
                    </a:lnTo>
                    <a:lnTo>
                      <a:pt x="116" y="100"/>
                    </a:lnTo>
                    <a:lnTo>
                      <a:pt x="136" y="111"/>
                    </a:lnTo>
                    <a:lnTo>
                      <a:pt x="136" y="111"/>
                    </a:lnTo>
                    <a:lnTo>
                      <a:pt x="147" y="119"/>
                    </a:lnTo>
                    <a:lnTo>
                      <a:pt x="157" y="129"/>
                    </a:lnTo>
                    <a:lnTo>
                      <a:pt x="166" y="142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80" y="167"/>
                    </a:lnTo>
                    <a:lnTo>
                      <a:pt x="188" y="175"/>
                    </a:lnTo>
                    <a:lnTo>
                      <a:pt x="197" y="183"/>
                    </a:lnTo>
                    <a:lnTo>
                      <a:pt x="207" y="188"/>
                    </a:lnTo>
                    <a:lnTo>
                      <a:pt x="229" y="200"/>
                    </a:lnTo>
                    <a:lnTo>
                      <a:pt x="252" y="211"/>
                    </a:lnTo>
                    <a:lnTo>
                      <a:pt x="252" y="211"/>
                    </a:lnTo>
                    <a:lnTo>
                      <a:pt x="257" y="213"/>
                    </a:lnTo>
                    <a:lnTo>
                      <a:pt x="264" y="213"/>
                    </a:lnTo>
                    <a:lnTo>
                      <a:pt x="272" y="212"/>
                    </a:lnTo>
                    <a:lnTo>
                      <a:pt x="279" y="210"/>
                    </a:lnTo>
                    <a:lnTo>
                      <a:pt x="294" y="205"/>
                    </a:lnTo>
                    <a:lnTo>
                      <a:pt x="302" y="204"/>
                    </a:lnTo>
                    <a:lnTo>
                      <a:pt x="309" y="204"/>
                    </a:lnTo>
                    <a:lnTo>
                      <a:pt x="309" y="204"/>
                    </a:lnTo>
                    <a:lnTo>
                      <a:pt x="314" y="205"/>
                    </a:lnTo>
                    <a:lnTo>
                      <a:pt x="319" y="207"/>
                    </a:lnTo>
                    <a:lnTo>
                      <a:pt x="329" y="211"/>
                    </a:lnTo>
                    <a:lnTo>
                      <a:pt x="338" y="217"/>
                    </a:lnTo>
                    <a:lnTo>
                      <a:pt x="346" y="224"/>
                    </a:lnTo>
                    <a:lnTo>
                      <a:pt x="363" y="237"/>
                    </a:lnTo>
                    <a:lnTo>
                      <a:pt x="372" y="243"/>
                    </a:lnTo>
                    <a:lnTo>
                      <a:pt x="383" y="248"/>
                    </a:lnTo>
                    <a:lnTo>
                      <a:pt x="383" y="248"/>
                    </a:lnTo>
                    <a:lnTo>
                      <a:pt x="390" y="249"/>
                    </a:lnTo>
                    <a:lnTo>
                      <a:pt x="400" y="250"/>
                    </a:lnTo>
                    <a:lnTo>
                      <a:pt x="409" y="249"/>
                    </a:lnTo>
                    <a:lnTo>
                      <a:pt x="417" y="246"/>
                    </a:lnTo>
                    <a:lnTo>
                      <a:pt x="417" y="246"/>
                    </a:lnTo>
                    <a:lnTo>
                      <a:pt x="423" y="242"/>
                    </a:lnTo>
                    <a:lnTo>
                      <a:pt x="430" y="236"/>
                    </a:lnTo>
                    <a:lnTo>
                      <a:pt x="435" y="229"/>
                    </a:lnTo>
                    <a:lnTo>
                      <a:pt x="437" y="221"/>
                    </a:lnTo>
                    <a:lnTo>
                      <a:pt x="438" y="212"/>
                    </a:lnTo>
                    <a:lnTo>
                      <a:pt x="438" y="204"/>
                    </a:lnTo>
                    <a:lnTo>
                      <a:pt x="436" y="196"/>
                    </a:lnTo>
                    <a:lnTo>
                      <a:pt x="433" y="191"/>
                    </a:lnTo>
                    <a:lnTo>
                      <a:pt x="433" y="191"/>
                    </a:lnTo>
                    <a:lnTo>
                      <a:pt x="427" y="183"/>
                    </a:lnTo>
                    <a:lnTo>
                      <a:pt x="420" y="176"/>
                    </a:lnTo>
                    <a:lnTo>
                      <a:pt x="405" y="162"/>
                    </a:lnTo>
                    <a:lnTo>
                      <a:pt x="392" y="146"/>
                    </a:lnTo>
                    <a:lnTo>
                      <a:pt x="385" y="138"/>
                    </a:lnTo>
                    <a:lnTo>
                      <a:pt x="379" y="129"/>
                    </a:lnTo>
                    <a:lnTo>
                      <a:pt x="379" y="129"/>
                    </a:lnTo>
                    <a:lnTo>
                      <a:pt x="372" y="119"/>
                    </a:lnTo>
                    <a:lnTo>
                      <a:pt x="364" y="109"/>
                    </a:lnTo>
                    <a:lnTo>
                      <a:pt x="355" y="101"/>
                    </a:lnTo>
                    <a:lnTo>
                      <a:pt x="345" y="94"/>
                    </a:lnTo>
                    <a:lnTo>
                      <a:pt x="334" y="88"/>
                    </a:lnTo>
                    <a:lnTo>
                      <a:pt x="328" y="87"/>
                    </a:lnTo>
                    <a:lnTo>
                      <a:pt x="321" y="86"/>
                    </a:lnTo>
                    <a:lnTo>
                      <a:pt x="315" y="86"/>
                    </a:lnTo>
                    <a:lnTo>
                      <a:pt x="309" y="87"/>
                    </a:lnTo>
                    <a:lnTo>
                      <a:pt x="301" y="88"/>
                    </a:lnTo>
                    <a:lnTo>
                      <a:pt x="294" y="91"/>
                    </a:lnTo>
                    <a:lnTo>
                      <a:pt x="294" y="91"/>
                    </a:lnTo>
                    <a:lnTo>
                      <a:pt x="293" y="89"/>
                    </a:lnTo>
                    <a:lnTo>
                      <a:pt x="292" y="85"/>
                    </a:lnTo>
                    <a:lnTo>
                      <a:pt x="290" y="81"/>
                    </a:lnTo>
                    <a:lnTo>
                      <a:pt x="288" y="78"/>
                    </a:lnTo>
                    <a:lnTo>
                      <a:pt x="288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Freeform: Shape 65"/>
              <p:cNvSpPr/>
              <p:nvPr/>
            </p:nvSpPr>
            <p:spPr bwMode="auto">
              <a:xfrm>
                <a:off x="3608388" y="4114800"/>
                <a:ext cx="801688" cy="587375"/>
              </a:xfrm>
              <a:custGeom>
                <a:avLst/>
                <a:gdLst>
                  <a:gd name="T0" fmla="*/ 910 w 1010"/>
                  <a:gd name="T1" fmla="*/ 250 h 742"/>
                  <a:gd name="T2" fmla="*/ 850 w 1010"/>
                  <a:gd name="T3" fmla="*/ 193 h 742"/>
                  <a:gd name="T4" fmla="*/ 774 w 1010"/>
                  <a:gd name="T5" fmla="*/ 82 h 742"/>
                  <a:gd name="T6" fmla="*/ 764 w 1010"/>
                  <a:gd name="T7" fmla="*/ 26 h 742"/>
                  <a:gd name="T8" fmla="*/ 724 w 1010"/>
                  <a:gd name="T9" fmla="*/ 0 h 742"/>
                  <a:gd name="T10" fmla="*/ 690 w 1010"/>
                  <a:gd name="T11" fmla="*/ 26 h 742"/>
                  <a:gd name="T12" fmla="*/ 703 w 1010"/>
                  <a:gd name="T13" fmla="*/ 76 h 742"/>
                  <a:gd name="T14" fmla="*/ 692 w 1010"/>
                  <a:gd name="T15" fmla="*/ 114 h 742"/>
                  <a:gd name="T16" fmla="*/ 678 w 1010"/>
                  <a:gd name="T17" fmla="*/ 149 h 742"/>
                  <a:gd name="T18" fmla="*/ 654 w 1010"/>
                  <a:gd name="T19" fmla="*/ 140 h 742"/>
                  <a:gd name="T20" fmla="*/ 594 w 1010"/>
                  <a:gd name="T21" fmla="*/ 114 h 742"/>
                  <a:gd name="T22" fmla="*/ 579 w 1010"/>
                  <a:gd name="T23" fmla="*/ 91 h 742"/>
                  <a:gd name="T24" fmla="*/ 575 w 1010"/>
                  <a:gd name="T25" fmla="*/ 66 h 742"/>
                  <a:gd name="T26" fmla="*/ 552 w 1010"/>
                  <a:gd name="T27" fmla="*/ 56 h 742"/>
                  <a:gd name="T28" fmla="*/ 583 w 1010"/>
                  <a:gd name="T29" fmla="*/ 34 h 742"/>
                  <a:gd name="T30" fmla="*/ 585 w 1010"/>
                  <a:gd name="T31" fmla="*/ 14 h 742"/>
                  <a:gd name="T32" fmla="*/ 519 w 1010"/>
                  <a:gd name="T33" fmla="*/ 4 h 742"/>
                  <a:gd name="T34" fmla="*/ 439 w 1010"/>
                  <a:gd name="T35" fmla="*/ 18 h 742"/>
                  <a:gd name="T36" fmla="*/ 443 w 1010"/>
                  <a:gd name="T37" fmla="*/ 27 h 742"/>
                  <a:gd name="T38" fmla="*/ 418 w 1010"/>
                  <a:gd name="T39" fmla="*/ 42 h 742"/>
                  <a:gd name="T40" fmla="*/ 379 w 1010"/>
                  <a:gd name="T41" fmla="*/ 101 h 742"/>
                  <a:gd name="T42" fmla="*/ 360 w 1010"/>
                  <a:gd name="T43" fmla="*/ 88 h 742"/>
                  <a:gd name="T44" fmla="*/ 330 w 1010"/>
                  <a:gd name="T45" fmla="*/ 65 h 742"/>
                  <a:gd name="T46" fmla="*/ 284 w 1010"/>
                  <a:gd name="T47" fmla="*/ 122 h 742"/>
                  <a:gd name="T48" fmla="*/ 242 w 1010"/>
                  <a:gd name="T49" fmla="*/ 140 h 742"/>
                  <a:gd name="T50" fmla="*/ 236 w 1010"/>
                  <a:gd name="T51" fmla="*/ 161 h 742"/>
                  <a:gd name="T52" fmla="*/ 186 w 1010"/>
                  <a:gd name="T53" fmla="*/ 190 h 742"/>
                  <a:gd name="T54" fmla="*/ 131 w 1010"/>
                  <a:gd name="T55" fmla="*/ 204 h 742"/>
                  <a:gd name="T56" fmla="*/ 63 w 1010"/>
                  <a:gd name="T57" fmla="*/ 250 h 742"/>
                  <a:gd name="T58" fmla="*/ 2 w 1010"/>
                  <a:gd name="T59" fmla="*/ 332 h 742"/>
                  <a:gd name="T60" fmla="*/ 16 w 1010"/>
                  <a:gd name="T61" fmla="*/ 383 h 742"/>
                  <a:gd name="T62" fmla="*/ 0 w 1010"/>
                  <a:gd name="T63" fmla="*/ 438 h 742"/>
                  <a:gd name="T64" fmla="*/ 29 w 1010"/>
                  <a:gd name="T65" fmla="*/ 534 h 742"/>
                  <a:gd name="T66" fmla="*/ 48 w 1010"/>
                  <a:gd name="T67" fmla="*/ 561 h 742"/>
                  <a:gd name="T68" fmla="*/ 61 w 1010"/>
                  <a:gd name="T69" fmla="*/ 614 h 742"/>
                  <a:gd name="T70" fmla="*/ 94 w 1010"/>
                  <a:gd name="T71" fmla="*/ 629 h 742"/>
                  <a:gd name="T72" fmla="*/ 110 w 1010"/>
                  <a:gd name="T73" fmla="*/ 650 h 742"/>
                  <a:gd name="T74" fmla="*/ 132 w 1010"/>
                  <a:gd name="T75" fmla="*/ 642 h 742"/>
                  <a:gd name="T76" fmla="*/ 196 w 1010"/>
                  <a:gd name="T77" fmla="*/ 615 h 742"/>
                  <a:gd name="T78" fmla="*/ 284 w 1010"/>
                  <a:gd name="T79" fmla="*/ 594 h 742"/>
                  <a:gd name="T80" fmla="*/ 326 w 1010"/>
                  <a:gd name="T81" fmla="*/ 546 h 742"/>
                  <a:gd name="T82" fmla="*/ 396 w 1010"/>
                  <a:gd name="T83" fmla="*/ 527 h 742"/>
                  <a:gd name="T84" fmla="*/ 487 w 1010"/>
                  <a:gd name="T85" fmla="*/ 554 h 742"/>
                  <a:gd name="T86" fmla="*/ 521 w 1010"/>
                  <a:gd name="T87" fmla="*/ 609 h 742"/>
                  <a:gd name="T88" fmla="*/ 558 w 1010"/>
                  <a:gd name="T89" fmla="*/ 603 h 742"/>
                  <a:gd name="T90" fmla="*/ 618 w 1010"/>
                  <a:gd name="T91" fmla="*/ 651 h 742"/>
                  <a:gd name="T92" fmla="*/ 694 w 1010"/>
                  <a:gd name="T93" fmla="*/ 727 h 742"/>
                  <a:gd name="T94" fmla="*/ 756 w 1010"/>
                  <a:gd name="T95" fmla="*/ 741 h 742"/>
                  <a:gd name="T96" fmla="*/ 828 w 1010"/>
                  <a:gd name="T97" fmla="*/ 735 h 742"/>
                  <a:gd name="T98" fmla="*/ 892 w 1010"/>
                  <a:gd name="T99" fmla="*/ 729 h 742"/>
                  <a:gd name="T100" fmla="*/ 919 w 1010"/>
                  <a:gd name="T101" fmla="*/ 686 h 742"/>
                  <a:gd name="T102" fmla="*/ 942 w 1010"/>
                  <a:gd name="T103" fmla="*/ 647 h 742"/>
                  <a:gd name="T104" fmla="*/ 944 w 1010"/>
                  <a:gd name="T105" fmla="*/ 581 h 742"/>
                  <a:gd name="T106" fmla="*/ 993 w 1010"/>
                  <a:gd name="T107" fmla="*/ 493 h 742"/>
                  <a:gd name="T108" fmla="*/ 998 w 1010"/>
                  <a:gd name="T109" fmla="*/ 362 h 742"/>
                  <a:gd name="T110" fmla="*/ 988 w 1010"/>
                  <a:gd name="T111" fmla="*/ 339 h 742"/>
                  <a:gd name="T112" fmla="*/ 940 w 1010"/>
                  <a:gd name="T113" fmla="*/ 32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0" h="742">
                    <a:moveTo>
                      <a:pt x="936" y="312"/>
                    </a:moveTo>
                    <a:lnTo>
                      <a:pt x="936" y="312"/>
                    </a:lnTo>
                    <a:lnTo>
                      <a:pt x="933" y="297"/>
                    </a:lnTo>
                    <a:lnTo>
                      <a:pt x="930" y="284"/>
                    </a:lnTo>
                    <a:lnTo>
                      <a:pt x="924" y="272"/>
                    </a:lnTo>
                    <a:lnTo>
                      <a:pt x="918" y="261"/>
                    </a:lnTo>
                    <a:lnTo>
                      <a:pt x="910" y="250"/>
                    </a:lnTo>
                    <a:lnTo>
                      <a:pt x="902" y="240"/>
                    </a:lnTo>
                    <a:lnTo>
                      <a:pt x="892" y="231"/>
                    </a:lnTo>
                    <a:lnTo>
                      <a:pt x="881" y="222"/>
                    </a:lnTo>
                    <a:lnTo>
                      <a:pt x="881" y="222"/>
                    </a:lnTo>
                    <a:lnTo>
                      <a:pt x="873" y="215"/>
                    </a:lnTo>
                    <a:lnTo>
                      <a:pt x="865" y="208"/>
                    </a:lnTo>
                    <a:lnTo>
                      <a:pt x="850" y="193"/>
                    </a:lnTo>
                    <a:lnTo>
                      <a:pt x="837" y="178"/>
                    </a:lnTo>
                    <a:lnTo>
                      <a:pt x="825" y="161"/>
                    </a:lnTo>
                    <a:lnTo>
                      <a:pt x="802" y="124"/>
                    </a:lnTo>
                    <a:lnTo>
                      <a:pt x="791" y="106"/>
                    </a:lnTo>
                    <a:lnTo>
                      <a:pt x="777" y="89"/>
                    </a:lnTo>
                    <a:lnTo>
                      <a:pt x="777" y="89"/>
                    </a:lnTo>
                    <a:lnTo>
                      <a:pt x="774" y="82"/>
                    </a:lnTo>
                    <a:lnTo>
                      <a:pt x="770" y="74"/>
                    </a:lnTo>
                    <a:lnTo>
                      <a:pt x="769" y="66"/>
                    </a:lnTo>
                    <a:lnTo>
                      <a:pt x="768" y="58"/>
                    </a:lnTo>
                    <a:lnTo>
                      <a:pt x="767" y="41"/>
                    </a:lnTo>
                    <a:lnTo>
                      <a:pt x="766" y="33"/>
                    </a:lnTo>
                    <a:lnTo>
                      <a:pt x="764" y="26"/>
                    </a:lnTo>
                    <a:lnTo>
                      <a:pt x="764" y="26"/>
                    </a:lnTo>
                    <a:lnTo>
                      <a:pt x="761" y="22"/>
                    </a:lnTo>
                    <a:lnTo>
                      <a:pt x="758" y="18"/>
                    </a:lnTo>
                    <a:lnTo>
                      <a:pt x="750" y="12"/>
                    </a:lnTo>
                    <a:lnTo>
                      <a:pt x="740" y="6"/>
                    </a:lnTo>
                    <a:lnTo>
                      <a:pt x="731" y="1"/>
                    </a:lnTo>
                    <a:lnTo>
                      <a:pt x="731" y="1"/>
                    </a:lnTo>
                    <a:lnTo>
                      <a:pt x="724" y="0"/>
                    </a:lnTo>
                    <a:lnTo>
                      <a:pt x="718" y="0"/>
                    </a:lnTo>
                    <a:lnTo>
                      <a:pt x="712" y="2"/>
                    </a:lnTo>
                    <a:lnTo>
                      <a:pt x="707" y="6"/>
                    </a:lnTo>
                    <a:lnTo>
                      <a:pt x="701" y="10"/>
                    </a:lnTo>
                    <a:lnTo>
                      <a:pt x="696" y="15"/>
                    </a:lnTo>
                    <a:lnTo>
                      <a:pt x="690" y="26"/>
                    </a:lnTo>
                    <a:lnTo>
                      <a:pt x="690" y="26"/>
                    </a:lnTo>
                    <a:lnTo>
                      <a:pt x="686" y="33"/>
                    </a:lnTo>
                    <a:lnTo>
                      <a:pt x="686" y="39"/>
                    </a:lnTo>
                    <a:lnTo>
                      <a:pt x="687" y="46"/>
                    </a:lnTo>
                    <a:lnTo>
                      <a:pt x="691" y="51"/>
                    </a:lnTo>
                    <a:lnTo>
                      <a:pt x="698" y="64"/>
                    </a:lnTo>
                    <a:lnTo>
                      <a:pt x="701" y="70"/>
                    </a:lnTo>
                    <a:lnTo>
                      <a:pt x="703" y="76"/>
                    </a:lnTo>
                    <a:lnTo>
                      <a:pt x="703" y="76"/>
                    </a:lnTo>
                    <a:lnTo>
                      <a:pt x="704" y="81"/>
                    </a:lnTo>
                    <a:lnTo>
                      <a:pt x="704" y="84"/>
                    </a:lnTo>
                    <a:lnTo>
                      <a:pt x="703" y="92"/>
                    </a:lnTo>
                    <a:lnTo>
                      <a:pt x="701" y="99"/>
                    </a:lnTo>
                    <a:lnTo>
                      <a:pt x="696" y="107"/>
                    </a:lnTo>
                    <a:lnTo>
                      <a:pt x="692" y="114"/>
                    </a:lnTo>
                    <a:lnTo>
                      <a:pt x="689" y="122"/>
                    </a:lnTo>
                    <a:lnTo>
                      <a:pt x="685" y="131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4" y="145"/>
                    </a:lnTo>
                    <a:lnTo>
                      <a:pt x="682" y="147"/>
                    </a:lnTo>
                    <a:lnTo>
                      <a:pt x="678" y="149"/>
                    </a:lnTo>
                    <a:lnTo>
                      <a:pt x="674" y="151"/>
                    </a:lnTo>
                    <a:lnTo>
                      <a:pt x="670" y="151"/>
                    </a:lnTo>
                    <a:lnTo>
                      <a:pt x="666" y="151"/>
                    </a:lnTo>
                    <a:lnTo>
                      <a:pt x="662" y="150"/>
                    </a:lnTo>
                    <a:lnTo>
                      <a:pt x="660" y="149"/>
                    </a:lnTo>
                    <a:lnTo>
                      <a:pt x="660" y="149"/>
                    </a:lnTo>
                    <a:lnTo>
                      <a:pt x="654" y="140"/>
                    </a:lnTo>
                    <a:lnTo>
                      <a:pt x="648" y="133"/>
                    </a:lnTo>
                    <a:lnTo>
                      <a:pt x="640" y="126"/>
                    </a:lnTo>
                    <a:lnTo>
                      <a:pt x="632" y="122"/>
                    </a:lnTo>
                    <a:lnTo>
                      <a:pt x="623" y="118"/>
                    </a:lnTo>
                    <a:lnTo>
                      <a:pt x="613" y="116"/>
                    </a:lnTo>
                    <a:lnTo>
                      <a:pt x="604" y="114"/>
                    </a:lnTo>
                    <a:lnTo>
                      <a:pt x="594" y="114"/>
                    </a:lnTo>
                    <a:lnTo>
                      <a:pt x="594" y="114"/>
                    </a:lnTo>
                    <a:lnTo>
                      <a:pt x="590" y="113"/>
                    </a:lnTo>
                    <a:lnTo>
                      <a:pt x="586" y="109"/>
                    </a:lnTo>
                    <a:lnTo>
                      <a:pt x="583" y="105"/>
                    </a:lnTo>
                    <a:lnTo>
                      <a:pt x="582" y="100"/>
                    </a:lnTo>
                    <a:lnTo>
                      <a:pt x="582" y="100"/>
                    </a:lnTo>
                    <a:lnTo>
                      <a:pt x="579" y="91"/>
                    </a:lnTo>
                    <a:lnTo>
                      <a:pt x="578" y="82"/>
                    </a:lnTo>
                    <a:lnTo>
                      <a:pt x="577" y="77"/>
                    </a:lnTo>
                    <a:lnTo>
                      <a:pt x="578" y="73"/>
                    </a:lnTo>
                    <a:lnTo>
                      <a:pt x="580" y="68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75" y="66"/>
                    </a:lnTo>
                    <a:lnTo>
                      <a:pt x="566" y="66"/>
                    </a:lnTo>
                    <a:lnTo>
                      <a:pt x="561" y="66"/>
                    </a:lnTo>
                    <a:lnTo>
                      <a:pt x="558" y="65"/>
                    </a:lnTo>
                    <a:lnTo>
                      <a:pt x="554" y="63"/>
                    </a:lnTo>
                    <a:lnTo>
                      <a:pt x="552" y="59"/>
                    </a:lnTo>
                    <a:lnTo>
                      <a:pt x="552" y="59"/>
                    </a:lnTo>
                    <a:lnTo>
                      <a:pt x="552" y="56"/>
                    </a:lnTo>
                    <a:lnTo>
                      <a:pt x="551" y="52"/>
                    </a:lnTo>
                    <a:lnTo>
                      <a:pt x="552" y="49"/>
                    </a:lnTo>
                    <a:lnTo>
                      <a:pt x="553" y="47"/>
                    </a:lnTo>
                    <a:lnTo>
                      <a:pt x="558" y="43"/>
                    </a:lnTo>
                    <a:lnTo>
                      <a:pt x="563" y="40"/>
                    </a:lnTo>
                    <a:lnTo>
                      <a:pt x="577" y="37"/>
                    </a:lnTo>
                    <a:lnTo>
                      <a:pt x="583" y="34"/>
                    </a:lnTo>
                    <a:lnTo>
                      <a:pt x="587" y="32"/>
                    </a:lnTo>
                    <a:lnTo>
                      <a:pt x="587" y="32"/>
                    </a:lnTo>
                    <a:lnTo>
                      <a:pt x="590" y="30"/>
                    </a:lnTo>
                    <a:lnTo>
                      <a:pt x="591" y="25"/>
                    </a:lnTo>
                    <a:lnTo>
                      <a:pt x="590" y="22"/>
                    </a:lnTo>
                    <a:lnTo>
                      <a:pt x="588" y="17"/>
                    </a:lnTo>
                    <a:lnTo>
                      <a:pt x="585" y="14"/>
                    </a:lnTo>
                    <a:lnTo>
                      <a:pt x="582" y="10"/>
                    </a:lnTo>
                    <a:lnTo>
                      <a:pt x="578" y="8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57" y="7"/>
                    </a:lnTo>
                    <a:lnTo>
                      <a:pt x="537" y="6"/>
                    </a:lnTo>
                    <a:lnTo>
                      <a:pt x="519" y="4"/>
                    </a:lnTo>
                    <a:lnTo>
                      <a:pt x="500" y="2"/>
                    </a:lnTo>
                    <a:lnTo>
                      <a:pt x="482" y="2"/>
                    </a:lnTo>
                    <a:lnTo>
                      <a:pt x="472" y="4"/>
                    </a:lnTo>
                    <a:lnTo>
                      <a:pt x="463" y="6"/>
                    </a:lnTo>
                    <a:lnTo>
                      <a:pt x="455" y="8"/>
                    </a:lnTo>
                    <a:lnTo>
                      <a:pt x="447" y="13"/>
                    </a:lnTo>
                    <a:lnTo>
                      <a:pt x="439" y="18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8" y="24"/>
                    </a:lnTo>
                    <a:lnTo>
                      <a:pt x="441" y="24"/>
                    </a:lnTo>
                    <a:lnTo>
                      <a:pt x="442" y="25"/>
                    </a:lnTo>
                    <a:lnTo>
                      <a:pt x="442" y="25"/>
                    </a:lnTo>
                    <a:lnTo>
                      <a:pt x="443" y="27"/>
                    </a:lnTo>
                    <a:lnTo>
                      <a:pt x="443" y="30"/>
                    </a:lnTo>
                    <a:lnTo>
                      <a:pt x="443" y="34"/>
                    </a:lnTo>
                    <a:lnTo>
                      <a:pt x="443" y="34"/>
                    </a:lnTo>
                    <a:lnTo>
                      <a:pt x="435" y="35"/>
                    </a:lnTo>
                    <a:lnTo>
                      <a:pt x="429" y="37"/>
                    </a:lnTo>
                    <a:lnTo>
                      <a:pt x="424" y="39"/>
                    </a:lnTo>
                    <a:lnTo>
                      <a:pt x="418" y="42"/>
                    </a:lnTo>
                    <a:lnTo>
                      <a:pt x="414" y="47"/>
                    </a:lnTo>
                    <a:lnTo>
                      <a:pt x="410" y="51"/>
                    </a:lnTo>
                    <a:lnTo>
                      <a:pt x="404" y="63"/>
                    </a:lnTo>
                    <a:lnTo>
                      <a:pt x="397" y="74"/>
                    </a:lnTo>
                    <a:lnTo>
                      <a:pt x="392" y="87"/>
                    </a:lnTo>
                    <a:lnTo>
                      <a:pt x="384" y="97"/>
                    </a:lnTo>
                    <a:lnTo>
                      <a:pt x="379" y="101"/>
                    </a:lnTo>
                    <a:lnTo>
                      <a:pt x="373" y="106"/>
                    </a:lnTo>
                    <a:lnTo>
                      <a:pt x="373" y="106"/>
                    </a:lnTo>
                    <a:lnTo>
                      <a:pt x="372" y="100"/>
                    </a:lnTo>
                    <a:lnTo>
                      <a:pt x="371" y="97"/>
                    </a:lnTo>
                    <a:lnTo>
                      <a:pt x="369" y="93"/>
                    </a:lnTo>
                    <a:lnTo>
                      <a:pt x="367" y="91"/>
                    </a:lnTo>
                    <a:lnTo>
                      <a:pt x="360" y="88"/>
                    </a:lnTo>
                    <a:lnTo>
                      <a:pt x="353" y="84"/>
                    </a:lnTo>
                    <a:lnTo>
                      <a:pt x="345" y="81"/>
                    </a:lnTo>
                    <a:lnTo>
                      <a:pt x="338" y="77"/>
                    </a:lnTo>
                    <a:lnTo>
                      <a:pt x="336" y="75"/>
                    </a:lnTo>
                    <a:lnTo>
                      <a:pt x="333" y="73"/>
                    </a:lnTo>
                    <a:lnTo>
                      <a:pt x="331" y="70"/>
                    </a:lnTo>
                    <a:lnTo>
                      <a:pt x="330" y="65"/>
                    </a:lnTo>
                    <a:lnTo>
                      <a:pt x="330" y="65"/>
                    </a:lnTo>
                    <a:lnTo>
                      <a:pt x="321" y="82"/>
                    </a:lnTo>
                    <a:lnTo>
                      <a:pt x="310" y="98"/>
                    </a:lnTo>
                    <a:lnTo>
                      <a:pt x="304" y="106"/>
                    </a:lnTo>
                    <a:lnTo>
                      <a:pt x="297" y="112"/>
                    </a:lnTo>
                    <a:lnTo>
                      <a:pt x="290" y="117"/>
                    </a:lnTo>
                    <a:lnTo>
                      <a:pt x="284" y="122"/>
                    </a:lnTo>
                    <a:lnTo>
                      <a:pt x="284" y="122"/>
                    </a:lnTo>
                    <a:lnTo>
                      <a:pt x="278" y="124"/>
                    </a:lnTo>
                    <a:lnTo>
                      <a:pt x="271" y="126"/>
                    </a:lnTo>
                    <a:lnTo>
                      <a:pt x="259" y="130"/>
                    </a:lnTo>
                    <a:lnTo>
                      <a:pt x="253" y="132"/>
                    </a:lnTo>
                    <a:lnTo>
                      <a:pt x="247" y="135"/>
                    </a:lnTo>
                    <a:lnTo>
                      <a:pt x="242" y="140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9"/>
                    </a:lnTo>
                    <a:lnTo>
                      <a:pt x="237" y="154"/>
                    </a:lnTo>
                    <a:lnTo>
                      <a:pt x="237" y="157"/>
                    </a:lnTo>
                    <a:lnTo>
                      <a:pt x="236" y="161"/>
                    </a:lnTo>
                    <a:lnTo>
                      <a:pt x="236" y="161"/>
                    </a:lnTo>
                    <a:lnTo>
                      <a:pt x="232" y="166"/>
                    </a:lnTo>
                    <a:lnTo>
                      <a:pt x="228" y="172"/>
                    </a:lnTo>
                    <a:lnTo>
                      <a:pt x="223" y="176"/>
                    </a:lnTo>
                    <a:lnTo>
                      <a:pt x="219" y="180"/>
                    </a:lnTo>
                    <a:lnTo>
                      <a:pt x="209" y="186"/>
                    </a:lnTo>
                    <a:lnTo>
                      <a:pt x="197" y="189"/>
                    </a:lnTo>
                    <a:lnTo>
                      <a:pt x="186" y="190"/>
                    </a:lnTo>
                    <a:lnTo>
                      <a:pt x="173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4" y="191"/>
                    </a:lnTo>
                    <a:lnTo>
                      <a:pt x="139" y="193"/>
                    </a:lnTo>
                    <a:lnTo>
                      <a:pt x="135" y="198"/>
                    </a:lnTo>
                    <a:lnTo>
                      <a:pt x="131" y="204"/>
                    </a:lnTo>
                    <a:lnTo>
                      <a:pt x="123" y="214"/>
                    </a:lnTo>
                    <a:lnTo>
                      <a:pt x="120" y="219"/>
                    </a:lnTo>
                    <a:lnTo>
                      <a:pt x="118" y="221"/>
                    </a:lnTo>
                    <a:lnTo>
                      <a:pt x="118" y="221"/>
                    </a:lnTo>
                    <a:lnTo>
                      <a:pt x="98" y="229"/>
                    </a:lnTo>
                    <a:lnTo>
                      <a:pt x="80" y="239"/>
                    </a:lnTo>
                    <a:lnTo>
                      <a:pt x="63" y="250"/>
                    </a:lnTo>
                    <a:lnTo>
                      <a:pt x="47" y="263"/>
                    </a:lnTo>
                    <a:lnTo>
                      <a:pt x="33" y="277"/>
                    </a:lnTo>
                    <a:lnTo>
                      <a:pt x="21" y="292"/>
                    </a:lnTo>
                    <a:lnTo>
                      <a:pt x="11" y="309"/>
                    </a:lnTo>
                    <a:lnTo>
                      <a:pt x="3" y="328"/>
                    </a:lnTo>
                    <a:lnTo>
                      <a:pt x="3" y="328"/>
                    </a:lnTo>
                    <a:lnTo>
                      <a:pt x="2" y="332"/>
                    </a:lnTo>
                    <a:lnTo>
                      <a:pt x="0" y="336"/>
                    </a:lnTo>
                    <a:lnTo>
                      <a:pt x="2" y="345"/>
                    </a:lnTo>
                    <a:lnTo>
                      <a:pt x="5" y="353"/>
                    </a:lnTo>
                    <a:lnTo>
                      <a:pt x="8" y="361"/>
                    </a:lnTo>
                    <a:lnTo>
                      <a:pt x="12" y="369"/>
                    </a:lnTo>
                    <a:lnTo>
                      <a:pt x="15" y="375"/>
                    </a:lnTo>
                    <a:lnTo>
                      <a:pt x="16" y="383"/>
                    </a:lnTo>
                    <a:lnTo>
                      <a:pt x="15" y="388"/>
                    </a:lnTo>
                    <a:lnTo>
                      <a:pt x="15" y="393"/>
                    </a:lnTo>
                    <a:lnTo>
                      <a:pt x="15" y="393"/>
                    </a:lnTo>
                    <a:lnTo>
                      <a:pt x="8" y="407"/>
                    </a:lnTo>
                    <a:lnTo>
                      <a:pt x="3" y="423"/>
                    </a:lnTo>
                    <a:lnTo>
                      <a:pt x="2" y="430"/>
                    </a:lnTo>
                    <a:lnTo>
                      <a:pt x="0" y="438"/>
                    </a:lnTo>
                    <a:lnTo>
                      <a:pt x="2" y="445"/>
                    </a:lnTo>
                    <a:lnTo>
                      <a:pt x="4" y="452"/>
                    </a:lnTo>
                    <a:lnTo>
                      <a:pt x="4" y="452"/>
                    </a:lnTo>
                    <a:lnTo>
                      <a:pt x="13" y="472"/>
                    </a:lnTo>
                    <a:lnTo>
                      <a:pt x="21" y="493"/>
                    </a:lnTo>
                    <a:lnTo>
                      <a:pt x="27" y="513"/>
                    </a:lnTo>
                    <a:lnTo>
                      <a:pt x="29" y="534"/>
                    </a:lnTo>
                    <a:lnTo>
                      <a:pt x="29" y="534"/>
                    </a:lnTo>
                    <a:lnTo>
                      <a:pt x="31" y="539"/>
                    </a:lnTo>
                    <a:lnTo>
                      <a:pt x="33" y="544"/>
                    </a:lnTo>
                    <a:lnTo>
                      <a:pt x="36" y="548"/>
                    </a:lnTo>
                    <a:lnTo>
                      <a:pt x="39" y="551"/>
                    </a:lnTo>
                    <a:lnTo>
                      <a:pt x="46" y="557"/>
                    </a:lnTo>
                    <a:lnTo>
                      <a:pt x="48" y="561"/>
                    </a:lnTo>
                    <a:lnTo>
                      <a:pt x="49" y="564"/>
                    </a:lnTo>
                    <a:lnTo>
                      <a:pt x="49" y="564"/>
                    </a:lnTo>
                    <a:lnTo>
                      <a:pt x="53" y="590"/>
                    </a:lnTo>
                    <a:lnTo>
                      <a:pt x="55" y="603"/>
                    </a:lnTo>
                    <a:lnTo>
                      <a:pt x="57" y="609"/>
                    </a:lnTo>
                    <a:lnTo>
                      <a:pt x="61" y="614"/>
                    </a:lnTo>
                    <a:lnTo>
                      <a:pt x="61" y="614"/>
                    </a:lnTo>
                    <a:lnTo>
                      <a:pt x="63" y="618"/>
                    </a:lnTo>
                    <a:lnTo>
                      <a:pt x="66" y="621"/>
                    </a:lnTo>
                    <a:lnTo>
                      <a:pt x="69" y="623"/>
                    </a:lnTo>
                    <a:lnTo>
                      <a:pt x="72" y="625"/>
                    </a:lnTo>
                    <a:lnTo>
                      <a:pt x="80" y="626"/>
                    </a:lnTo>
                    <a:lnTo>
                      <a:pt x="87" y="627"/>
                    </a:lnTo>
                    <a:lnTo>
                      <a:pt x="94" y="629"/>
                    </a:lnTo>
                    <a:lnTo>
                      <a:pt x="97" y="630"/>
                    </a:lnTo>
                    <a:lnTo>
                      <a:pt x="101" y="632"/>
                    </a:lnTo>
                    <a:lnTo>
                      <a:pt x="103" y="635"/>
                    </a:lnTo>
                    <a:lnTo>
                      <a:pt x="106" y="639"/>
                    </a:lnTo>
                    <a:lnTo>
                      <a:pt x="107" y="644"/>
                    </a:lnTo>
                    <a:lnTo>
                      <a:pt x="110" y="650"/>
                    </a:lnTo>
                    <a:lnTo>
                      <a:pt x="110" y="650"/>
                    </a:lnTo>
                    <a:lnTo>
                      <a:pt x="112" y="644"/>
                    </a:lnTo>
                    <a:lnTo>
                      <a:pt x="113" y="642"/>
                    </a:lnTo>
                    <a:lnTo>
                      <a:pt x="114" y="640"/>
                    </a:lnTo>
                    <a:lnTo>
                      <a:pt x="114" y="640"/>
                    </a:lnTo>
                    <a:lnTo>
                      <a:pt x="119" y="639"/>
                    </a:lnTo>
                    <a:lnTo>
                      <a:pt x="123" y="639"/>
                    </a:lnTo>
                    <a:lnTo>
                      <a:pt x="132" y="642"/>
                    </a:lnTo>
                    <a:lnTo>
                      <a:pt x="140" y="644"/>
                    </a:lnTo>
                    <a:lnTo>
                      <a:pt x="144" y="644"/>
                    </a:lnTo>
                    <a:lnTo>
                      <a:pt x="147" y="643"/>
                    </a:lnTo>
                    <a:lnTo>
                      <a:pt x="147" y="643"/>
                    </a:lnTo>
                    <a:lnTo>
                      <a:pt x="174" y="625"/>
                    </a:lnTo>
                    <a:lnTo>
                      <a:pt x="189" y="618"/>
                    </a:lnTo>
                    <a:lnTo>
                      <a:pt x="196" y="615"/>
                    </a:lnTo>
                    <a:lnTo>
                      <a:pt x="203" y="613"/>
                    </a:lnTo>
                    <a:lnTo>
                      <a:pt x="203" y="613"/>
                    </a:lnTo>
                    <a:lnTo>
                      <a:pt x="239" y="606"/>
                    </a:lnTo>
                    <a:lnTo>
                      <a:pt x="257" y="603"/>
                    </a:lnTo>
                    <a:lnTo>
                      <a:pt x="276" y="597"/>
                    </a:lnTo>
                    <a:lnTo>
                      <a:pt x="276" y="597"/>
                    </a:lnTo>
                    <a:lnTo>
                      <a:pt x="284" y="594"/>
                    </a:lnTo>
                    <a:lnTo>
                      <a:pt x="290" y="588"/>
                    </a:lnTo>
                    <a:lnTo>
                      <a:pt x="296" y="581"/>
                    </a:lnTo>
                    <a:lnTo>
                      <a:pt x="302" y="573"/>
                    </a:lnTo>
                    <a:lnTo>
                      <a:pt x="312" y="559"/>
                    </a:lnTo>
                    <a:lnTo>
                      <a:pt x="319" y="552"/>
                    </a:lnTo>
                    <a:lnTo>
                      <a:pt x="326" y="546"/>
                    </a:lnTo>
                    <a:lnTo>
                      <a:pt x="326" y="546"/>
                    </a:lnTo>
                    <a:lnTo>
                      <a:pt x="336" y="540"/>
                    </a:lnTo>
                    <a:lnTo>
                      <a:pt x="345" y="536"/>
                    </a:lnTo>
                    <a:lnTo>
                      <a:pt x="355" y="532"/>
                    </a:lnTo>
                    <a:lnTo>
                      <a:pt x="366" y="530"/>
                    </a:lnTo>
                    <a:lnTo>
                      <a:pt x="376" y="528"/>
                    </a:lnTo>
                    <a:lnTo>
                      <a:pt x="386" y="527"/>
                    </a:lnTo>
                    <a:lnTo>
                      <a:pt x="396" y="527"/>
                    </a:lnTo>
                    <a:lnTo>
                      <a:pt x="406" y="528"/>
                    </a:lnTo>
                    <a:lnTo>
                      <a:pt x="427" y="530"/>
                    </a:lnTo>
                    <a:lnTo>
                      <a:pt x="446" y="535"/>
                    </a:lnTo>
                    <a:lnTo>
                      <a:pt x="466" y="542"/>
                    </a:lnTo>
                    <a:lnTo>
                      <a:pt x="483" y="551"/>
                    </a:lnTo>
                    <a:lnTo>
                      <a:pt x="483" y="551"/>
                    </a:lnTo>
                    <a:lnTo>
                      <a:pt x="487" y="554"/>
                    </a:lnTo>
                    <a:lnTo>
                      <a:pt x="491" y="561"/>
                    </a:lnTo>
                    <a:lnTo>
                      <a:pt x="499" y="578"/>
                    </a:lnTo>
                    <a:lnTo>
                      <a:pt x="503" y="587"/>
                    </a:lnTo>
                    <a:lnTo>
                      <a:pt x="508" y="595"/>
                    </a:lnTo>
                    <a:lnTo>
                      <a:pt x="515" y="603"/>
                    </a:lnTo>
                    <a:lnTo>
                      <a:pt x="518" y="605"/>
                    </a:lnTo>
                    <a:lnTo>
                      <a:pt x="521" y="609"/>
                    </a:lnTo>
                    <a:lnTo>
                      <a:pt x="521" y="609"/>
                    </a:lnTo>
                    <a:lnTo>
                      <a:pt x="527" y="610"/>
                    </a:lnTo>
                    <a:lnTo>
                      <a:pt x="533" y="610"/>
                    </a:lnTo>
                    <a:lnTo>
                      <a:pt x="540" y="609"/>
                    </a:lnTo>
                    <a:lnTo>
                      <a:pt x="545" y="606"/>
                    </a:lnTo>
                    <a:lnTo>
                      <a:pt x="551" y="604"/>
                    </a:lnTo>
                    <a:lnTo>
                      <a:pt x="558" y="603"/>
                    </a:lnTo>
                    <a:lnTo>
                      <a:pt x="563" y="604"/>
                    </a:lnTo>
                    <a:lnTo>
                      <a:pt x="569" y="606"/>
                    </a:lnTo>
                    <a:lnTo>
                      <a:pt x="569" y="606"/>
                    </a:lnTo>
                    <a:lnTo>
                      <a:pt x="578" y="612"/>
                    </a:lnTo>
                    <a:lnTo>
                      <a:pt x="587" y="619"/>
                    </a:lnTo>
                    <a:lnTo>
                      <a:pt x="603" y="634"/>
                    </a:lnTo>
                    <a:lnTo>
                      <a:pt x="618" y="651"/>
                    </a:lnTo>
                    <a:lnTo>
                      <a:pt x="633" y="667"/>
                    </a:lnTo>
                    <a:lnTo>
                      <a:pt x="646" y="684"/>
                    </a:lnTo>
                    <a:lnTo>
                      <a:pt x="661" y="700"/>
                    </a:lnTo>
                    <a:lnTo>
                      <a:pt x="677" y="714"/>
                    </a:lnTo>
                    <a:lnTo>
                      <a:pt x="685" y="721"/>
                    </a:lnTo>
                    <a:lnTo>
                      <a:pt x="694" y="727"/>
                    </a:lnTo>
                    <a:lnTo>
                      <a:pt x="694" y="727"/>
                    </a:lnTo>
                    <a:lnTo>
                      <a:pt x="702" y="731"/>
                    </a:lnTo>
                    <a:lnTo>
                      <a:pt x="710" y="735"/>
                    </a:lnTo>
                    <a:lnTo>
                      <a:pt x="719" y="738"/>
                    </a:lnTo>
                    <a:lnTo>
                      <a:pt x="728" y="741"/>
                    </a:lnTo>
                    <a:lnTo>
                      <a:pt x="737" y="742"/>
                    </a:lnTo>
                    <a:lnTo>
                      <a:pt x="747" y="742"/>
                    </a:lnTo>
                    <a:lnTo>
                      <a:pt x="756" y="741"/>
                    </a:lnTo>
                    <a:lnTo>
                      <a:pt x="765" y="738"/>
                    </a:lnTo>
                    <a:lnTo>
                      <a:pt x="765" y="738"/>
                    </a:lnTo>
                    <a:lnTo>
                      <a:pt x="773" y="736"/>
                    </a:lnTo>
                    <a:lnTo>
                      <a:pt x="781" y="734"/>
                    </a:lnTo>
                    <a:lnTo>
                      <a:pt x="797" y="733"/>
                    </a:lnTo>
                    <a:lnTo>
                      <a:pt x="812" y="733"/>
                    </a:lnTo>
                    <a:lnTo>
                      <a:pt x="828" y="735"/>
                    </a:lnTo>
                    <a:lnTo>
                      <a:pt x="844" y="736"/>
                    </a:lnTo>
                    <a:lnTo>
                      <a:pt x="861" y="736"/>
                    </a:lnTo>
                    <a:lnTo>
                      <a:pt x="869" y="736"/>
                    </a:lnTo>
                    <a:lnTo>
                      <a:pt x="877" y="735"/>
                    </a:lnTo>
                    <a:lnTo>
                      <a:pt x="885" y="733"/>
                    </a:lnTo>
                    <a:lnTo>
                      <a:pt x="892" y="729"/>
                    </a:lnTo>
                    <a:lnTo>
                      <a:pt x="892" y="729"/>
                    </a:lnTo>
                    <a:lnTo>
                      <a:pt x="898" y="726"/>
                    </a:lnTo>
                    <a:lnTo>
                      <a:pt x="902" y="721"/>
                    </a:lnTo>
                    <a:lnTo>
                      <a:pt x="906" y="717"/>
                    </a:lnTo>
                    <a:lnTo>
                      <a:pt x="909" y="711"/>
                    </a:lnTo>
                    <a:lnTo>
                      <a:pt x="914" y="698"/>
                    </a:lnTo>
                    <a:lnTo>
                      <a:pt x="919" y="686"/>
                    </a:lnTo>
                    <a:lnTo>
                      <a:pt x="919" y="686"/>
                    </a:lnTo>
                    <a:lnTo>
                      <a:pt x="925" y="679"/>
                    </a:lnTo>
                    <a:lnTo>
                      <a:pt x="932" y="672"/>
                    </a:lnTo>
                    <a:lnTo>
                      <a:pt x="938" y="664"/>
                    </a:lnTo>
                    <a:lnTo>
                      <a:pt x="940" y="660"/>
                    </a:lnTo>
                    <a:lnTo>
                      <a:pt x="942" y="655"/>
                    </a:lnTo>
                    <a:lnTo>
                      <a:pt x="942" y="655"/>
                    </a:lnTo>
                    <a:lnTo>
                      <a:pt x="942" y="647"/>
                    </a:lnTo>
                    <a:lnTo>
                      <a:pt x="942" y="639"/>
                    </a:lnTo>
                    <a:lnTo>
                      <a:pt x="940" y="625"/>
                    </a:lnTo>
                    <a:lnTo>
                      <a:pt x="939" y="610"/>
                    </a:lnTo>
                    <a:lnTo>
                      <a:pt x="939" y="602"/>
                    </a:lnTo>
                    <a:lnTo>
                      <a:pt x="940" y="595"/>
                    </a:lnTo>
                    <a:lnTo>
                      <a:pt x="940" y="595"/>
                    </a:lnTo>
                    <a:lnTo>
                      <a:pt x="944" y="581"/>
                    </a:lnTo>
                    <a:lnTo>
                      <a:pt x="950" y="569"/>
                    </a:lnTo>
                    <a:lnTo>
                      <a:pt x="958" y="556"/>
                    </a:lnTo>
                    <a:lnTo>
                      <a:pt x="966" y="544"/>
                    </a:lnTo>
                    <a:lnTo>
                      <a:pt x="975" y="532"/>
                    </a:lnTo>
                    <a:lnTo>
                      <a:pt x="982" y="520"/>
                    </a:lnTo>
                    <a:lnTo>
                      <a:pt x="989" y="506"/>
                    </a:lnTo>
                    <a:lnTo>
                      <a:pt x="993" y="493"/>
                    </a:lnTo>
                    <a:lnTo>
                      <a:pt x="993" y="493"/>
                    </a:lnTo>
                    <a:lnTo>
                      <a:pt x="997" y="477"/>
                    </a:lnTo>
                    <a:lnTo>
                      <a:pt x="999" y="461"/>
                    </a:lnTo>
                    <a:lnTo>
                      <a:pt x="1000" y="445"/>
                    </a:lnTo>
                    <a:lnTo>
                      <a:pt x="1001" y="428"/>
                    </a:lnTo>
                    <a:lnTo>
                      <a:pt x="1000" y="396"/>
                    </a:lnTo>
                    <a:lnTo>
                      <a:pt x="998" y="362"/>
                    </a:lnTo>
                    <a:lnTo>
                      <a:pt x="998" y="362"/>
                    </a:lnTo>
                    <a:lnTo>
                      <a:pt x="999" y="356"/>
                    </a:lnTo>
                    <a:lnTo>
                      <a:pt x="1001" y="349"/>
                    </a:lnTo>
                    <a:lnTo>
                      <a:pt x="1005" y="342"/>
                    </a:lnTo>
                    <a:lnTo>
                      <a:pt x="1010" y="337"/>
                    </a:lnTo>
                    <a:lnTo>
                      <a:pt x="1010" y="337"/>
                    </a:lnTo>
                    <a:lnTo>
                      <a:pt x="988" y="339"/>
                    </a:lnTo>
                    <a:lnTo>
                      <a:pt x="975" y="339"/>
                    </a:lnTo>
                    <a:lnTo>
                      <a:pt x="964" y="338"/>
                    </a:lnTo>
                    <a:lnTo>
                      <a:pt x="955" y="335"/>
                    </a:lnTo>
                    <a:lnTo>
                      <a:pt x="950" y="332"/>
                    </a:lnTo>
                    <a:lnTo>
                      <a:pt x="946" y="330"/>
                    </a:lnTo>
                    <a:lnTo>
                      <a:pt x="942" y="327"/>
                    </a:lnTo>
                    <a:lnTo>
                      <a:pt x="940" y="322"/>
                    </a:lnTo>
                    <a:lnTo>
                      <a:pt x="938" y="317"/>
                    </a:lnTo>
                    <a:lnTo>
                      <a:pt x="936" y="312"/>
                    </a:lnTo>
                    <a:lnTo>
                      <a:pt x="936" y="3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Freeform: Shape 66"/>
              <p:cNvSpPr/>
              <p:nvPr/>
            </p:nvSpPr>
            <p:spPr bwMode="auto">
              <a:xfrm>
                <a:off x="4216400" y="4743450"/>
                <a:ext cx="90488" cy="82550"/>
              </a:xfrm>
              <a:custGeom>
                <a:avLst/>
                <a:gdLst>
                  <a:gd name="T0" fmla="*/ 98 w 114"/>
                  <a:gd name="T1" fmla="*/ 14 h 103"/>
                  <a:gd name="T2" fmla="*/ 98 w 114"/>
                  <a:gd name="T3" fmla="*/ 14 h 103"/>
                  <a:gd name="T4" fmla="*/ 90 w 114"/>
                  <a:gd name="T5" fmla="*/ 10 h 103"/>
                  <a:gd name="T6" fmla="*/ 82 w 114"/>
                  <a:gd name="T7" fmla="*/ 7 h 103"/>
                  <a:gd name="T8" fmla="*/ 74 w 114"/>
                  <a:gd name="T9" fmla="*/ 4 h 103"/>
                  <a:gd name="T10" fmla="*/ 66 w 114"/>
                  <a:gd name="T11" fmla="*/ 2 h 103"/>
                  <a:gd name="T12" fmla="*/ 50 w 114"/>
                  <a:gd name="T13" fmla="*/ 1 h 103"/>
                  <a:gd name="T14" fmla="*/ 34 w 114"/>
                  <a:gd name="T15" fmla="*/ 0 h 103"/>
                  <a:gd name="T16" fmla="*/ 34 w 114"/>
                  <a:gd name="T17" fmla="*/ 0 h 103"/>
                  <a:gd name="T18" fmla="*/ 23 w 114"/>
                  <a:gd name="T19" fmla="*/ 1 h 103"/>
                  <a:gd name="T20" fmla="*/ 17 w 114"/>
                  <a:gd name="T21" fmla="*/ 2 h 103"/>
                  <a:gd name="T22" fmla="*/ 13 w 114"/>
                  <a:gd name="T23" fmla="*/ 4 h 103"/>
                  <a:gd name="T24" fmla="*/ 10 w 114"/>
                  <a:gd name="T25" fmla="*/ 8 h 103"/>
                  <a:gd name="T26" fmla="*/ 7 w 114"/>
                  <a:gd name="T27" fmla="*/ 11 h 103"/>
                  <a:gd name="T28" fmla="*/ 0 w 114"/>
                  <a:gd name="T29" fmla="*/ 24 h 103"/>
                  <a:gd name="T30" fmla="*/ 0 w 114"/>
                  <a:gd name="T31" fmla="*/ 24 h 103"/>
                  <a:gd name="T32" fmla="*/ 7 w 114"/>
                  <a:gd name="T33" fmla="*/ 25 h 103"/>
                  <a:gd name="T34" fmla="*/ 13 w 114"/>
                  <a:gd name="T35" fmla="*/ 27 h 103"/>
                  <a:gd name="T36" fmla="*/ 18 w 114"/>
                  <a:gd name="T37" fmla="*/ 32 h 103"/>
                  <a:gd name="T38" fmla="*/ 24 w 114"/>
                  <a:gd name="T39" fmla="*/ 36 h 103"/>
                  <a:gd name="T40" fmla="*/ 33 w 114"/>
                  <a:gd name="T41" fmla="*/ 45 h 103"/>
                  <a:gd name="T42" fmla="*/ 39 w 114"/>
                  <a:gd name="T43" fmla="*/ 50 h 103"/>
                  <a:gd name="T44" fmla="*/ 44 w 114"/>
                  <a:gd name="T45" fmla="*/ 53 h 103"/>
                  <a:gd name="T46" fmla="*/ 44 w 114"/>
                  <a:gd name="T47" fmla="*/ 53 h 103"/>
                  <a:gd name="T48" fmla="*/ 41 w 114"/>
                  <a:gd name="T49" fmla="*/ 57 h 103"/>
                  <a:gd name="T50" fmla="*/ 39 w 114"/>
                  <a:gd name="T51" fmla="*/ 60 h 103"/>
                  <a:gd name="T52" fmla="*/ 39 w 114"/>
                  <a:gd name="T53" fmla="*/ 65 h 103"/>
                  <a:gd name="T54" fmla="*/ 39 w 114"/>
                  <a:gd name="T55" fmla="*/ 68 h 103"/>
                  <a:gd name="T56" fmla="*/ 39 w 114"/>
                  <a:gd name="T57" fmla="*/ 76 h 103"/>
                  <a:gd name="T58" fmla="*/ 40 w 114"/>
                  <a:gd name="T59" fmla="*/ 79 h 103"/>
                  <a:gd name="T60" fmla="*/ 39 w 114"/>
                  <a:gd name="T61" fmla="*/ 84 h 103"/>
                  <a:gd name="T62" fmla="*/ 39 w 114"/>
                  <a:gd name="T63" fmla="*/ 84 h 103"/>
                  <a:gd name="T64" fmla="*/ 42 w 114"/>
                  <a:gd name="T65" fmla="*/ 84 h 103"/>
                  <a:gd name="T66" fmla="*/ 44 w 114"/>
                  <a:gd name="T67" fmla="*/ 85 h 103"/>
                  <a:gd name="T68" fmla="*/ 48 w 114"/>
                  <a:gd name="T69" fmla="*/ 91 h 103"/>
                  <a:gd name="T70" fmla="*/ 50 w 114"/>
                  <a:gd name="T71" fmla="*/ 94 h 103"/>
                  <a:gd name="T72" fmla="*/ 51 w 114"/>
                  <a:gd name="T73" fmla="*/ 95 h 103"/>
                  <a:gd name="T74" fmla="*/ 54 w 114"/>
                  <a:gd name="T75" fmla="*/ 95 h 103"/>
                  <a:gd name="T76" fmla="*/ 59 w 114"/>
                  <a:gd name="T77" fmla="*/ 94 h 103"/>
                  <a:gd name="T78" fmla="*/ 59 w 114"/>
                  <a:gd name="T79" fmla="*/ 94 h 103"/>
                  <a:gd name="T80" fmla="*/ 59 w 114"/>
                  <a:gd name="T81" fmla="*/ 103 h 103"/>
                  <a:gd name="T82" fmla="*/ 59 w 114"/>
                  <a:gd name="T83" fmla="*/ 103 h 103"/>
                  <a:gd name="T84" fmla="*/ 69 w 114"/>
                  <a:gd name="T85" fmla="*/ 103 h 103"/>
                  <a:gd name="T86" fmla="*/ 78 w 114"/>
                  <a:gd name="T87" fmla="*/ 101 h 103"/>
                  <a:gd name="T88" fmla="*/ 86 w 114"/>
                  <a:gd name="T89" fmla="*/ 97 h 103"/>
                  <a:gd name="T90" fmla="*/ 93 w 114"/>
                  <a:gd name="T91" fmla="*/ 92 h 103"/>
                  <a:gd name="T92" fmla="*/ 99 w 114"/>
                  <a:gd name="T93" fmla="*/ 84 h 103"/>
                  <a:gd name="T94" fmla="*/ 104 w 114"/>
                  <a:gd name="T95" fmla="*/ 76 h 103"/>
                  <a:gd name="T96" fmla="*/ 108 w 114"/>
                  <a:gd name="T97" fmla="*/ 68 h 103"/>
                  <a:gd name="T98" fmla="*/ 111 w 114"/>
                  <a:gd name="T99" fmla="*/ 58 h 103"/>
                  <a:gd name="T100" fmla="*/ 111 w 114"/>
                  <a:gd name="T101" fmla="*/ 58 h 103"/>
                  <a:gd name="T102" fmla="*/ 112 w 114"/>
                  <a:gd name="T103" fmla="*/ 52 h 103"/>
                  <a:gd name="T104" fmla="*/ 114 w 114"/>
                  <a:gd name="T105" fmla="*/ 45 h 103"/>
                  <a:gd name="T106" fmla="*/ 114 w 114"/>
                  <a:gd name="T107" fmla="*/ 40 h 103"/>
                  <a:gd name="T108" fmla="*/ 112 w 114"/>
                  <a:gd name="T109" fmla="*/ 34 h 103"/>
                  <a:gd name="T110" fmla="*/ 110 w 114"/>
                  <a:gd name="T111" fmla="*/ 28 h 103"/>
                  <a:gd name="T112" fmla="*/ 107 w 114"/>
                  <a:gd name="T113" fmla="*/ 23 h 103"/>
                  <a:gd name="T114" fmla="*/ 102 w 114"/>
                  <a:gd name="T115" fmla="*/ 18 h 103"/>
                  <a:gd name="T116" fmla="*/ 98 w 114"/>
                  <a:gd name="T117" fmla="*/ 14 h 103"/>
                  <a:gd name="T118" fmla="*/ 98 w 114"/>
                  <a:gd name="T119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" h="103">
                    <a:moveTo>
                      <a:pt x="98" y="14"/>
                    </a:moveTo>
                    <a:lnTo>
                      <a:pt x="98" y="14"/>
                    </a:lnTo>
                    <a:lnTo>
                      <a:pt x="90" y="10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6" y="2"/>
                    </a:lnTo>
                    <a:lnTo>
                      <a:pt x="50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3" y="1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7" y="1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8" y="32"/>
                    </a:lnTo>
                    <a:lnTo>
                      <a:pt x="24" y="36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1" y="57"/>
                    </a:lnTo>
                    <a:lnTo>
                      <a:pt x="39" y="60"/>
                    </a:lnTo>
                    <a:lnTo>
                      <a:pt x="39" y="65"/>
                    </a:lnTo>
                    <a:lnTo>
                      <a:pt x="39" y="68"/>
                    </a:lnTo>
                    <a:lnTo>
                      <a:pt x="39" y="76"/>
                    </a:lnTo>
                    <a:lnTo>
                      <a:pt x="40" y="79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2" y="84"/>
                    </a:lnTo>
                    <a:lnTo>
                      <a:pt x="44" y="85"/>
                    </a:lnTo>
                    <a:lnTo>
                      <a:pt x="48" y="91"/>
                    </a:lnTo>
                    <a:lnTo>
                      <a:pt x="50" y="94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59" y="103"/>
                    </a:lnTo>
                    <a:lnTo>
                      <a:pt x="59" y="103"/>
                    </a:lnTo>
                    <a:lnTo>
                      <a:pt x="69" y="103"/>
                    </a:lnTo>
                    <a:lnTo>
                      <a:pt x="78" y="101"/>
                    </a:lnTo>
                    <a:lnTo>
                      <a:pt x="86" y="97"/>
                    </a:lnTo>
                    <a:lnTo>
                      <a:pt x="93" y="92"/>
                    </a:lnTo>
                    <a:lnTo>
                      <a:pt x="99" y="84"/>
                    </a:lnTo>
                    <a:lnTo>
                      <a:pt x="104" y="76"/>
                    </a:lnTo>
                    <a:lnTo>
                      <a:pt x="108" y="6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12" y="52"/>
                    </a:lnTo>
                    <a:lnTo>
                      <a:pt x="114" y="45"/>
                    </a:lnTo>
                    <a:lnTo>
                      <a:pt x="114" y="40"/>
                    </a:lnTo>
                    <a:lnTo>
                      <a:pt x="112" y="34"/>
                    </a:lnTo>
                    <a:lnTo>
                      <a:pt x="110" y="28"/>
                    </a:lnTo>
                    <a:lnTo>
                      <a:pt x="107" y="23"/>
                    </a:lnTo>
                    <a:lnTo>
                      <a:pt x="102" y="18"/>
                    </a:lnTo>
                    <a:lnTo>
                      <a:pt x="98" y="14"/>
                    </a:lnTo>
                    <a:lnTo>
                      <a:pt x="98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Freeform: Shape 67"/>
              <p:cNvSpPr/>
              <p:nvPr/>
            </p:nvSpPr>
            <p:spPr bwMode="auto">
              <a:xfrm>
                <a:off x="4597400" y="4706938"/>
                <a:ext cx="163513" cy="200025"/>
              </a:xfrm>
              <a:custGeom>
                <a:avLst/>
                <a:gdLst>
                  <a:gd name="T0" fmla="*/ 206 w 206"/>
                  <a:gd name="T1" fmla="*/ 58 h 254"/>
                  <a:gd name="T2" fmla="*/ 193 w 206"/>
                  <a:gd name="T3" fmla="*/ 7 h 254"/>
                  <a:gd name="T4" fmla="*/ 192 w 206"/>
                  <a:gd name="T5" fmla="*/ 5 h 254"/>
                  <a:gd name="T6" fmla="*/ 185 w 206"/>
                  <a:gd name="T7" fmla="*/ 1 h 254"/>
                  <a:gd name="T8" fmla="*/ 177 w 206"/>
                  <a:gd name="T9" fmla="*/ 0 h 254"/>
                  <a:gd name="T10" fmla="*/ 170 w 206"/>
                  <a:gd name="T11" fmla="*/ 5 h 254"/>
                  <a:gd name="T12" fmla="*/ 169 w 206"/>
                  <a:gd name="T13" fmla="*/ 9 h 254"/>
                  <a:gd name="T14" fmla="*/ 169 w 206"/>
                  <a:gd name="T15" fmla="*/ 17 h 254"/>
                  <a:gd name="T16" fmla="*/ 175 w 206"/>
                  <a:gd name="T17" fmla="*/ 33 h 254"/>
                  <a:gd name="T18" fmla="*/ 176 w 206"/>
                  <a:gd name="T19" fmla="*/ 42 h 254"/>
                  <a:gd name="T20" fmla="*/ 181 w 206"/>
                  <a:gd name="T21" fmla="*/ 39 h 254"/>
                  <a:gd name="T22" fmla="*/ 178 w 206"/>
                  <a:gd name="T23" fmla="*/ 43 h 254"/>
                  <a:gd name="T24" fmla="*/ 167 w 206"/>
                  <a:gd name="T25" fmla="*/ 54 h 254"/>
                  <a:gd name="T26" fmla="*/ 164 w 206"/>
                  <a:gd name="T27" fmla="*/ 56 h 254"/>
                  <a:gd name="T28" fmla="*/ 149 w 206"/>
                  <a:gd name="T29" fmla="*/ 62 h 254"/>
                  <a:gd name="T30" fmla="*/ 129 w 206"/>
                  <a:gd name="T31" fmla="*/ 68 h 254"/>
                  <a:gd name="T32" fmla="*/ 126 w 206"/>
                  <a:gd name="T33" fmla="*/ 72 h 254"/>
                  <a:gd name="T34" fmla="*/ 117 w 206"/>
                  <a:gd name="T35" fmla="*/ 83 h 254"/>
                  <a:gd name="T36" fmla="*/ 108 w 206"/>
                  <a:gd name="T37" fmla="*/ 96 h 254"/>
                  <a:gd name="T38" fmla="*/ 104 w 206"/>
                  <a:gd name="T39" fmla="*/ 98 h 254"/>
                  <a:gd name="T40" fmla="*/ 95 w 206"/>
                  <a:gd name="T41" fmla="*/ 100 h 254"/>
                  <a:gd name="T42" fmla="*/ 76 w 206"/>
                  <a:gd name="T43" fmla="*/ 100 h 254"/>
                  <a:gd name="T44" fmla="*/ 66 w 206"/>
                  <a:gd name="T45" fmla="*/ 101 h 254"/>
                  <a:gd name="T46" fmla="*/ 62 w 206"/>
                  <a:gd name="T47" fmla="*/ 103 h 254"/>
                  <a:gd name="T48" fmla="*/ 52 w 206"/>
                  <a:gd name="T49" fmla="*/ 111 h 254"/>
                  <a:gd name="T50" fmla="*/ 44 w 206"/>
                  <a:gd name="T51" fmla="*/ 126 h 254"/>
                  <a:gd name="T52" fmla="*/ 40 w 206"/>
                  <a:gd name="T53" fmla="*/ 133 h 254"/>
                  <a:gd name="T54" fmla="*/ 21 w 206"/>
                  <a:gd name="T55" fmla="*/ 148 h 254"/>
                  <a:gd name="T56" fmla="*/ 9 w 206"/>
                  <a:gd name="T57" fmla="*/ 157 h 254"/>
                  <a:gd name="T58" fmla="*/ 2 w 206"/>
                  <a:gd name="T59" fmla="*/ 171 h 254"/>
                  <a:gd name="T60" fmla="*/ 0 w 206"/>
                  <a:gd name="T61" fmla="*/ 183 h 254"/>
                  <a:gd name="T62" fmla="*/ 2 w 206"/>
                  <a:gd name="T63" fmla="*/ 211 h 254"/>
                  <a:gd name="T64" fmla="*/ 12 w 206"/>
                  <a:gd name="T65" fmla="*/ 236 h 254"/>
                  <a:gd name="T66" fmla="*/ 21 w 206"/>
                  <a:gd name="T67" fmla="*/ 245 h 254"/>
                  <a:gd name="T68" fmla="*/ 32 w 206"/>
                  <a:gd name="T69" fmla="*/ 252 h 254"/>
                  <a:gd name="T70" fmla="*/ 43 w 206"/>
                  <a:gd name="T71" fmla="*/ 254 h 254"/>
                  <a:gd name="T72" fmla="*/ 59 w 206"/>
                  <a:gd name="T73" fmla="*/ 254 h 254"/>
                  <a:gd name="T74" fmla="*/ 90 w 206"/>
                  <a:gd name="T75" fmla="*/ 248 h 254"/>
                  <a:gd name="T76" fmla="*/ 104 w 206"/>
                  <a:gd name="T77" fmla="*/ 244 h 254"/>
                  <a:gd name="T78" fmla="*/ 123 w 206"/>
                  <a:gd name="T79" fmla="*/ 232 h 254"/>
                  <a:gd name="T80" fmla="*/ 131 w 206"/>
                  <a:gd name="T81" fmla="*/ 224 h 254"/>
                  <a:gd name="T82" fmla="*/ 145 w 206"/>
                  <a:gd name="T83" fmla="*/ 207 h 254"/>
                  <a:gd name="T84" fmla="*/ 156 w 206"/>
                  <a:gd name="T85" fmla="*/ 189 h 254"/>
                  <a:gd name="T86" fmla="*/ 162 w 206"/>
                  <a:gd name="T87" fmla="*/ 167 h 254"/>
                  <a:gd name="T88" fmla="*/ 164 w 206"/>
                  <a:gd name="T89" fmla="*/ 156 h 254"/>
                  <a:gd name="T90" fmla="*/ 168 w 206"/>
                  <a:gd name="T91" fmla="*/ 145 h 254"/>
                  <a:gd name="T92" fmla="*/ 178 w 206"/>
                  <a:gd name="T93" fmla="*/ 134 h 254"/>
                  <a:gd name="T94" fmla="*/ 194 w 206"/>
                  <a:gd name="T95" fmla="*/ 120 h 254"/>
                  <a:gd name="T96" fmla="*/ 200 w 206"/>
                  <a:gd name="T97" fmla="*/ 114 h 254"/>
                  <a:gd name="T98" fmla="*/ 200 w 206"/>
                  <a:gd name="T99" fmla="*/ 111 h 254"/>
                  <a:gd name="T100" fmla="*/ 194 w 206"/>
                  <a:gd name="T101" fmla="*/ 104 h 254"/>
                  <a:gd name="T102" fmla="*/ 193 w 206"/>
                  <a:gd name="T103" fmla="*/ 100 h 254"/>
                  <a:gd name="T104" fmla="*/ 194 w 206"/>
                  <a:gd name="T105" fmla="*/ 95 h 254"/>
                  <a:gd name="T106" fmla="*/ 201 w 206"/>
                  <a:gd name="T107" fmla="*/ 78 h 254"/>
                  <a:gd name="T108" fmla="*/ 206 w 206"/>
                  <a:gd name="T109" fmla="*/ 63 h 254"/>
                  <a:gd name="T110" fmla="*/ 206 w 206"/>
                  <a:gd name="T111" fmla="*/ 5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6" h="254">
                    <a:moveTo>
                      <a:pt x="206" y="58"/>
                    </a:moveTo>
                    <a:lnTo>
                      <a:pt x="206" y="58"/>
                    </a:lnTo>
                    <a:lnTo>
                      <a:pt x="200" y="32"/>
                    </a:lnTo>
                    <a:lnTo>
                      <a:pt x="193" y="7"/>
                    </a:lnTo>
                    <a:lnTo>
                      <a:pt x="193" y="7"/>
                    </a:lnTo>
                    <a:lnTo>
                      <a:pt x="192" y="5"/>
                    </a:lnTo>
                    <a:lnTo>
                      <a:pt x="189" y="3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77" y="0"/>
                    </a:lnTo>
                    <a:lnTo>
                      <a:pt x="174" y="1"/>
                    </a:lnTo>
                    <a:lnTo>
                      <a:pt x="170" y="5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68" y="14"/>
                    </a:lnTo>
                    <a:lnTo>
                      <a:pt x="169" y="17"/>
                    </a:lnTo>
                    <a:lnTo>
                      <a:pt x="173" y="25"/>
                    </a:lnTo>
                    <a:lnTo>
                      <a:pt x="175" y="33"/>
                    </a:lnTo>
                    <a:lnTo>
                      <a:pt x="176" y="38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81" y="39"/>
                    </a:lnTo>
                    <a:lnTo>
                      <a:pt x="181" y="39"/>
                    </a:lnTo>
                    <a:lnTo>
                      <a:pt x="178" y="43"/>
                    </a:lnTo>
                    <a:lnTo>
                      <a:pt x="175" y="47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4" y="56"/>
                    </a:lnTo>
                    <a:lnTo>
                      <a:pt x="159" y="58"/>
                    </a:lnTo>
                    <a:lnTo>
                      <a:pt x="149" y="62"/>
                    </a:lnTo>
                    <a:lnTo>
                      <a:pt x="140" y="65"/>
                    </a:lnTo>
                    <a:lnTo>
                      <a:pt x="129" y="68"/>
                    </a:lnTo>
                    <a:lnTo>
                      <a:pt x="129" y="68"/>
                    </a:lnTo>
                    <a:lnTo>
                      <a:pt x="126" y="72"/>
                    </a:lnTo>
                    <a:lnTo>
                      <a:pt x="123" y="75"/>
                    </a:lnTo>
                    <a:lnTo>
                      <a:pt x="117" y="83"/>
                    </a:lnTo>
                    <a:lnTo>
                      <a:pt x="111" y="92"/>
                    </a:lnTo>
                    <a:lnTo>
                      <a:pt x="108" y="96"/>
                    </a:lnTo>
                    <a:lnTo>
                      <a:pt x="104" y="98"/>
                    </a:lnTo>
                    <a:lnTo>
                      <a:pt x="104" y="98"/>
                    </a:lnTo>
                    <a:lnTo>
                      <a:pt x="100" y="99"/>
                    </a:lnTo>
                    <a:lnTo>
                      <a:pt x="95" y="100"/>
                    </a:lnTo>
                    <a:lnTo>
                      <a:pt x="85" y="100"/>
                    </a:lnTo>
                    <a:lnTo>
                      <a:pt x="76" y="100"/>
                    </a:lnTo>
                    <a:lnTo>
                      <a:pt x="70" y="100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2" y="103"/>
                    </a:lnTo>
                    <a:lnTo>
                      <a:pt x="59" y="105"/>
                    </a:lnTo>
                    <a:lnTo>
                      <a:pt x="52" y="111"/>
                    </a:lnTo>
                    <a:lnTo>
                      <a:pt x="48" y="119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0" y="133"/>
                    </a:lnTo>
                    <a:lnTo>
                      <a:pt x="35" y="139"/>
                    </a:lnTo>
                    <a:lnTo>
                      <a:pt x="21" y="148"/>
                    </a:lnTo>
                    <a:lnTo>
                      <a:pt x="15" y="153"/>
                    </a:lnTo>
                    <a:lnTo>
                      <a:pt x="9" y="157"/>
                    </a:lnTo>
                    <a:lnTo>
                      <a:pt x="4" y="164"/>
                    </a:lnTo>
                    <a:lnTo>
                      <a:pt x="2" y="171"/>
                    </a:lnTo>
                    <a:lnTo>
                      <a:pt x="2" y="171"/>
                    </a:lnTo>
                    <a:lnTo>
                      <a:pt x="0" y="183"/>
                    </a:lnTo>
                    <a:lnTo>
                      <a:pt x="0" y="197"/>
                    </a:lnTo>
                    <a:lnTo>
                      <a:pt x="2" y="211"/>
                    </a:lnTo>
                    <a:lnTo>
                      <a:pt x="7" y="224"/>
                    </a:lnTo>
                    <a:lnTo>
                      <a:pt x="12" y="236"/>
                    </a:lnTo>
                    <a:lnTo>
                      <a:pt x="17" y="240"/>
                    </a:lnTo>
                    <a:lnTo>
                      <a:pt x="21" y="245"/>
                    </a:lnTo>
                    <a:lnTo>
                      <a:pt x="26" y="248"/>
                    </a:lnTo>
                    <a:lnTo>
                      <a:pt x="32" y="252"/>
                    </a:lnTo>
                    <a:lnTo>
                      <a:pt x="37" y="254"/>
                    </a:lnTo>
                    <a:lnTo>
                      <a:pt x="43" y="254"/>
                    </a:lnTo>
                    <a:lnTo>
                      <a:pt x="43" y="254"/>
                    </a:lnTo>
                    <a:lnTo>
                      <a:pt x="59" y="254"/>
                    </a:lnTo>
                    <a:lnTo>
                      <a:pt x="74" y="252"/>
                    </a:lnTo>
                    <a:lnTo>
                      <a:pt x="90" y="248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15" y="238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31" y="224"/>
                    </a:lnTo>
                    <a:lnTo>
                      <a:pt x="139" y="216"/>
                    </a:lnTo>
                    <a:lnTo>
                      <a:pt x="145" y="207"/>
                    </a:lnTo>
                    <a:lnTo>
                      <a:pt x="151" y="198"/>
                    </a:lnTo>
                    <a:lnTo>
                      <a:pt x="156" y="189"/>
                    </a:lnTo>
                    <a:lnTo>
                      <a:pt x="160" y="178"/>
                    </a:lnTo>
                    <a:lnTo>
                      <a:pt x="162" y="167"/>
                    </a:lnTo>
                    <a:lnTo>
                      <a:pt x="164" y="156"/>
                    </a:lnTo>
                    <a:lnTo>
                      <a:pt x="164" y="156"/>
                    </a:lnTo>
                    <a:lnTo>
                      <a:pt x="166" y="149"/>
                    </a:lnTo>
                    <a:lnTo>
                      <a:pt x="168" y="145"/>
                    </a:lnTo>
                    <a:lnTo>
                      <a:pt x="173" y="139"/>
                    </a:lnTo>
                    <a:lnTo>
                      <a:pt x="178" y="134"/>
                    </a:lnTo>
                    <a:lnTo>
                      <a:pt x="190" y="125"/>
                    </a:lnTo>
                    <a:lnTo>
                      <a:pt x="194" y="120"/>
                    </a:lnTo>
                    <a:lnTo>
                      <a:pt x="200" y="114"/>
                    </a:lnTo>
                    <a:lnTo>
                      <a:pt x="200" y="114"/>
                    </a:lnTo>
                    <a:lnTo>
                      <a:pt x="200" y="113"/>
                    </a:lnTo>
                    <a:lnTo>
                      <a:pt x="200" y="111"/>
                    </a:lnTo>
                    <a:lnTo>
                      <a:pt x="198" y="107"/>
                    </a:lnTo>
                    <a:lnTo>
                      <a:pt x="194" y="104"/>
                    </a:lnTo>
                    <a:lnTo>
                      <a:pt x="193" y="101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4" y="95"/>
                    </a:lnTo>
                    <a:lnTo>
                      <a:pt x="195" y="89"/>
                    </a:lnTo>
                    <a:lnTo>
                      <a:pt x="201" y="78"/>
                    </a:lnTo>
                    <a:lnTo>
                      <a:pt x="204" y="67"/>
                    </a:lnTo>
                    <a:lnTo>
                      <a:pt x="206" y="63"/>
                    </a:lnTo>
                    <a:lnTo>
                      <a:pt x="206" y="58"/>
                    </a:lnTo>
                    <a:lnTo>
                      <a:pt x="20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Freeform: Shape 68"/>
              <p:cNvSpPr/>
              <p:nvPr/>
            </p:nvSpPr>
            <p:spPr bwMode="auto">
              <a:xfrm>
                <a:off x="4722813" y="4527550"/>
                <a:ext cx="117475" cy="214312"/>
              </a:xfrm>
              <a:custGeom>
                <a:avLst/>
                <a:gdLst>
                  <a:gd name="T0" fmla="*/ 130 w 149"/>
                  <a:gd name="T1" fmla="*/ 135 h 271"/>
                  <a:gd name="T2" fmla="*/ 110 w 149"/>
                  <a:gd name="T3" fmla="*/ 138 h 271"/>
                  <a:gd name="T4" fmla="*/ 104 w 149"/>
                  <a:gd name="T5" fmla="*/ 137 h 271"/>
                  <a:gd name="T6" fmla="*/ 93 w 149"/>
                  <a:gd name="T7" fmla="*/ 130 h 271"/>
                  <a:gd name="T8" fmla="*/ 89 w 149"/>
                  <a:gd name="T9" fmla="*/ 118 h 271"/>
                  <a:gd name="T10" fmla="*/ 89 w 149"/>
                  <a:gd name="T11" fmla="*/ 108 h 271"/>
                  <a:gd name="T12" fmla="*/ 84 w 149"/>
                  <a:gd name="T13" fmla="*/ 104 h 271"/>
                  <a:gd name="T14" fmla="*/ 59 w 149"/>
                  <a:gd name="T15" fmla="*/ 104 h 271"/>
                  <a:gd name="T16" fmla="*/ 43 w 149"/>
                  <a:gd name="T17" fmla="*/ 99 h 271"/>
                  <a:gd name="T18" fmla="*/ 37 w 149"/>
                  <a:gd name="T19" fmla="*/ 90 h 271"/>
                  <a:gd name="T20" fmla="*/ 42 w 149"/>
                  <a:gd name="T21" fmla="*/ 75 h 271"/>
                  <a:gd name="T22" fmla="*/ 49 w 149"/>
                  <a:gd name="T23" fmla="*/ 56 h 271"/>
                  <a:gd name="T24" fmla="*/ 45 w 149"/>
                  <a:gd name="T25" fmla="*/ 47 h 271"/>
                  <a:gd name="T26" fmla="*/ 39 w 149"/>
                  <a:gd name="T27" fmla="*/ 39 h 271"/>
                  <a:gd name="T28" fmla="*/ 27 w 149"/>
                  <a:gd name="T29" fmla="*/ 27 h 271"/>
                  <a:gd name="T30" fmla="*/ 25 w 149"/>
                  <a:gd name="T31" fmla="*/ 15 h 271"/>
                  <a:gd name="T32" fmla="*/ 25 w 149"/>
                  <a:gd name="T33" fmla="*/ 2 h 271"/>
                  <a:gd name="T34" fmla="*/ 10 w 149"/>
                  <a:gd name="T35" fmla="*/ 0 h 271"/>
                  <a:gd name="T36" fmla="*/ 16 w 149"/>
                  <a:gd name="T37" fmla="*/ 10 h 271"/>
                  <a:gd name="T38" fmla="*/ 6 w 149"/>
                  <a:gd name="T39" fmla="*/ 18 h 271"/>
                  <a:gd name="T40" fmla="*/ 0 w 149"/>
                  <a:gd name="T41" fmla="*/ 35 h 271"/>
                  <a:gd name="T42" fmla="*/ 7 w 149"/>
                  <a:gd name="T43" fmla="*/ 51 h 271"/>
                  <a:gd name="T44" fmla="*/ 16 w 149"/>
                  <a:gd name="T45" fmla="*/ 61 h 271"/>
                  <a:gd name="T46" fmla="*/ 35 w 149"/>
                  <a:gd name="T47" fmla="*/ 96 h 271"/>
                  <a:gd name="T48" fmla="*/ 29 w 149"/>
                  <a:gd name="T49" fmla="*/ 100 h 271"/>
                  <a:gd name="T50" fmla="*/ 26 w 149"/>
                  <a:gd name="T51" fmla="*/ 113 h 271"/>
                  <a:gd name="T52" fmla="*/ 35 w 149"/>
                  <a:gd name="T53" fmla="*/ 141 h 271"/>
                  <a:gd name="T54" fmla="*/ 33 w 149"/>
                  <a:gd name="T55" fmla="*/ 156 h 271"/>
                  <a:gd name="T56" fmla="*/ 26 w 149"/>
                  <a:gd name="T57" fmla="*/ 162 h 271"/>
                  <a:gd name="T58" fmla="*/ 25 w 149"/>
                  <a:gd name="T59" fmla="*/ 171 h 271"/>
                  <a:gd name="T60" fmla="*/ 33 w 149"/>
                  <a:gd name="T61" fmla="*/ 182 h 271"/>
                  <a:gd name="T62" fmla="*/ 49 w 149"/>
                  <a:gd name="T63" fmla="*/ 202 h 271"/>
                  <a:gd name="T64" fmla="*/ 52 w 149"/>
                  <a:gd name="T65" fmla="*/ 214 h 271"/>
                  <a:gd name="T66" fmla="*/ 56 w 149"/>
                  <a:gd name="T67" fmla="*/ 231 h 271"/>
                  <a:gd name="T68" fmla="*/ 61 w 149"/>
                  <a:gd name="T69" fmla="*/ 240 h 271"/>
                  <a:gd name="T70" fmla="*/ 61 w 149"/>
                  <a:gd name="T71" fmla="*/ 247 h 271"/>
                  <a:gd name="T72" fmla="*/ 70 w 149"/>
                  <a:gd name="T73" fmla="*/ 249 h 271"/>
                  <a:gd name="T74" fmla="*/ 79 w 149"/>
                  <a:gd name="T75" fmla="*/ 262 h 271"/>
                  <a:gd name="T76" fmla="*/ 85 w 149"/>
                  <a:gd name="T77" fmla="*/ 268 h 271"/>
                  <a:gd name="T78" fmla="*/ 99 w 149"/>
                  <a:gd name="T79" fmla="*/ 271 h 271"/>
                  <a:gd name="T80" fmla="*/ 108 w 149"/>
                  <a:gd name="T81" fmla="*/ 266 h 271"/>
                  <a:gd name="T82" fmla="*/ 109 w 149"/>
                  <a:gd name="T83" fmla="*/ 259 h 271"/>
                  <a:gd name="T84" fmla="*/ 107 w 149"/>
                  <a:gd name="T85" fmla="*/ 242 h 271"/>
                  <a:gd name="T86" fmla="*/ 111 w 149"/>
                  <a:gd name="T87" fmla="*/ 230 h 271"/>
                  <a:gd name="T88" fmla="*/ 117 w 149"/>
                  <a:gd name="T89" fmla="*/ 224 h 271"/>
                  <a:gd name="T90" fmla="*/ 134 w 149"/>
                  <a:gd name="T91" fmla="*/ 214 h 271"/>
                  <a:gd name="T92" fmla="*/ 141 w 149"/>
                  <a:gd name="T93" fmla="*/ 192 h 271"/>
                  <a:gd name="T94" fmla="*/ 147 w 149"/>
                  <a:gd name="T95" fmla="*/ 173 h 271"/>
                  <a:gd name="T96" fmla="*/ 148 w 149"/>
                  <a:gd name="T97" fmla="*/ 157 h 271"/>
                  <a:gd name="T98" fmla="*/ 141 w 149"/>
                  <a:gd name="T99" fmla="*/ 143 h 271"/>
                  <a:gd name="T100" fmla="*/ 132 w 149"/>
                  <a:gd name="T10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9" h="271">
                    <a:moveTo>
                      <a:pt x="132" y="137"/>
                    </a:moveTo>
                    <a:lnTo>
                      <a:pt x="132" y="137"/>
                    </a:lnTo>
                    <a:lnTo>
                      <a:pt x="130" y="135"/>
                    </a:lnTo>
                    <a:lnTo>
                      <a:pt x="125" y="135"/>
                    </a:lnTo>
                    <a:lnTo>
                      <a:pt x="118" y="137"/>
                    </a:lnTo>
                    <a:lnTo>
                      <a:pt x="110" y="138"/>
                    </a:lnTo>
                    <a:lnTo>
                      <a:pt x="107" y="138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0" y="135"/>
                    </a:lnTo>
                    <a:lnTo>
                      <a:pt x="97" y="133"/>
                    </a:lnTo>
                    <a:lnTo>
                      <a:pt x="93" y="130"/>
                    </a:lnTo>
                    <a:lnTo>
                      <a:pt x="91" y="126"/>
                    </a:lnTo>
                    <a:lnTo>
                      <a:pt x="90" y="123"/>
                    </a:lnTo>
                    <a:lnTo>
                      <a:pt x="89" y="118"/>
                    </a:lnTo>
                    <a:lnTo>
                      <a:pt x="87" y="114"/>
                    </a:lnTo>
                    <a:lnTo>
                      <a:pt x="89" y="108"/>
                    </a:lnTo>
                    <a:lnTo>
                      <a:pt x="89" y="108"/>
                    </a:lnTo>
                    <a:lnTo>
                      <a:pt x="86" y="106"/>
                    </a:lnTo>
                    <a:lnTo>
                      <a:pt x="84" y="104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2" y="104"/>
                    </a:lnTo>
                    <a:lnTo>
                      <a:pt x="59" y="104"/>
                    </a:lnTo>
                    <a:lnTo>
                      <a:pt x="53" y="104"/>
                    </a:lnTo>
                    <a:lnTo>
                      <a:pt x="48" y="101"/>
                    </a:lnTo>
                    <a:lnTo>
                      <a:pt x="43" y="99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7" y="90"/>
                    </a:lnTo>
                    <a:lnTo>
                      <a:pt x="37" y="85"/>
                    </a:lnTo>
                    <a:lnTo>
                      <a:pt x="40" y="81"/>
                    </a:lnTo>
                    <a:lnTo>
                      <a:pt x="42" y="75"/>
                    </a:lnTo>
                    <a:lnTo>
                      <a:pt x="46" y="66"/>
                    </a:lnTo>
                    <a:lnTo>
                      <a:pt x="48" y="60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48" y="51"/>
                    </a:lnTo>
                    <a:lnTo>
                      <a:pt x="45" y="47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3" y="33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4"/>
                    </a:lnTo>
                    <a:lnTo>
                      <a:pt x="25" y="22"/>
                    </a:lnTo>
                    <a:lnTo>
                      <a:pt x="25" y="15"/>
                    </a:lnTo>
                    <a:lnTo>
                      <a:pt x="25" y="9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14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12" y="56"/>
                    </a:lnTo>
                    <a:lnTo>
                      <a:pt x="16" y="61"/>
                    </a:lnTo>
                    <a:lnTo>
                      <a:pt x="23" y="73"/>
                    </a:lnTo>
                    <a:lnTo>
                      <a:pt x="28" y="84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2" y="98"/>
                    </a:lnTo>
                    <a:lnTo>
                      <a:pt x="29" y="100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26" y="113"/>
                    </a:lnTo>
                    <a:lnTo>
                      <a:pt x="28" y="121"/>
                    </a:lnTo>
                    <a:lnTo>
                      <a:pt x="33" y="134"/>
                    </a:lnTo>
                    <a:lnTo>
                      <a:pt x="35" y="141"/>
                    </a:lnTo>
                    <a:lnTo>
                      <a:pt x="35" y="149"/>
                    </a:lnTo>
                    <a:lnTo>
                      <a:pt x="34" y="152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6" y="162"/>
                    </a:lnTo>
                    <a:lnTo>
                      <a:pt x="26" y="162"/>
                    </a:lnTo>
                    <a:lnTo>
                      <a:pt x="25" y="164"/>
                    </a:lnTo>
                    <a:lnTo>
                      <a:pt x="24" y="167"/>
                    </a:lnTo>
                    <a:lnTo>
                      <a:pt x="25" y="171"/>
                    </a:lnTo>
                    <a:lnTo>
                      <a:pt x="26" y="173"/>
                    </a:lnTo>
                    <a:lnTo>
                      <a:pt x="26" y="173"/>
                    </a:lnTo>
                    <a:lnTo>
                      <a:pt x="33" y="182"/>
                    </a:lnTo>
                    <a:lnTo>
                      <a:pt x="40" y="190"/>
                    </a:lnTo>
                    <a:lnTo>
                      <a:pt x="46" y="198"/>
                    </a:lnTo>
                    <a:lnTo>
                      <a:pt x="49" y="202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52" y="214"/>
                    </a:lnTo>
                    <a:lnTo>
                      <a:pt x="52" y="222"/>
                    </a:lnTo>
                    <a:lnTo>
                      <a:pt x="53" y="226"/>
                    </a:lnTo>
                    <a:lnTo>
                      <a:pt x="56" y="231"/>
                    </a:lnTo>
                    <a:lnTo>
                      <a:pt x="58" y="235"/>
                    </a:lnTo>
                    <a:lnTo>
                      <a:pt x="61" y="240"/>
                    </a:lnTo>
                    <a:lnTo>
                      <a:pt x="61" y="240"/>
                    </a:lnTo>
                    <a:lnTo>
                      <a:pt x="62" y="241"/>
                    </a:lnTo>
                    <a:lnTo>
                      <a:pt x="62" y="242"/>
                    </a:lnTo>
                    <a:lnTo>
                      <a:pt x="61" y="247"/>
                    </a:lnTo>
                    <a:lnTo>
                      <a:pt x="61" y="247"/>
                    </a:lnTo>
                    <a:lnTo>
                      <a:pt x="67" y="247"/>
                    </a:lnTo>
                    <a:lnTo>
                      <a:pt x="70" y="249"/>
                    </a:lnTo>
                    <a:lnTo>
                      <a:pt x="73" y="251"/>
                    </a:lnTo>
                    <a:lnTo>
                      <a:pt x="75" y="255"/>
                    </a:lnTo>
                    <a:lnTo>
                      <a:pt x="79" y="262"/>
                    </a:lnTo>
                    <a:lnTo>
                      <a:pt x="82" y="265"/>
                    </a:lnTo>
                    <a:lnTo>
                      <a:pt x="85" y="268"/>
                    </a:lnTo>
                    <a:lnTo>
                      <a:pt x="85" y="268"/>
                    </a:lnTo>
                    <a:lnTo>
                      <a:pt x="87" y="270"/>
                    </a:lnTo>
                    <a:lnTo>
                      <a:pt x="91" y="271"/>
                    </a:lnTo>
                    <a:lnTo>
                      <a:pt x="99" y="271"/>
                    </a:lnTo>
                    <a:lnTo>
                      <a:pt x="102" y="270"/>
                    </a:lnTo>
                    <a:lnTo>
                      <a:pt x="104" y="268"/>
                    </a:lnTo>
                    <a:lnTo>
                      <a:pt x="108" y="266"/>
                    </a:lnTo>
                    <a:lnTo>
                      <a:pt x="109" y="264"/>
                    </a:lnTo>
                    <a:lnTo>
                      <a:pt x="109" y="264"/>
                    </a:lnTo>
                    <a:lnTo>
                      <a:pt x="109" y="259"/>
                    </a:lnTo>
                    <a:lnTo>
                      <a:pt x="109" y="256"/>
                    </a:lnTo>
                    <a:lnTo>
                      <a:pt x="108" y="247"/>
                    </a:lnTo>
                    <a:lnTo>
                      <a:pt x="107" y="242"/>
                    </a:lnTo>
                    <a:lnTo>
                      <a:pt x="108" y="238"/>
                    </a:lnTo>
                    <a:lnTo>
                      <a:pt x="109" y="233"/>
                    </a:lnTo>
                    <a:lnTo>
                      <a:pt x="111" y="230"/>
                    </a:lnTo>
                    <a:lnTo>
                      <a:pt x="111" y="230"/>
                    </a:lnTo>
                    <a:lnTo>
                      <a:pt x="114" y="226"/>
                    </a:lnTo>
                    <a:lnTo>
                      <a:pt x="117" y="224"/>
                    </a:lnTo>
                    <a:lnTo>
                      <a:pt x="125" y="220"/>
                    </a:lnTo>
                    <a:lnTo>
                      <a:pt x="132" y="216"/>
                    </a:lnTo>
                    <a:lnTo>
                      <a:pt x="134" y="214"/>
                    </a:lnTo>
                    <a:lnTo>
                      <a:pt x="135" y="210"/>
                    </a:lnTo>
                    <a:lnTo>
                      <a:pt x="135" y="210"/>
                    </a:lnTo>
                    <a:lnTo>
                      <a:pt x="141" y="192"/>
                    </a:lnTo>
                    <a:lnTo>
                      <a:pt x="143" y="183"/>
                    </a:lnTo>
                    <a:lnTo>
                      <a:pt x="147" y="173"/>
                    </a:lnTo>
                    <a:lnTo>
                      <a:pt x="147" y="173"/>
                    </a:lnTo>
                    <a:lnTo>
                      <a:pt x="148" y="168"/>
                    </a:lnTo>
                    <a:lnTo>
                      <a:pt x="149" y="163"/>
                    </a:lnTo>
                    <a:lnTo>
                      <a:pt x="148" y="157"/>
                    </a:lnTo>
                    <a:lnTo>
                      <a:pt x="147" y="152"/>
                    </a:lnTo>
                    <a:lnTo>
                      <a:pt x="144" y="148"/>
                    </a:lnTo>
                    <a:lnTo>
                      <a:pt x="141" y="143"/>
                    </a:lnTo>
                    <a:lnTo>
                      <a:pt x="136" y="140"/>
                    </a:lnTo>
                    <a:lnTo>
                      <a:pt x="132" y="137"/>
                    </a:lnTo>
                    <a:lnTo>
                      <a:pt x="132" y="1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Freeform: Shape 69"/>
              <p:cNvSpPr/>
              <p:nvPr/>
            </p:nvSpPr>
            <p:spPr bwMode="auto">
              <a:xfrm>
                <a:off x="3948113" y="3900488"/>
                <a:ext cx="15875" cy="7937"/>
              </a:xfrm>
              <a:custGeom>
                <a:avLst/>
                <a:gdLst>
                  <a:gd name="T0" fmla="*/ 0 w 19"/>
                  <a:gd name="T1" fmla="*/ 10 h 10"/>
                  <a:gd name="T2" fmla="*/ 0 w 19"/>
                  <a:gd name="T3" fmla="*/ 10 h 10"/>
                  <a:gd name="T4" fmla="*/ 19 w 19"/>
                  <a:gd name="T5" fmla="*/ 3 h 10"/>
                  <a:gd name="T6" fmla="*/ 19 w 19"/>
                  <a:gd name="T7" fmla="*/ 3 h 10"/>
                  <a:gd name="T8" fmla="*/ 19 w 19"/>
                  <a:gd name="T9" fmla="*/ 0 h 10"/>
                  <a:gd name="T10" fmla="*/ 0 w 19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0">
                    <a:moveTo>
                      <a:pt x="0" y="10"/>
                    </a:moveTo>
                    <a:lnTo>
                      <a:pt x="0" y="10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2" name="Group 4"/>
            <p:cNvGrpSpPr/>
            <p:nvPr/>
          </p:nvGrpSpPr>
          <p:grpSpPr>
            <a:xfrm>
              <a:off x="5395164" y="3003378"/>
              <a:ext cx="1532118" cy="1714167"/>
              <a:chOff x="1041400" y="3132138"/>
              <a:chExt cx="1349375" cy="1509712"/>
            </a:xfrm>
            <a:grpFill/>
          </p:grpSpPr>
          <p:sp>
            <p:nvSpPr>
              <p:cNvPr id="90" name="Freeform: Shape 62"/>
              <p:cNvSpPr/>
              <p:nvPr/>
            </p:nvSpPr>
            <p:spPr bwMode="auto">
              <a:xfrm>
                <a:off x="2209800" y="4117975"/>
                <a:ext cx="180975" cy="303212"/>
              </a:xfrm>
              <a:custGeom>
                <a:avLst/>
                <a:gdLst>
                  <a:gd name="T0" fmla="*/ 208 w 227"/>
                  <a:gd name="T1" fmla="*/ 11 h 382"/>
                  <a:gd name="T2" fmla="*/ 196 w 227"/>
                  <a:gd name="T3" fmla="*/ 1 h 382"/>
                  <a:gd name="T4" fmla="*/ 186 w 227"/>
                  <a:gd name="T5" fmla="*/ 0 h 382"/>
                  <a:gd name="T6" fmla="*/ 174 w 227"/>
                  <a:gd name="T7" fmla="*/ 7 h 382"/>
                  <a:gd name="T8" fmla="*/ 158 w 227"/>
                  <a:gd name="T9" fmla="*/ 33 h 382"/>
                  <a:gd name="T10" fmla="*/ 151 w 227"/>
                  <a:gd name="T11" fmla="*/ 38 h 382"/>
                  <a:gd name="T12" fmla="*/ 136 w 227"/>
                  <a:gd name="T13" fmla="*/ 51 h 382"/>
                  <a:gd name="T14" fmla="*/ 134 w 227"/>
                  <a:gd name="T15" fmla="*/ 65 h 382"/>
                  <a:gd name="T16" fmla="*/ 127 w 227"/>
                  <a:gd name="T17" fmla="*/ 92 h 382"/>
                  <a:gd name="T18" fmla="*/ 111 w 227"/>
                  <a:gd name="T19" fmla="*/ 110 h 382"/>
                  <a:gd name="T20" fmla="*/ 94 w 227"/>
                  <a:gd name="T21" fmla="*/ 113 h 382"/>
                  <a:gd name="T22" fmla="*/ 72 w 227"/>
                  <a:gd name="T23" fmla="*/ 104 h 382"/>
                  <a:gd name="T24" fmla="*/ 44 w 227"/>
                  <a:gd name="T25" fmla="*/ 85 h 382"/>
                  <a:gd name="T26" fmla="*/ 38 w 227"/>
                  <a:gd name="T27" fmla="*/ 107 h 382"/>
                  <a:gd name="T28" fmla="*/ 39 w 227"/>
                  <a:gd name="T29" fmla="*/ 120 h 382"/>
                  <a:gd name="T30" fmla="*/ 49 w 227"/>
                  <a:gd name="T31" fmla="*/ 129 h 382"/>
                  <a:gd name="T32" fmla="*/ 60 w 227"/>
                  <a:gd name="T33" fmla="*/ 152 h 382"/>
                  <a:gd name="T34" fmla="*/ 59 w 227"/>
                  <a:gd name="T35" fmla="*/ 174 h 382"/>
                  <a:gd name="T36" fmla="*/ 37 w 227"/>
                  <a:gd name="T37" fmla="*/ 209 h 382"/>
                  <a:gd name="T38" fmla="*/ 14 w 227"/>
                  <a:gd name="T39" fmla="*/ 244 h 382"/>
                  <a:gd name="T40" fmla="*/ 3 w 227"/>
                  <a:gd name="T41" fmla="*/ 254 h 382"/>
                  <a:gd name="T42" fmla="*/ 1 w 227"/>
                  <a:gd name="T43" fmla="*/ 268 h 382"/>
                  <a:gd name="T44" fmla="*/ 1 w 227"/>
                  <a:gd name="T45" fmla="*/ 302 h 382"/>
                  <a:gd name="T46" fmla="*/ 10 w 227"/>
                  <a:gd name="T47" fmla="*/ 336 h 382"/>
                  <a:gd name="T48" fmla="*/ 26 w 227"/>
                  <a:gd name="T49" fmla="*/ 364 h 382"/>
                  <a:gd name="T50" fmla="*/ 50 w 227"/>
                  <a:gd name="T51" fmla="*/ 380 h 382"/>
                  <a:gd name="T52" fmla="*/ 83 w 227"/>
                  <a:gd name="T53" fmla="*/ 378 h 382"/>
                  <a:gd name="T54" fmla="*/ 116 w 227"/>
                  <a:gd name="T55" fmla="*/ 368 h 382"/>
                  <a:gd name="T56" fmla="*/ 128 w 227"/>
                  <a:gd name="T57" fmla="*/ 367 h 382"/>
                  <a:gd name="T58" fmla="*/ 120 w 227"/>
                  <a:gd name="T59" fmla="*/ 343 h 382"/>
                  <a:gd name="T60" fmla="*/ 120 w 227"/>
                  <a:gd name="T61" fmla="*/ 317 h 382"/>
                  <a:gd name="T62" fmla="*/ 126 w 227"/>
                  <a:gd name="T63" fmla="*/ 293 h 382"/>
                  <a:gd name="T64" fmla="*/ 141 w 227"/>
                  <a:gd name="T65" fmla="*/ 274 h 382"/>
                  <a:gd name="T66" fmla="*/ 162 w 227"/>
                  <a:gd name="T67" fmla="*/ 264 h 382"/>
                  <a:gd name="T68" fmla="*/ 171 w 227"/>
                  <a:gd name="T69" fmla="*/ 259 h 382"/>
                  <a:gd name="T70" fmla="*/ 178 w 227"/>
                  <a:gd name="T71" fmla="*/ 245 h 382"/>
                  <a:gd name="T72" fmla="*/ 180 w 227"/>
                  <a:gd name="T73" fmla="*/ 229 h 382"/>
                  <a:gd name="T74" fmla="*/ 188 w 227"/>
                  <a:gd name="T75" fmla="*/ 194 h 382"/>
                  <a:gd name="T76" fmla="*/ 207 w 227"/>
                  <a:gd name="T77" fmla="*/ 163 h 382"/>
                  <a:gd name="T78" fmla="*/ 219 w 227"/>
                  <a:gd name="T79" fmla="*/ 150 h 382"/>
                  <a:gd name="T80" fmla="*/ 226 w 227"/>
                  <a:gd name="T81" fmla="*/ 134 h 382"/>
                  <a:gd name="T82" fmla="*/ 226 w 227"/>
                  <a:gd name="T83" fmla="*/ 117 h 382"/>
                  <a:gd name="T84" fmla="*/ 215 w 227"/>
                  <a:gd name="T85" fmla="*/ 87 h 382"/>
                  <a:gd name="T86" fmla="*/ 202 w 227"/>
                  <a:gd name="T87" fmla="*/ 51 h 382"/>
                  <a:gd name="T88" fmla="*/ 204 w 227"/>
                  <a:gd name="T89" fmla="*/ 26 h 382"/>
                  <a:gd name="T90" fmla="*/ 209 w 227"/>
                  <a:gd name="T91" fmla="*/ 13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382">
                    <a:moveTo>
                      <a:pt x="209" y="13"/>
                    </a:moveTo>
                    <a:lnTo>
                      <a:pt x="209" y="13"/>
                    </a:lnTo>
                    <a:lnTo>
                      <a:pt x="208" y="11"/>
                    </a:lnTo>
                    <a:lnTo>
                      <a:pt x="206" y="7"/>
                    </a:lnTo>
                    <a:lnTo>
                      <a:pt x="201" y="3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1" y="0"/>
                    </a:lnTo>
                    <a:lnTo>
                      <a:pt x="186" y="0"/>
                    </a:lnTo>
                    <a:lnTo>
                      <a:pt x="183" y="1"/>
                    </a:lnTo>
                    <a:lnTo>
                      <a:pt x="179" y="2"/>
                    </a:lnTo>
                    <a:lnTo>
                      <a:pt x="174" y="7"/>
                    </a:lnTo>
                    <a:lnTo>
                      <a:pt x="170" y="12"/>
                    </a:lnTo>
                    <a:lnTo>
                      <a:pt x="162" y="27"/>
                    </a:lnTo>
                    <a:lnTo>
                      <a:pt x="158" y="33"/>
                    </a:lnTo>
                    <a:lnTo>
                      <a:pt x="154" y="36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45" y="42"/>
                    </a:lnTo>
                    <a:lnTo>
                      <a:pt x="140" y="46"/>
                    </a:lnTo>
                    <a:lnTo>
                      <a:pt x="136" y="51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4" y="65"/>
                    </a:lnTo>
                    <a:lnTo>
                      <a:pt x="133" y="75"/>
                    </a:lnTo>
                    <a:lnTo>
                      <a:pt x="130" y="83"/>
                    </a:lnTo>
                    <a:lnTo>
                      <a:pt x="127" y="92"/>
                    </a:lnTo>
                    <a:lnTo>
                      <a:pt x="122" y="99"/>
                    </a:lnTo>
                    <a:lnTo>
                      <a:pt x="117" y="105"/>
                    </a:lnTo>
                    <a:lnTo>
                      <a:pt x="111" y="110"/>
                    </a:lnTo>
                    <a:lnTo>
                      <a:pt x="103" y="113"/>
                    </a:lnTo>
                    <a:lnTo>
                      <a:pt x="103" y="113"/>
                    </a:lnTo>
                    <a:lnTo>
                      <a:pt x="94" y="113"/>
                    </a:lnTo>
                    <a:lnTo>
                      <a:pt x="86" y="112"/>
                    </a:lnTo>
                    <a:lnTo>
                      <a:pt x="79" y="109"/>
                    </a:lnTo>
                    <a:lnTo>
                      <a:pt x="72" y="104"/>
                    </a:lnTo>
                    <a:lnTo>
                      <a:pt x="59" y="94"/>
                    </a:lnTo>
                    <a:lnTo>
                      <a:pt x="52" y="90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2" y="95"/>
                    </a:lnTo>
                    <a:lnTo>
                      <a:pt x="38" y="107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9" y="120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9" y="129"/>
                    </a:lnTo>
                    <a:lnTo>
                      <a:pt x="54" y="136"/>
                    </a:lnTo>
                    <a:lnTo>
                      <a:pt x="58" y="144"/>
                    </a:lnTo>
                    <a:lnTo>
                      <a:pt x="60" y="152"/>
                    </a:lnTo>
                    <a:lnTo>
                      <a:pt x="61" y="159"/>
                    </a:lnTo>
                    <a:lnTo>
                      <a:pt x="60" y="167"/>
                    </a:lnTo>
                    <a:lnTo>
                      <a:pt x="59" y="174"/>
                    </a:lnTo>
                    <a:lnTo>
                      <a:pt x="55" y="178"/>
                    </a:lnTo>
                    <a:lnTo>
                      <a:pt x="55" y="178"/>
                    </a:lnTo>
                    <a:lnTo>
                      <a:pt x="37" y="209"/>
                    </a:lnTo>
                    <a:lnTo>
                      <a:pt x="18" y="241"/>
                    </a:lnTo>
                    <a:lnTo>
                      <a:pt x="18" y="241"/>
                    </a:lnTo>
                    <a:lnTo>
                      <a:pt x="14" y="244"/>
                    </a:lnTo>
                    <a:lnTo>
                      <a:pt x="9" y="248"/>
                    </a:lnTo>
                    <a:lnTo>
                      <a:pt x="4" y="252"/>
                    </a:lnTo>
                    <a:lnTo>
                      <a:pt x="3" y="254"/>
                    </a:lnTo>
                    <a:lnTo>
                      <a:pt x="2" y="257"/>
                    </a:lnTo>
                    <a:lnTo>
                      <a:pt x="2" y="257"/>
                    </a:lnTo>
                    <a:lnTo>
                      <a:pt x="1" y="268"/>
                    </a:lnTo>
                    <a:lnTo>
                      <a:pt x="0" y="279"/>
                    </a:lnTo>
                    <a:lnTo>
                      <a:pt x="0" y="291"/>
                    </a:lnTo>
                    <a:lnTo>
                      <a:pt x="1" y="302"/>
                    </a:lnTo>
                    <a:lnTo>
                      <a:pt x="3" y="315"/>
                    </a:lnTo>
                    <a:lnTo>
                      <a:pt x="5" y="326"/>
                    </a:lnTo>
                    <a:lnTo>
                      <a:pt x="10" y="336"/>
                    </a:lnTo>
                    <a:lnTo>
                      <a:pt x="14" y="347"/>
                    </a:lnTo>
                    <a:lnTo>
                      <a:pt x="19" y="356"/>
                    </a:lnTo>
                    <a:lnTo>
                      <a:pt x="26" y="364"/>
                    </a:lnTo>
                    <a:lnTo>
                      <a:pt x="33" y="370"/>
                    </a:lnTo>
                    <a:lnTo>
                      <a:pt x="41" y="376"/>
                    </a:lnTo>
                    <a:lnTo>
                      <a:pt x="50" y="380"/>
                    </a:lnTo>
                    <a:lnTo>
                      <a:pt x="60" y="382"/>
                    </a:lnTo>
                    <a:lnTo>
                      <a:pt x="70" y="381"/>
                    </a:lnTo>
                    <a:lnTo>
                      <a:pt x="83" y="378"/>
                    </a:lnTo>
                    <a:lnTo>
                      <a:pt x="83" y="378"/>
                    </a:lnTo>
                    <a:lnTo>
                      <a:pt x="103" y="370"/>
                    </a:lnTo>
                    <a:lnTo>
                      <a:pt x="116" y="368"/>
                    </a:lnTo>
                    <a:lnTo>
                      <a:pt x="121" y="367"/>
                    </a:lnTo>
                    <a:lnTo>
                      <a:pt x="128" y="367"/>
                    </a:lnTo>
                    <a:lnTo>
                      <a:pt x="128" y="367"/>
                    </a:lnTo>
                    <a:lnTo>
                      <a:pt x="125" y="359"/>
                    </a:lnTo>
                    <a:lnTo>
                      <a:pt x="122" y="351"/>
                    </a:lnTo>
                    <a:lnTo>
                      <a:pt x="120" y="343"/>
                    </a:lnTo>
                    <a:lnTo>
                      <a:pt x="119" y="334"/>
                    </a:lnTo>
                    <a:lnTo>
                      <a:pt x="119" y="325"/>
                    </a:lnTo>
                    <a:lnTo>
                      <a:pt x="120" y="317"/>
                    </a:lnTo>
                    <a:lnTo>
                      <a:pt x="121" y="309"/>
                    </a:lnTo>
                    <a:lnTo>
                      <a:pt x="124" y="301"/>
                    </a:lnTo>
                    <a:lnTo>
                      <a:pt x="126" y="293"/>
                    </a:lnTo>
                    <a:lnTo>
                      <a:pt x="130" y="286"/>
                    </a:lnTo>
                    <a:lnTo>
                      <a:pt x="135" y="279"/>
                    </a:lnTo>
                    <a:lnTo>
                      <a:pt x="141" y="274"/>
                    </a:lnTo>
                    <a:lnTo>
                      <a:pt x="146" y="269"/>
                    </a:lnTo>
                    <a:lnTo>
                      <a:pt x="154" y="266"/>
                    </a:lnTo>
                    <a:lnTo>
                      <a:pt x="162" y="264"/>
                    </a:lnTo>
                    <a:lnTo>
                      <a:pt x="171" y="261"/>
                    </a:lnTo>
                    <a:lnTo>
                      <a:pt x="171" y="261"/>
                    </a:lnTo>
                    <a:lnTo>
                      <a:pt x="171" y="259"/>
                    </a:lnTo>
                    <a:lnTo>
                      <a:pt x="173" y="256"/>
                    </a:lnTo>
                    <a:lnTo>
                      <a:pt x="175" y="250"/>
                    </a:lnTo>
                    <a:lnTo>
                      <a:pt x="178" y="245"/>
                    </a:lnTo>
                    <a:lnTo>
                      <a:pt x="179" y="242"/>
                    </a:lnTo>
                    <a:lnTo>
                      <a:pt x="179" y="242"/>
                    </a:lnTo>
                    <a:lnTo>
                      <a:pt x="180" y="229"/>
                    </a:lnTo>
                    <a:lnTo>
                      <a:pt x="183" y="217"/>
                    </a:lnTo>
                    <a:lnTo>
                      <a:pt x="185" y="206"/>
                    </a:lnTo>
                    <a:lnTo>
                      <a:pt x="188" y="194"/>
                    </a:lnTo>
                    <a:lnTo>
                      <a:pt x="193" y="183"/>
                    </a:lnTo>
                    <a:lnTo>
                      <a:pt x="199" y="174"/>
                    </a:lnTo>
                    <a:lnTo>
                      <a:pt x="207" y="163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9" y="150"/>
                    </a:lnTo>
                    <a:lnTo>
                      <a:pt x="223" y="145"/>
                    </a:lnTo>
                    <a:lnTo>
                      <a:pt x="225" y="140"/>
                    </a:lnTo>
                    <a:lnTo>
                      <a:pt x="226" y="134"/>
                    </a:lnTo>
                    <a:lnTo>
                      <a:pt x="227" y="128"/>
                    </a:lnTo>
                    <a:lnTo>
                      <a:pt x="227" y="123"/>
                    </a:lnTo>
                    <a:lnTo>
                      <a:pt x="226" y="117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15" y="87"/>
                    </a:lnTo>
                    <a:lnTo>
                      <a:pt x="209" y="76"/>
                    </a:lnTo>
                    <a:lnTo>
                      <a:pt x="206" y="63"/>
                    </a:lnTo>
                    <a:lnTo>
                      <a:pt x="202" y="51"/>
                    </a:lnTo>
                    <a:lnTo>
                      <a:pt x="202" y="38"/>
                    </a:lnTo>
                    <a:lnTo>
                      <a:pt x="202" y="33"/>
                    </a:lnTo>
                    <a:lnTo>
                      <a:pt x="204" y="26"/>
                    </a:lnTo>
                    <a:lnTo>
                      <a:pt x="206" y="20"/>
                    </a:lnTo>
                    <a:lnTo>
                      <a:pt x="209" y="13"/>
                    </a:lnTo>
                    <a:lnTo>
                      <a:pt x="209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Freeform: Shape 63"/>
              <p:cNvSpPr/>
              <p:nvPr/>
            </p:nvSpPr>
            <p:spPr bwMode="auto">
              <a:xfrm>
                <a:off x="1041400" y="3132138"/>
                <a:ext cx="1344613" cy="1509712"/>
              </a:xfrm>
              <a:custGeom>
                <a:avLst/>
                <a:gdLst>
                  <a:gd name="T0" fmla="*/ 1088 w 1693"/>
                  <a:gd name="T1" fmla="*/ 141 h 1901"/>
                  <a:gd name="T2" fmla="*/ 1019 w 1693"/>
                  <a:gd name="T3" fmla="*/ 130 h 1901"/>
                  <a:gd name="T4" fmla="*/ 953 w 1693"/>
                  <a:gd name="T5" fmla="*/ 128 h 1901"/>
                  <a:gd name="T6" fmla="*/ 844 w 1693"/>
                  <a:gd name="T7" fmla="*/ 144 h 1901"/>
                  <a:gd name="T8" fmla="*/ 790 w 1693"/>
                  <a:gd name="T9" fmla="*/ 111 h 1901"/>
                  <a:gd name="T10" fmla="*/ 723 w 1693"/>
                  <a:gd name="T11" fmla="*/ 98 h 1901"/>
                  <a:gd name="T12" fmla="*/ 684 w 1693"/>
                  <a:gd name="T13" fmla="*/ 25 h 1901"/>
                  <a:gd name="T14" fmla="*/ 586 w 1693"/>
                  <a:gd name="T15" fmla="*/ 10 h 1901"/>
                  <a:gd name="T16" fmla="*/ 457 w 1693"/>
                  <a:gd name="T17" fmla="*/ 25 h 1901"/>
                  <a:gd name="T18" fmla="*/ 321 w 1693"/>
                  <a:gd name="T19" fmla="*/ 74 h 1901"/>
                  <a:gd name="T20" fmla="*/ 232 w 1693"/>
                  <a:gd name="T21" fmla="*/ 109 h 1901"/>
                  <a:gd name="T22" fmla="*/ 201 w 1693"/>
                  <a:gd name="T23" fmla="*/ 142 h 1901"/>
                  <a:gd name="T24" fmla="*/ 194 w 1693"/>
                  <a:gd name="T25" fmla="*/ 182 h 1901"/>
                  <a:gd name="T26" fmla="*/ 166 w 1693"/>
                  <a:gd name="T27" fmla="*/ 210 h 1901"/>
                  <a:gd name="T28" fmla="*/ 80 w 1693"/>
                  <a:gd name="T29" fmla="*/ 269 h 1901"/>
                  <a:gd name="T30" fmla="*/ 28 w 1693"/>
                  <a:gd name="T31" fmla="*/ 333 h 1901"/>
                  <a:gd name="T32" fmla="*/ 1 w 1693"/>
                  <a:gd name="T33" fmla="*/ 482 h 1901"/>
                  <a:gd name="T34" fmla="*/ 30 w 1693"/>
                  <a:gd name="T35" fmla="*/ 576 h 1901"/>
                  <a:gd name="T36" fmla="*/ 59 w 1693"/>
                  <a:gd name="T37" fmla="*/ 698 h 1901"/>
                  <a:gd name="T38" fmla="*/ 142 w 1693"/>
                  <a:gd name="T39" fmla="*/ 804 h 1901"/>
                  <a:gd name="T40" fmla="*/ 233 w 1693"/>
                  <a:gd name="T41" fmla="*/ 864 h 1901"/>
                  <a:gd name="T42" fmla="*/ 341 w 1693"/>
                  <a:gd name="T43" fmla="*/ 872 h 1901"/>
                  <a:gd name="T44" fmla="*/ 449 w 1693"/>
                  <a:gd name="T45" fmla="*/ 822 h 1901"/>
                  <a:gd name="T46" fmla="*/ 535 w 1693"/>
                  <a:gd name="T47" fmla="*/ 864 h 1901"/>
                  <a:gd name="T48" fmla="*/ 589 w 1693"/>
                  <a:gd name="T49" fmla="*/ 902 h 1901"/>
                  <a:gd name="T50" fmla="*/ 631 w 1693"/>
                  <a:gd name="T51" fmla="*/ 918 h 1901"/>
                  <a:gd name="T52" fmla="*/ 665 w 1693"/>
                  <a:gd name="T53" fmla="*/ 976 h 1901"/>
                  <a:gd name="T54" fmla="*/ 651 w 1693"/>
                  <a:gd name="T55" fmla="*/ 1059 h 1901"/>
                  <a:gd name="T56" fmla="*/ 703 w 1693"/>
                  <a:gd name="T57" fmla="*/ 1119 h 1901"/>
                  <a:gd name="T58" fmla="*/ 724 w 1693"/>
                  <a:gd name="T59" fmla="*/ 1171 h 1901"/>
                  <a:gd name="T60" fmla="*/ 761 w 1693"/>
                  <a:gd name="T61" fmla="*/ 1253 h 1901"/>
                  <a:gd name="T62" fmla="*/ 738 w 1693"/>
                  <a:gd name="T63" fmla="*/ 1410 h 1901"/>
                  <a:gd name="T64" fmla="*/ 786 w 1693"/>
                  <a:gd name="T65" fmla="*/ 1556 h 1901"/>
                  <a:gd name="T66" fmla="*/ 812 w 1693"/>
                  <a:gd name="T67" fmla="*/ 1658 h 1901"/>
                  <a:gd name="T68" fmla="*/ 832 w 1693"/>
                  <a:gd name="T69" fmla="*/ 1750 h 1901"/>
                  <a:gd name="T70" fmla="*/ 867 w 1693"/>
                  <a:gd name="T71" fmla="*/ 1838 h 1901"/>
                  <a:gd name="T72" fmla="*/ 911 w 1693"/>
                  <a:gd name="T73" fmla="*/ 1898 h 1901"/>
                  <a:gd name="T74" fmla="*/ 1001 w 1693"/>
                  <a:gd name="T75" fmla="*/ 1887 h 1901"/>
                  <a:gd name="T76" fmla="*/ 1097 w 1693"/>
                  <a:gd name="T77" fmla="*/ 1876 h 1901"/>
                  <a:gd name="T78" fmla="*/ 1151 w 1693"/>
                  <a:gd name="T79" fmla="*/ 1840 h 1901"/>
                  <a:gd name="T80" fmla="*/ 1200 w 1693"/>
                  <a:gd name="T81" fmla="*/ 1801 h 1901"/>
                  <a:gd name="T82" fmla="*/ 1244 w 1693"/>
                  <a:gd name="T83" fmla="*/ 1712 h 1901"/>
                  <a:gd name="T84" fmla="*/ 1311 w 1693"/>
                  <a:gd name="T85" fmla="*/ 1634 h 1901"/>
                  <a:gd name="T86" fmla="*/ 1329 w 1693"/>
                  <a:gd name="T87" fmla="*/ 1517 h 1901"/>
                  <a:gd name="T88" fmla="*/ 1377 w 1693"/>
                  <a:gd name="T89" fmla="*/ 1452 h 1901"/>
                  <a:gd name="T90" fmla="*/ 1393 w 1693"/>
                  <a:gd name="T91" fmla="*/ 1370 h 1901"/>
                  <a:gd name="T92" fmla="*/ 1430 w 1693"/>
                  <a:gd name="T93" fmla="*/ 1235 h 1901"/>
                  <a:gd name="T94" fmla="*/ 1397 w 1693"/>
                  <a:gd name="T95" fmla="*/ 1121 h 1901"/>
                  <a:gd name="T96" fmla="*/ 1502 w 1693"/>
                  <a:gd name="T97" fmla="*/ 967 h 1901"/>
                  <a:gd name="T98" fmla="*/ 1551 w 1693"/>
                  <a:gd name="T99" fmla="*/ 913 h 1901"/>
                  <a:gd name="T100" fmla="*/ 1670 w 1693"/>
                  <a:gd name="T101" fmla="*/ 791 h 1901"/>
                  <a:gd name="T102" fmla="*/ 1675 w 1693"/>
                  <a:gd name="T103" fmla="*/ 741 h 1901"/>
                  <a:gd name="T104" fmla="*/ 1693 w 1693"/>
                  <a:gd name="T105" fmla="*/ 636 h 1901"/>
                  <a:gd name="T106" fmla="*/ 1560 w 1693"/>
                  <a:gd name="T107" fmla="*/ 677 h 1901"/>
                  <a:gd name="T108" fmla="*/ 1476 w 1693"/>
                  <a:gd name="T109" fmla="*/ 629 h 1901"/>
                  <a:gd name="T110" fmla="*/ 1431 w 1693"/>
                  <a:gd name="T111" fmla="*/ 575 h 1901"/>
                  <a:gd name="T112" fmla="*/ 1403 w 1693"/>
                  <a:gd name="T113" fmla="*/ 534 h 1901"/>
                  <a:gd name="T114" fmla="*/ 1387 w 1693"/>
                  <a:gd name="T115" fmla="*/ 480 h 1901"/>
                  <a:gd name="T116" fmla="*/ 1327 w 1693"/>
                  <a:gd name="T117" fmla="*/ 357 h 1901"/>
                  <a:gd name="T118" fmla="*/ 1275 w 1693"/>
                  <a:gd name="T119" fmla="*/ 246 h 1901"/>
                  <a:gd name="T120" fmla="*/ 1226 w 1693"/>
                  <a:gd name="T121" fmla="*/ 156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3" h="1901">
                    <a:moveTo>
                      <a:pt x="1206" y="156"/>
                    </a:moveTo>
                    <a:lnTo>
                      <a:pt x="1206" y="156"/>
                    </a:lnTo>
                    <a:lnTo>
                      <a:pt x="1191" y="163"/>
                    </a:lnTo>
                    <a:lnTo>
                      <a:pt x="1176" y="166"/>
                    </a:lnTo>
                    <a:lnTo>
                      <a:pt x="1162" y="167"/>
                    </a:lnTo>
                    <a:lnTo>
                      <a:pt x="1148" y="166"/>
                    </a:lnTo>
                    <a:lnTo>
                      <a:pt x="1134" y="163"/>
                    </a:lnTo>
                    <a:lnTo>
                      <a:pt x="1120" y="158"/>
                    </a:lnTo>
                    <a:lnTo>
                      <a:pt x="1107" y="151"/>
                    </a:lnTo>
                    <a:lnTo>
                      <a:pt x="1094" y="143"/>
                    </a:lnTo>
                    <a:lnTo>
                      <a:pt x="1094" y="143"/>
                    </a:lnTo>
                    <a:lnTo>
                      <a:pt x="1088" y="141"/>
                    </a:lnTo>
                    <a:lnTo>
                      <a:pt x="1082" y="139"/>
                    </a:lnTo>
                    <a:lnTo>
                      <a:pt x="1076" y="139"/>
                    </a:lnTo>
                    <a:lnTo>
                      <a:pt x="1069" y="139"/>
                    </a:lnTo>
                    <a:lnTo>
                      <a:pt x="1055" y="141"/>
                    </a:lnTo>
                    <a:lnTo>
                      <a:pt x="1049" y="141"/>
                    </a:lnTo>
                    <a:lnTo>
                      <a:pt x="1042" y="141"/>
                    </a:lnTo>
                    <a:lnTo>
                      <a:pt x="1042" y="141"/>
                    </a:lnTo>
                    <a:lnTo>
                      <a:pt x="1035" y="140"/>
                    </a:lnTo>
                    <a:lnTo>
                      <a:pt x="1028" y="136"/>
                    </a:lnTo>
                    <a:lnTo>
                      <a:pt x="1022" y="133"/>
                    </a:lnTo>
                    <a:lnTo>
                      <a:pt x="1019" y="130"/>
                    </a:lnTo>
                    <a:lnTo>
                      <a:pt x="1019" y="130"/>
                    </a:lnTo>
                    <a:lnTo>
                      <a:pt x="1011" y="120"/>
                    </a:lnTo>
                    <a:lnTo>
                      <a:pt x="1003" y="110"/>
                    </a:lnTo>
                    <a:lnTo>
                      <a:pt x="1000" y="106"/>
                    </a:lnTo>
                    <a:lnTo>
                      <a:pt x="996" y="102"/>
                    </a:lnTo>
                    <a:lnTo>
                      <a:pt x="992" y="100"/>
                    </a:lnTo>
                    <a:lnTo>
                      <a:pt x="988" y="100"/>
                    </a:lnTo>
                    <a:lnTo>
                      <a:pt x="988" y="100"/>
                    </a:lnTo>
                    <a:lnTo>
                      <a:pt x="981" y="102"/>
                    </a:lnTo>
                    <a:lnTo>
                      <a:pt x="975" y="106"/>
                    </a:lnTo>
                    <a:lnTo>
                      <a:pt x="969" y="111"/>
                    </a:lnTo>
                    <a:lnTo>
                      <a:pt x="963" y="117"/>
                    </a:lnTo>
                    <a:lnTo>
                      <a:pt x="953" y="128"/>
                    </a:lnTo>
                    <a:lnTo>
                      <a:pt x="947" y="133"/>
                    </a:lnTo>
                    <a:lnTo>
                      <a:pt x="942" y="136"/>
                    </a:lnTo>
                    <a:lnTo>
                      <a:pt x="942" y="136"/>
                    </a:lnTo>
                    <a:lnTo>
                      <a:pt x="921" y="145"/>
                    </a:lnTo>
                    <a:lnTo>
                      <a:pt x="911" y="149"/>
                    </a:lnTo>
                    <a:lnTo>
                      <a:pt x="900" y="151"/>
                    </a:lnTo>
                    <a:lnTo>
                      <a:pt x="889" y="153"/>
                    </a:lnTo>
                    <a:lnTo>
                      <a:pt x="878" y="153"/>
                    </a:lnTo>
                    <a:lnTo>
                      <a:pt x="867" y="152"/>
                    </a:lnTo>
                    <a:lnTo>
                      <a:pt x="855" y="150"/>
                    </a:lnTo>
                    <a:lnTo>
                      <a:pt x="855" y="150"/>
                    </a:lnTo>
                    <a:lnTo>
                      <a:pt x="844" y="144"/>
                    </a:lnTo>
                    <a:lnTo>
                      <a:pt x="834" y="137"/>
                    </a:lnTo>
                    <a:lnTo>
                      <a:pt x="823" y="128"/>
                    </a:lnTo>
                    <a:lnTo>
                      <a:pt x="814" y="117"/>
                    </a:lnTo>
                    <a:lnTo>
                      <a:pt x="814" y="117"/>
                    </a:lnTo>
                    <a:lnTo>
                      <a:pt x="812" y="116"/>
                    </a:lnTo>
                    <a:lnTo>
                      <a:pt x="810" y="116"/>
                    </a:lnTo>
                    <a:lnTo>
                      <a:pt x="804" y="115"/>
                    </a:lnTo>
                    <a:lnTo>
                      <a:pt x="797" y="117"/>
                    </a:lnTo>
                    <a:lnTo>
                      <a:pt x="792" y="122"/>
                    </a:lnTo>
                    <a:lnTo>
                      <a:pt x="792" y="122"/>
                    </a:lnTo>
                    <a:lnTo>
                      <a:pt x="792" y="116"/>
                    </a:lnTo>
                    <a:lnTo>
                      <a:pt x="790" y="111"/>
                    </a:lnTo>
                    <a:lnTo>
                      <a:pt x="788" y="108"/>
                    </a:lnTo>
                    <a:lnTo>
                      <a:pt x="785" y="105"/>
                    </a:lnTo>
                    <a:lnTo>
                      <a:pt x="782" y="100"/>
                    </a:lnTo>
                    <a:lnTo>
                      <a:pt x="780" y="95"/>
                    </a:lnTo>
                    <a:lnTo>
                      <a:pt x="780" y="91"/>
                    </a:lnTo>
                    <a:lnTo>
                      <a:pt x="781" y="86"/>
                    </a:lnTo>
                    <a:lnTo>
                      <a:pt x="781" y="86"/>
                    </a:lnTo>
                    <a:lnTo>
                      <a:pt x="770" y="92"/>
                    </a:lnTo>
                    <a:lnTo>
                      <a:pt x="759" y="97"/>
                    </a:lnTo>
                    <a:lnTo>
                      <a:pt x="747" y="99"/>
                    </a:lnTo>
                    <a:lnTo>
                      <a:pt x="735" y="99"/>
                    </a:lnTo>
                    <a:lnTo>
                      <a:pt x="723" y="98"/>
                    </a:lnTo>
                    <a:lnTo>
                      <a:pt x="712" y="93"/>
                    </a:lnTo>
                    <a:lnTo>
                      <a:pt x="699" y="87"/>
                    </a:lnTo>
                    <a:lnTo>
                      <a:pt x="688" y="81"/>
                    </a:lnTo>
                    <a:lnTo>
                      <a:pt x="688" y="81"/>
                    </a:lnTo>
                    <a:lnTo>
                      <a:pt x="682" y="75"/>
                    </a:lnTo>
                    <a:lnTo>
                      <a:pt x="678" y="68"/>
                    </a:lnTo>
                    <a:lnTo>
                      <a:pt x="674" y="61"/>
                    </a:lnTo>
                    <a:lnTo>
                      <a:pt x="673" y="53"/>
                    </a:lnTo>
                    <a:lnTo>
                      <a:pt x="673" y="45"/>
                    </a:lnTo>
                    <a:lnTo>
                      <a:pt x="674" y="37"/>
                    </a:lnTo>
                    <a:lnTo>
                      <a:pt x="679" y="31"/>
                    </a:lnTo>
                    <a:lnTo>
                      <a:pt x="684" y="25"/>
                    </a:lnTo>
                    <a:lnTo>
                      <a:pt x="684" y="25"/>
                    </a:lnTo>
                    <a:lnTo>
                      <a:pt x="674" y="18"/>
                    </a:lnTo>
                    <a:lnTo>
                      <a:pt x="664" y="12"/>
                    </a:lnTo>
                    <a:lnTo>
                      <a:pt x="653" y="7"/>
                    </a:lnTo>
                    <a:lnTo>
                      <a:pt x="643" y="3"/>
                    </a:lnTo>
                    <a:lnTo>
                      <a:pt x="631" y="1"/>
                    </a:lnTo>
                    <a:lnTo>
                      <a:pt x="619" y="1"/>
                    </a:lnTo>
                    <a:lnTo>
                      <a:pt x="607" y="3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0" y="9"/>
                    </a:lnTo>
                    <a:lnTo>
                      <a:pt x="586" y="10"/>
                    </a:lnTo>
                    <a:lnTo>
                      <a:pt x="577" y="10"/>
                    </a:lnTo>
                    <a:lnTo>
                      <a:pt x="568" y="9"/>
                    </a:lnTo>
                    <a:lnTo>
                      <a:pt x="558" y="7"/>
                    </a:lnTo>
                    <a:lnTo>
                      <a:pt x="540" y="1"/>
                    </a:lnTo>
                    <a:lnTo>
                      <a:pt x="531" y="0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12" y="2"/>
                    </a:lnTo>
                    <a:lnTo>
                      <a:pt x="500" y="6"/>
                    </a:lnTo>
                    <a:lnTo>
                      <a:pt x="489" y="9"/>
                    </a:lnTo>
                    <a:lnTo>
                      <a:pt x="478" y="15"/>
                    </a:lnTo>
                    <a:lnTo>
                      <a:pt x="457" y="25"/>
                    </a:lnTo>
                    <a:lnTo>
                      <a:pt x="437" y="35"/>
                    </a:lnTo>
                    <a:lnTo>
                      <a:pt x="437" y="35"/>
                    </a:lnTo>
                    <a:lnTo>
                      <a:pt x="430" y="39"/>
                    </a:lnTo>
                    <a:lnTo>
                      <a:pt x="422" y="41"/>
                    </a:lnTo>
                    <a:lnTo>
                      <a:pt x="407" y="45"/>
                    </a:lnTo>
                    <a:lnTo>
                      <a:pt x="375" y="50"/>
                    </a:lnTo>
                    <a:lnTo>
                      <a:pt x="359" y="53"/>
                    </a:lnTo>
                    <a:lnTo>
                      <a:pt x="345" y="58"/>
                    </a:lnTo>
                    <a:lnTo>
                      <a:pt x="338" y="60"/>
                    </a:lnTo>
                    <a:lnTo>
                      <a:pt x="332" y="65"/>
                    </a:lnTo>
                    <a:lnTo>
                      <a:pt x="325" y="69"/>
                    </a:lnTo>
                    <a:lnTo>
                      <a:pt x="321" y="74"/>
                    </a:lnTo>
                    <a:lnTo>
                      <a:pt x="321" y="74"/>
                    </a:lnTo>
                    <a:lnTo>
                      <a:pt x="314" y="83"/>
                    </a:lnTo>
                    <a:lnTo>
                      <a:pt x="307" y="89"/>
                    </a:lnTo>
                    <a:lnTo>
                      <a:pt x="300" y="94"/>
                    </a:lnTo>
                    <a:lnTo>
                      <a:pt x="291" y="98"/>
                    </a:lnTo>
                    <a:lnTo>
                      <a:pt x="291" y="98"/>
                    </a:lnTo>
                    <a:lnTo>
                      <a:pt x="283" y="100"/>
                    </a:lnTo>
                    <a:lnTo>
                      <a:pt x="274" y="101"/>
                    </a:lnTo>
                    <a:lnTo>
                      <a:pt x="257" y="103"/>
                    </a:lnTo>
                    <a:lnTo>
                      <a:pt x="249" y="105"/>
                    </a:lnTo>
                    <a:lnTo>
                      <a:pt x="240" y="107"/>
                    </a:lnTo>
                    <a:lnTo>
                      <a:pt x="232" y="109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19" y="118"/>
                    </a:lnTo>
                    <a:lnTo>
                      <a:pt x="215" y="124"/>
                    </a:lnTo>
                    <a:lnTo>
                      <a:pt x="213" y="127"/>
                    </a:lnTo>
                    <a:lnTo>
                      <a:pt x="212" y="132"/>
                    </a:lnTo>
                    <a:lnTo>
                      <a:pt x="213" y="136"/>
                    </a:lnTo>
                    <a:lnTo>
                      <a:pt x="214" y="141"/>
                    </a:lnTo>
                    <a:lnTo>
                      <a:pt x="214" y="141"/>
                    </a:lnTo>
                    <a:lnTo>
                      <a:pt x="209" y="141"/>
                    </a:lnTo>
                    <a:lnTo>
                      <a:pt x="205" y="141"/>
                    </a:lnTo>
                    <a:lnTo>
                      <a:pt x="201" y="142"/>
                    </a:lnTo>
                    <a:lnTo>
                      <a:pt x="197" y="143"/>
                    </a:lnTo>
                    <a:lnTo>
                      <a:pt x="191" y="148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4" y="156"/>
                    </a:lnTo>
                    <a:lnTo>
                      <a:pt x="183" y="159"/>
                    </a:lnTo>
                    <a:lnTo>
                      <a:pt x="183" y="164"/>
                    </a:lnTo>
                    <a:lnTo>
                      <a:pt x="183" y="167"/>
                    </a:lnTo>
                    <a:lnTo>
                      <a:pt x="185" y="172"/>
                    </a:lnTo>
                    <a:lnTo>
                      <a:pt x="188" y="175"/>
                    </a:lnTo>
                    <a:lnTo>
                      <a:pt x="190" y="178"/>
                    </a:lnTo>
                    <a:lnTo>
                      <a:pt x="194" y="182"/>
                    </a:lnTo>
                    <a:lnTo>
                      <a:pt x="194" y="182"/>
                    </a:lnTo>
                    <a:lnTo>
                      <a:pt x="191" y="182"/>
                    </a:lnTo>
                    <a:lnTo>
                      <a:pt x="189" y="183"/>
                    </a:lnTo>
                    <a:lnTo>
                      <a:pt x="184" y="186"/>
                    </a:lnTo>
                    <a:lnTo>
                      <a:pt x="180" y="190"/>
                    </a:lnTo>
                    <a:lnTo>
                      <a:pt x="177" y="191"/>
                    </a:lnTo>
                    <a:lnTo>
                      <a:pt x="174" y="192"/>
                    </a:lnTo>
                    <a:lnTo>
                      <a:pt x="174" y="192"/>
                    </a:lnTo>
                    <a:lnTo>
                      <a:pt x="174" y="195"/>
                    </a:lnTo>
                    <a:lnTo>
                      <a:pt x="173" y="200"/>
                    </a:lnTo>
                    <a:lnTo>
                      <a:pt x="169" y="207"/>
                    </a:lnTo>
                    <a:lnTo>
                      <a:pt x="166" y="210"/>
                    </a:lnTo>
                    <a:lnTo>
                      <a:pt x="165" y="214"/>
                    </a:lnTo>
                    <a:lnTo>
                      <a:pt x="164" y="217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57" y="223"/>
                    </a:lnTo>
                    <a:lnTo>
                      <a:pt x="150" y="224"/>
                    </a:lnTo>
                    <a:lnTo>
                      <a:pt x="136" y="228"/>
                    </a:lnTo>
                    <a:lnTo>
                      <a:pt x="124" y="234"/>
                    </a:lnTo>
                    <a:lnTo>
                      <a:pt x="113" y="242"/>
                    </a:lnTo>
                    <a:lnTo>
                      <a:pt x="102" y="250"/>
                    </a:lnTo>
                    <a:lnTo>
                      <a:pt x="91" y="259"/>
                    </a:lnTo>
                    <a:lnTo>
                      <a:pt x="80" y="269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66" y="281"/>
                    </a:lnTo>
                    <a:lnTo>
                      <a:pt x="67" y="285"/>
                    </a:lnTo>
                    <a:lnTo>
                      <a:pt x="67" y="289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56" y="298"/>
                    </a:lnTo>
                    <a:lnTo>
                      <a:pt x="48" y="306"/>
                    </a:lnTo>
                    <a:lnTo>
                      <a:pt x="40" y="314"/>
                    </a:lnTo>
                    <a:lnTo>
                      <a:pt x="33" y="324"/>
                    </a:lnTo>
                    <a:lnTo>
                      <a:pt x="28" y="333"/>
                    </a:lnTo>
                    <a:lnTo>
                      <a:pt x="25" y="343"/>
                    </a:lnTo>
                    <a:lnTo>
                      <a:pt x="22" y="354"/>
                    </a:lnTo>
                    <a:lnTo>
                      <a:pt x="20" y="364"/>
                    </a:lnTo>
                    <a:lnTo>
                      <a:pt x="20" y="364"/>
                    </a:lnTo>
                    <a:lnTo>
                      <a:pt x="20" y="373"/>
                    </a:lnTo>
                    <a:lnTo>
                      <a:pt x="18" y="383"/>
                    </a:lnTo>
                    <a:lnTo>
                      <a:pt x="14" y="404"/>
                    </a:lnTo>
                    <a:lnTo>
                      <a:pt x="8" y="424"/>
                    </a:lnTo>
                    <a:lnTo>
                      <a:pt x="3" y="445"/>
                    </a:lnTo>
                    <a:lnTo>
                      <a:pt x="0" y="464"/>
                    </a:lnTo>
                    <a:lnTo>
                      <a:pt x="0" y="473"/>
                    </a:lnTo>
                    <a:lnTo>
                      <a:pt x="1" y="482"/>
                    </a:lnTo>
                    <a:lnTo>
                      <a:pt x="2" y="491"/>
                    </a:lnTo>
                    <a:lnTo>
                      <a:pt x="6" y="499"/>
                    </a:lnTo>
                    <a:lnTo>
                      <a:pt x="10" y="508"/>
                    </a:lnTo>
                    <a:lnTo>
                      <a:pt x="16" y="516"/>
                    </a:lnTo>
                    <a:lnTo>
                      <a:pt x="16" y="516"/>
                    </a:lnTo>
                    <a:lnTo>
                      <a:pt x="20" y="521"/>
                    </a:lnTo>
                    <a:lnTo>
                      <a:pt x="24" y="528"/>
                    </a:lnTo>
                    <a:lnTo>
                      <a:pt x="26" y="534"/>
                    </a:lnTo>
                    <a:lnTo>
                      <a:pt x="28" y="540"/>
                    </a:lnTo>
                    <a:lnTo>
                      <a:pt x="28" y="540"/>
                    </a:lnTo>
                    <a:lnTo>
                      <a:pt x="30" y="558"/>
                    </a:lnTo>
                    <a:lnTo>
                      <a:pt x="30" y="576"/>
                    </a:lnTo>
                    <a:lnTo>
                      <a:pt x="30" y="613"/>
                    </a:lnTo>
                    <a:lnTo>
                      <a:pt x="31" y="649"/>
                    </a:lnTo>
                    <a:lnTo>
                      <a:pt x="32" y="667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35" y="689"/>
                    </a:lnTo>
                    <a:lnTo>
                      <a:pt x="39" y="693"/>
                    </a:lnTo>
                    <a:lnTo>
                      <a:pt x="42" y="694"/>
                    </a:lnTo>
                    <a:lnTo>
                      <a:pt x="45" y="695"/>
                    </a:lnTo>
                    <a:lnTo>
                      <a:pt x="53" y="696"/>
                    </a:lnTo>
                    <a:lnTo>
                      <a:pt x="57" y="697"/>
                    </a:lnTo>
                    <a:lnTo>
                      <a:pt x="59" y="698"/>
                    </a:lnTo>
                    <a:lnTo>
                      <a:pt x="59" y="698"/>
                    </a:lnTo>
                    <a:lnTo>
                      <a:pt x="71" y="715"/>
                    </a:lnTo>
                    <a:lnTo>
                      <a:pt x="82" y="733"/>
                    </a:lnTo>
                    <a:lnTo>
                      <a:pt x="102" y="771"/>
                    </a:lnTo>
                    <a:lnTo>
                      <a:pt x="102" y="771"/>
                    </a:lnTo>
                    <a:lnTo>
                      <a:pt x="105" y="774"/>
                    </a:lnTo>
                    <a:lnTo>
                      <a:pt x="108" y="777"/>
                    </a:lnTo>
                    <a:lnTo>
                      <a:pt x="115" y="781"/>
                    </a:lnTo>
                    <a:lnTo>
                      <a:pt x="122" y="785"/>
                    </a:lnTo>
                    <a:lnTo>
                      <a:pt x="127" y="789"/>
                    </a:lnTo>
                    <a:lnTo>
                      <a:pt x="127" y="789"/>
                    </a:lnTo>
                    <a:lnTo>
                      <a:pt x="142" y="804"/>
                    </a:lnTo>
                    <a:lnTo>
                      <a:pt x="156" y="818"/>
                    </a:lnTo>
                    <a:lnTo>
                      <a:pt x="185" y="846"/>
                    </a:lnTo>
                    <a:lnTo>
                      <a:pt x="185" y="846"/>
                    </a:lnTo>
                    <a:lnTo>
                      <a:pt x="190" y="851"/>
                    </a:lnTo>
                    <a:lnTo>
                      <a:pt x="196" y="855"/>
                    </a:lnTo>
                    <a:lnTo>
                      <a:pt x="201" y="859"/>
                    </a:lnTo>
                    <a:lnTo>
                      <a:pt x="208" y="861"/>
                    </a:lnTo>
                    <a:lnTo>
                      <a:pt x="214" y="863"/>
                    </a:lnTo>
                    <a:lnTo>
                      <a:pt x="221" y="864"/>
                    </a:lnTo>
                    <a:lnTo>
                      <a:pt x="226" y="865"/>
                    </a:lnTo>
                    <a:lnTo>
                      <a:pt x="233" y="864"/>
                    </a:lnTo>
                    <a:lnTo>
                      <a:pt x="233" y="864"/>
                    </a:lnTo>
                    <a:lnTo>
                      <a:pt x="246" y="864"/>
                    </a:lnTo>
                    <a:lnTo>
                      <a:pt x="257" y="864"/>
                    </a:lnTo>
                    <a:lnTo>
                      <a:pt x="266" y="865"/>
                    </a:lnTo>
                    <a:lnTo>
                      <a:pt x="274" y="868"/>
                    </a:lnTo>
                    <a:lnTo>
                      <a:pt x="289" y="872"/>
                    </a:lnTo>
                    <a:lnTo>
                      <a:pt x="300" y="877"/>
                    </a:lnTo>
                    <a:lnTo>
                      <a:pt x="306" y="878"/>
                    </a:lnTo>
                    <a:lnTo>
                      <a:pt x="312" y="879"/>
                    </a:lnTo>
                    <a:lnTo>
                      <a:pt x="318" y="879"/>
                    </a:lnTo>
                    <a:lnTo>
                      <a:pt x="325" y="879"/>
                    </a:lnTo>
                    <a:lnTo>
                      <a:pt x="332" y="877"/>
                    </a:lnTo>
                    <a:lnTo>
                      <a:pt x="341" y="872"/>
                    </a:lnTo>
                    <a:lnTo>
                      <a:pt x="350" y="867"/>
                    </a:lnTo>
                    <a:lnTo>
                      <a:pt x="362" y="860"/>
                    </a:lnTo>
                    <a:lnTo>
                      <a:pt x="362" y="860"/>
                    </a:lnTo>
                    <a:lnTo>
                      <a:pt x="370" y="856"/>
                    </a:lnTo>
                    <a:lnTo>
                      <a:pt x="386" y="851"/>
                    </a:lnTo>
                    <a:lnTo>
                      <a:pt x="423" y="838"/>
                    </a:lnTo>
                    <a:lnTo>
                      <a:pt x="441" y="832"/>
                    </a:lnTo>
                    <a:lnTo>
                      <a:pt x="453" y="827"/>
                    </a:lnTo>
                    <a:lnTo>
                      <a:pt x="456" y="824"/>
                    </a:lnTo>
                    <a:lnTo>
                      <a:pt x="456" y="823"/>
                    </a:lnTo>
                    <a:lnTo>
                      <a:pt x="454" y="822"/>
                    </a:lnTo>
                    <a:lnTo>
                      <a:pt x="449" y="822"/>
                    </a:lnTo>
                    <a:lnTo>
                      <a:pt x="488" y="816"/>
                    </a:lnTo>
                    <a:lnTo>
                      <a:pt x="488" y="816"/>
                    </a:lnTo>
                    <a:lnTo>
                      <a:pt x="490" y="830"/>
                    </a:lnTo>
                    <a:lnTo>
                      <a:pt x="492" y="840"/>
                    </a:lnTo>
                    <a:lnTo>
                      <a:pt x="496" y="847"/>
                    </a:lnTo>
                    <a:lnTo>
                      <a:pt x="500" y="852"/>
                    </a:lnTo>
                    <a:lnTo>
                      <a:pt x="505" y="854"/>
                    </a:lnTo>
                    <a:lnTo>
                      <a:pt x="512" y="856"/>
                    </a:lnTo>
                    <a:lnTo>
                      <a:pt x="531" y="861"/>
                    </a:lnTo>
                    <a:lnTo>
                      <a:pt x="531" y="861"/>
                    </a:lnTo>
                    <a:lnTo>
                      <a:pt x="532" y="862"/>
                    </a:lnTo>
                    <a:lnTo>
                      <a:pt x="535" y="864"/>
                    </a:lnTo>
                    <a:lnTo>
                      <a:pt x="537" y="871"/>
                    </a:lnTo>
                    <a:lnTo>
                      <a:pt x="539" y="880"/>
                    </a:lnTo>
                    <a:lnTo>
                      <a:pt x="541" y="884"/>
                    </a:lnTo>
                    <a:lnTo>
                      <a:pt x="544" y="886"/>
                    </a:lnTo>
                    <a:lnTo>
                      <a:pt x="544" y="886"/>
                    </a:lnTo>
                    <a:lnTo>
                      <a:pt x="547" y="889"/>
                    </a:lnTo>
                    <a:lnTo>
                      <a:pt x="552" y="893"/>
                    </a:lnTo>
                    <a:lnTo>
                      <a:pt x="563" y="896"/>
                    </a:lnTo>
                    <a:lnTo>
                      <a:pt x="573" y="898"/>
                    </a:lnTo>
                    <a:lnTo>
                      <a:pt x="586" y="899"/>
                    </a:lnTo>
                    <a:lnTo>
                      <a:pt x="586" y="899"/>
                    </a:lnTo>
                    <a:lnTo>
                      <a:pt x="589" y="902"/>
                    </a:lnTo>
                    <a:lnTo>
                      <a:pt x="593" y="904"/>
                    </a:lnTo>
                    <a:lnTo>
                      <a:pt x="597" y="912"/>
                    </a:lnTo>
                    <a:lnTo>
                      <a:pt x="603" y="921"/>
                    </a:lnTo>
                    <a:lnTo>
                      <a:pt x="606" y="925"/>
                    </a:lnTo>
                    <a:lnTo>
                      <a:pt x="611" y="928"/>
                    </a:lnTo>
                    <a:lnTo>
                      <a:pt x="611" y="928"/>
                    </a:lnTo>
                    <a:lnTo>
                      <a:pt x="614" y="929"/>
                    </a:lnTo>
                    <a:lnTo>
                      <a:pt x="618" y="929"/>
                    </a:lnTo>
                    <a:lnTo>
                      <a:pt x="621" y="927"/>
                    </a:lnTo>
                    <a:lnTo>
                      <a:pt x="623" y="925"/>
                    </a:lnTo>
                    <a:lnTo>
                      <a:pt x="629" y="919"/>
                    </a:lnTo>
                    <a:lnTo>
                      <a:pt x="631" y="918"/>
                    </a:lnTo>
                    <a:lnTo>
                      <a:pt x="635" y="919"/>
                    </a:lnTo>
                    <a:lnTo>
                      <a:pt x="635" y="919"/>
                    </a:lnTo>
                    <a:lnTo>
                      <a:pt x="641" y="923"/>
                    </a:lnTo>
                    <a:lnTo>
                      <a:pt x="647" y="928"/>
                    </a:lnTo>
                    <a:lnTo>
                      <a:pt x="653" y="934"/>
                    </a:lnTo>
                    <a:lnTo>
                      <a:pt x="657" y="940"/>
                    </a:lnTo>
                    <a:lnTo>
                      <a:pt x="661" y="947"/>
                    </a:lnTo>
                    <a:lnTo>
                      <a:pt x="664" y="954"/>
                    </a:lnTo>
                    <a:lnTo>
                      <a:pt x="665" y="961"/>
                    </a:lnTo>
                    <a:lnTo>
                      <a:pt x="666" y="968"/>
                    </a:lnTo>
                    <a:lnTo>
                      <a:pt x="666" y="968"/>
                    </a:lnTo>
                    <a:lnTo>
                      <a:pt x="665" y="976"/>
                    </a:lnTo>
                    <a:lnTo>
                      <a:pt x="662" y="983"/>
                    </a:lnTo>
                    <a:lnTo>
                      <a:pt x="658" y="988"/>
                    </a:lnTo>
                    <a:lnTo>
                      <a:pt x="654" y="995"/>
                    </a:lnTo>
                    <a:lnTo>
                      <a:pt x="644" y="1006"/>
                    </a:lnTo>
                    <a:lnTo>
                      <a:pt x="640" y="1013"/>
                    </a:lnTo>
                    <a:lnTo>
                      <a:pt x="639" y="1019"/>
                    </a:lnTo>
                    <a:lnTo>
                      <a:pt x="639" y="1019"/>
                    </a:lnTo>
                    <a:lnTo>
                      <a:pt x="638" y="1025"/>
                    </a:lnTo>
                    <a:lnTo>
                      <a:pt x="638" y="1029"/>
                    </a:lnTo>
                    <a:lnTo>
                      <a:pt x="640" y="1039"/>
                    </a:lnTo>
                    <a:lnTo>
                      <a:pt x="645" y="1048"/>
                    </a:lnTo>
                    <a:lnTo>
                      <a:pt x="651" y="1059"/>
                    </a:lnTo>
                    <a:lnTo>
                      <a:pt x="661" y="1077"/>
                    </a:lnTo>
                    <a:lnTo>
                      <a:pt x="665" y="1087"/>
                    </a:lnTo>
                    <a:lnTo>
                      <a:pt x="668" y="1099"/>
                    </a:lnTo>
                    <a:lnTo>
                      <a:pt x="668" y="1099"/>
                    </a:lnTo>
                    <a:lnTo>
                      <a:pt x="669" y="1103"/>
                    </a:lnTo>
                    <a:lnTo>
                      <a:pt x="672" y="1108"/>
                    </a:lnTo>
                    <a:lnTo>
                      <a:pt x="676" y="1112"/>
                    </a:lnTo>
                    <a:lnTo>
                      <a:pt x="680" y="1116"/>
                    </a:lnTo>
                    <a:lnTo>
                      <a:pt x="685" y="1118"/>
                    </a:lnTo>
                    <a:lnTo>
                      <a:pt x="690" y="1120"/>
                    </a:lnTo>
                    <a:lnTo>
                      <a:pt x="697" y="1120"/>
                    </a:lnTo>
                    <a:lnTo>
                      <a:pt x="703" y="1119"/>
                    </a:lnTo>
                    <a:lnTo>
                      <a:pt x="703" y="1119"/>
                    </a:lnTo>
                    <a:lnTo>
                      <a:pt x="705" y="1126"/>
                    </a:lnTo>
                    <a:lnTo>
                      <a:pt x="709" y="1133"/>
                    </a:lnTo>
                    <a:lnTo>
                      <a:pt x="718" y="1145"/>
                    </a:lnTo>
                    <a:lnTo>
                      <a:pt x="721" y="1151"/>
                    </a:lnTo>
                    <a:lnTo>
                      <a:pt x="723" y="1157"/>
                    </a:lnTo>
                    <a:lnTo>
                      <a:pt x="723" y="1160"/>
                    </a:lnTo>
                    <a:lnTo>
                      <a:pt x="722" y="1163"/>
                    </a:lnTo>
                    <a:lnTo>
                      <a:pt x="721" y="1167"/>
                    </a:lnTo>
                    <a:lnTo>
                      <a:pt x="718" y="1170"/>
                    </a:lnTo>
                    <a:lnTo>
                      <a:pt x="718" y="1170"/>
                    </a:lnTo>
                    <a:lnTo>
                      <a:pt x="724" y="1171"/>
                    </a:lnTo>
                    <a:lnTo>
                      <a:pt x="731" y="1174"/>
                    </a:lnTo>
                    <a:lnTo>
                      <a:pt x="736" y="1176"/>
                    </a:lnTo>
                    <a:lnTo>
                      <a:pt x="742" y="1178"/>
                    </a:lnTo>
                    <a:lnTo>
                      <a:pt x="749" y="1186"/>
                    </a:lnTo>
                    <a:lnTo>
                      <a:pt x="756" y="1195"/>
                    </a:lnTo>
                    <a:lnTo>
                      <a:pt x="761" y="1205"/>
                    </a:lnTo>
                    <a:lnTo>
                      <a:pt x="763" y="1217"/>
                    </a:lnTo>
                    <a:lnTo>
                      <a:pt x="764" y="1228"/>
                    </a:lnTo>
                    <a:lnTo>
                      <a:pt x="764" y="1241"/>
                    </a:lnTo>
                    <a:lnTo>
                      <a:pt x="764" y="1241"/>
                    </a:lnTo>
                    <a:lnTo>
                      <a:pt x="763" y="1246"/>
                    </a:lnTo>
                    <a:lnTo>
                      <a:pt x="761" y="1253"/>
                    </a:lnTo>
                    <a:lnTo>
                      <a:pt x="757" y="1260"/>
                    </a:lnTo>
                    <a:lnTo>
                      <a:pt x="756" y="1266"/>
                    </a:lnTo>
                    <a:lnTo>
                      <a:pt x="756" y="1266"/>
                    </a:lnTo>
                    <a:lnTo>
                      <a:pt x="753" y="1282"/>
                    </a:lnTo>
                    <a:lnTo>
                      <a:pt x="751" y="1296"/>
                    </a:lnTo>
                    <a:lnTo>
                      <a:pt x="743" y="1326"/>
                    </a:lnTo>
                    <a:lnTo>
                      <a:pt x="737" y="1354"/>
                    </a:lnTo>
                    <a:lnTo>
                      <a:pt x="736" y="1368"/>
                    </a:lnTo>
                    <a:lnTo>
                      <a:pt x="736" y="1382"/>
                    </a:lnTo>
                    <a:lnTo>
                      <a:pt x="736" y="1382"/>
                    </a:lnTo>
                    <a:lnTo>
                      <a:pt x="737" y="1395"/>
                    </a:lnTo>
                    <a:lnTo>
                      <a:pt x="738" y="1410"/>
                    </a:lnTo>
                    <a:lnTo>
                      <a:pt x="744" y="1440"/>
                    </a:lnTo>
                    <a:lnTo>
                      <a:pt x="751" y="1472"/>
                    </a:lnTo>
                    <a:lnTo>
                      <a:pt x="753" y="1487"/>
                    </a:lnTo>
                    <a:lnTo>
                      <a:pt x="754" y="1502"/>
                    </a:lnTo>
                    <a:lnTo>
                      <a:pt x="754" y="1502"/>
                    </a:lnTo>
                    <a:lnTo>
                      <a:pt x="755" y="1511"/>
                    </a:lnTo>
                    <a:lnTo>
                      <a:pt x="760" y="1519"/>
                    </a:lnTo>
                    <a:lnTo>
                      <a:pt x="764" y="1527"/>
                    </a:lnTo>
                    <a:lnTo>
                      <a:pt x="770" y="1534"/>
                    </a:lnTo>
                    <a:lnTo>
                      <a:pt x="777" y="1541"/>
                    </a:lnTo>
                    <a:lnTo>
                      <a:pt x="782" y="1548"/>
                    </a:lnTo>
                    <a:lnTo>
                      <a:pt x="786" y="1556"/>
                    </a:lnTo>
                    <a:lnTo>
                      <a:pt x="789" y="1564"/>
                    </a:lnTo>
                    <a:lnTo>
                      <a:pt x="789" y="1564"/>
                    </a:lnTo>
                    <a:lnTo>
                      <a:pt x="790" y="1574"/>
                    </a:lnTo>
                    <a:lnTo>
                      <a:pt x="790" y="1584"/>
                    </a:lnTo>
                    <a:lnTo>
                      <a:pt x="788" y="1606"/>
                    </a:lnTo>
                    <a:lnTo>
                      <a:pt x="788" y="1616"/>
                    </a:lnTo>
                    <a:lnTo>
                      <a:pt x="788" y="1625"/>
                    </a:lnTo>
                    <a:lnTo>
                      <a:pt x="790" y="1633"/>
                    </a:lnTo>
                    <a:lnTo>
                      <a:pt x="793" y="1636"/>
                    </a:lnTo>
                    <a:lnTo>
                      <a:pt x="795" y="1641"/>
                    </a:lnTo>
                    <a:lnTo>
                      <a:pt x="795" y="1641"/>
                    </a:lnTo>
                    <a:lnTo>
                      <a:pt x="812" y="1658"/>
                    </a:lnTo>
                    <a:lnTo>
                      <a:pt x="821" y="1667"/>
                    </a:lnTo>
                    <a:lnTo>
                      <a:pt x="829" y="1677"/>
                    </a:lnTo>
                    <a:lnTo>
                      <a:pt x="835" y="1687"/>
                    </a:lnTo>
                    <a:lnTo>
                      <a:pt x="839" y="1697"/>
                    </a:lnTo>
                    <a:lnTo>
                      <a:pt x="842" y="1702"/>
                    </a:lnTo>
                    <a:lnTo>
                      <a:pt x="842" y="1707"/>
                    </a:lnTo>
                    <a:lnTo>
                      <a:pt x="842" y="1713"/>
                    </a:lnTo>
                    <a:lnTo>
                      <a:pt x="840" y="1718"/>
                    </a:lnTo>
                    <a:lnTo>
                      <a:pt x="840" y="1718"/>
                    </a:lnTo>
                    <a:lnTo>
                      <a:pt x="837" y="1731"/>
                    </a:lnTo>
                    <a:lnTo>
                      <a:pt x="834" y="1745"/>
                    </a:lnTo>
                    <a:lnTo>
                      <a:pt x="832" y="1750"/>
                    </a:lnTo>
                    <a:lnTo>
                      <a:pt x="832" y="1757"/>
                    </a:lnTo>
                    <a:lnTo>
                      <a:pt x="835" y="1763"/>
                    </a:lnTo>
                    <a:lnTo>
                      <a:pt x="837" y="1768"/>
                    </a:lnTo>
                    <a:lnTo>
                      <a:pt x="837" y="1768"/>
                    </a:lnTo>
                    <a:lnTo>
                      <a:pt x="848" y="1784"/>
                    </a:lnTo>
                    <a:lnTo>
                      <a:pt x="858" y="1799"/>
                    </a:lnTo>
                    <a:lnTo>
                      <a:pt x="861" y="1808"/>
                    </a:lnTo>
                    <a:lnTo>
                      <a:pt x="864" y="1816"/>
                    </a:lnTo>
                    <a:lnTo>
                      <a:pt x="865" y="1825"/>
                    </a:lnTo>
                    <a:lnTo>
                      <a:pt x="867" y="1836"/>
                    </a:lnTo>
                    <a:lnTo>
                      <a:pt x="867" y="1836"/>
                    </a:lnTo>
                    <a:lnTo>
                      <a:pt x="867" y="1838"/>
                    </a:lnTo>
                    <a:lnTo>
                      <a:pt x="869" y="1840"/>
                    </a:lnTo>
                    <a:lnTo>
                      <a:pt x="875" y="1846"/>
                    </a:lnTo>
                    <a:lnTo>
                      <a:pt x="875" y="1846"/>
                    </a:lnTo>
                    <a:lnTo>
                      <a:pt x="872" y="1848"/>
                    </a:lnTo>
                    <a:lnTo>
                      <a:pt x="870" y="1850"/>
                    </a:lnTo>
                    <a:lnTo>
                      <a:pt x="869" y="1853"/>
                    </a:lnTo>
                    <a:lnTo>
                      <a:pt x="870" y="1855"/>
                    </a:lnTo>
                    <a:lnTo>
                      <a:pt x="870" y="1855"/>
                    </a:lnTo>
                    <a:lnTo>
                      <a:pt x="885" y="1875"/>
                    </a:lnTo>
                    <a:lnTo>
                      <a:pt x="893" y="1884"/>
                    </a:lnTo>
                    <a:lnTo>
                      <a:pt x="902" y="1892"/>
                    </a:lnTo>
                    <a:lnTo>
                      <a:pt x="911" y="1898"/>
                    </a:lnTo>
                    <a:lnTo>
                      <a:pt x="916" y="1900"/>
                    </a:lnTo>
                    <a:lnTo>
                      <a:pt x="920" y="1901"/>
                    </a:lnTo>
                    <a:lnTo>
                      <a:pt x="926" y="1901"/>
                    </a:lnTo>
                    <a:lnTo>
                      <a:pt x="930" y="1901"/>
                    </a:lnTo>
                    <a:lnTo>
                      <a:pt x="936" y="1900"/>
                    </a:lnTo>
                    <a:lnTo>
                      <a:pt x="942" y="1898"/>
                    </a:lnTo>
                    <a:lnTo>
                      <a:pt x="942" y="1898"/>
                    </a:lnTo>
                    <a:lnTo>
                      <a:pt x="950" y="1895"/>
                    </a:lnTo>
                    <a:lnTo>
                      <a:pt x="956" y="1892"/>
                    </a:lnTo>
                    <a:lnTo>
                      <a:pt x="971" y="1890"/>
                    </a:lnTo>
                    <a:lnTo>
                      <a:pt x="986" y="1888"/>
                    </a:lnTo>
                    <a:lnTo>
                      <a:pt x="1001" y="1887"/>
                    </a:lnTo>
                    <a:lnTo>
                      <a:pt x="1014" y="1886"/>
                    </a:lnTo>
                    <a:lnTo>
                      <a:pt x="1029" y="1883"/>
                    </a:lnTo>
                    <a:lnTo>
                      <a:pt x="1043" y="1879"/>
                    </a:lnTo>
                    <a:lnTo>
                      <a:pt x="1050" y="1875"/>
                    </a:lnTo>
                    <a:lnTo>
                      <a:pt x="1057" y="1871"/>
                    </a:lnTo>
                    <a:lnTo>
                      <a:pt x="1057" y="1871"/>
                    </a:lnTo>
                    <a:lnTo>
                      <a:pt x="1059" y="1870"/>
                    </a:lnTo>
                    <a:lnTo>
                      <a:pt x="1062" y="1868"/>
                    </a:lnTo>
                    <a:lnTo>
                      <a:pt x="1069" y="1870"/>
                    </a:lnTo>
                    <a:lnTo>
                      <a:pt x="1078" y="1871"/>
                    </a:lnTo>
                    <a:lnTo>
                      <a:pt x="1087" y="1874"/>
                    </a:lnTo>
                    <a:lnTo>
                      <a:pt x="1097" y="1876"/>
                    </a:lnTo>
                    <a:lnTo>
                      <a:pt x="1107" y="1879"/>
                    </a:lnTo>
                    <a:lnTo>
                      <a:pt x="1116" y="1880"/>
                    </a:lnTo>
                    <a:lnTo>
                      <a:pt x="1120" y="1879"/>
                    </a:lnTo>
                    <a:lnTo>
                      <a:pt x="1124" y="1878"/>
                    </a:lnTo>
                    <a:lnTo>
                      <a:pt x="1124" y="1878"/>
                    </a:lnTo>
                    <a:lnTo>
                      <a:pt x="1132" y="1873"/>
                    </a:lnTo>
                    <a:lnTo>
                      <a:pt x="1138" y="1866"/>
                    </a:lnTo>
                    <a:lnTo>
                      <a:pt x="1144" y="1857"/>
                    </a:lnTo>
                    <a:lnTo>
                      <a:pt x="1148" y="1847"/>
                    </a:lnTo>
                    <a:lnTo>
                      <a:pt x="1148" y="1847"/>
                    </a:lnTo>
                    <a:lnTo>
                      <a:pt x="1149" y="1842"/>
                    </a:lnTo>
                    <a:lnTo>
                      <a:pt x="1151" y="1840"/>
                    </a:lnTo>
                    <a:lnTo>
                      <a:pt x="1153" y="1838"/>
                    </a:lnTo>
                    <a:lnTo>
                      <a:pt x="1157" y="1836"/>
                    </a:lnTo>
                    <a:lnTo>
                      <a:pt x="1163" y="1833"/>
                    </a:lnTo>
                    <a:lnTo>
                      <a:pt x="1171" y="1831"/>
                    </a:lnTo>
                    <a:lnTo>
                      <a:pt x="1179" y="1828"/>
                    </a:lnTo>
                    <a:lnTo>
                      <a:pt x="1187" y="1824"/>
                    </a:lnTo>
                    <a:lnTo>
                      <a:pt x="1191" y="1822"/>
                    </a:lnTo>
                    <a:lnTo>
                      <a:pt x="1193" y="1818"/>
                    </a:lnTo>
                    <a:lnTo>
                      <a:pt x="1195" y="1815"/>
                    </a:lnTo>
                    <a:lnTo>
                      <a:pt x="1198" y="1810"/>
                    </a:lnTo>
                    <a:lnTo>
                      <a:pt x="1198" y="1810"/>
                    </a:lnTo>
                    <a:lnTo>
                      <a:pt x="1200" y="1801"/>
                    </a:lnTo>
                    <a:lnTo>
                      <a:pt x="1201" y="1792"/>
                    </a:lnTo>
                    <a:lnTo>
                      <a:pt x="1203" y="1783"/>
                    </a:lnTo>
                    <a:lnTo>
                      <a:pt x="1206" y="1776"/>
                    </a:lnTo>
                    <a:lnTo>
                      <a:pt x="1206" y="1776"/>
                    </a:lnTo>
                    <a:lnTo>
                      <a:pt x="1210" y="1768"/>
                    </a:lnTo>
                    <a:lnTo>
                      <a:pt x="1216" y="1760"/>
                    </a:lnTo>
                    <a:lnTo>
                      <a:pt x="1229" y="1746"/>
                    </a:lnTo>
                    <a:lnTo>
                      <a:pt x="1229" y="1746"/>
                    </a:lnTo>
                    <a:lnTo>
                      <a:pt x="1233" y="1741"/>
                    </a:lnTo>
                    <a:lnTo>
                      <a:pt x="1236" y="1737"/>
                    </a:lnTo>
                    <a:lnTo>
                      <a:pt x="1241" y="1724"/>
                    </a:lnTo>
                    <a:lnTo>
                      <a:pt x="1244" y="1712"/>
                    </a:lnTo>
                    <a:lnTo>
                      <a:pt x="1248" y="1698"/>
                    </a:lnTo>
                    <a:lnTo>
                      <a:pt x="1251" y="1684"/>
                    </a:lnTo>
                    <a:lnTo>
                      <a:pt x="1256" y="1672"/>
                    </a:lnTo>
                    <a:lnTo>
                      <a:pt x="1259" y="1666"/>
                    </a:lnTo>
                    <a:lnTo>
                      <a:pt x="1262" y="1660"/>
                    </a:lnTo>
                    <a:lnTo>
                      <a:pt x="1267" y="1656"/>
                    </a:lnTo>
                    <a:lnTo>
                      <a:pt x="1273" y="1651"/>
                    </a:lnTo>
                    <a:lnTo>
                      <a:pt x="1273" y="1651"/>
                    </a:lnTo>
                    <a:lnTo>
                      <a:pt x="1281" y="1647"/>
                    </a:lnTo>
                    <a:lnTo>
                      <a:pt x="1287" y="1643"/>
                    </a:lnTo>
                    <a:lnTo>
                      <a:pt x="1303" y="1638"/>
                    </a:lnTo>
                    <a:lnTo>
                      <a:pt x="1311" y="1634"/>
                    </a:lnTo>
                    <a:lnTo>
                      <a:pt x="1318" y="1630"/>
                    </a:lnTo>
                    <a:lnTo>
                      <a:pt x="1324" y="1624"/>
                    </a:lnTo>
                    <a:lnTo>
                      <a:pt x="1328" y="1617"/>
                    </a:lnTo>
                    <a:lnTo>
                      <a:pt x="1328" y="1617"/>
                    </a:lnTo>
                    <a:lnTo>
                      <a:pt x="1332" y="1610"/>
                    </a:lnTo>
                    <a:lnTo>
                      <a:pt x="1334" y="1604"/>
                    </a:lnTo>
                    <a:lnTo>
                      <a:pt x="1335" y="1597"/>
                    </a:lnTo>
                    <a:lnTo>
                      <a:pt x="1335" y="1590"/>
                    </a:lnTo>
                    <a:lnTo>
                      <a:pt x="1335" y="1576"/>
                    </a:lnTo>
                    <a:lnTo>
                      <a:pt x="1334" y="1561"/>
                    </a:lnTo>
                    <a:lnTo>
                      <a:pt x="1329" y="1532"/>
                    </a:lnTo>
                    <a:lnTo>
                      <a:pt x="1329" y="1517"/>
                    </a:lnTo>
                    <a:lnTo>
                      <a:pt x="1331" y="1502"/>
                    </a:lnTo>
                    <a:lnTo>
                      <a:pt x="1331" y="1502"/>
                    </a:lnTo>
                    <a:lnTo>
                      <a:pt x="1332" y="1495"/>
                    </a:lnTo>
                    <a:lnTo>
                      <a:pt x="1335" y="1490"/>
                    </a:lnTo>
                    <a:lnTo>
                      <a:pt x="1340" y="1484"/>
                    </a:lnTo>
                    <a:lnTo>
                      <a:pt x="1343" y="1478"/>
                    </a:lnTo>
                    <a:lnTo>
                      <a:pt x="1343" y="1478"/>
                    </a:lnTo>
                    <a:lnTo>
                      <a:pt x="1347" y="1473"/>
                    </a:lnTo>
                    <a:lnTo>
                      <a:pt x="1351" y="1468"/>
                    </a:lnTo>
                    <a:lnTo>
                      <a:pt x="1358" y="1465"/>
                    </a:lnTo>
                    <a:lnTo>
                      <a:pt x="1364" y="1460"/>
                    </a:lnTo>
                    <a:lnTo>
                      <a:pt x="1377" y="1452"/>
                    </a:lnTo>
                    <a:lnTo>
                      <a:pt x="1383" y="1448"/>
                    </a:lnTo>
                    <a:lnTo>
                      <a:pt x="1387" y="1441"/>
                    </a:lnTo>
                    <a:lnTo>
                      <a:pt x="1387" y="1441"/>
                    </a:lnTo>
                    <a:lnTo>
                      <a:pt x="1392" y="1434"/>
                    </a:lnTo>
                    <a:lnTo>
                      <a:pt x="1393" y="1426"/>
                    </a:lnTo>
                    <a:lnTo>
                      <a:pt x="1393" y="1417"/>
                    </a:lnTo>
                    <a:lnTo>
                      <a:pt x="1392" y="1409"/>
                    </a:lnTo>
                    <a:lnTo>
                      <a:pt x="1390" y="1393"/>
                    </a:lnTo>
                    <a:lnTo>
                      <a:pt x="1390" y="1385"/>
                    </a:lnTo>
                    <a:lnTo>
                      <a:pt x="1391" y="1377"/>
                    </a:lnTo>
                    <a:lnTo>
                      <a:pt x="1391" y="1377"/>
                    </a:lnTo>
                    <a:lnTo>
                      <a:pt x="1393" y="1370"/>
                    </a:lnTo>
                    <a:lnTo>
                      <a:pt x="1398" y="1365"/>
                    </a:lnTo>
                    <a:lnTo>
                      <a:pt x="1408" y="1356"/>
                    </a:lnTo>
                    <a:lnTo>
                      <a:pt x="1418" y="1345"/>
                    </a:lnTo>
                    <a:lnTo>
                      <a:pt x="1423" y="1341"/>
                    </a:lnTo>
                    <a:lnTo>
                      <a:pt x="1425" y="1335"/>
                    </a:lnTo>
                    <a:lnTo>
                      <a:pt x="1425" y="1335"/>
                    </a:lnTo>
                    <a:lnTo>
                      <a:pt x="1428" y="1319"/>
                    </a:lnTo>
                    <a:lnTo>
                      <a:pt x="1431" y="1302"/>
                    </a:lnTo>
                    <a:lnTo>
                      <a:pt x="1432" y="1285"/>
                    </a:lnTo>
                    <a:lnTo>
                      <a:pt x="1432" y="1269"/>
                    </a:lnTo>
                    <a:lnTo>
                      <a:pt x="1432" y="1252"/>
                    </a:lnTo>
                    <a:lnTo>
                      <a:pt x="1430" y="1235"/>
                    </a:lnTo>
                    <a:lnTo>
                      <a:pt x="1426" y="1201"/>
                    </a:lnTo>
                    <a:lnTo>
                      <a:pt x="1426" y="1201"/>
                    </a:lnTo>
                    <a:lnTo>
                      <a:pt x="1425" y="1193"/>
                    </a:lnTo>
                    <a:lnTo>
                      <a:pt x="1423" y="1185"/>
                    </a:lnTo>
                    <a:lnTo>
                      <a:pt x="1416" y="1171"/>
                    </a:lnTo>
                    <a:lnTo>
                      <a:pt x="1408" y="1158"/>
                    </a:lnTo>
                    <a:lnTo>
                      <a:pt x="1401" y="1144"/>
                    </a:lnTo>
                    <a:lnTo>
                      <a:pt x="1401" y="1144"/>
                    </a:lnTo>
                    <a:lnTo>
                      <a:pt x="1399" y="1138"/>
                    </a:lnTo>
                    <a:lnTo>
                      <a:pt x="1398" y="1132"/>
                    </a:lnTo>
                    <a:lnTo>
                      <a:pt x="1397" y="1127"/>
                    </a:lnTo>
                    <a:lnTo>
                      <a:pt x="1397" y="1121"/>
                    </a:lnTo>
                    <a:lnTo>
                      <a:pt x="1399" y="1110"/>
                    </a:lnTo>
                    <a:lnTo>
                      <a:pt x="1402" y="1100"/>
                    </a:lnTo>
                    <a:lnTo>
                      <a:pt x="1408" y="1089"/>
                    </a:lnTo>
                    <a:lnTo>
                      <a:pt x="1415" y="1079"/>
                    </a:lnTo>
                    <a:lnTo>
                      <a:pt x="1430" y="1060"/>
                    </a:lnTo>
                    <a:lnTo>
                      <a:pt x="1430" y="1060"/>
                    </a:lnTo>
                    <a:lnTo>
                      <a:pt x="1441" y="1046"/>
                    </a:lnTo>
                    <a:lnTo>
                      <a:pt x="1451" y="1030"/>
                    </a:lnTo>
                    <a:lnTo>
                      <a:pt x="1472" y="1000"/>
                    </a:lnTo>
                    <a:lnTo>
                      <a:pt x="1483" y="986"/>
                    </a:lnTo>
                    <a:lnTo>
                      <a:pt x="1496" y="973"/>
                    </a:lnTo>
                    <a:lnTo>
                      <a:pt x="1502" y="967"/>
                    </a:lnTo>
                    <a:lnTo>
                      <a:pt x="1509" y="962"/>
                    </a:lnTo>
                    <a:lnTo>
                      <a:pt x="1517" y="957"/>
                    </a:lnTo>
                    <a:lnTo>
                      <a:pt x="1526" y="953"/>
                    </a:lnTo>
                    <a:lnTo>
                      <a:pt x="1526" y="953"/>
                    </a:lnTo>
                    <a:lnTo>
                      <a:pt x="1525" y="948"/>
                    </a:lnTo>
                    <a:lnTo>
                      <a:pt x="1525" y="944"/>
                    </a:lnTo>
                    <a:lnTo>
                      <a:pt x="1526" y="940"/>
                    </a:lnTo>
                    <a:lnTo>
                      <a:pt x="1530" y="936"/>
                    </a:lnTo>
                    <a:lnTo>
                      <a:pt x="1535" y="930"/>
                    </a:lnTo>
                    <a:lnTo>
                      <a:pt x="1539" y="926"/>
                    </a:lnTo>
                    <a:lnTo>
                      <a:pt x="1539" y="926"/>
                    </a:lnTo>
                    <a:lnTo>
                      <a:pt x="1551" y="913"/>
                    </a:lnTo>
                    <a:lnTo>
                      <a:pt x="1565" y="902"/>
                    </a:lnTo>
                    <a:lnTo>
                      <a:pt x="1593" y="880"/>
                    </a:lnTo>
                    <a:lnTo>
                      <a:pt x="1607" y="869"/>
                    </a:lnTo>
                    <a:lnTo>
                      <a:pt x="1620" y="857"/>
                    </a:lnTo>
                    <a:lnTo>
                      <a:pt x="1631" y="845"/>
                    </a:lnTo>
                    <a:lnTo>
                      <a:pt x="1635" y="837"/>
                    </a:lnTo>
                    <a:lnTo>
                      <a:pt x="1639" y="830"/>
                    </a:lnTo>
                    <a:lnTo>
                      <a:pt x="1639" y="830"/>
                    </a:lnTo>
                    <a:lnTo>
                      <a:pt x="1645" y="821"/>
                    </a:lnTo>
                    <a:lnTo>
                      <a:pt x="1650" y="813"/>
                    </a:lnTo>
                    <a:lnTo>
                      <a:pt x="1663" y="798"/>
                    </a:lnTo>
                    <a:lnTo>
                      <a:pt x="1670" y="791"/>
                    </a:lnTo>
                    <a:lnTo>
                      <a:pt x="1675" y="783"/>
                    </a:lnTo>
                    <a:lnTo>
                      <a:pt x="1680" y="776"/>
                    </a:lnTo>
                    <a:lnTo>
                      <a:pt x="1683" y="766"/>
                    </a:lnTo>
                    <a:lnTo>
                      <a:pt x="1683" y="766"/>
                    </a:lnTo>
                    <a:lnTo>
                      <a:pt x="1680" y="766"/>
                    </a:lnTo>
                    <a:lnTo>
                      <a:pt x="1676" y="766"/>
                    </a:lnTo>
                    <a:lnTo>
                      <a:pt x="1675" y="764"/>
                    </a:lnTo>
                    <a:lnTo>
                      <a:pt x="1674" y="762"/>
                    </a:lnTo>
                    <a:lnTo>
                      <a:pt x="1674" y="762"/>
                    </a:lnTo>
                    <a:lnTo>
                      <a:pt x="1673" y="754"/>
                    </a:lnTo>
                    <a:lnTo>
                      <a:pt x="1673" y="747"/>
                    </a:lnTo>
                    <a:lnTo>
                      <a:pt x="1675" y="741"/>
                    </a:lnTo>
                    <a:lnTo>
                      <a:pt x="1679" y="735"/>
                    </a:lnTo>
                    <a:lnTo>
                      <a:pt x="1684" y="723"/>
                    </a:lnTo>
                    <a:lnTo>
                      <a:pt x="1688" y="716"/>
                    </a:lnTo>
                    <a:lnTo>
                      <a:pt x="1690" y="711"/>
                    </a:lnTo>
                    <a:lnTo>
                      <a:pt x="1690" y="711"/>
                    </a:lnTo>
                    <a:lnTo>
                      <a:pt x="1692" y="702"/>
                    </a:lnTo>
                    <a:lnTo>
                      <a:pt x="1693" y="693"/>
                    </a:lnTo>
                    <a:lnTo>
                      <a:pt x="1693" y="673"/>
                    </a:lnTo>
                    <a:lnTo>
                      <a:pt x="1693" y="655"/>
                    </a:lnTo>
                    <a:lnTo>
                      <a:pt x="1693" y="645"/>
                    </a:lnTo>
                    <a:lnTo>
                      <a:pt x="1693" y="636"/>
                    </a:lnTo>
                    <a:lnTo>
                      <a:pt x="1693" y="636"/>
                    </a:lnTo>
                    <a:lnTo>
                      <a:pt x="1674" y="637"/>
                    </a:lnTo>
                    <a:lnTo>
                      <a:pt x="1664" y="637"/>
                    </a:lnTo>
                    <a:lnTo>
                      <a:pt x="1654" y="639"/>
                    </a:lnTo>
                    <a:lnTo>
                      <a:pt x="1654" y="639"/>
                    </a:lnTo>
                    <a:lnTo>
                      <a:pt x="1640" y="644"/>
                    </a:lnTo>
                    <a:lnTo>
                      <a:pt x="1629" y="649"/>
                    </a:lnTo>
                    <a:lnTo>
                      <a:pt x="1606" y="663"/>
                    </a:lnTo>
                    <a:lnTo>
                      <a:pt x="1596" y="669"/>
                    </a:lnTo>
                    <a:lnTo>
                      <a:pt x="1584" y="673"/>
                    </a:lnTo>
                    <a:lnTo>
                      <a:pt x="1573" y="677"/>
                    </a:lnTo>
                    <a:lnTo>
                      <a:pt x="1567" y="678"/>
                    </a:lnTo>
                    <a:lnTo>
                      <a:pt x="1560" y="677"/>
                    </a:lnTo>
                    <a:lnTo>
                      <a:pt x="1560" y="677"/>
                    </a:lnTo>
                    <a:lnTo>
                      <a:pt x="1548" y="675"/>
                    </a:lnTo>
                    <a:lnTo>
                      <a:pt x="1533" y="673"/>
                    </a:lnTo>
                    <a:lnTo>
                      <a:pt x="1518" y="670"/>
                    </a:lnTo>
                    <a:lnTo>
                      <a:pt x="1505" y="665"/>
                    </a:lnTo>
                    <a:lnTo>
                      <a:pt x="1498" y="662"/>
                    </a:lnTo>
                    <a:lnTo>
                      <a:pt x="1492" y="658"/>
                    </a:lnTo>
                    <a:lnTo>
                      <a:pt x="1488" y="654"/>
                    </a:lnTo>
                    <a:lnTo>
                      <a:pt x="1483" y="648"/>
                    </a:lnTo>
                    <a:lnTo>
                      <a:pt x="1480" y="642"/>
                    </a:lnTo>
                    <a:lnTo>
                      <a:pt x="1477" y="636"/>
                    </a:lnTo>
                    <a:lnTo>
                      <a:pt x="1476" y="629"/>
                    </a:lnTo>
                    <a:lnTo>
                      <a:pt x="1477" y="621"/>
                    </a:lnTo>
                    <a:lnTo>
                      <a:pt x="1477" y="621"/>
                    </a:lnTo>
                    <a:lnTo>
                      <a:pt x="1473" y="621"/>
                    </a:lnTo>
                    <a:lnTo>
                      <a:pt x="1468" y="621"/>
                    </a:lnTo>
                    <a:lnTo>
                      <a:pt x="1464" y="620"/>
                    </a:lnTo>
                    <a:lnTo>
                      <a:pt x="1460" y="619"/>
                    </a:lnTo>
                    <a:lnTo>
                      <a:pt x="1453" y="614"/>
                    </a:lnTo>
                    <a:lnTo>
                      <a:pt x="1448" y="608"/>
                    </a:lnTo>
                    <a:lnTo>
                      <a:pt x="1442" y="600"/>
                    </a:lnTo>
                    <a:lnTo>
                      <a:pt x="1439" y="592"/>
                    </a:lnTo>
                    <a:lnTo>
                      <a:pt x="1431" y="575"/>
                    </a:lnTo>
                    <a:lnTo>
                      <a:pt x="1431" y="575"/>
                    </a:lnTo>
                    <a:lnTo>
                      <a:pt x="1428" y="571"/>
                    </a:lnTo>
                    <a:lnTo>
                      <a:pt x="1424" y="567"/>
                    </a:lnTo>
                    <a:lnTo>
                      <a:pt x="1415" y="559"/>
                    </a:lnTo>
                    <a:lnTo>
                      <a:pt x="1409" y="556"/>
                    </a:lnTo>
                    <a:lnTo>
                      <a:pt x="1405" y="551"/>
                    </a:lnTo>
                    <a:lnTo>
                      <a:pt x="1401" y="546"/>
                    </a:lnTo>
                    <a:lnTo>
                      <a:pt x="1399" y="540"/>
                    </a:lnTo>
                    <a:lnTo>
                      <a:pt x="1399" y="540"/>
                    </a:lnTo>
                    <a:lnTo>
                      <a:pt x="1405" y="540"/>
                    </a:lnTo>
                    <a:lnTo>
                      <a:pt x="1405" y="540"/>
                    </a:lnTo>
                    <a:lnTo>
                      <a:pt x="1403" y="538"/>
                    </a:lnTo>
                    <a:lnTo>
                      <a:pt x="1403" y="534"/>
                    </a:lnTo>
                    <a:lnTo>
                      <a:pt x="1403" y="534"/>
                    </a:lnTo>
                    <a:lnTo>
                      <a:pt x="1403" y="536"/>
                    </a:lnTo>
                    <a:lnTo>
                      <a:pt x="1402" y="536"/>
                    </a:lnTo>
                    <a:lnTo>
                      <a:pt x="1401" y="532"/>
                    </a:lnTo>
                    <a:lnTo>
                      <a:pt x="1397" y="520"/>
                    </a:lnTo>
                    <a:lnTo>
                      <a:pt x="1393" y="501"/>
                    </a:lnTo>
                    <a:lnTo>
                      <a:pt x="1392" y="492"/>
                    </a:lnTo>
                    <a:lnTo>
                      <a:pt x="1392" y="484"/>
                    </a:lnTo>
                    <a:lnTo>
                      <a:pt x="1392" y="484"/>
                    </a:lnTo>
                    <a:lnTo>
                      <a:pt x="1392" y="482"/>
                    </a:lnTo>
                    <a:lnTo>
                      <a:pt x="1391" y="481"/>
                    </a:lnTo>
                    <a:lnTo>
                      <a:pt x="1387" y="480"/>
                    </a:lnTo>
                    <a:lnTo>
                      <a:pt x="1383" y="479"/>
                    </a:lnTo>
                    <a:lnTo>
                      <a:pt x="1381" y="478"/>
                    </a:lnTo>
                    <a:lnTo>
                      <a:pt x="1381" y="478"/>
                    </a:lnTo>
                    <a:lnTo>
                      <a:pt x="1374" y="466"/>
                    </a:lnTo>
                    <a:lnTo>
                      <a:pt x="1367" y="453"/>
                    </a:lnTo>
                    <a:lnTo>
                      <a:pt x="1361" y="440"/>
                    </a:lnTo>
                    <a:lnTo>
                      <a:pt x="1357" y="426"/>
                    </a:lnTo>
                    <a:lnTo>
                      <a:pt x="1340" y="375"/>
                    </a:lnTo>
                    <a:lnTo>
                      <a:pt x="1340" y="375"/>
                    </a:lnTo>
                    <a:lnTo>
                      <a:pt x="1337" y="371"/>
                    </a:lnTo>
                    <a:lnTo>
                      <a:pt x="1335" y="366"/>
                    </a:lnTo>
                    <a:lnTo>
                      <a:pt x="1327" y="357"/>
                    </a:lnTo>
                    <a:lnTo>
                      <a:pt x="1318" y="349"/>
                    </a:lnTo>
                    <a:lnTo>
                      <a:pt x="1309" y="340"/>
                    </a:lnTo>
                    <a:lnTo>
                      <a:pt x="1299" y="332"/>
                    </a:lnTo>
                    <a:lnTo>
                      <a:pt x="1291" y="324"/>
                    </a:lnTo>
                    <a:lnTo>
                      <a:pt x="1285" y="316"/>
                    </a:lnTo>
                    <a:lnTo>
                      <a:pt x="1284" y="311"/>
                    </a:lnTo>
                    <a:lnTo>
                      <a:pt x="1283" y="307"/>
                    </a:lnTo>
                    <a:lnTo>
                      <a:pt x="1283" y="307"/>
                    </a:lnTo>
                    <a:lnTo>
                      <a:pt x="1282" y="291"/>
                    </a:lnTo>
                    <a:lnTo>
                      <a:pt x="1278" y="274"/>
                    </a:lnTo>
                    <a:lnTo>
                      <a:pt x="1276" y="255"/>
                    </a:lnTo>
                    <a:lnTo>
                      <a:pt x="1275" y="246"/>
                    </a:lnTo>
                    <a:lnTo>
                      <a:pt x="1276" y="238"/>
                    </a:lnTo>
                    <a:lnTo>
                      <a:pt x="1276" y="238"/>
                    </a:lnTo>
                    <a:lnTo>
                      <a:pt x="1278" y="233"/>
                    </a:lnTo>
                    <a:lnTo>
                      <a:pt x="1282" y="230"/>
                    </a:lnTo>
                    <a:lnTo>
                      <a:pt x="1286" y="227"/>
                    </a:lnTo>
                    <a:lnTo>
                      <a:pt x="1292" y="226"/>
                    </a:lnTo>
                    <a:lnTo>
                      <a:pt x="1292" y="226"/>
                    </a:lnTo>
                    <a:lnTo>
                      <a:pt x="1251" y="159"/>
                    </a:lnTo>
                    <a:lnTo>
                      <a:pt x="1251" y="159"/>
                    </a:lnTo>
                    <a:lnTo>
                      <a:pt x="1245" y="159"/>
                    </a:lnTo>
                    <a:lnTo>
                      <a:pt x="1239" y="159"/>
                    </a:lnTo>
                    <a:lnTo>
                      <a:pt x="1226" y="156"/>
                    </a:lnTo>
                    <a:lnTo>
                      <a:pt x="1215" y="155"/>
                    </a:lnTo>
                    <a:lnTo>
                      <a:pt x="1210" y="155"/>
                    </a:lnTo>
                    <a:lnTo>
                      <a:pt x="1206" y="156"/>
                    </a:lnTo>
                    <a:lnTo>
                      <a:pt x="1206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3" name="Group 5"/>
            <p:cNvGrpSpPr/>
            <p:nvPr/>
          </p:nvGrpSpPr>
          <p:grpSpPr>
            <a:xfrm>
              <a:off x="6594318" y="2504512"/>
              <a:ext cx="2476947" cy="1545381"/>
              <a:chOff x="2030106" y="2702975"/>
              <a:chExt cx="2181477" cy="1361076"/>
            </a:xfrm>
            <a:grpFill/>
          </p:grpSpPr>
          <p:sp>
            <p:nvSpPr>
              <p:cNvPr id="77" name="Freeform: Shape 49"/>
              <p:cNvSpPr/>
              <p:nvPr/>
            </p:nvSpPr>
            <p:spPr bwMode="auto">
              <a:xfrm>
                <a:off x="4105222" y="2921039"/>
                <a:ext cx="106361" cy="92076"/>
              </a:xfrm>
              <a:custGeom>
                <a:avLst/>
                <a:gdLst>
                  <a:gd name="T0" fmla="*/ 2 w 134"/>
                  <a:gd name="T1" fmla="*/ 67 h 115"/>
                  <a:gd name="T2" fmla="*/ 2 w 134"/>
                  <a:gd name="T3" fmla="*/ 67 h 115"/>
                  <a:gd name="T4" fmla="*/ 7 w 134"/>
                  <a:gd name="T5" fmla="*/ 79 h 115"/>
                  <a:gd name="T6" fmla="*/ 11 w 134"/>
                  <a:gd name="T7" fmla="*/ 91 h 115"/>
                  <a:gd name="T8" fmla="*/ 12 w 134"/>
                  <a:gd name="T9" fmla="*/ 102 h 115"/>
                  <a:gd name="T10" fmla="*/ 12 w 134"/>
                  <a:gd name="T11" fmla="*/ 115 h 115"/>
                  <a:gd name="T12" fmla="*/ 12 w 134"/>
                  <a:gd name="T13" fmla="*/ 115 h 115"/>
                  <a:gd name="T14" fmla="*/ 18 w 134"/>
                  <a:gd name="T15" fmla="*/ 113 h 115"/>
                  <a:gd name="T16" fmla="*/ 23 w 134"/>
                  <a:gd name="T17" fmla="*/ 112 h 115"/>
                  <a:gd name="T18" fmla="*/ 26 w 134"/>
                  <a:gd name="T19" fmla="*/ 110 h 115"/>
                  <a:gd name="T20" fmla="*/ 28 w 134"/>
                  <a:gd name="T21" fmla="*/ 107 h 115"/>
                  <a:gd name="T22" fmla="*/ 33 w 134"/>
                  <a:gd name="T23" fmla="*/ 101 h 115"/>
                  <a:gd name="T24" fmla="*/ 35 w 134"/>
                  <a:gd name="T25" fmla="*/ 94 h 115"/>
                  <a:gd name="T26" fmla="*/ 37 w 134"/>
                  <a:gd name="T27" fmla="*/ 77 h 115"/>
                  <a:gd name="T28" fmla="*/ 39 w 134"/>
                  <a:gd name="T29" fmla="*/ 68 h 115"/>
                  <a:gd name="T30" fmla="*/ 42 w 134"/>
                  <a:gd name="T31" fmla="*/ 59 h 115"/>
                  <a:gd name="T32" fmla="*/ 42 w 134"/>
                  <a:gd name="T33" fmla="*/ 59 h 115"/>
                  <a:gd name="T34" fmla="*/ 57 w 134"/>
                  <a:gd name="T35" fmla="*/ 70 h 115"/>
                  <a:gd name="T36" fmla="*/ 65 w 134"/>
                  <a:gd name="T37" fmla="*/ 75 h 115"/>
                  <a:gd name="T38" fmla="*/ 72 w 134"/>
                  <a:gd name="T39" fmla="*/ 79 h 115"/>
                  <a:gd name="T40" fmla="*/ 80 w 134"/>
                  <a:gd name="T41" fmla="*/ 84 h 115"/>
                  <a:gd name="T42" fmla="*/ 88 w 134"/>
                  <a:gd name="T43" fmla="*/ 85 h 115"/>
                  <a:gd name="T44" fmla="*/ 97 w 134"/>
                  <a:gd name="T45" fmla="*/ 85 h 115"/>
                  <a:gd name="T46" fmla="*/ 105 w 134"/>
                  <a:gd name="T47" fmla="*/ 83 h 115"/>
                  <a:gd name="T48" fmla="*/ 105 w 134"/>
                  <a:gd name="T49" fmla="*/ 83 h 115"/>
                  <a:gd name="T50" fmla="*/ 113 w 134"/>
                  <a:gd name="T51" fmla="*/ 78 h 115"/>
                  <a:gd name="T52" fmla="*/ 121 w 134"/>
                  <a:gd name="T53" fmla="*/ 71 h 115"/>
                  <a:gd name="T54" fmla="*/ 126 w 134"/>
                  <a:gd name="T55" fmla="*/ 65 h 115"/>
                  <a:gd name="T56" fmla="*/ 131 w 134"/>
                  <a:gd name="T57" fmla="*/ 57 h 115"/>
                  <a:gd name="T58" fmla="*/ 134 w 134"/>
                  <a:gd name="T59" fmla="*/ 48 h 115"/>
                  <a:gd name="T60" fmla="*/ 134 w 134"/>
                  <a:gd name="T61" fmla="*/ 38 h 115"/>
                  <a:gd name="T62" fmla="*/ 133 w 134"/>
                  <a:gd name="T63" fmla="*/ 34 h 115"/>
                  <a:gd name="T64" fmla="*/ 132 w 134"/>
                  <a:gd name="T65" fmla="*/ 29 h 115"/>
                  <a:gd name="T66" fmla="*/ 130 w 134"/>
                  <a:gd name="T67" fmla="*/ 25 h 115"/>
                  <a:gd name="T68" fmla="*/ 127 w 134"/>
                  <a:gd name="T69" fmla="*/ 21 h 115"/>
                  <a:gd name="T70" fmla="*/ 127 w 134"/>
                  <a:gd name="T71" fmla="*/ 21 h 115"/>
                  <a:gd name="T72" fmla="*/ 122 w 134"/>
                  <a:gd name="T73" fmla="*/ 17 h 115"/>
                  <a:gd name="T74" fmla="*/ 116 w 134"/>
                  <a:gd name="T75" fmla="*/ 13 h 115"/>
                  <a:gd name="T76" fmla="*/ 108 w 134"/>
                  <a:gd name="T77" fmla="*/ 12 h 115"/>
                  <a:gd name="T78" fmla="*/ 100 w 134"/>
                  <a:gd name="T79" fmla="*/ 11 h 115"/>
                  <a:gd name="T80" fmla="*/ 92 w 134"/>
                  <a:gd name="T81" fmla="*/ 10 h 115"/>
                  <a:gd name="T82" fmla="*/ 84 w 134"/>
                  <a:gd name="T83" fmla="*/ 9 h 115"/>
                  <a:gd name="T84" fmla="*/ 77 w 134"/>
                  <a:gd name="T85" fmla="*/ 5 h 115"/>
                  <a:gd name="T86" fmla="*/ 70 w 134"/>
                  <a:gd name="T87" fmla="*/ 0 h 115"/>
                  <a:gd name="T88" fmla="*/ 70 w 134"/>
                  <a:gd name="T89" fmla="*/ 0 h 115"/>
                  <a:gd name="T90" fmla="*/ 68 w 134"/>
                  <a:gd name="T91" fmla="*/ 0 h 115"/>
                  <a:gd name="T92" fmla="*/ 65 w 134"/>
                  <a:gd name="T93" fmla="*/ 1 h 115"/>
                  <a:gd name="T94" fmla="*/ 57 w 134"/>
                  <a:gd name="T95" fmla="*/ 4 h 115"/>
                  <a:gd name="T96" fmla="*/ 57 w 134"/>
                  <a:gd name="T97" fmla="*/ 4 h 115"/>
                  <a:gd name="T98" fmla="*/ 36 w 134"/>
                  <a:gd name="T99" fmla="*/ 18 h 115"/>
                  <a:gd name="T100" fmla="*/ 26 w 134"/>
                  <a:gd name="T101" fmla="*/ 26 h 115"/>
                  <a:gd name="T102" fmla="*/ 16 w 134"/>
                  <a:gd name="T103" fmla="*/ 34 h 115"/>
                  <a:gd name="T104" fmla="*/ 8 w 134"/>
                  <a:gd name="T105" fmla="*/ 42 h 115"/>
                  <a:gd name="T106" fmla="*/ 2 w 134"/>
                  <a:gd name="T107" fmla="*/ 50 h 115"/>
                  <a:gd name="T108" fmla="*/ 1 w 134"/>
                  <a:gd name="T109" fmla="*/ 54 h 115"/>
                  <a:gd name="T110" fmla="*/ 0 w 134"/>
                  <a:gd name="T111" fmla="*/ 59 h 115"/>
                  <a:gd name="T112" fmla="*/ 0 w 134"/>
                  <a:gd name="T113" fmla="*/ 63 h 115"/>
                  <a:gd name="T114" fmla="*/ 2 w 134"/>
                  <a:gd name="T115" fmla="*/ 67 h 115"/>
                  <a:gd name="T116" fmla="*/ 2 w 134"/>
                  <a:gd name="T117" fmla="*/ 6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115">
                    <a:moveTo>
                      <a:pt x="2" y="67"/>
                    </a:moveTo>
                    <a:lnTo>
                      <a:pt x="2" y="67"/>
                    </a:lnTo>
                    <a:lnTo>
                      <a:pt x="7" y="79"/>
                    </a:lnTo>
                    <a:lnTo>
                      <a:pt x="11" y="91"/>
                    </a:lnTo>
                    <a:lnTo>
                      <a:pt x="12" y="102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8" y="113"/>
                    </a:lnTo>
                    <a:lnTo>
                      <a:pt x="23" y="112"/>
                    </a:lnTo>
                    <a:lnTo>
                      <a:pt x="26" y="110"/>
                    </a:lnTo>
                    <a:lnTo>
                      <a:pt x="28" y="107"/>
                    </a:lnTo>
                    <a:lnTo>
                      <a:pt x="33" y="101"/>
                    </a:lnTo>
                    <a:lnTo>
                      <a:pt x="35" y="94"/>
                    </a:lnTo>
                    <a:lnTo>
                      <a:pt x="37" y="77"/>
                    </a:lnTo>
                    <a:lnTo>
                      <a:pt x="39" y="68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57" y="70"/>
                    </a:lnTo>
                    <a:lnTo>
                      <a:pt x="65" y="75"/>
                    </a:lnTo>
                    <a:lnTo>
                      <a:pt x="72" y="79"/>
                    </a:lnTo>
                    <a:lnTo>
                      <a:pt x="80" y="84"/>
                    </a:lnTo>
                    <a:lnTo>
                      <a:pt x="88" y="85"/>
                    </a:lnTo>
                    <a:lnTo>
                      <a:pt x="97" y="85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13" y="78"/>
                    </a:lnTo>
                    <a:lnTo>
                      <a:pt x="121" y="71"/>
                    </a:lnTo>
                    <a:lnTo>
                      <a:pt x="126" y="65"/>
                    </a:lnTo>
                    <a:lnTo>
                      <a:pt x="131" y="57"/>
                    </a:lnTo>
                    <a:lnTo>
                      <a:pt x="134" y="48"/>
                    </a:lnTo>
                    <a:lnTo>
                      <a:pt x="134" y="38"/>
                    </a:lnTo>
                    <a:lnTo>
                      <a:pt x="133" y="34"/>
                    </a:lnTo>
                    <a:lnTo>
                      <a:pt x="132" y="29"/>
                    </a:lnTo>
                    <a:lnTo>
                      <a:pt x="130" y="25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2" y="17"/>
                    </a:lnTo>
                    <a:lnTo>
                      <a:pt x="116" y="13"/>
                    </a:lnTo>
                    <a:lnTo>
                      <a:pt x="108" y="12"/>
                    </a:lnTo>
                    <a:lnTo>
                      <a:pt x="100" y="11"/>
                    </a:lnTo>
                    <a:lnTo>
                      <a:pt x="92" y="10"/>
                    </a:lnTo>
                    <a:lnTo>
                      <a:pt x="84" y="9"/>
                    </a:lnTo>
                    <a:lnTo>
                      <a:pt x="77" y="5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36" y="18"/>
                    </a:lnTo>
                    <a:lnTo>
                      <a:pt x="26" y="26"/>
                    </a:lnTo>
                    <a:lnTo>
                      <a:pt x="16" y="34"/>
                    </a:lnTo>
                    <a:lnTo>
                      <a:pt x="8" y="42"/>
                    </a:lnTo>
                    <a:lnTo>
                      <a:pt x="2" y="50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2" y="67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3930598" y="3030579"/>
                <a:ext cx="223835" cy="192090"/>
              </a:xfrm>
              <a:custGeom>
                <a:avLst/>
                <a:gdLst>
                  <a:gd name="T0" fmla="*/ 102 w 284"/>
                  <a:gd name="T1" fmla="*/ 137 h 242"/>
                  <a:gd name="T2" fmla="*/ 73 w 284"/>
                  <a:gd name="T3" fmla="*/ 133 h 242"/>
                  <a:gd name="T4" fmla="*/ 47 w 284"/>
                  <a:gd name="T5" fmla="*/ 138 h 242"/>
                  <a:gd name="T6" fmla="*/ 33 w 284"/>
                  <a:gd name="T7" fmla="*/ 147 h 242"/>
                  <a:gd name="T8" fmla="*/ 20 w 284"/>
                  <a:gd name="T9" fmla="*/ 167 h 242"/>
                  <a:gd name="T10" fmla="*/ 4 w 284"/>
                  <a:gd name="T11" fmla="*/ 203 h 242"/>
                  <a:gd name="T12" fmla="*/ 0 w 284"/>
                  <a:gd name="T13" fmla="*/ 224 h 242"/>
                  <a:gd name="T14" fmla="*/ 7 w 284"/>
                  <a:gd name="T15" fmla="*/ 241 h 242"/>
                  <a:gd name="T16" fmla="*/ 13 w 284"/>
                  <a:gd name="T17" fmla="*/ 242 h 242"/>
                  <a:gd name="T18" fmla="*/ 31 w 284"/>
                  <a:gd name="T19" fmla="*/ 239 h 242"/>
                  <a:gd name="T20" fmla="*/ 40 w 284"/>
                  <a:gd name="T21" fmla="*/ 225 h 242"/>
                  <a:gd name="T22" fmla="*/ 38 w 284"/>
                  <a:gd name="T23" fmla="*/ 211 h 242"/>
                  <a:gd name="T24" fmla="*/ 73 w 284"/>
                  <a:gd name="T25" fmla="*/ 195 h 242"/>
                  <a:gd name="T26" fmla="*/ 100 w 284"/>
                  <a:gd name="T27" fmla="*/ 186 h 242"/>
                  <a:gd name="T28" fmla="*/ 111 w 284"/>
                  <a:gd name="T29" fmla="*/ 191 h 242"/>
                  <a:gd name="T30" fmla="*/ 115 w 284"/>
                  <a:gd name="T31" fmla="*/ 204 h 242"/>
                  <a:gd name="T32" fmla="*/ 127 w 284"/>
                  <a:gd name="T33" fmla="*/ 213 h 242"/>
                  <a:gd name="T34" fmla="*/ 145 w 284"/>
                  <a:gd name="T35" fmla="*/ 214 h 242"/>
                  <a:gd name="T36" fmla="*/ 158 w 284"/>
                  <a:gd name="T37" fmla="*/ 206 h 242"/>
                  <a:gd name="T38" fmla="*/ 181 w 284"/>
                  <a:gd name="T39" fmla="*/ 178 h 242"/>
                  <a:gd name="T40" fmla="*/ 196 w 284"/>
                  <a:gd name="T41" fmla="*/ 158 h 242"/>
                  <a:gd name="T42" fmla="*/ 226 w 284"/>
                  <a:gd name="T43" fmla="*/ 144 h 242"/>
                  <a:gd name="T44" fmla="*/ 240 w 284"/>
                  <a:gd name="T45" fmla="*/ 144 h 242"/>
                  <a:gd name="T46" fmla="*/ 248 w 284"/>
                  <a:gd name="T47" fmla="*/ 136 h 242"/>
                  <a:gd name="T48" fmla="*/ 253 w 284"/>
                  <a:gd name="T49" fmla="*/ 136 h 242"/>
                  <a:gd name="T50" fmla="*/ 258 w 284"/>
                  <a:gd name="T51" fmla="*/ 106 h 242"/>
                  <a:gd name="T52" fmla="*/ 277 w 284"/>
                  <a:gd name="T53" fmla="*/ 73 h 242"/>
                  <a:gd name="T54" fmla="*/ 282 w 284"/>
                  <a:gd name="T55" fmla="*/ 57 h 242"/>
                  <a:gd name="T56" fmla="*/ 282 w 284"/>
                  <a:gd name="T57" fmla="*/ 9 h 242"/>
                  <a:gd name="T58" fmla="*/ 274 w 284"/>
                  <a:gd name="T59" fmla="*/ 8 h 242"/>
                  <a:gd name="T60" fmla="*/ 249 w 284"/>
                  <a:gd name="T61" fmla="*/ 0 h 242"/>
                  <a:gd name="T62" fmla="*/ 241 w 284"/>
                  <a:gd name="T63" fmla="*/ 4 h 242"/>
                  <a:gd name="T64" fmla="*/ 236 w 284"/>
                  <a:gd name="T65" fmla="*/ 13 h 242"/>
                  <a:gd name="T66" fmla="*/ 230 w 284"/>
                  <a:gd name="T67" fmla="*/ 21 h 242"/>
                  <a:gd name="T68" fmla="*/ 224 w 284"/>
                  <a:gd name="T69" fmla="*/ 32 h 242"/>
                  <a:gd name="T70" fmla="*/ 230 w 284"/>
                  <a:gd name="T71" fmla="*/ 50 h 242"/>
                  <a:gd name="T72" fmla="*/ 227 w 284"/>
                  <a:gd name="T73" fmla="*/ 72 h 242"/>
                  <a:gd name="T74" fmla="*/ 211 w 284"/>
                  <a:gd name="T75" fmla="*/ 91 h 242"/>
                  <a:gd name="T76" fmla="*/ 198 w 284"/>
                  <a:gd name="T77" fmla="*/ 96 h 242"/>
                  <a:gd name="T78" fmla="*/ 165 w 284"/>
                  <a:gd name="T79" fmla="*/ 100 h 242"/>
                  <a:gd name="T80" fmla="*/ 150 w 284"/>
                  <a:gd name="T81" fmla="*/ 111 h 242"/>
                  <a:gd name="T82" fmla="*/ 149 w 284"/>
                  <a:gd name="T83" fmla="*/ 117 h 242"/>
                  <a:gd name="T84" fmla="*/ 145 w 284"/>
                  <a:gd name="T85" fmla="*/ 125 h 242"/>
                  <a:gd name="T86" fmla="*/ 130 w 284"/>
                  <a:gd name="T87" fmla="*/ 133 h 242"/>
                  <a:gd name="T88" fmla="*/ 116 w 284"/>
                  <a:gd name="T89" fmla="*/ 14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242">
                    <a:moveTo>
                      <a:pt x="111" y="139"/>
                    </a:moveTo>
                    <a:lnTo>
                      <a:pt x="111" y="139"/>
                    </a:lnTo>
                    <a:lnTo>
                      <a:pt x="102" y="137"/>
                    </a:lnTo>
                    <a:lnTo>
                      <a:pt x="92" y="134"/>
                    </a:lnTo>
                    <a:lnTo>
                      <a:pt x="82" y="133"/>
                    </a:lnTo>
                    <a:lnTo>
                      <a:pt x="73" y="133"/>
                    </a:lnTo>
                    <a:lnTo>
                      <a:pt x="64" y="133"/>
                    </a:lnTo>
                    <a:lnTo>
                      <a:pt x="55" y="136"/>
                    </a:lnTo>
                    <a:lnTo>
                      <a:pt x="47" y="138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3" y="147"/>
                    </a:lnTo>
                    <a:lnTo>
                      <a:pt x="28" y="153"/>
                    </a:lnTo>
                    <a:lnTo>
                      <a:pt x="23" y="159"/>
                    </a:lnTo>
                    <a:lnTo>
                      <a:pt x="20" y="16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4" y="203"/>
                    </a:lnTo>
                    <a:lnTo>
                      <a:pt x="3" y="209"/>
                    </a:lnTo>
                    <a:lnTo>
                      <a:pt x="1" y="217"/>
                    </a:lnTo>
                    <a:lnTo>
                      <a:pt x="0" y="224"/>
                    </a:lnTo>
                    <a:lnTo>
                      <a:pt x="1" y="231"/>
                    </a:lnTo>
                    <a:lnTo>
                      <a:pt x="4" y="237"/>
                    </a:lnTo>
                    <a:lnTo>
                      <a:pt x="7" y="241"/>
                    </a:lnTo>
                    <a:lnTo>
                      <a:pt x="11" y="242"/>
                    </a:lnTo>
                    <a:lnTo>
                      <a:pt x="13" y="242"/>
                    </a:lnTo>
                    <a:lnTo>
                      <a:pt x="13" y="242"/>
                    </a:lnTo>
                    <a:lnTo>
                      <a:pt x="20" y="242"/>
                    </a:lnTo>
                    <a:lnTo>
                      <a:pt x="25" y="241"/>
                    </a:lnTo>
                    <a:lnTo>
                      <a:pt x="31" y="239"/>
                    </a:lnTo>
                    <a:lnTo>
                      <a:pt x="36" y="236"/>
                    </a:lnTo>
                    <a:lnTo>
                      <a:pt x="39" y="231"/>
                    </a:lnTo>
                    <a:lnTo>
                      <a:pt x="40" y="225"/>
                    </a:lnTo>
                    <a:lnTo>
                      <a:pt x="40" y="219"/>
                    </a:lnTo>
                    <a:lnTo>
                      <a:pt x="38" y="211"/>
                    </a:lnTo>
                    <a:lnTo>
                      <a:pt x="38" y="211"/>
                    </a:lnTo>
                    <a:lnTo>
                      <a:pt x="47" y="207"/>
                    </a:lnTo>
                    <a:lnTo>
                      <a:pt x="56" y="204"/>
                    </a:lnTo>
                    <a:lnTo>
                      <a:pt x="73" y="195"/>
                    </a:lnTo>
                    <a:lnTo>
                      <a:pt x="82" y="191"/>
                    </a:lnTo>
                    <a:lnTo>
                      <a:pt x="91" y="188"/>
                    </a:lnTo>
                    <a:lnTo>
                      <a:pt x="100" y="186"/>
                    </a:lnTo>
                    <a:lnTo>
                      <a:pt x="111" y="186"/>
                    </a:lnTo>
                    <a:lnTo>
                      <a:pt x="111" y="186"/>
                    </a:lnTo>
                    <a:lnTo>
                      <a:pt x="111" y="191"/>
                    </a:lnTo>
                    <a:lnTo>
                      <a:pt x="111" y="196"/>
                    </a:lnTo>
                    <a:lnTo>
                      <a:pt x="113" y="200"/>
                    </a:lnTo>
                    <a:lnTo>
                      <a:pt x="115" y="204"/>
                    </a:lnTo>
                    <a:lnTo>
                      <a:pt x="121" y="209"/>
                    </a:lnTo>
                    <a:lnTo>
                      <a:pt x="127" y="213"/>
                    </a:lnTo>
                    <a:lnTo>
                      <a:pt x="127" y="213"/>
                    </a:lnTo>
                    <a:lnTo>
                      <a:pt x="133" y="214"/>
                    </a:lnTo>
                    <a:lnTo>
                      <a:pt x="139" y="214"/>
                    </a:lnTo>
                    <a:lnTo>
                      <a:pt x="145" y="214"/>
                    </a:lnTo>
                    <a:lnTo>
                      <a:pt x="149" y="212"/>
                    </a:lnTo>
                    <a:lnTo>
                      <a:pt x="155" y="209"/>
                    </a:lnTo>
                    <a:lnTo>
                      <a:pt x="158" y="206"/>
                    </a:lnTo>
                    <a:lnTo>
                      <a:pt x="168" y="198"/>
                    </a:lnTo>
                    <a:lnTo>
                      <a:pt x="174" y="188"/>
                    </a:lnTo>
                    <a:lnTo>
                      <a:pt x="181" y="178"/>
                    </a:lnTo>
                    <a:lnTo>
                      <a:pt x="189" y="167"/>
                    </a:lnTo>
                    <a:lnTo>
                      <a:pt x="196" y="158"/>
                    </a:lnTo>
                    <a:lnTo>
                      <a:pt x="196" y="158"/>
                    </a:lnTo>
                    <a:lnTo>
                      <a:pt x="205" y="151"/>
                    </a:lnTo>
                    <a:lnTo>
                      <a:pt x="214" y="147"/>
                    </a:lnTo>
                    <a:lnTo>
                      <a:pt x="226" y="144"/>
                    </a:lnTo>
                    <a:lnTo>
                      <a:pt x="238" y="145"/>
                    </a:lnTo>
                    <a:lnTo>
                      <a:pt x="238" y="145"/>
                    </a:lnTo>
                    <a:lnTo>
                      <a:pt x="240" y="144"/>
                    </a:lnTo>
                    <a:lnTo>
                      <a:pt x="241" y="142"/>
                    </a:lnTo>
                    <a:lnTo>
                      <a:pt x="245" y="139"/>
                    </a:lnTo>
                    <a:lnTo>
                      <a:pt x="248" y="136"/>
                    </a:lnTo>
                    <a:lnTo>
                      <a:pt x="251" y="136"/>
                    </a:lnTo>
                    <a:lnTo>
                      <a:pt x="253" y="136"/>
                    </a:lnTo>
                    <a:lnTo>
                      <a:pt x="253" y="136"/>
                    </a:lnTo>
                    <a:lnTo>
                      <a:pt x="253" y="124"/>
                    </a:lnTo>
                    <a:lnTo>
                      <a:pt x="255" y="115"/>
                    </a:lnTo>
                    <a:lnTo>
                      <a:pt x="258" y="106"/>
                    </a:lnTo>
                    <a:lnTo>
                      <a:pt x="262" y="98"/>
                    </a:lnTo>
                    <a:lnTo>
                      <a:pt x="272" y="81"/>
                    </a:lnTo>
                    <a:lnTo>
                      <a:pt x="277" y="73"/>
                    </a:lnTo>
                    <a:lnTo>
                      <a:pt x="280" y="64"/>
                    </a:lnTo>
                    <a:lnTo>
                      <a:pt x="280" y="64"/>
                    </a:lnTo>
                    <a:lnTo>
                      <a:pt x="282" y="57"/>
                    </a:lnTo>
                    <a:lnTo>
                      <a:pt x="284" y="51"/>
                    </a:lnTo>
                    <a:lnTo>
                      <a:pt x="284" y="37"/>
                    </a:lnTo>
                    <a:lnTo>
                      <a:pt x="282" y="9"/>
                    </a:lnTo>
                    <a:lnTo>
                      <a:pt x="282" y="9"/>
                    </a:lnTo>
                    <a:lnTo>
                      <a:pt x="279" y="9"/>
                    </a:lnTo>
                    <a:lnTo>
                      <a:pt x="274" y="8"/>
                    </a:lnTo>
                    <a:lnTo>
                      <a:pt x="262" y="4"/>
                    </a:lnTo>
                    <a:lnTo>
                      <a:pt x="255" y="1"/>
                    </a:lnTo>
                    <a:lnTo>
                      <a:pt x="249" y="0"/>
                    </a:lnTo>
                    <a:lnTo>
                      <a:pt x="245" y="1"/>
                    </a:lnTo>
                    <a:lnTo>
                      <a:pt x="243" y="2"/>
                    </a:lnTo>
                    <a:lnTo>
                      <a:pt x="241" y="4"/>
                    </a:lnTo>
                    <a:lnTo>
                      <a:pt x="241" y="4"/>
                    </a:lnTo>
                    <a:lnTo>
                      <a:pt x="239" y="8"/>
                    </a:lnTo>
                    <a:lnTo>
                      <a:pt x="236" y="13"/>
                    </a:lnTo>
                    <a:lnTo>
                      <a:pt x="231" y="17"/>
                    </a:lnTo>
                    <a:lnTo>
                      <a:pt x="230" y="18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28" y="26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29" y="42"/>
                    </a:lnTo>
                    <a:lnTo>
                      <a:pt x="230" y="50"/>
                    </a:lnTo>
                    <a:lnTo>
                      <a:pt x="231" y="58"/>
                    </a:lnTo>
                    <a:lnTo>
                      <a:pt x="230" y="66"/>
                    </a:lnTo>
                    <a:lnTo>
                      <a:pt x="227" y="72"/>
                    </a:lnTo>
                    <a:lnTo>
                      <a:pt x="223" y="79"/>
                    </a:lnTo>
                    <a:lnTo>
                      <a:pt x="218" y="84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5" y="95"/>
                    </a:lnTo>
                    <a:lnTo>
                      <a:pt x="198" y="96"/>
                    </a:lnTo>
                    <a:lnTo>
                      <a:pt x="181" y="97"/>
                    </a:lnTo>
                    <a:lnTo>
                      <a:pt x="173" y="98"/>
                    </a:lnTo>
                    <a:lnTo>
                      <a:pt x="165" y="100"/>
                    </a:lnTo>
                    <a:lnTo>
                      <a:pt x="157" y="104"/>
                    </a:lnTo>
                    <a:lnTo>
                      <a:pt x="154" y="107"/>
                    </a:lnTo>
                    <a:lnTo>
                      <a:pt x="150" y="111"/>
                    </a:lnTo>
                    <a:lnTo>
                      <a:pt x="150" y="111"/>
                    </a:lnTo>
                    <a:lnTo>
                      <a:pt x="149" y="114"/>
                    </a:lnTo>
                    <a:lnTo>
                      <a:pt x="149" y="117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45" y="125"/>
                    </a:lnTo>
                    <a:lnTo>
                      <a:pt x="139" y="126"/>
                    </a:lnTo>
                    <a:lnTo>
                      <a:pt x="135" y="130"/>
                    </a:lnTo>
                    <a:lnTo>
                      <a:pt x="130" y="133"/>
                    </a:lnTo>
                    <a:lnTo>
                      <a:pt x="127" y="137"/>
                    </a:lnTo>
                    <a:lnTo>
                      <a:pt x="122" y="139"/>
                    </a:lnTo>
                    <a:lnTo>
                      <a:pt x="116" y="140"/>
                    </a:lnTo>
                    <a:lnTo>
                      <a:pt x="111" y="139"/>
                    </a:lnTo>
                    <a:lnTo>
                      <a:pt x="111" y="1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Freeform: Shape 51"/>
              <p:cNvSpPr/>
              <p:nvPr/>
            </p:nvSpPr>
            <p:spPr bwMode="auto">
              <a:xfrm>
                <a:off x="3702001" y="3510010"/>
                <a:ext cx="149223" cy="157164"/>
              </a:xfrm>
              <a:custGeom>
                <a:avLst/>
                <a:gdLst>
                  <a:gd name="T0" fmla="*/ 67 w 186"/>
                  <a:gd name="T1" fmla="*/ 2 h 198"/>
                  <a:gd name="T2" fmla="*/ 60 w 186"/>
                  <a:gd name="T3" fmla="*/ 0 h 198"/>
                  <a:gd name="T4" fmla="*/ 55 w 186"/>
                  <a:gd name="T5" fmla="*/ 0 h 198"/>
                  <a:gd name="T6" fmla="*/ 47 w 186"/>
                  <a:gd name="T7" fmla="*/ 9 h 198"/>
                  <a:gd name="T8" fmla="*/ 37 w 186"/>
                  <a:gd name="T9" fmla="*/ 29 h 198"/>
                  <a:gd name="T10" fmla="*/ 33 w 186"/>
                  <a:gd name="T11" fmla="*/ 32 h 198"/>
                  <a:gd name="T12" fmla="*/ 20 w 186"/>
                  <a:gd name="T13" fmla="*/ 37 h 198"/>
                  <a:gd name="T14" fmla="*/ 3 w 186"/>
                  <a:gd name="T15" fmla="*/ 42 h 198"/>
                  <a:gd name="T16" fmla="*/ 0 w 186"/>
                  <a:gd name="T17" fmla="*/ 49 h 198"/>
                  <a:gd name="T18" fmla="*/ 2 w 186"/>
                  <a:gd name="T19" fmla="*/ 60 h 198"/>
                  <a:gd name="T20" fmla="*/ 7 w 186"/>
                  <a:gd name="T21" fmla="*/ 70 h 198"/>
                  <a:gd name="T22" fmla="*/ 27 w 186"/>
                  <a:gd name="T23" fmla="*/ 92 h 198"/>
                  <a:gd name="T24" fmla="*/ 38 w 186"/>
                  <a:gd name="T25" fmla="*/ 109 h 198"/>
                  <a:gd name="T26" fmla="*/ 41 w 186"/>
                  <a:gd name="T27" fmla="*/ 120 h 198"/>
                  <a:gd name="T28" fmla="*/ 40 w 186"/>
                  <a:gd name="T29" fmla="*/ 131 h 198"/>
                  <a:gd name="T30" fmla="*/ 47 w 186"/>
                  <a:gd name="T31" fmla="*/ 129 h 198"/>
                  <a:gd name="T32" fmla="*/ 63 w 186"/>
                  <a:gd name="T33" fmla="*/ 128 h 198"/>
                  <a:gd name="T34" fmla="*/ 77 w 186"/>
                  <a:gd name="T35" fmla="*/ 131 h 198"/>
                  <a:gd name="T36" fmla="*/ 90 w 186"/>
                  <a:gd name="T37" fmla="*/ 138 h 198"/>
                  <a:gd name="T38" fmla="*/ 107 w 186"/>
                  <a:gd name="T39" fmla="*/ 154 h 198"/>
                  <a:gd name="T40" fmla="*/ 127 w 186"/>
                  <a:gd name="T41" fmla="*/ 179 h 198"/>
                  <a:gd name="T42" fmla="*/ 138 w 186"/>
                  <a:gd name="T43" fmla="*/ 190 h 198"/>
                  <a:gd name="T44" fmla="*/ 148 w 186"/>
                  <a:gd name="T45" fmla="*/ 196 h 198"/>
                  <a:gd name="T46" fmla="*/ 158 w 186"/>
                  <a:gd name="T47" fmla="*/ 198 h 198"/>
                  <a:gd name="T48" fmla="*/ 182 w 186"/>
                  <a:gd name="T49" fmla="*/ 197 h 198"/>
                  <a:gd name="T50" fmla="*/ 181 w 186"/>
                  <a:gd name="T51" fmla="*/ 190 h 198"/>
                  <a:gd name="T52" fmla="*/ 171 w 186"/>
                  <a:gd name="T53" fmla="*/ 170 h 198"/>
                  <a:gd name="T54" fmla="*/ 167 w 186"/>
                  <a:gd name="T55" fmla="*/ 156 h 198"/>
                  <a:gd name="T56" fmla="*/ 167 w 186"/>
                  <a:gd name="T57" fmla="*/ 141 h 198"/>
                  <a:gd name="T58" fmla="*/ 169 w 186"/>
                  <a:gd name="T59" fmla="*/ 137 h 198"/>
                  <a:gd name="T60" fmla="*/ 177 w 186"/>
                  <a:gd name="T61" fmla="*/ 124 h 198"/>
                  <a:gd name="T62" fmla="*/ 185 w 186"/>
                  <a:gd name="T63" fmla="*/ 112 h 198"/>
                  <a:gd name="T64" fmla="*/ 186 w 186"/>
                  <a:gd name="T65" fmla="*/ 106 h 198"/>
                  <a:gd name="T66" fmla="*/ 170 w 186"/>
                  <a:gd name="T67" fmla="*/ 107 h 198"/>
                  <a:gd name="T68" fmla="*/ 153 w 186"/>
                  <a:gd name="T69" fmla="*/ 104 h 198"/>
                  <a:gd name="T70" fmla="*/ 124 w 186"/>
                  <a:gd name="T71" fmla="*/ 93 h 198"/>
                  <a:gd name="T72" fmla="*/ 109 w 186"/>
                  <a:gd name="T73" fmla="*/ 87 h 198"/>
                  <a:gd name="T74" fmla="*/ 83 w 186"/>
                  <a:gd name="T75" fmla="*/ 68 h 198"/>
                  <a:gd name="T76" fmla="*/ 71 w 186"/>
                  <a:gd name="T77" fmla="*/ 58 h 198"/>
                  <a:gd name="T78" fmla="*/ 68 w 186"/>
                  <a:gd name="T79" fmla="*/ 52 h 198"/>
                  <a:gd name="T80" fmla="*/ 69 w 186"/>
                  <a:gd name="T81" fmla="*/ 39 h 198"/>
                  <a:gd name="T82" fmla="*/ 73 w 186"/>
                  <a:gd name="T83" fmla="*/ 23 h 198"/>
                  <a:gd name="T84" fmla="*/ 74 w 186"/>
                  <a:gd name="T85" fmla="*/ 12 h 198"/>
                  <a:gd name="T86" fmla="*/ 70 w 186"/>
                  <a:gd name="T87" fmla="*/ 6 h 198"/>
                  <a:gd name="T88" fmla="*/ 67 w 186"/>
                  <a:gd name="T89" fmla="*/ 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198">
                    <a:moveTo>
                      <a:pt x="67" y="2"/>
                    </a:moveTo>
                    <a:lnTo>
                      <a:pt x="67" y="2"/>
                    </a:lnTo>
                    <a:lnTo>
                      <a:pt x="63" y="1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1" y="5"/>
                    </a:lnTo>
                    <a:lnTo>
                      <a:pt x="47" y="9"/>
                    </a:lnTo>
                    <a:lnTo>
                      <a:pt x="41" y="23"/>
                    </a:lnTo>
                    <a:lnTo>
                      <a:pt x="37" y="29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27" y="34"/>
                    </a:lnTo>
                    <a:lnTo>
                      <a:pt x="20" y="37"/>
                    </a:lnTo>
                    <a:lnTo>
                      <a:pt x="8" y="40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7" y="70"/>
                    </a:lnTo>
                    <a:lnTo>
                      <a:pt x="13" y="77"/>
                    </a:lnTo>
                    <a:lnTo>
                      <a:pt x="27" y="92"/>
                    </a:lnTo>
                    <a:lnTo>
                      <a:pt x="34" y="100"/>
                    </a:lnTo>
                    <a:lnTo>
                      <a:pt x="38" y="109"/>
                    </a:lnTo>
                    <a:lnTo>
                      <a:pt x="40" y="114"/>
                    </a:lnTo>
                    <a:lnTo>
                      <a:pt x="41" y="120"/>
                    </a:lnTo>
                    <a:lnTo>
                      <a:pt x="41" y="125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47" y="129"/>
                    </a:lnTo>
                    <a:lnTo>
                      <a:pt x="57" y="128"/>
                    </a:lnTo>
                    <a:lnTo>
                      <a:pt x="63" y="128"/>
                    </a:lnTo>
                    <a:lnTo>
                      <a:pt x="70" y="129"/>
                    </a:lnTo>
                    <a:lnTo>
                      <a:pt x="77" y="131"/>
                    </a:lnTo>
                    <a:lnTo>
                      <a:pt x="84" y="134"/>
                    </a:lnTo>
                    <a:lnTo>
                      <a:pt x="90" y="138"/>
                    </a:lnTo>
                    <a:lnTo>
                      <a:pt x="95" y="142"/>
                    </a:lnTo>
                    <a:lnTo>
                      <a:pt x="107" y="154"/>
                    </a:lnTo>
                    <a:lnTo>
                      <a:pt x="117" y="166"/>
                    </a:lnTo>
                    <a:lnTo>
                      <a:pt x="127" y="179"/>
                    </a:lnTo>
                    <a:lnTo>
                      <a:pt x="138" y="190"/>
                    </a:lnTo>
                    <a:lnTo>
                      <a:pt x="138" y="190"/>
                    </a:lnTo>
                    <a:lnTo>
                      <a:pt x="143" y="193"/>
                    </a:lnTo>
                    <a:lnTo>
                      <a:pt x="148" y="196"/>
                    </a:lnTo>
                    <a:lnTo>
                      <a:pt x="153" y="197"/>
                    </a:lnTo>
                    <a:lnTo>
                      <a:pt x="158" y="198"/>
                    </a:lnTo>
                    <a:lnTo>
                      <a:pt x="170" y="197"/>
                    </a:lnTo>
                    <a:lnTo>
                      <a:pt x="182" y="197"/>
                    </a:lnTo>
                    <a:lnTo>
                      <a:pt x="182" y="197"/>
                    </a:lnTo>
                    <a:lnTo>
                      <a:pt x="181" y="190"/>
                    </a:lnTo>
                    <a:lnTo>
                      <a:pt x="178" y="183"/>
                    </a:lnTo>
                    <a:lnTo>
                      <a:pt x="171" y="170"/>
                    </a:lnTo>
                    <a:lnTo>
                      <a:pt x="169" y="163"/>
                    </a:lnTo>
                    <a:lnTo>
                      <a:pt x="167" y="156"/>
                    </a:lnTo>
                    <a:lnTo>
                      <a:pt x="166" y="149"/>
                    </a:lnTo>
                    <a:lnTo>
                      <a:pt x="167" y="141"/>
                    </a:lnTo>
                    <a:lnTo>
                      <a:pt x="167" y="141"/>
                    </a:lnTo>
                    <a:lnTo>
                      <a:pt x="169" y="137"/>
                    </a:lnTo>
                    <a:lnTo>
                      <a:pt x="171" y="132"/>
                    </a:lnTo>
                    <a:lnTo>
                      <a:pt x="177" y="124"/>
                    </a:lnTo>
                    <a:lnTo>
                      <a:pt x="183" y="116"/>
                    </a:lnTo>
                    <a:lnTo>
                      <a:pt x="185" y="112"/>
                    </a:lnTo>
                    <a:lnTo>
                      <a:pt x="186" y="106"/>
                    </a:lnTo>
                    <a:lnTo>
                      <a:pt x="186" y="106"/>
                    </a:lnTo>
                    <a:lnTo>
                      <a:pt x="178" y="107"/>
                    </a:lnTo>
                    <a:lnTo>
                      <a:pt x="170" y="107"/>
                    </a:lnTo>
                    <a:lnTo>
                      <a:pt x="161" y="106"/>
                    </a:lnTo>
                    <a:lnTo>
                      <a:pt x="153" y="104"/>
                    </a:lnTo>
                    <a:lnTo>
                      <a:pt x="138" y="99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09" y="87"/>
                    </a:lnTo>
                    <a:lnTo>
                      <a:pt x="95" y="79"/>
                    </a:lnTo>
                    <a:lnTo>
                      <a:pt x="83" y="68"/>
                    </a:lnTo>
                    <a:lnTo>
                      <a:pt x="71" y="58"/>
                    </a:lnTo>
                    <a:lnTo>
                      <a:pt x="71" y="58"/>
                    </a:lnTo>
                    <a:lnTo>
                      <a:pt x="69" y="56"/>
                    </a:lnTo>
                    <a:lnTo>
                      <a:pt x="68" y="52"/>
                    </a:lnTo>
                    <a:lnTo>
                      <a:pt x="67" y="46"/>
                    </a:lnTo>
                    <a:lnTo>
                      <a:pt x="69" y="39"/>
                    </a:lnTo>
                    <a:lnTo>
                      <a:pt x="71" y="31"/>
                    </a:lnTo>
                    <a:lnTo>
                      <a:pt x="73" y="23"/>
                    </a:lnTo>
                    <a:lnTo>
                      <a:pt x="74" y="15"/>
                    </a:lnTo>
                    <a:lnTo>
                      <a:pt x="74" y="12"/>
                    </a:lnTo>
                    <a:lnTo>
                      <a:pt x="71" y="8"/>
                    </a:lnTo>
                    <a:lnTo>
                      <a:pt x="70" y="6"/>
                    </a:lnTo>
                    <a:lnTo>
                      <a:pt x="67" y="2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Freeform: Shape 52"/>
              <p:cNvSpPr/>
              <p:nvPr/>
            </p:nvSpPr>
            <p:spPr bwMode="auto">
              <a:xfrm>
                <a:off x="3519441" y="3752900"/>
                <a:ext cx="201610" cy="215903"/>
              </a:xfrm>
              <a:custGeom>
                <a:avLst/>
                <a:gdLst>
                  <a:gd name="T0" fmla="*/ 188 w 255"/>
                  <a:gd name="T1" fmla="*/ 7 h 273"/>
                  <a:gd name="T2" fmla="*/ 173 w 255"/>
                  <a:gd name="T3" fmla="*/ 2 h 273"/>
                  <a:gd name="T4" fmla="*/ 159 w 255"/>
                  <a:gd name="T5" fmla="*/ 6 h 273"/>
                  <a:gd name="T6" fmla="*/ 148 w 255"/>
                  <a:gd name="T7" fmla="*/ 13 h 273"/>
                  <a:gd name="T8" fmla="*/ 142 w 255"/>
                  <a:gd name="T9" fmla="*/ 23 h 273"/>
                  <a:gd name="T10" fmla="*/ 137 w 255"/>
                  <a:gd name="T11" fmla="*/ 33 h 273"/>
                  <a:gd name="T12" fmla="*/ 125 w 255"/>
                  <a:gd name="T13" fmla="*/ 52 h 273"/>
                  <a:gd name="T14" fmla="*/ 109 w 255"/>
                  <a:gd name="T15" fmla="*/ 68 h 273"/>
                  <a:gd name="T16" fmla="*/ 82 w 255"/>
                  <a:gd name="T17" fmla="*/ 90 h 273"/>
                  <a:gd name="T18" fmla="*/ 77 w 255"/>
                  <a:gd name="T19" fmla="*/ 92 h 273"/>
                  <a:gd name="T20" fmla="*/ 60 w 255"/>
                  <a:gd name="T21" fmla="*/ 93 h 273"/>
                  <a:gd name="T22" fmla="*/ 42 w 255"/>
                  <a:gd name="T23" fmla="*/ 93 h 273"/>
                  <a:gd name="T24" fmla="*/ 36 w 255"/>
                  <a:gd name="T25" fmla="*/ 94 h 273"/>
                  <a:gd name="T26" fmla="*/ 20 w 255"/>
                  <a:gd name="T27" fmla="*/ 104 h 273"/>
                  <a:gd name="T28" fmla="*/ 7 w 255"/>
                  <a:gd name="T29" fmla="*/ 117 h 273"/>
                  <a:gd name="T30" fmla="*/ 0 w 255"/>
                  <a:gd name="T31" fmla="*/ 133 h 273"/>
                  <a:gd name="T32" fmla="*/ 1 w 255"/>
                  <a:gd name="T33" fmla="*/ 147 h 273"/>
                  <a:gd name="T34" fmla="*/ 2 w 255"/>
                  <a:gd name="T35" fmla="*/ 152 h 273"/>
                  <a:gd name="T36" fmla="*/ 9 w 255"/>
                  <a:gd name="T37" fmla="*/ 162 h 273"/>
                  <a:gd name="T38" fmla="*/ 24 w 255"/>
                  <a:gd name="T39" fmla="*/ 179 h 273"/>
                  <a:gd name="T40" fmla="*/ 29 w 255"/>
                  <a:gd name="T41" fmla="*/ 189 h 273"/>
                  <a:gd name="T42" fmla="*/ 31 w 255"/>
                  <a:gd name="T43" fmla="*/ 193 h 273"/>
                  <a:gd name="T44" fmla="*/ 31 w 255"/>
                  <a:gd name="T45" fmla="*/ 204 h 273"/>
                  <a:gd name="T46" fmla="*/ 32 w 255"/>
                  <a:gd name="T47" fmla="*/ 208 h 273"/>
                  <a:gd name="T48" fmla="*/ 35 w 255"/>
                  <a:gd name="T49" fmla="*/ 208 h 273"/>
                  <a:gd name="T50" fmla="*/ 40 w 255"/>
                  <a:gd name="T51" fmla="*/ 209 h 273"/>
                  <a:gd name="T52" fmla="*/ 43 w 255"/>
                  <a:gd name="T53" fmla="*/ 215 h 273"/>
                  <a:gd name="T54" fmla="*/ 49 w 255"/>
                  <a:gd name="T55" fmla="*/ 236 h 273"/>
                  <a:gd name="T56" fmla="*/ 53 w 255"/>
                  <a:gd name="T57" fmla="*/ 251 h 273"/>
                  <a:gd name="T58" fmla="*/ 57 w 255"/>
                  <a:gd name="T59" fmla="*/ 255 h 273"/>
                  <a:gd name="T60" fmla="*/ 108 w 255"/>
                  <a:gd name="T61" fmla="*/ 270 h 273"/>
                  <a:gd name="T62" fmla="*/ 143 w 255"/>
                  <a:gd name="T63" fmla="*/ 273 h 273"/>
                  <a:gd name="T64" fmla="*/ 159 w 255"/>
                  <a:gd name="T65" fmla="*/ 271 h 273"/>
                  <a:gd name="T66" fmla="*/ 174 w 255"/>
                  <a:gd name="T67" fmla="*/ 264 h 273"/>
                  <a:gd name="T68" fmla="*/ 188 w 255"/>
                  <a:gd name="T69" fmla="*/ 254 h 273"/>
                  <a:gd name="T70" fmla="*/ 194 w 255"/>
                  <a:gd name="T71" fmla="*/ 245 h 273"/>
                  <a:gd name="T72" fmla="*/ 205 w 255"/>
                  <a:gd name="T73" fmla="*/ 224 h 273"/>
                  <a:gd name="T74" fmla="*/ 219 w 255"/>
                  <a:gd name="T75" fmla="*/ 189 h 273"/>
                  <a:gd name="T76" fmla="*/ 233 w 255"/>
                  <a:gd name="T77" fmla="*/ 165 h 273"/>
                  <a:gd name="T78" fmla="*/ 234 w 255"/>
                  <a:gd name="T79" fmla="*/ 162 h 273"/>
                  <a:gd name="T80" fmla="*/ 235 w 255"/>
                  <a:gd name="T81" fmla="*/ 155 h 273"/>
                  <a:gd name="T82" fmla="*/ 230 w 255"/>
                  <a:gd name="T83" fmla="*/ 143 h 273"/>
                  <a:gd name="T84" fmla="*/ 220 w 255"/>
                  <a:gd name="T85" fmla="*/ 127 h 273"/>
                  <a:gd name="T86" fmla="*/ 216 w 255"/>
                  <a:gd name="T87" fmla="*/ 116 h 273"/>
                  <a:gd name="T88" fmla="*/ 217 w 255"/>
                  <a:gd name="T89" fmla="*/ 109 h 273"/>
                  <a:gd name="T90" fmla="*/ 219 w 255"/>
                  <a:gd name="T91" fmla="*/ 106 h 273"/>
                  <a:gd name="T92" fmla="*/ 228 w 255"/>
                  <a:gd name="T93" fmla="*/ 92 h 273"/>
                  <a:gd name="T94" fmla="*/ 233 w 255"/>
                  <a:gd name="T95" fmla="*/ 77 h 273"/>
                  <a:gd name="T96" fmla="*/ 238 w 255"/>
                  <a:gd name="T97" fmla="*/ 47 h 273"/>
                  <a:gd name="T98" fmla="*/ 239 w 255"/>
                  <a:gd name="T99" fmla="*/ 44 h 273"/>
                  <a:gd name="T100" fmla="*/ 246 w 255"/>
                  <a:gd name="T101" fmla="*/ 40 h 273"/>
                  <a:gd name="T102" fmla="*/ 253 w 255"/>
                  <a:gd name="T103" fmla="*/ 34 h 273"/>
                  <a:gd name="T104" fmla="*/ 255 w 255"/>
                  <a:gd name="T105" fmla="*/ 32 h 273"/>
                  <a:gd name="T106" fmla="*/ 253 w 255"/>
                  <a:gd name="T107" fmla="*/ 18 h 273"/>
                  <a:gd name="T108" fmla="*/ 248 w 255"/>
                  <a:gd name="T109" fmla="*/ 8 h 273"/>
                  <a:gd name="T110" fmla="*/ 239 w 255"/>
                  <a:gd name="T111" fmla="*/ 1 h 273"/>
                  <a:gd name="T112" fmla="*/ 226 w 255"/>
                  <a:gd name="T113" fmla="*/ 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5" h="273">
                    <a:moveTo>
                      <a:pt x="188" y="7"/>
                    </a:moveTo>
                    <a:lnTo>
                      <a:pt x="188" y="7"/>
                    </a:lnTo>
                    <a:lnTo>
                      <a:pt x="181" y="3"/>
                    </a:lnTo>
                    <a:lnTo>
                      <a:pt x="173" y="2"/>
                    </a:lnTo>
                    <a:lnTo>
                      <a:pt x="166" y="3"/>
                    </a:lnTo>
                    <a:lnTo>
                      <a:pt x="159" y="6"/>
                    </a:lnTo>
                    <a:lnTo>
                      <a:pt x="153" y="9"/>
                    </a:lnTo>
                    <a:lnTo>
                      <a:pt x="148" y="13"/>
                    </a:lnTo>
                    <a:lnTo>
                      <a:pt x="144" y="18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37" y="33"/>
                    </a:lnTo>
                    <a:lnTo>
                      <a:pt x="132" y="43"/>
                    </a:lnTo>
                    <a:lnTo>
                      <a:pt x="125" y="52"/>
                    </a:lnTo>
                    <a:lnTo>
                      <a:pt x="117" y="60"/>
                    </a:lnTo>
                    <a:lnTo>
                      <a:pt x="109" y="68"/>
                    </a:lnTo>
                    <a:lnTo>
                      <a:pt x="100" y="76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77" y="92"/>
                    </a:lnTo>
                    <a:lnTo>
                      <a:pt x="73" y="93"/>
                    </a:lnTo>
                    <a:lnTo>
                      <a:pt x="60" y="93"/>
                    </a:lnTo>
                    <a:lnTo>
                      <a:pt x="48" y="92"/>
                    </a:lnTo>
                    <a:lnTo>
                      <a:pt x="42" y="93"/>
                    </a:lnTo>
                    <a:lnTo>
                      <a:pt x="36" y="94"/>
                    </a:lnTo>
                    <a:lnTo>
                      <a:pt x="36" y="94"/>
                    </a:lnTo>
                    <a:lnTo>
                      <a:pt x="28" y="98"/>
                    </a:lnTo>
                    <a:lnTo>
                      <a:pt x="20" y="104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2" y="125"/>
                    </a:lnTo>
                    <a:lnTo>
                      <a:pt x="0" y="133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6" y="157"/>
                    </a:lnTo>
                    <a:lnTo>
                      <a:pt x="9" y="162"/>
                    </a:lnTo>
                    <a:lnTo>
                      <a:pt x="17" y="170"/>
                    </a:lnTo>
                    <a:lnTo>
                      <a:pt x="24" y="179"/>
                    </a:lnTo>
                    <a:lnTo>
                      <a:pt x="27" y="183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93"/>
                    </a:lnTo>
                    <a:lnTo>
                      <a:pt x="31" y="198"/>
                    </a:lnTo>
                    <a:lnTo>
                      <a:pt x="31" y="204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33" y="208"/>
                    </a:lnTo>
                    <a:lnTo>
                      <a:pt x="35" y="208"/>
                    </a:lnTo>
                    <a:lnTo>
                      <a:pt x="37" y="208"/>
                    </a:lnTo>
                    <a:lnTo>
                      <a:pt x="40" y="209"/>
                    </a:lnTo>
                    <a:lnTo>
                      <a:pt x="40" y="209"/>
                    </a:lnTo>
                    <a:lnTo>
                      <a:pt x="43" y="215"/>
                    </a:lnTo>
                    <a:lnTo>
                      <a:pt x="45" y="222"/>
                    </a:lnTo>
                    <a:lnTo>
                      <a:pt x="49" y="236"/>
                    </a:lnTo>
                    <a:lnTo>
                      <a:pt x="51" y="248"/>
                    </a:lnTo>
                    <a:lnTo>
                      <a:pt x="53" y="251"/>
                    </a:lnTo>
                    <a:lnTo>
                      <a:pt x="57" y="255"/>
                    </a:lnTo>
                    <a:lnTo>
                      <a:pt x="57" y="255"/>
                    </a:lnTo>
                    <a:lnTo>
                      <a:pt x="90" y="265"/>
                    </a:lnTo>
                    <a:lnTo>
                      <a:pt x="108" y="270"/>
                    </a:lnTo>
                    <a:lnTo>
                      <a:pt x="126" y="272"/>
                    </a:lnTo>
                    <a:lnTo>
                      <a:pt x="143" y="273"/>
                    </a:lnTo>
                    <a:lnTo>
                      <a:pt x="151" y="272"/>
                    </a:lnTo>
                    <a:lnTo>
                      <a:pt x="159" y="271"/>
                    </a:lnTo>
                    <a:lnTo>
                      <a:pt x="167" y="268"/>
                    </a:lnTo>
                    <a:lnTo>
                      <a:pt x="174" y="264"/>
                    </a:lnTo>
                    <a:lnTo>
                      <a:pt x="181" y="259"/>
                    </a:lnTo>
                    <a:lnTo>
                      <a:pt x="188" y="254"/>
                    </a:lnTo>
                    <a:lnTo>
                      <a:pt x="188" y="254"/>
                    </a:lnTo>
                    <a:lnTo>
                      <a:pt x="194" y="245"/>
                    </a:lnTo>
                    <a:lnTo>
                      <a:pt x="200" y="236"/>
                    </a:lnTo>
                    <a:lnTo>
                      <a:pt x="205" y="224"/>
                    </a:lnTo>
                    <a:lnTo>
                      <a:pt x="209" y="213"/>
                    </a:lnTo>
                    <a:lnTo>
                      <a:pt x="219" y="189"/>
                    </a:lnTo>
                    <a:lnTo>
                      <a:pt x="225" y="176"/>
                    </a:lnTo>
                    <a:lnTo>
                      <a:pt x="233" y="165"/>
                    </a:lnTo>
                    <a:lnTo>
                      <a:pt x="233" y="165"/>
                    </a:lnTo>
                    <a:lnTo>
                      <a:pt x="234" y="162"/>
                    </a:lnTo>
                    <a:lnTo>
                      <a:pt x="235" y="158"/>
                    </a:lnTo>
                    <a:lnTo>
                      <a:pt x="235" y="155"/>
                    </a:lnTo>
                    <a:lnTo>
                      <a:pt x="234" y="151"/>
                    </a:lnTo>
                    <a:lnTo>
                      <a:pt x="230" y="143"/>
                    </a:lnTo>
                    <a:lnTo>
                      <a:pt x="225" y="135"/>
                    </a:lnTo>
                    <a:lnTo>
                      <a:pt x="220" y="127"/>
                    </a:lnTo>
                    <a:lnTo>
                      <a:pt x="217" y="119"/>
                    </a:lnTo>
                    <a:lnTo>
                      <a:pt x="216" y="116"/>
                    </a:lnTo>
                    <a:lnTo>
                      <a:pt x="216" y="113"/>
                    </a:lnTo>
                    <a:lnTo>
                      <a:pt x="217" y="109"/>
                    </a:lnTo>
                    <a:lnTo>
                      <a:pt x="219" y="106"/>
                    </a:lnTo>
                    <a:lnTo>
                      <a:pt x="219" y="106"/>
                    </a:lnTo>
                    <a:lnTo>
                      <a:pt x="225" y="99"/>
                    </a:lnTo>
                    <a:lnTo>
                      <a:pt x="228" y="92"/>
                    </a:lnTo>
                    <a:lnTo>
                      <a:pt x="231" y="84"/>
                    </a:lnTo>
                    <a:lnTo>
                      <a:pt x="233" y="77"/>
                    </a:lnTo>
                    <a:lnTo>
                      <a:pt x="235" y="63"/>
                    </a:lnTo>
                    <a:lnTo>
                      <a:pt x="238" y="47"/>
                    </a:lnTo>
                    <a:lnTo>
                      <a:pt x="238" y="47"/>
                    </a:lnTo>
                    <a:lnTo>
                      <a:pt x="239" y="44"/>
                    </a:lnTo>
                    <a:lnTo>
                      <a:pt x="240" y="42"/>
                    </a:lnTo>
                    <a:lnTo>
                      <a:pt x="246" y="40"/>
                    </a:lnTo>
                    <a:lnTo>
                      <a:pt x="251" y="36"/>
                    </a:lnTo>
                    <a:lnTo>
                      <a:pt x="253" y="34"/>
                    </a:lnTo>
                    <a:lnTo>
                      <a:pt x="255" y="32"/>
                    </a:lnTo>
                    <a:lnTo>
                      <a:pt x="255" y="32"/>
                    </a:lnTo>
                    <a:lnTo>
                      <a:pt x="255" y="25"/>
                    </a:lnTo>
                    <a:lnTo>
                      <a:pt x="253" y="18"/>
                    </a:lnTo>
                    <a:lnTo>
                      <a:pt x="251" y="13"/>
                    </a:lnTo>
                    <a:lnTo>
                      <a:pt x="248" y="8"/>
                    </a:lnTo>
                    <a:lnTo>
                      <a:pt x="244" y="3"/>
                    </a:lnTo>
                    <a:lnTo>
                      <a:pt x="239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188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Freeform: Shape 53"/>
              <p:cNvSpPr/>
              <p:nvPr/>
            </p:nvSpPr>
            <p:spPr bwMode="auto">
              <a:xfrm>
                <a:off x="3706765" y="3894190"/>
                <a:ext cx="95249" cy="131763"/>
              </a:xfrm>
              <a:custGeom>
                <a:avLst/>
                <a:gdLst>
                  <a:gd name="T0" fmla="*/ 120 w 120"/>
                  <a:gd name="T1" fmla="*/ 25 h 167"/>
                  <a:gd name="T2" fmla="*/ 118 w 120"/>
                  <a:gd name="T3" fmla="*/ 16 h 167"/>
                  <a:gd name="T4" fmla="*/ 111 w 120"/>
                  <a:gd name="T5" fmla="*/ 12 h 167"/>
                  <a:gd name="T6" fmla="*/ 91 w 120"/>
                  <a:gd name="T7" fmla="*/ 13 h 167"/>
                  <a:gd name="T8" fmla="*/ 79 w 120"/>
                  <a:gd name="T9" fmla="*/ 13 h 167"/>
                  <a:gd name="T10" fmla="*/ 78 w 120"/>
                  <a:gd name="T11" fmla="*/ 10 h 167"/>
                  <a:gd name="T12" fmla="*/ 79 w 120"/>
                  <a:gd name="T13" fmla="*/ 4 h 167"/>
                  <a:gd name="T14" fmla="*/ 73 w 120"/>
                  <a:gd name="T15" fmla="*/ 5 h 167"/>
                  <a:gd name="T16" fmla="*/ 70 w 120"/>
                  <a:gd name="T17" fmla="*/ 2 h 167"/>
                  <a:gd name="T18" fmla="*/ 66 w 120"/>
                  <a:gd name="T19" fmla="*/ 0 h 167"/>
                  <a:gd name="T20" fmla="*/ 58 w 120"/>
                  <a:gd name="T21" fmla="*/ 4 h 167"/>
                  <a:gd name="T22" fmla="*/ 48 w 120"/>
                  <a:gd name="T23" fmla="*/ 14 h 167"/>
                  <a:gd name="T24" fmla="*/ 28 w 120"/>
                  <a:gd name="T25" fmla="*/ 33 h 167"/>
                  <a:gd name="T26" fmla="*/ 15 w 120"/>
                  <a:gd name="T27" fmla="*/ 41 h 167"/>
                  <a:gd name="T28" fmla="*/ 8 w 120"/>
                  <a:gd name="T29" fmla="*/ 50 h 167"/>
                  <a:gd name="T30" fmla="*/ 8 w 120"/>
                  <a:gd name="T31" fmla="*/ 61 h 167"/>
                  <a:gd name="T32" fmla="*/ 10 w 120"/>
                  <a:gd name="T33" fmla="*/ 75 h 167"/>
                  <a:gd name="T34" fmla="*/ 4 w 120"/>
                  <a:gd name="T35" fmla="*/ 87 h 167"/>
                  <a:gd name="T36" fmla="*/ 2 w 120"/>
                  <a:gd name="T37" fmla="*/ 91 h 167"/>
                  <a:gd name="T38" fmla="*/ 0 w 120"/>
                  <a:gd name="T39" fmla="*/ 94 h 167"/>
                  <a:gd name="T40" fmla="*/ 5 w 120"/>
                  <a:gd name="T41" fmla="*/ 99 h 167"/>
                  <a:gd name="T42" fmla="*/ 16 w 120"/>
                  <a:gd name="T43" fmla="*/ 103 h 167"/>
                  <a:gd name="T44" fmla="*/ 27 w 120"/>
                  <a:gd name="T45" fmla="*/ 110 h 167"/>
                  <a:gd name="T46" fmla="*/ 29 w 120"/>
                  <a:gd name="T47" fmla="*/ 116 h 167"/>
                  <a:gd name="T48" fmla="*/ 30 w 120"/>
                  <a:gd name="T49" fmla="*/ 127 h 167"/>
                  <a:gd name="T50" fmla="*/ 30 w 120"/>
                  <a:gd name="T51" fmla="*/ 160 h 167"/>
                  <a:gd name="T52" fmla="*/ 33 w 120"/>
                  <a:gd name="T53" fmla="*/ 160 h 167"/>
                  <a:gd name="T54" fmla="*/ 47 w 120"/>
                  <a:gd name="T55" fmla="*/ 165 h 167"/>
                  <a:gd name="T56" fmla="*/ 55 w 120"/>
                  <a:gd name="T57" fmla="*/ 167 h 167"/>
                  <a:gd name="T58" fmla="*/ 63 w 120"/>
                  <a:gd name="T59" fmla="*/ 165 h 167"/>
                  <a:gd name="T60" fmla="*/ 66 w 120"/>
                  <a:gd name="T61" fmla="*/ 162 h 167"/>
                  <a:gd name="T62" fmla="*/ 69 w 120"/>
                  <a:gd name="T63" fmla="*/ 154 h 167"/>
                  <a:gd name="T64" fmla="*/ 68 w 120"/>
                  <a:gd name="T65" fmla="*/ 151 h 167"/>
                  <a:gd name="T66" fmla="*/ 64 w 120"/>
                  <a:gd name="T67" fmla="*/ 147 h 167"/>
                  <a:gd name="T68" fmla="*/ 60 w 120"/>
                  <a:gd name="T69" fmla="*/ 145 h 167"/>
                  <a:gd name="T70" fmla="*/ 58 w 120"/>
                  <a:gd name="T71" fmla="*/ 141 h 167"/>
                  <a:gd name="T72" fmla="*/ 58 w 120"/>
                  <a:gd name="T73" fmla="*/ 130 h 167"/>
                  <a:gd name="T74" fmla="*/ 60 w 120"/>
                  <a:gd name="T75" fmla="*/ 126 h 167"/>
                  <a:gd name="T76" fmla="*/ 69 w 120"/>
                  <a:gd name="T77" fmla="*/ 115 h 167"/>
                  <a:gd name="T78" fmla="*/ 81 w 120"/>
                  <a:gd name="T79" fmla="*/ 107 h 167"/>
                  <a:gd name="T80" fmla="*/ 94 w 120"/>
                  <a:gd name="T81" fmla="*/ 100 h 167"/>
                  <a:gd name="T82" fmla="*/ 100 w 120"/>
                  <a:gd name="T83" fmla="*/ 89 h 167"/>
                  <a:gd name="T84" fmla="*/ 102 w 120"/>
                  <a:gd name="T85" fmla="*/ 84 h 167"/>
                  <a:gd name="T86" fmla="*/ 100 w 120"/>
                  <a:gd name="T87" fmla="*/ 68 h 167"/>
                  <a:gd name="T88" fmla="*/ 98 w 120"/>
                  <a:gd name="T89" fmla="*/ 51 h 167"/>
                  <a:gd name="T90" fmla="*/ 98 w 120"/>
                  <a:gd name="T91" fmla="*/ 44 h 167"/>
                  <a:gd name="T92" fmla="*/ 108 w 120"/>
                  <a:gd name="T93" fmla="*/ 44 h 167"/>
                  <a:gd name="T94" fmla="*/ 115 w 120"/>
                  <a:gd name="T95" fmla="*/ 39 h 167"/>
                  <a:gd name="T96" fmla="*/ 120 w 120"/>
                  <a:gd name="T97" fmla="*/ 31 h 167"/>
                  <a:gd name="T98" fmla="*/ 120 w 120"/>
                  <a:gd name="T99" fmla="*/ 2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67">
                    <a:moveTo>
                      <a:pt x="120" y="25"/>
                    </a:moveTo>
                    <a:lnTo>
                      <a:pt x="120" y="25"/>
                    </a:lnTo>
                    <a:lnTo>
                      <a:pt x="119" y="18"/>
                    </a:lnTo>
                    <a:lnTo>
                      <a:pt x="118" y="16"/>
                    </a:lnTo>
                    <a:lnTo>
                      <a:pt x="115" y="13"/>
                    </a:lnTo>
                    <a:lnTo>
                      <a:pt x="111" y="12"/>
                    </a:lnTo>
                    <a:lnTo>
                      <a:pt x="105" y="12"/>
                    </a:lnTo>
                    <a:lnTo>
                      <a:pt x="91" y="13"/>
                    </a:lnTo>
                    <a:lnTo>
                      <a:pt x="85" y="14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78" y="1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1" y="4"/>
                    </a:lnTo>
                    <a:lnTo>
                      <a:pt x="70" y="2"/>
                    </a:lnTo>
                    <a:lnTo>
                      <a:pt x="68" y="1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48" y="14"/>
                    </a:lnTo>
                    <a:lnTo>
                      <a:pt x="38" y="24"/>
                    </a:lnTo>
                    <a:lnTo>
                      <a:pt x="28" y="33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1" y="44"/>
                    </a:lnTo>
                    <a:lnTo>
                      <a:pt x="8" y="50"/>
                    </a:lnTo>
                    <a:lnTo>
                      <a:pt x="8" y="55"/>
                    </a:lnTo>
                    <a:lnTo>
                      <a:pt x="8" y="61"/>
                    </a:lnTo>
                    <a:lnTo>
                      <a:pt x="10" y="68"/>
                    </a:lnTo>
                    <a:lnTo>
                      <a:pt x="10" y="75"/>
                    </a:lnTo>
                    <a:lnTo>
                      <a:pt x="7" y="82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2" y="91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6"/>
                    </a:lnTo>
                    <a:lnTo>
                      <a:pt x="5" y="99"/>
                    </a:lnTo>
                    <a:lnTo>
                      <a:pt x="11" y="101"/>
                    </a:lnTo>
                    <a:lnTo>
                      <a:pt x="16" y="103"/>
                    </a:lnTo>
                    <a:lnTo>
                      <a:pt x="22" y="107"/>
                    </a:lnTo>
                    <a:lnTo>
                      <a:pt x="27" y="110"/>
                    </a:lnTo>
                    <a:lnTo>
                      <a:pt x="28" y="112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30" y="127"/>
                    </a:lnTo>
                    <a:lnTo>
                      <a:pt x="30" y="138"/>
                    </a:lnTo>
                    <a:lnTo>
                      <a:pt x="30" y="160"/>
                    </a:lnTo>
                    <a:lnTo>
                      <a:pt x="30" y="160"/>
                    </a:lnTo>
                    <a:lnTo>
                      <a:pt x="33" y="160"/>
                    </a:lnTo>
                    <a:lnTo>
                      <a:pt x="38" y="161"/>
                    </a:lnTo>
                    <a:lnTo>
                      <a:pt x="47" y="165"/>
                    </a:lnTo>
                    <a:lnTo>
                      <a:pt x="50" y="166"/>
                    </a:lnTo>
                    <a:lnTo>
                      <a:pt x="55" y="167"/>
                    </a:lnTo>
                    <a:lnTo>
                      <a:pt x="58" y="167"/>
                    </a:lnTo>
                    <a:lnTo>
                      <a:pt x="63" y="165"/>
                    </a:lnTo>
                    <a:lnTo>
                      <a:pt x="63" y="165"/>
                    </a:lnTo>
                    <a:lnTo>
                      <a:pt x="66" y="162"/>
                    </a:lnTo>
                    <a:lnTo>
                      <a:pt x="69" y="159"/>
                    </a:lnTo>
                    <a:lnTo>
                      <a:pt x="69" y="154"/>
                    </a:lnTo>
                    <a:lnTo>
                      <a:pt x="68" y="151"/>
                    </a:lnTo>
                    <a:lnTo>
                      <a:pt x="68" y="151"/>
                    </a:lnTo>
                    <a:lnTo>
                      <a:pt x="66" y="149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60" y="145"/>
                    </a:lnTo>
                    <a:lnTo>
                      <a:pt x="60" y="145"/>
                    </a:lnTo>
                    <a:lnTo>
                      <a:pt x="58" y="141"/>
                    </a:lnTo>
                    <a:lnTo>
                      <a:pt x="58" y="135"/>
                    </a:lnTo>
                    <a:lnTo>
                      <a:pt x="58" y="130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63" y="119"/>
                    </a:lnTo>
                    <a:lnTo>
                      <a:pt x="69" y="115"/>
                    </a:lnTo>
                    <a:lnTo>
                      <a:pt x="74" y="110"/>
                    </a:lnTo>
                    <a:lnTo>
                      <a:pt x="81" y="107"/>
                    </a:lnTo>
                    <a:lnTo>
                      <a:pt x="88" y="103"/>
                    </a:lnTo>
                    <a:lnTo>
                      <a:pt x="94" y="100"/>
                    </a:lnTo>
                    <a:lnTo>
                      <a:pt x="98" y="95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2" y="84"/>
                    </a:lnTo>
                    <a:lnTo>
                      <a:pt x="102" y="79"/>
                    </a:lnTo>
                    <a:lnTo>
                      <a:pt x="100" y="68"/>
                    </a:lnTo>
                    <a:lnTo>
                      <a:pt x="98" y="57"/>
                    </a:lnTo>
                    <a:lnTo>
                      <a:pt x="98" y="51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104" y="45"/>
                    </a:lnTo>
                    <a:lnTo>
                      <a:pt x="108" y="44"/>
                    </a:lnTo>
                    <a:lnTo>
                      <a:pt x="112" y="42"/>
                    </a:lnTo>
                    <a:lnTo>
                      <a:pt x="115" y="39"/>
                    </a:lnTo>
                    <a:lnTo>
                      <a:pt x="118" y="36"/>
                    </a:lnTo>
                    <a:lnTo>
                      <a:pt x="120" y="31"/>
                    </a:ln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Freeform: Shape 54"/>
              <p:cNvSpPr/>
              <p:nvPr/>
            </p:nvSpPr>
            <p:spPr bwMode="auto">
              <a:xfrm>
                <a:off x="3247982" y="3768775"/>
                <a:ext cx="60325" cy="46038"/>
              </a:xfrm>
              <a:custGeom>
                <a:avLst/>
                <a:gdLst>
                  <a:gd name="T0" fmla="*/ 71 w 76"/>
                  <a:gd name="T1" fmla="*/ 19 h 58"/>
                  <a:gd name="T2" fmla="*/ 71 w 76"/>
                  <a:gd name="T3" fmla="*/ 19 h 58"/>
                  <a:gd name="T4" fmla="*/ 65 w 76"/>
                  <a:gd name="T5" fmla="*/ 14 h 58"/>
                  <a:gd name="T6" fmla="*/ 58 w 76"/>
                  <a:gd name="T7" fmla="*/ 9 h 58"/>
                  <a:gd name="T8" fmla="*/ 48 w 76"/>
                  <a:gd name="T9" fmla="*/ 4 h 58"/>
                  <a:gd name="T10" fmla="*/ 39 w 76"/>
                  <a:gd name="T11" fmla="*/ 1 h 58"/>
                  <a:gd name="T12" fmla="*/ 29 w 76"/>
                  <a:gd name="T13" fmla="*/ 0 h 58"/>
                  <a:gd name="T14" fmla="*/ 25 w 76"/>
                  <a:gd name="T15" fmla="*/ 0 h 58"/>
                  <a:gd name="T16" fmla="*/ 20 w 76"/>
                  <a:gd name="T17" fmla="*/ 2 h 58"/>
                  <a:gd name="T18" fmla="*/ 15 w 76"/>
                  <a:gd name="T19" fmla="*/ 3 h 58"/>
                  <a:gd name="T20" fmla="*/ 12 w 76"/>
                  <a:gd name="T21" fmla="*/ 6 h 58"/>
                  <a:gd name="T22" fmla="*/ 9 w 76"/>
                  <a:gd name="T23" fmla="*/ 11 h 58"/>
                  <a:gd name="T24" fmla="*/ 5 w 76"/>
                  <a:gd name="T25" fmla="*/ 15 h 58"/>
                  <a:gd name="T26" fmla="*/ 5 w 76"/>
                  <a:gd name="T27" fmla="*/ 15 h 58"/>
                  <a:gd name="T28" fmla="*/ 5 w 76"/>
                  <a:gd name="T29" fmla="*/ 11 h 58"/>
                  <a:gd name="T30" fmla="*/ 5 w 76"/>
                  <a:gd name="T31" fmla="*/ 11 h 58"/>
                  <a:gd name="T32" fmla="*/ 1 w 76"/>
                  <a:gd name="T33" fmla="*/ 17 h 58"/>
                  <a:gd name="T34" fmla="*/ 0 w 76"/>
                  <a:gd name="T35" fmla="*/ 23 h 58"/>
                  <a:gd name="T36" fmla="*/ 0 w 76"/>
                  <a:gd name="T37" fmla="*/ 29 h 58"/>
                  <a:gd name="T38" fmla="*/ 2 w 76"/>
                  <a:gd name="T39" fmla="*/ 34 h 58"/>
                  <a:gd name="T40" fmla="*/ 6 w 76"/>
                  <a:gd name="T41" fmla="*/ 39 h 58"/>
                  <a:gd name="T42" fmla="*/ 11 w 76"/>
                  <a:gd name="T43" fmla="*/ 43 h 58"/>
                  <a:gd name="T44" fmla="*/ 20 w 76"/>
                  <a:gd name="T45" fmla="*/ 51 h 58"/>
                  <a:gd name="T46" fmla="*/ 20 w 76"/>
                  <a:gd name="T47" fmla="*/ 51 h 58"/>
                  <a:gd name="T48" fmla="*/ 30 w 76"/>
                  <a:gd name="T49" fmla="*/ 55 h 58"/>
                  <a:gd name="T50" fmla="*/ 42 w 76"/>
                  <a:gd name="T51" fmla="*/ 58 h 58"/>
                  <a:gd name="T52" fmla="*/ 47 w 76"/>
                  <a:gd name="T53" fmla="*/ 58 h 58"/>
                  <a:gd name="T54" fmla="*/ 53 w 76"/>
                  <a:gd name="T55" fmla="*/ 58 h 58"/>
                  <a:gd name="T56" fmla="*/ 58 w 76"/>
                  <a:gd name="T57" fmla="*/ 56 h 58"/>
                  <a:gd name="T58" fmla="*/ 63 w 76"/>
                  <a:gd name="T59" fmla="*/ 54 h 58"/>
                  <a:gd name="T60" fmla="*/ 63 w 76"/>
                  <a:gd name="T61" fmla="*/ 54 h 58"/>
                  <a:gd name="T62" fmla="*/ 68 w 76"/>
                  <a:gd name="T63" fmla="*/ 52 h 58"/>
                  <a:gd name="T64" fmla="*/ 71 w 76"/>
                  <a:gd name="T65" fmla="*/ 47 h 58"/>
                  <a:gd name="T66" fmla="*/ 73 w 76"/>
                  <a:gd name="T67" fmla="*/ 43 h 58"/>
                  <a:gd name="T68" fmla="*/ 75 w 76"/>
                  <a:gd name="T69" fmla="*/ 37 h 58"/>
                  <a:gd name="T70" fmla="*/ 76 w 76"/>
                  <a:gd name="T71" fmla="*/ 31 h 58"/>
                  <a:gd name="T72" fmla="*/ 75 w 76"/>
                  <a:gd name="T73" fmla="*/ 27 h 58"/>
                  <a:gd name="T74" fmla="*/ 73 w 76"/>
                  <a:gd name="T75" fmla="*/ 22 h 58"/>
                  <a:gd name="T76" fmla="*/ 71 w 76"/>
                  <a:gd name="T77" fmla="*/ 19 h 58"/>
                  <a:gd name="T78" fmla="*/ 71 w 76"/>
                  <a:gd name="T79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58">
                    <a:moveTo>
                      <a:pt x="71" y="19"/>
                    </a:moveTo>
                    <a:lnTo>
                      <a:pt x="71" y="19"/>
                    </a:lnTo>
                    <a:lnTo>
                      <a:pt x="65" y="14"/>
                    </a:lnTo>
                    <a:lnTo>
                      <a:pt x="58" y="9"/>
                    </a:lnTo>
                    <a:lnTo>
                      <a:pt x="48" y="4"/>
                    </a:lnTo>
                    <a:lnTo>
                      <a:pt x="39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11" y="43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30" y="55"/>
                    </a:lnTo>
                    <a:lnTo>
                      <a:pt x="42" y="58"/>
                    </a:lnTo>
                    <a:lnTo>
                      <a:pt x="47" y="58"/>
                    </a:lnTo>
                    <a:lnTo>
                      <a:pt x="53" y="58"/>
                    </a:lnTo>
                    <a:lnTo>
                      <a:pt x="58" y="56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8" y="52"/>
                    </a:lnTo>
                    <a:lnTo>
                      <a:pt x="71" y="47"/>
                    </a:lnTo>
                    <a:lnTo>
                      <a:pt x="73" y="43"/>
                    </a:lnTo>
                    <a:lnTo>
                      <a:pt x="75" y="37"/>
                    </a:lnTo>
                    <a:lnTo>
                      <a:pt x="76" y="31"/>
                    </a:lnTo>
                    <a:lnTo>
                      <a:pt x="75" y="27"/>
                    </a:lnTo>
                    <a:lnTo>
                      <a:pt x="73" y="22"/>
                    </a:lnTo>
                    <a:lnTo>
                      <a:pt x="71" y="19"/>
                    </a:lnTo>
                    <a:lnTo>
                      <a:pt x="7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Freeform: Shape 55"/>
              <p:cNvSpPr/>
              <p:nvPr/>
            </p:nvSpPr>
            <p:spPr bwMode="auto">
              <a:xfrm>
                <a:off x="3300369" y="3832276"/>
                <a:ext cx="165098" cy="171452"/>
              </a:xfrm>
              <a:custGeom>
                <a:avLst/>
                <a:gdLst>
                  <a:gd name="T0" fmla="*/ 207 w 208"/>
                  <a:gd name="T1" fmla="*/ 194 h 216"/>
                  <a:gd name="T2" fmla="*/ 207 w 208"/>
                  <a:gd name="T3" fmla="*/ 194 h 216"/>
                  <a:gd name="T4" fmla="*/ 193 w 208"/>
                  <a:gd name="T5" fmla="*/ 172 h 216"/>
                  <a:gd name="T6" fmla="*/ 178 w 208"/>
                  <a:gd name="T7" fmla="*/ 152 h 216"/>
                  <a:gd name="T8" fmla="*/ 161 w 208"/>
                  <a:gd name="T9" fmla="*/ 133 h 216"/>
                  <a:gd name="T10" fmla="*/ 145 w 208"/>
                  <a:gd name="T11" fmla="*/ 115 h 216"/>
                  <a:gd name="T12" fmla="*/ 111 w 208"/>
                  <a:gd name="T13" fmla="*/ 78 h 216"/>
                  <a:gd name="T14" fmla="*/ 95 w 208"/>
                  <a:gd name="T15" fmla="*/ 58 h 216"/>
                  <a:gd name="T16" fmla="*/ 79 w 208"/>
                  <a:gd name="T17" fmla="*/ 37 h 216"/>
                  <a:gd name="T18" fmla="*/ 79 w 208"/>
                  <a:gd name="T19" fmla="*/ 37 h 216"/>
                  <a:gd name="T20" fmla="*/ 75 w 208"/>
                  <a:gd name="T21" fmla="*/ 31 h 216"/>
                  <a:gd name="T22" fmla="*/ 70 w 208"/>
                  <a:gd name="T23" fmla="*/ 26 h 216"/>
                  <a:gd name="T24" fmla="*/ 59 w 208"/>
                  <a:gd name="T25" fmla="*/ 17 h 216"/>
                  <a:gd name="T26" fmla="*/ 35 w 208"/>
                  <a:gd name="T27" fmla="*/ 3 h 216"/>
                  <a:gd name="T28" fmla="*/ 35 w 208"/>
                  <a:gd name="T29" fmla="*/ 3 h 216"/>
                  <a:gd name="T30" fmla="*/ 30 w 208"/>
                  <a:gd name="T31" fmla="*/ 0 h 216"/>
                  <a:gd name="T32" fmla="*/ 26 w 208"/>
                  <a:gd name="T33" fmla="*/ 0 h 216"/>
                  <a:gd name="T34" fmla="*/ 21 w 208"/>
                  <a:gd name="T35" fmla="*/ 0 h 216"/>
                  <a:gd name="T36" fmla="*/ 17 w 208"/>
                  <a:gd name="T37" fmla="*/ 3 h 216"/>
                  <a:gd name="T38" fmla="*/ 13 w 208"/>
                  <a:gd name="T39" fmla="*/ 5 h 216"/>
                  <a:gd name="T40" fmla="*/ 10 w 208"/>
                  <a:gd name="T41" fmla="*/ 8 h 216"/>
                  <a:gd name="T42" fmla="*/ 3 w 208"/>
                  <a:gd name="T43" fmla="*/ 17 h 216"/>
                  <a:gd name="T44" fmla="*/ 3 w 208"/>
                  <a:gd name="T45" fmla="*/ 17 h 216"/>
                  <a:gd name="T46" fmla="*/ 1 w 208"/>
                  <a:gd name="T47" fmla="*/ 24 h 216"/>
                  <a:gd name="T48" fmla="*/ 0 w 208"/>
                  <a:gd name="T49" fmla="*/ 32 h 216"/>
                  <a:gd name="T50" fmla="*/ 1 w 208"/>
                  <a:gd name="T51" fmla="*/ 39 h 216"/>
                  <a:gd name="T52" fmla="*/ 3 w 208"/>
                  <a:gd name="T53" fmla="*/ 46 h 216"/>
                  <a:gd name="T54" fmla="*/ 3 w 208"/>
                  <a:gd name="T55" fmla="*/ 46 h 216"/>
                  <a:gd name="T56" fmla="*/ 17 w 208"/>
                  <a:gd name="T57" fmla="*/ 64 h 216"/>
                  <a:gd name="T58" fmla="*/ 29 w 208"/>
                  <a:gd name="T59" fmla="*/ 81 h 216"/>
                  <a:gd name="T60" fmla="*/ 58 w 208"/>
                  <a:gd name="T61" fmla="*/ 114 h 216"/>
                  <a:gd name="T62" fmla="*/ 86 w 208"/>
                  <a:gd name="T63" fmla="*/ 145 h 216"/>
                  <a:gd name="T64" fmla="*/ 116 w 208"/>
                  <a:gd name="T65" fmla="*/ 177 h 216"/>
                  <a:gd name="T66" fmla="*/ 116 w 208"/>
                  <a:gd name="T67" fmla="*/ 177 h 216"/>
                  <a:gd name="T68" fmla="*/ 126 w 208"/>
                  <a:gd name="T69" fmla="*/ 187 h 216"/>
                  <a:gd name="T70" fmla="*/ 135 w 208"/>
                  <a:gd name="T71" fmla="*/ 197 h 216"/>
                  <a:gd name="T72" fmla="*/ 141 w 208"/>
                  <a:gd name="T73" fmla="*/ 202 h 216"/>
                  <a:gd name="T74" fmla="*/ 146 w 208"/>
                  <a:gd name="T75" fmla="*/ 206 h 216"/>
                  <a:gd name="T76" fmla="*/ 152 w 208"/>
                  <a:gd name="T77" fmla="*/ 210 h 216"/>
                  <a:gd name="T78" fmla="*/ 159 w 208"/>
                  <a:gd name="T79" fmla="*/ 212 h 216"/>
                  <a:gd name="T80" fmla="*/ 159 w 208"/>
                  <a:gd name="T81" fmla="*/ 212 h 216"/>
                  <a:gd name="T82" fmla="*/ 169 w 208"/>
                  <a:gd name="T83" fmla="*/ 215 h 216"/>
                  <a:gd name="T84" fmla="*/ 180 w 208"/>
                  <a:gd name="T85" fmla="*/ 216 h 216"/>
                  <a:gd name="T86" fmla="*/ 186 w 208"/>
                  <a:gd name="T87" fmla="*/ 216 h 216"/>
                  <a:gd name="T88" fmla="*/ 192 w 208"/>
                  <a:gd name="T89" fmla="*/ 216 h 216"/>
                  <a:gd name="T90" fmla="*/ 196 w 208"/>
                  <a:gd name="T91" fmla="*/ 215 h 216"/>
                  <a:gd name="T92" fmla="*/ 202 w 208"/>
                  <a:gd name="T93" fmla="*/ 213 h 216"/>
                  <a:gd name="T94" fmla="*/ 202 w 208"/>
                  <a:gd name="T95" fmla="*/ 213 h 216"/>
                  <a:gd name="T96" fmla="*/ 204 w 208"/>
                  <a:gd name="T97" fmla="*/ 211 h 216"/>
                  <a:gd name="T98" fmla="*/ 205 w 208"/>
                  <a:gd name="T99" fmla="*/ 208 h 216"/>
                  <a:gd name="T100" fmla="*/ 208 w 208"/>
                  <a:gd name="T101" fmla="*/ 204 h 216"/>
                  <a:gd name="T102" fmla="*/ 208 w 208"/>
                  <a:gd name="T103" fmla="*/ 198 h 216"/>
                  <a:gd name="T104" fmla="*/ 207 w 208"/>
                  <a:gd name="T105" fmla="*/ 194 h 216"/>
                  <a:gd name="T106" fmla="*/ 207 w 208"/>
                  <a:gd name="T107" fmla="*/ 19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8" h="216">
                    <a:moveTo>
                      <a:pt x="207" y="194"/>
                    </a:moveTo>
                    <a:lnTo>
                      <a:pt x="207" y="194"/>
                    </a:lnTo>
                    <a:lnTo>
                      <a:pt x="193" y="172"/>
                    </a:lnTo>
                    <a:lnTo>
                      <a:pt x="178" y="152"/>
                    </a:lnTo>
                    <a:lnTo>
                      <a:pt x="161" y="133"/>
                    </a:lnTo>
                    <a:lnTo>
                      <a:pt x="145" y="115"/>
                    </a:lnTo>
                    <a:lnTo>
                      <a:pt x="111" y="78"/>
                    </a:lnTo>
                    <a:lnTo>
                      <a:pt x="95" y="58"/>
                    </a:lnTo>
                    <a:lnTo>
                      <a:pt x="79" y="37"/>
                    </a:lnTo>
                    <a:lnTo>
                      <a:pt x="79" y="37"/>
                    </a:lnTo>
                    <a:lnTo>
                      <a:pt x="75" y="31"/>
                    </a:lnTo>
                    <a:lnTo>
                      <a:pt x="70" y="26"/>
                    </a:lnTo>
                    <a:lnTo>
                      <a:pt x="59" y="17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3" y="5"/>
                    </a:lnTo>
                    <a:lnTo>
                      <a:pt x="10" y="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24"/>
                    </a:lnTo>
                    <a:lnTo>
                      <a:pt x="0" y="32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17" y="64"/>
                    </a:lnTo>
                    <a:lnTo>
                      <a:pt x="29" y="81"/>
                    </a:lnTo>
                    <a:lnTo>
                      <a:pt x="58" y="114"/>
                    </a:lnTo>
                    <a:lnTo>
                      <a:pt x="86" y="145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26" y="187"/>
                    </a:lnTo>
                    <a:lnTo>
                      <a:pt x="135" y="197"/>
                    </a:lnTo>
                    <a:lnTo>
                      <a:pt x="141" y="202"/>
                    </a:lnTo>
                    <a:lnTo>
                      <a:pt x="146" y="206"/>
                    </a:lnTo>
                    <a:lnTo>
                      <a:pt x="152" y="210"/>
                    </a:lnTo>
                    <a:lnTo>
                      <a:pt x="159" y="212"/>
                    </a:lnTo>
                    <a:lnTo>
                      <a:pt x="159" y="212"/>
                    </a:lnTo>
                    <a:lnTo>
                      <a:pt x="169" y="215"/>
                    </a:lnTo>
                    <a:lnTo>
                      <a:pt x="180" y="216"/>
                    </a:lnTo>
                    <a:lnTo>
                      <a:pt x="186" y="216"/>
                    </a:lnTo>
                    <a:lnTo>
                      <a:pt x="192" y="216"/>
                    </a:lnTo>
                    <a:lnTo>
                      <a:pt x="196" y="215"/>
                    </a:lnTo>
                    <a:lnTo>
                      <a:pt x="202" y="213"/>
                    </a:lnTo>
                    <a:lnTo>
                      <a:pt x="202" y="213"/>
                    </a:lnTo>
                    <a:lnTo>
                      <a:pt x="204" y="211"/>
                    </a:lnTo>
                    <a:lnTo>
                      <a:pt x="205" y="208"/>
                    </a:lnTo>
                    <a:lnTo>
                      <a:pt x="208" y="204"/>
                    </a:lnTo>
                    <a:lnTo>
                      <a:pt x="208" y="198"/>
                    </a:lnTo>
                    <a:lnTo>
                      <a:pt x="207" y="194"/>
                    </a:lnTo>
                    <a:lnTo>
                      <a:pt x="207" y="1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Freeform: Shape 56"/>
              <p:cNvSpPr/>
              <p:nvPr/>
            </p:nvSpPr>
            <p:spPr bwMode="auto">
              <a:xfrm>
                <a:off x="3460704" y="4003725"/>
                <a:ext cx="163511" cy="60326"/>
              </a:xfrm>
              <a:custGeom>
                <a:avLst/>
                <a:gdLst>
                  <a:gd name="T0" fmla="*/ 206 w 207"/>
                  <a:gd name="T1" fmla="*/ 54 h 75"/>
                  <a:gd name="T2" fmla="*/ 206 w 207"/>
                  <a:gd name="T3" fmla="*/ 54 h 75"/>
                  <a:gd name="T4" fmla="*/ 197 w 207"/>
                  <a:gd name="T5" fmla="*/ 44 h 75"/>
                  <a:gd name="T6" fmla="*/ 188 w 207"/>
                  <a:gd name="T7" fmla="*/ 35 h 75"/>
                  <a:gd name="T8" fmla="*/ 176 w 207"/>
                  <a:gd name="T9" fmla="*/ 28 h 75"/>
                  <a:gd name="T10" fmla="*/ 165 w 207"/>
                  <a:gd name="T11" fmla="*/ 22 h 75"/>
                  <a:gd name="T12" fmla="*/ 140 w 207"/>
                  <a:gd name="T13" fmla="*/ 13 h 75"/>
                  <a:gd name="T14" fmla="*/ 116 w 207"/>
                  <a:gd name="T15" fmla="*/ 4 h 75"/>
                  <a:gd name="T16" fmla="*/ 116 w 207"/>
                  <a:gd name="T17" fmla="*/ 4 h 75"/>
                  <a:gd name="T18" fmla="*/ 111 w 207"/>
                  <a:gd name="T19" fmla="*/ 2 h 75"/>
                  <a:gd name="T20" fmla="*/ 106 w 207"/>
                  <a:gd name="T21" fmla="*/ 0 h 75"/>
                  <a:gd name="T22" fmla="*/ 94 w 207"/>
                  <a:gd name="T23" fmla="*/ 0 h 75"/>
                  <a:gd name="T24" fmla="*/ 83 w 207"/>
                  <a:gd name="T25" fmla="*/ 2 h 75"/>
                  <a:gd name="T26" fmla="*/ 70 w 207"/>
                  <a:gd name="T27" fmla="*/ 6 h 75"/>
                  <a:gd name="T28" fmla="*/ 58 w 207"/>
                  <a:gd name="T29" fmla="*/ 12 h 75"/>
                  <a:gd name="T30" fmla="*/ 45 w 207"/>
                  <a:gd name="T31" fmla="*/ 17 h 75"/>
                  <a:gd name="T32" fmla="*/ 20 w 207"/>
                  <a:gd name="T33" fmla="*/ 32 h 75"/>
                  <a:gd name="T34" fmla="*/ 20 w 207"/>
                  <a:gd name="T35" fmla="*/ 32 h 75"/>
                  <a:gd name="T36" fmla="*/ 16 w 207"/>
                  <a:gd name="T37" fmla="*/ 35 h 75"/>
                  <a:gd name="T38" fmla="*/ 10 w 207"/>
                  <a:gd name="T39" fmla="*/ 36 h 75"/>
                  <a:gd name="T40" fmla="*/ 6 w 207"/>
                  <a:gd name="T41" fmla="*/ 38 h 75"/>
                  <a:gd name="T42" fmla="*/ 3 w 207"/>
                  <a:gd name="T43" fmla="*/ 40 h 75"/>
                  <a:gd name="T44" fmla="*/ 2 w 207"/>
                  <a:gd name="T45" fmla="*/ 42 h 75"/>
                  <a:gd name="T46" fmla="*/ 2 w 207"/>
                  <a:gd name="T47" fmla="*/ 42 h 75"/>
                  <a:gd name="T48" fmla="*/ 1 w 207"/>
                  <a:gd name="T49" fmla="*/ 47 h 75"/>
                  <a:gd name="T50" fmla="*/ 0 w 207"/>
                  <a:gd name="T51" fmla="*/ 50 h 75"/>
                  <a:gd name="T52" fmla="*/ 1 w 207"/>
                  <a:gd name="T53" fmla="*/ 54 h 75"/>
                  <a:gd name="T54" fmla="*/ 2 w 207"/>
                  <a:gd name="T55" fmla="*/ 57 h 75"/>
                  <a:gd name="T56" fmla="*/ 7 w 207"/>
                  <a:gd name="T57" fmla="*/ 62 h 75"/>
                  <a:gd name="T58" fmla="*/ 12 w 207"/>
                  <a:gd name="T59" fmla="*/ 66 h 75"/>
                  <a:gd name="T60" fmla="*/ 12 w 207"/>
                  <a:gd name="T61" fmla="*/ 66 h 75"/>
                  <a:gd name="T62" fmla="*/ 19 w 207"/>
                  <a:gd name="T63" fmla="*/ 69 h 75"/>
                  <a:gd name="T64" fmla="*/ 25 w 207"/>
                  <a:gd name="T65" fmla="*/ 69 h 75"/>
                  <a:gd name="T66" fmla="*/ 32 w 207"/>
                  <a:gd name="T67" fmla="*/ 66 h 75"/>
                  <a:gd name="T68" fmla="*/ 39 w 207"/>
                  <a:gd name="T69" fmla="*/ 64 h 75"/>
                  <a:gd name="T70" fmla="*/ 51 w 207"/>
                  <a:gd name="T71" fmla="*/ 57 h 75"/>
                  <a:gd name="T72" fmla="*/ 58 w 207"/>
                  <a:gd name="T73" fmla="*/ 56 h 75"/>
                  <a:gd name="T74" fmla="*/ 65 w 207"/>
                  <a:gd name="T75" fmla="*/ 55 h 75"/>
                  <a:gd name="T76" fmla="*/ 65 w 207"/>
                  <a:gd name="T77" fmla="*/ 55 h 75"/>
                  <a:gd name="T78" fmla="*/ 81 w 207"/>
                  <a:gd name="T79" fmla="*/ 56 h 75"/>
                  <a:gd name="T80" fmla="*/ 95 w 207"/>
                  <a:gd name="T81" fmla="*/ 60 h 75"/>
                  <a:gd name="T82" fmla="*/ 126 w 207"/>
                  <a:gd name="T83" fmla="*/ 67 h 75"/>
                  <a:gd name="T84" fmla="*/ 141 w 207"/>
                  <a:gd name="T85" fmla="*/ 71 h 75"/>
                  <a:gd name="T86" fmla="*/ 157 w 207"/>
                  <a:gd name="T87" fmla="*/ 74 h 75"/>
                  <a:gd name="T88" fmla="*/ 172 w 207"/>
                  <a:gd name="T89" fmla="*/ 75 h 75"/>
                  <a:gd name="T90" fmla="*/ 188 w 207"/>
                  <a:gd name="T91" fmla="*/ 75 h 75"/>
                  <a:gd name="T92" fmla="*/ 188 w 207"/>
                  <a:gd name="T93" fmla="*/ 75 h 75"/>
                  <a:gd name="T94" fmla="*/ 194 w 207"/>
                  <a:gd name="T95" fmla="*/ 73 h 75"/>
                  <a:gd name="T96" fmla="*/ 198 w 207"/>
                  <a:gd name="T97" fmla="*/ 72 h 75"/>
                  <a:gd name="T98" fmla="*/ 202 w 207"/>
                  <a:gd name="T99" fmla="*/ 69 h 75"/>
                  <a:gd name="T100" fmla="*/ 205 w 207"/>
                  <a:gd name="T101" fmla="*/ 66 h 75"/>
                  <a:gd name="T102" fmla="*/ 207 w 207"/>
                  <a:gd name="T103" fmla="*/ 63 h 75"/>
                  <a:gd name="T104" fmla="*/ 207 w 207"/>
                  <a:gd name="T105" fmla="*/ 58 h 75"/>
                  <a:gd name="T106" fmla="*/ 206 w 207"/>
                  <a:gd name="T107" fmla="*/ 54 h 75"/>
                  <a:gd name="T108" fmla="*/ 206 w 207"/>
                  <a:gd name="T109" fmla="*/ 5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7" h="75">
                    <a:moveTo>
                      <a:pt x="206" y="54"/>
                    </a:moveTo>
                    <a:lnTo>
                      <a:pt x="206" y="54"/>
                    </a:lnTo>
                    <a:lnTo>
                      <a:pt x="197" y="44"/>
                    </a:lnTo>
                    <a:lnTo>
                      <a:pt x="188" y="35"/>
                    </a:lnTo>
                    <a:lnTo>
                      <a:pt x="176" y="28"/>
                    </a:lnTo>
                    <a:lnTo>
                      <a:pt x="165" y="22"/>
                    </a:lnTo>
                    <a:lnTo>
                      <a:pt x="140" y="13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3" y="2"/>
                    </a:lnTo>
                    <a:lnTo>
                      <a:pt x="70" y="6"/>
                    </a:lnTo>
                    <a:lnTo>
                      <a:pt x="58" y="12"/>
                    </a:lnTo>
                    <a:lnTo>
                      <a:pt x="45" y="17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5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7"/>
                    </a:lnTo>
                    <a:lnTo>
                      <a:pt x="0" y="50"/>
                    </a:lnTo>
                    <a:lnTo>
                      <a:pt x="1" y="54"/>
                    </a:lnTo>
                    <a:lnTo>
                      <a:pt x="2" y="57"/>
                    </a:lnTo>
                    <a:lnTo>
                      <a:pt x="7" y="6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5" y="69"/>
                    </a:lnTo>
                    <a:lnTo>
                      <a:pt x="32" y="66"/>
                    </a:lnTo>
                    <a:lnTo>
                      <a:pt x="39" y="64"/>
                    </a:lnTo>
                    <a:lnTo>
                      <a:pt x="51" y="57"/>
                    </a:lnTo>
                    <a:lnTo>
                      <a:pt x="58" y="56"/>
                    </a:lnTo>
                    <a:lnTo>
                      <a:pt x="65" y="55"/>
                    </a:lnTo>
                    <a:lnTo>
                      <a:pt x="65" y="55"/>
                    </a:lnTo>
                    <a:lnTo>
                      <a:pt x="81" y="56"/>
                    </a:lnTo>
                    <a:lnTo>
                      <a:pt x="95" y="60"/>
                    </a:lnTo>
                    <a:lnTo>
                      <a:pt x="126" y="67"/>
                    </a:lnTo>
                    <a:lnTo>
                      <a:pt x="141" y="71"/>
                    </a:lnTo>
                    <a:lnTo>
                      <a:pt x="157" y="74"/>
                    </a:lnTo>
                    <a:lnTo>
                      <a:pt x="172" y="75"/>
                    </a:lnTo>
                    <a:lnTo>
                      <a:pt x="188" y="75"/>
                    </a:lnTo>
                    <a:lnTo>
                      <a:pt x="188" y="75"/>
                    </a:lnTo>
                    <a:lnTo>
                      <a:pt x="194" y="73"/>
                    </a:lnTo>
                    <a:lnTo>
                      <a:pt x="198" y="72"/>
                    </a:lnTo>
                    <a:lnTo>
                      <a:pt x="202" y="69"/>
                    </a:lnTo>
                    <a:lnTo>
                      <a:pt x="205" y="66"/>
                    </a:lnTo>
                    <a:lnTo>
                      <a:pt x="207" y="63"/>
                    </a:lnTo>
                    <a:lnTo>
                      <a:pt x="207" y="58"/>
                    </a:lnTo>
                    <a:lnTo>
                      <a:pt x="206" y="54"/>
                    </a:lnTo>
                    <a:lnTo>
                      <a:pt x="206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Freeform: Shape 57"/>
              <p:cNvSpPr/>
              <p:nvPr/>
            </p:nvSpPr>
            <p:spPr bwMode="auto">
              <a:xfrm>
                <a:off x="3776614" y="3989441"/>
                <a:ext cx="23812" cy="23812"/>
              </a:xfrm>
              <a:custGeom>
                <a:avLst/>
                <a:gdLst>
                  <a:gd name="T0" fmla="*/ 24 w 31"/>
                  <a:gd name="T1" fmla="*/ 1 h 32"/>
                  <a:gd name="T2" fmla="*/ 24 w 31"/>
                  <a:gd name="T3" fmla="*/ 1 h 32"/>
                  <a:gd name="T4" fmla="*/ 22 w 31"/>
                  <a:gd name="T5" fmla="*/ 0 h 32"/>
                  <a:gd name="T6" fmla="*/ 18 w 31"/>
                  <a:gd name="T7" fmla="*/ 1 h 32"/>
                  <a:gd name="T8" fmla="*/ 12 w 31"/>
                  <a:gd name="T9" fmla="*/ 3 h 32"/>
                  <a:gd name="T10" fmla="*/ 7 w 31"/>
                  <a:gd name="T11" fmla="*/ 6 h 32"/>
                  <a:gd name="T12" fmla="*/ 3 w 31"/>
                  <a:gd name="T13" fmla="*/ 7 h 32"/>
                  <a:gd name="T14" fmla="*/ 0 w 31"/>
                  <a:gd name="T15" fmla="*/ 6 h 32"/>
                  <a:gd name="T16" fmla="*/ 0 w 31"/>
                  <a:gd name="T17" fmla="*/ 6 h 32"/>
                  <a:gd name="T18" fmla="*/ 0 w 31"/>
                  <a:gd name="T19" fmla="*/ 11 h 32"/>
                  <a:gd name="T20" fmla="*/ 0 w 31"/>
                  <a:gd name="T21" fmla="*/ 14 h 32"/>
                  <a:gd name="T22" fmla="*/ 1 w 31"/>
                  <a:gd name="T23" fmla="*/ 16 h 32"/>
                  <a:gd name="T24" fmla="*/ 1 w 31"/>
                  <a:gd name="T25" fmla="*/ 16 h 32"/>
                  <a:gd name="T26" fmla="*/ 3 w 31"/>
                  <a:gd name="T27" fmla="*/ 19 h 32"/>
                  <a:gd name="T28" fmla="*/ 7 w 31"/>
                  <a:gd name="T29" fmla="*/ 23 h 32"/>
                  <a:gd name="T30" fmla="*/ 14 w 31"/>
                  <a:gd name="T31" fmla="*/ 26 h 32"/>
                  <a:gd name="T32" fmla="*/ 22 w 31"/>
                  <a:gd name="T33" fmla="*/ 30 h 32"/>
                  <a:gd name="T34" fmla="*/ 30 w 31"/>
                  <a:gd name="T35" fmla="*/ 32 h 32"/>
                  <a:gd name="T36" fmla="*/ 30 w 31"/>
                  <a:gd name="T37" fmla="*/ 32 h 32"/>
                  <a:gd name="T38" fmla="*/ 28 w 31"/>
                  <a:gd name="T39" fmla="*/ 27 h 32"/>
                  <a:gd name="T40" fmla="*/ 30 w 31"/>
                  <a:gd name="T41" fmla="*/ 24 h 32"/>
                  <a:gd name="T42" fmla="*/ 31 w 31"/>
                  <a:gd name="T43" fmla="*/ 16 h 32"/>
                  <a:gd name="T44" fmla="*/ 31 w 31"/>
                  <a:gd name="T45" fmla="*/ 11 h 32"/>
                  <a:gd name="T46" fmla="*/ 30 w 31"/>
                  <a:gd name="T47" fmla="*/ 8 h 32"/>
                  <a:gd name="T48" fmla="*/ 28 w 31"/>
                  <a:gd name="T49" fmla="*/ 5 h 32"/>
                  <a:gd name="T50" fmla="*/ 24 w 31"/>
                  <a:gd name="T51" fmla="*/ 1 h 32"/>
                  <a:gd name="T52" fmla="*/ 24 w 31"/>
                  <a:gd name="T5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2">
                    <a:moveTo>
                      <a:pt x="24" y="1"/>
                    </a:moveTo>
                    <a:lnTo>
                      <a:pt x="24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7" y="23"/>
                    </a:lnTo>
                    <a:lnTo>
                      <a:pt x="14" y="26"/>
                    </a:lnTo>
                    <a:lnTo>
                      <a:pt x="22" y="3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7"/>
                    </a:lnTo>
                    <a:lnTo>
                      <a:pt x="30" y="24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8" y="5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58"/>
              <p:cNvSpPr/>
              <p:nvPr/>
            </p:nvSpPr>
            <p:spPr bwMode="auto">
              <a:xfrm>
                <a:off x="2932074" y="3721149"/>
                <a:ext cx="58737" cy="66676"/>
              </a:xfrm>
              <a:custGeom>
                <a:avLst/>
                <a:gdLst>
                  <a:gd name="T0" fmla="*/ 50 w 74"/>
                  <a:gd name="T1" fmla="*/ 6 h 84"/>
                  <a:gd name="T2" fmla="*/ 50 w 74"/>
                  <a:gd name="T3" fmla="*/ 6 h 84"/>
                  <a:gd name="T4" fmla="*/ 45 w 74"/>
                  <a:gd name="T5" fmla="*/ 3 h 84"/>
                  <a:gd name="T6" fmla="*/ 39 w 74"/>
                  <a:gd name="T7" fmla="*/ 1 h 84"/>
                  <a:gd name="T8" fmla="*/ 35 w 74"/>
                  <a:gd name="T9" fmla="*/ 0 h 84"/>
                  <a:gd name="T10" fmla="*/ 30 w 74"/>
                  <a:gd name="T11" fmla="*/ 3 h 84"/>
                  <a:gd name="T12" fmla="*/ 30 w 74"/>
                  <a:gd name="T13" fmla="*/ 3 h 84"/>
                  <a:gd name="T14" fmla="*/ 29 w 74"/>
                  <a:gd name="T15" fmla="*/ 4 h 84"/>
                  <a:gd name="T16" fmla="*/ 29 w 74"/>
                  <a:gd name="T17" fmla="*/ 6 h 84"/>
                  <a:gd name="T18" fmla="*/ 29 w 74"/>
                  <a:gd name="T19" fmla="*/ 12 h 84"/>
                  <a:gd name="T20" fmla="*/ 29 w 74"/>
                  <a:gd name="T21" fmla="*/ 12 h 84"/>
                  <a:gd name="T22" fmla="*/ 26 w 74"/>
                  <a:gd name="T23" fmla="*/ 11 h 84"/>
                  <a:gd name="T24" fmla="*/ 22 w 74"/>
                  <a:gd name="T25" fmla="*/ 11 h 84"/>
                  <a:gd name="T26" fmla="*/ 14 w 74"/>
                  <a:gd name="T27" fmla="*/ 13 h 84"/>
                  <a:gd name="T28" fmla="*/ 8 w 74"/>
                  <a:gd name="T29" fmla="*/ 15 h 84"/>
                  <a:gd name="T30" fmla="*/ 4 w 74"/>
                  <a:gd name="T31" fmla="*/ 16 h 84"/>
                  <a:gd name="T32" fmla="*/ 1 w 74"/>
                  <a:gd name="T33" fmla="*/ 16 h 84"/>
                  <a:gd name="T34" fmla="*/ 1 w 74"/>
                  <a:gd name="T35" fmla="*/ 16 h 84"/>
                  <a:gd name="T36" fmla="*/ 0 w 74"/>
                  <a:gd name="T37" fmla="*/ 48 h 84"/>
                  <a:gd name="T38" fmla="*/ 0 w 74"/>
                  <a:gd name="T39" fmla="*/ 56 h 84"/>
                  <a:gd name="T40" fmla="*/ 0 w 74"/>
                  <a:gd name="T41" fmla="*/ 63 h 84"/>
                  <a:gd name="T42" fmla="*/ 2 w 74"/>
                  <a:gd name="T43" fmla="*/ 69 h 84"/>
                  <a:gd name="T44" fmla="*/ 4 w 74"/>
                  <a:gd name="T45" fmla="*/ 74 h 84"/>
                  <a:gd name="T46" fmla="*/ 4 w 74"/>
                  <a:gd name="T47" fmla="*/ 74 h 84"/>
                  <a:gd name="T48" fmla="*/ 6 w 74"/>
                  <a:gd name="T49" fmla="*/ 76 h 84"/>
                  <a:gd name="T50" fmla="*/ 9 w 74"/>
                  <a:gd name="T51" fmla="*/ 79 h 84"/>
                  <a:gd name="T52" fmla="*/ 16 w 74"/>
                  <a:gd name="T53" fmla="*/ 82 h 84"/>
                  <a:gd name="T54" fmla="*/ 24 w 74"/>
                  <a:gd name="T55" fmla="*/ 84 h 84"/>
                  <a:gd name="T56" fmla="*/ 33 w 74"/>
                  <a:gd name="T57" fmla="*/ 84 h 84"/>
                  <a:gd name="T58" fmla="*/ 41 w 74"/>
                  <a:gd name="T59" fmla="*/ 84 h 84"/>
                  <a:gd name="T60" fmla="*/ 47 w 74"/>
                  <a:gd name="T61" fmla="*/ 82 h 84"/>
                  <a:gd name="T62" fmla="*/ 51 w 74"/>
                  <a:gd name="T63" fmla="*/ 80 h 84"/>
                  <a:gd name="T64" fmla="*/ 53 w 74"/>
                  <a:gd name="T65" fmla="*/ 78 h 84"/>
                  <a:gd name="T66" fmla="*/ 54 w 74"/>
                  <a:gd name="T67" fmla="*/ 75 h 84"/>
                  <a:gd name="T68" fmla="*/ 55 w 74"/>
                  <a:gd name="T69" fmla="*/ 72 h 84"/>
                  <a:gd name="T70" fmla="*/ 55 w 74"/>
                  <a:gd name="T71" fmla="*/ 72 h 84"/>
                  <a:gd name="T72" fmla="*/ 56 w 74"/>
                  <a:gd name="T73" fmla="*/ 59 h 84"/>
                  <a:gd name="T74" fmla="*/ 59 w 74"/>
                  <a:gd name="T75" fmla="*/ 48 h 84"/>
                  <a:gd name="T76" fmla="*/ 61 w 74"/>
                  <a:gd name="T77" fmla="*/ 43 h 84"/>
                  <a:gd name="T78" fmla="*/ 64 w 74"/>
                  <a:gd name="T79" fmla="*/ 39 h 84"/>
                  <a:gd name="T80" fmla="*/ 69 w 74"/>
                  <a:gd name="T81" fmla="*/ 36 h 84"/>
                  <a:gd name="T82" fmla="*/ 74 w 74"/>
                  <a:gd name="T83" fmla="*/ 32 h 84"/>
                  <a:gd name="T84" fmla="*/ 74 w 74"/>
                  <a:gd name="T85" fmla="*/ 32 h 84"/>
                  <a:gd name="T86" fmla="*/ 66 w 74"/>
                  <a:gd name="T87" fmla="*/ 29 h 84"/>
                  <a:gd name="T88" fmla="*/ 56 w 74"/>
                  <a:gd name="T89" fmla="*/ 25 h 84"/>
                  <a:gd name="T90" fmla="*/ 39 w 74"/>
                  <a:gd name="T91" fmla="*/ 22 h 84"/>
                  <a:gd name="T92" fmla="*/ 39 w 74"/>
                  <a:gd name="T93" fmla="*/ 22 h 84"/>
                  <a:gd name="T94" fmla="*/ 41 w 74"/>
                  <a:gd name="T95" fmla="*/ 20 h 84"/>
                  <a:gd name="T96" fmla="*/ 42 w 74"/>
                  <a:gd name="T97" fmla="*/ 17 h 84"/>
                  <a:gd name="T98" fmla="*/ 43 w 74"/>
                  <a:gd name="T99" fmla="*/ 13 h 84"/>
                  <a:gd name="T100" fmla="*/ 45 w 74"/>
                  <a:gd name="T101" fmla="*/ 8 h 84"/>
                  <a:gd name="T102" fmla="*/ 46 w 74"/>
                  <a:gd name="T103" fmla="*/ 7 h 84"/>
                  <a:gd name="T104" fmla="*/ 50 w 74"/>
                  <a:gd name="T105" fmla="*/ 6 h 84"/>
                  <a:gd name="T106" fmla="*/ 50 w 74"/>
                  <a:gd name="T10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" h="84">
                    <a:moveTo>
                      <a:pt x="50" y="6"/>
                    </a:moveTo>
                    <a:lnTo>
                      <a:pt x="50" y="6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4" y="13"/>
                    </a:lnTo>
                    <a:lnTo>
                      <a:pt x="8" y="15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9" y="79"/>
                    </a:lnTo>
                    <a:lnTo>
                      <a:pt x="16" y="82"/>
                    </a:lnTo>
                    <a:lnTo>
                      <a:pt x="24" y="84"/>
                    </a:lnTo>
                    <a:lnTo>
                      <a:pt x="33" y="84"/>
                    </a:lnTo>
                    <a:lnTo>
                      <a:pt x="41" y="84"/>
                    </a:lnTo>
                    <a:lnTo>
                      <a:pt x="47" y="82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4" y="75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6" y="59"/>
                    </a:lnTo>
                    <a:lnTo>
                      <a:pt x="59" y="48"/>
                    </a:lnTo>
                    <a:lnTo>
                      <a:pt x="61" y="43"/>
                    </a:lnTo>
                    <a:lnTo>
                      <a:pt x="64" y="39"/>
                    </a:lnTo>
                    <a:lnTo>
                      <a:pt x="69" y="36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66" y="29"/>
                    </a:lnTo>
                    <a:lnTo>
                      <a:pt x="56" y="25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8"/>
                    </a:lnTo>
                    <a:lnTo>
                      <a:pt x="46" y="7"/>
                    </a:lnTo>
                    <a:lnTo>
                      <a:pt x="50" y="6"/>
                    </a:lnTo>
                    <a:lnTo>
                      <a:pt x="5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Freeform: Shape 59"/>
              <p:cNvSpPr/>
              <p:nvPr/>
            </p:nvSpPr>
            <p:spPr bwMode="auto">
              <a:xfrm>
                <a:off x="3424193" y="3689399"/>
                <a:ext cx="19050" cy="12700"/>
              </a:xfrm>
              <a:custGeom>
                <a:avLst/>
                <a:gdLst>
                  <a:gd name="T0" fmla="*/ 19 w 23"/>
                  <a:gd name="T1" fmla="*/ 16 h 16"/>
                  <a:gd name="T2" fmla="*/ 19 w 23"/>
                  <a:gd name="T3" fmla="*/ 16 h 16"/>
                  <a:gd name="T4" fmla="*/ 18 w 23"/>
                  <a:gd name="T5" fmla="*/ 12 h 16"/>
                  <a:gd name="T6" fmla="*/ 19 w 23"/>
                  <a:gd name="T7" fmla="*/ 8 h 16"/>
                  <a:gd name="T8" fmla="*/ 23 w 23"/>
                  <a:gd name="T9" fmla="*/ 0 h 16"/>
                  <a:gd name="T10" fmla="*/ 23 w 23"/>
                  <a:gd name="T11" fmla="*/ 0 h 16"/>
                  <a:gd name="T12" fmla="*/ 20 w 23"/>
                  <a:gd name="T13" fmla="*/ 4 h 16"/>
                  <a:gd name="T14" fmla="*/ 15 w 23"/>
                  <a:gd name="T15" fmla="*/ 5 h 16"/>
                  <a:gd name="T16" fmla="*/ 14 w 23"/>
                  <a:gd name="T17" fmla="*/ 6 h 16"/>
                  <a:gd name="T18" fmla="*/ 12 w 23"/>
                  <a:gd name="T19" fmla="*/ 5 h 16"/>
                  <a:gd name="T20" fmla="*/ 11 w 23"/>
                  <a:gd name="T21" fmla="*/ 4 h 16"/>
                  <a:gd name="T22" fmla="*/ 8 w 23"/>
                  <a:gd name="T23" fmla="*/ 0 h 16"/>
                  <a:gd name="T24" fmla="*/ 8 w 23"/>
                  <a:gd name="T25" fmla="*/ 0 h 16"/>
                  <a:gd name="T26" fmla="*/ 7 w 23"/>
                  <a:gd name="T27" fmla="*/ 4 h 16"/>
                  <a:gd name="T28" fmla="*/ 5 w 23"/>
                  <a:gd name="T29" fmla="*/ 6 h 16"/>
                  <a:gd name="T30" fmla="*/ 0 w 23"/>
                  <a:gd name="T31" fmla="*/ 11 h 16"/>
                  <a:gd name="T32" fmla="*/ 0 w 23"/>
                  <a:gd name="T33" fmla="*/ 11 h 16"/>
                  <a:gd name="T34" fmla="*/ 2 w 23"/>
                  <a:gd name="T35" fmla="*/ 11 h 16"/>
                  <a:gd name="T36" fmla="*/ 3 w 23"/>
                  <a:gd name="T37" fmla="*/ 12 h 16"/>
                  <a:gd name="T38" fmla="*/ 8 w 23"/>
                  <a:gd name="T39" fmla="*/ 12 h 16"/>
                  <a:gd name="T40" fmla="*/ 13 w 23"/>
                  <a:gd name="T41" fmla="*/ 12 h 16"/>
                  <a:gd name="T42" fmla="*/ 16 w 23"/>
                  <a:gd name="T43" fmla="*/ 14 h 16"/>
                  <a:gd name="T44" fmla="*/ 19 w 23"/>
                  <a:gd name="T45" fmla="*/ 16 h 16"/>
                  <a:gd name="T46" fmla="*/ 19 w 23"/>
                  <a:gd name="T4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16">
                    <a:moveTo>
                      <a:pt x="19" y="16"/>
                    </a:moveTo>
                    <a:lnTo>
                      <a:pt x="19" y="16"/>
                    </a:lnTo>
                    <a:lnTo>
                      <a:pt x="18" y="12"/>
                    </a:lnTo>
                    <a:lnTo>
                      <a:pt x="19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4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3" y="12"/>
                    </a:lnTo>
                    <a:lnTo>
                      <a:pt x="16" y="14"/>
                    </a:lnTo>
                    <a:lnTo>
                      <a:pt x="19" y="16"/>
                    </a:ln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60"/>
              <p:cNvSpPr/>
              <p:nvPr/>
            </p:nvSpPr>
            <p:spPr bwMode="auto">
              <a:xfrm>
                <a:off x="2030106" y="2702975"/>
                <a:ext cx="2049437" cy="1193816"/>
              </a:xfrm>
              <a:custGeom>
                <a:avLst/>
                <a:gdLst>
                  <a:gd name="T0" fmla="*/ 2400 w 2583"/>
                  <a:gd name="T1" fmla="*/ 124 h 1503"/>
                  <a:gd name="T2" fmla="*/ 2237 w 2583"/>
                  <a:gd name="T3" fmla="*/ 3 h 1503"/>
                  <a:gd name="T4" fmla="*/ 2173 w 2583"/>
                  <a:gd name="T5" fmla="*/ 131 h 1503"/>
                  <a:gd name="T6" fmla="*/ 1914 w 2583"/>
                  <a:gd name="T7" fmla="*/ 137 h 1503"/>
                  <a:gd name="T8" fmla="*/ 1766 w 2583"/>
                  <a:gd name="T9" fmla="*/ 75 h 1503"/>
                  <a:gd name="T10" fmla="*/ 1660 w 2583"/>
                  <a:gd name="T11" fmla="*/ 131 h 1503"/>
                  <a:gd name="T12" fmla="*/ 1476 w 2583"/>
                  <a:gd name="T13" fmla="*/ 102 h 1503"/>
                  <a:gd name="T14" fmla="*/ 1289 w 2583"/>
                  <a:gd name="T15" fmla="*/ 207 h 1503"/>
                  <a:gd name="T16" fmla="*/ 1237 w 2583"/>
                  <a:gd name="T17" fmla="*/ 269 h 1503"/>
                  <a:gd name="T18" fmla="*/ 1109 w 2583"/>
                  <a:gd name="T19" fmla="*/ 397 h 1503"/>
                  <a:gd name="T20" fmla="*/ 1038 w 2583"/>
                  <a:gd name="T21" fmla="*/ 507 h 1503"/>
                  <a:gd name="T22" fmla="*/ 947 w 2583"/>
                  <a:gd name="T23" fmla="*/ 495 h 1503"/>
                  <a:gd name="T24" fmla="*/ 730 w 2583"/>
                  <a:gd name="T25" fmla="*/ 551 h 1503"/>
                  <a:gd name="T26" fmla="*/ 599 w 2583"/>
                  <a:gd name="T27" fmla="*/ 493 h 1503"/>
                  <a:gd name="T28" fmla="*/ 417 w 2583"/>
                  <a:gd name="T29" fmla="*/ 471 h 1503"/>
                  <a:gd name="T30" fmla="*/ 306 w 2583"/>
                  <a:gd name="T31" fmla="*/ 433 h 1503"/>
                  <a:gd name="T32" fmla="*/ 221 w 2583"/>
                  <a:gd name="T33" fmla="*/ 462 h 1503"/>
                  <a:gd name="T34" fmla="*/ 138 w 2583"/>
                  <a:gd name="T35" fmla="*/ 509 h 1503"/>
                  <a:gd name="T36" fmla="*/ 8 w 2583"/>
                  <a:gd name="T37" fmla="*/ 579 h 1503"/>
                  <a:gd name="T38" fmla="*/ 30 w 2583"/>
                  <a:gd name="T39" fmla="*/ 661 h 1503"/>
                  <a:gd name="T40" fmla="*/ 55 w 2583"/>
                  <a:gd name="T41" fmla="*/ 757 h 1503"/>
                  <a:gd name="T42" fmla="*/ 182 w 2583"/>
                  <a:gd name="T43" fmla="*/ 1014 h 1503"/>
                  <a:gd name="T44" fmla="*/ 241 w 2583"/>
                  <a:gd name="T45" fmla="*/ 1122 h 1503"/>
                  <a:gd name="T46" fmla="*/ 334 w 2583"/>
                  <a:gd name="T47" fmla="*/ 1146 h 1503"/>
                  <a:gd name="T48" fmla="*/ 461 w 2583"/>
                  <a:gd name="T49" fmla="*/ 1056 h 1503"/>
                  <a:gd name="T50" fmla="*/ 608 w 2583"/>
                  <a:gd name="T51" fmla="*/ 1009 h 1503"/>
                  <a:gd name="T52" fmla="*/ 654 w 2583"/>
                  <a:gd name="T53" fmla="*/ 882 h 1503"/>
                  <a:gd name="T54" fmla="*/ 512 w 2583"/>
                  <a:gd name="T55" fmla="*/ 843 h 1503"/>
                  <a:gd name="T56" fmla="*/ 380 w 2583"/>
                  <a:gd name="T57" fmla="*/ 753 h 1503"/>
                  <a:gd name="T58" fmla="*/ 513 w 2583"/>
                  <a:gd name="T59" fmla="*/ 779 h 1503"/>
                  <a:gd name="T60" fmla="*/ 697 w 2583"/>
                  <a:gd name="T61" fmla="*/ 829 h 1503"/>
                  <a:gd name="T62" fmla="*/ 814 w 2583"/>
                  <a:gd name="T63" fmla="*/ 853 h 1503"/>
                  <a:gd name="T64" fmla="*/ 916 w 2583"/>
                  <a:gd name="T65" fmla="*/ 972 h 1503"/>
                  <a:gd name="T66" fmla="*/ 983 w 2583"/>
                  <a:gd name="T67" fmla="*/ 1076 h 1503"/>
                  <a:gd name="T68" fmla="*/ 1070 w 2583"/>
                  <a:gd name="T69" fmla="*/ 1260 h 1503"/>
                  <a:gd name="T70" fmla="*/ 1158 w 2583"/>
                  <a:gd name="T71" fmla="*/ 1213 h 1503"/>
                  <a:gd name="T72" fmla="*/ 1153 w 2583"/>
                  <a:gd name="T73" fmla="*/ 1104 h 1503"/>
                  <a:gd name="T74" fmla="*/ 1358 w 2583"/>
                  <a:gd name="T75" fmla="*/ 944 h 1503"/>
                  <a:gd name="T76" fmla="*/ 1492 w 2583"/>
                  <a:gd name="T77" fmla="*/ 1026 h 1503"/>
                  <a:gd name="T78" fmla="*/ 1558 w 2583"/>
                  <a:gd name="T79" fmla="*/ 1070 h 1503"/>
                  <a:gd name="T80" fmla="*/ 1643 w 2583"/>
                  <a:gd name="T81" fmla="*/ 1332 h 1503"/>
                  <a:gd name="T82" fmla="*/ 1764 w 2583"/>
                  <a:gd name="T83" fmla="*/ 1464 h 1503"/>
                  <a:gd name="T84" fmla="*/ 1649 w 2583"/>
                  <a:gd name="T85" fmla="*/ 1236 h 1503"/>
                  <a:gd name="T86" fmla="*/ 1711 w 2583"/>
                  <a:gd name="T87" fmla="*/ 1190 h 1503"/>
                  <a:gd name="T88" fmla="*/ 1770 w 2583"/>
                  <a:gd name="T89" fmla="*/ 1238 h 1503"/>
                  <a:gd name="T90" fmla="*/ 1786 w 2583"/>
                  <a:gd name="T91" fmla="*/ 1262 h 1503"/>
                  <a:gd name="T92" fmla="*/ 1885 w 2583"/>
                  <a:gd name="T93" fmla="*/ 1104 h 1503"/>
                  <a:gd name="T94" fmla="*/ 1820 w 2583"/>
                  <a:gd name="T95" fmla="*/ 975 h 1503"/>
                  <a:gd name="T96" fmla="*/ 1897 w 2583"/>
                  <a:gd name="T97" fmla="*/ 997 h 1503"/>
                  <a:gd name="T98" fmla="*/ 1965 w 2583"/>
                  <a:gd name="T99" fmla="*/ 915 h 1503"/>
                  <a:gd name="T100" fmla="*/ 2064 w 2583"/>
                  <a:gd name="T101" fmla="*/ 876 h 1503"/>
                  <a:gd name="T102" fmla="*/ 2182 w 2583"/>
                  <a:gd name="T103" fmla="*/ 730 h 1503"/>
                  <a:gd name="T104" fmla="*/ 2165 w 2583"/>
                  <a:gd name="T105" fmla="*/ 606 h 1503"/>
                  <a:gd name="T106" fmla="*/ 2201 w 2583"/>
                  <a:gd name="T107" fmla="*/ 507 h 1503"/>
                  <a:gd name="T108" fmla="*/ 2098 w 2583"/>
                  <a:gd name="T109" fmla="*/ 450 h 1503"/>
                  <a:gd name="T110" fmla="*/ 2187 w 2583"/>
                  <a:gd name="T111" fmla="*/ 395 h 1503"/>
                  <a:gd name="T112" fmla="*/ 2251 w 2583"/>
                  <a:gd name="T113" fmla="*/ 445 h 1503"/>
                  <a:gd name="T114" fmla="*/ 2279 w 2583"/>
                  <a:gd name="T115" fmla="*/ 492 h 1503"/>
                  <a:gd name="T116" fmla="*/ 2287 w 2583"/>
                  <a:gd name="T117" fmla="*/ 572 h 1503"/>
                  <a:gd name="T118" fmla="*/ 2358 w 2583"/>
                  <a:gd name="T119" fmla="*/ 547 h 1503"/>
                  <a:gd name="T120" fmla="*/ 2334 w 2583"/>
                  <a:gd name="T121" fmla="*/ 448 h 1503"/>
                  <a:gd name="T122" fmla="*/ 2375 w 2583"/>
                  <a:gd name="T123" fmla="*/ 370 h 1503"/>
                  <a:gd name="T124" fmla="*/ 2569 w 2583"/>
                  <a:gd name="T125" fmla="*/ 207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3" h="1503">
                    <a:moveTo>
                      <a:pt x="2499" y="188"/>
                    </a:moveTo>
                    <a:lnTo>
                      <a:pt x="2499" y="188"/>
                    </a:lnTo>
                    <a:lnTo>
                      <a:pt x="2490" y="185"/>
                    </a:lnTo>
                    <a:lnTo>
                      <a:pt x="2483" y="182"/>
                    </a:lnTo>
                    <a:lnTo>
                      <a:pt x="2477" y="178"/>
                    </a:lnTo>
                    <a:lnTo>
                      <a:pt x="2474" y="174"/>
                    </a:lnTo>
                    <a:lnTo>
                      <a:pt x="2470" y="170"/>
                    </a:lnTo>
                    <a:lnTo>
                      <a:pt x="2467" y="166"/>
                    </a:lnTo>
                    <a:lnTo>
                      <a:pt x="2466" y="160"/>
                    </a:lnTo>
                    <a:lnTo>
                      <a:pt x="2465" y="156"/>
                    </a:lnTo>
                    <a:lnTo>
                      <a:pt x="2465" y="156"/>
                    </a:lnTo>
                    <a:lnTo>
                      <a:pt x="2463" y="153"/>
                    </a:lnTo>
                    <a:lnTo>
                      <a:pt x="2462" y="151"/>
                    </a:lnTo>
                    <a:lnTo>
                      <a:pt x="2455" y="148"/>
                    </a:lnTo>
                    <a:lnTo>
                      <a:pt x="2446" y="144"/>
                    </a:lnTo>
                    <a:lnTo>
                      <a:pt x="2436" y="141"/>
                    </a:lnTo>
                    <a:lnTo>
                      <a:pt x="2425" y="137"/>
                    </a:lnTo>
                    <a:lnTo>
                      <a:pt x="2414" y="133"/>
                    </a:lnTo>
                    <a:lnTo>
                      <a:pt x="2404" y="127"/>
                    </a:lnTo>
                    <a:lnTo>
                      <a:pt x="2400" y="124"/>
                    </a:lnTo>
                    <a:lnTo>
                      <a:pt x="2396" y="119"/>
                    </a:lnTo>
                    <a:lnTo>
                      <a:pt x="2396" y="119"/>
                    </a:lnTo>
                    <a:lnTo>
                      <a:pt x="2385" y="103"/>
                    </a:lnTo>
                    <a:lnTo>
                      <a:pt x="2375" y="85"/>
                    </a:lnTo>
                    <a:lnTo>
                      <a:pt x="2364" y="64"/>
                    </a:lnTo>
                    <a:lnTo>
                      <a:pt x="2351" y="33"/>
                    </a:lnTo>
                    <a:lnTo>
                      <a:pt x="2351" y="33"/>
                    </a:lnTo>
                    <a:lnTo>
                      <a:pt x="2346" y="25"/>
                    </a:lnTo>
                    <a:lnTo>
                      <a:pt x="2342" y="18"/>
                    </a:lnTo>
                    <a:lnTo>
                      <a:pt x="2336" y="12"/>
                    </a:lnTo>
                    <a:lnTo>
                      <a:pt x="2329" y="8"/>
                    </a:lnTo>
                    <a:lnTo>
                      <a:pt x="2322" y="4"/>
                    </a:lnTo>
                    <a:lnTo>
                      <a:pt x="2314" y="2"/>
                    </a:lnTo>
                    <a:lnTo>
                      <a:pt x="2308" y="1"/>
                    </a:lnTo>
                    <a:lnTo>
                      <a:pt x="2300" y="0"/>
                    </a:lnTo>
                    <a:lnTo>
                      <a:pt x="2283" y="0"/>
                    </a:lnTo>
                    <a:lnTo>
                      <a:pt x="2267" y="1"/>
                    </a:lnTo>
                    <a:lnTo>
                      <a:pt x="2251" y="2"/>
                    </a:lnTo>
                    <a:lnTo>
                      <a:pt x="2237" y="3"/>
                    </a:lnTo>
                    <a:lnTo>
                      <a:pt x="2237" y="3"/>
                    </a:lnTo>
                    <a:lnTo>
                      <a:pt x="2231" y="3"/>
                    </a:lnTo>
                    <a:lnTo>
                      <a:pt x="2227" y="4"/>
                    </a:lnTo>
                    <a:lnTo>
                      <a:pt x="2223" y="7"/>
                    </a:lnTo>
                    <a:lnTo>
                      <a:pt x="2221" y="9"/>
                    </a:lnTo>
                    <a:lnTo>
                      <a:pt x="2219" y="11"/>
                    </a:lnTo>
                    <a:lnTo>
                      <a:pt x="2219" y="15"/>
                    </a:lnTo>
                    <a:lnTo>
                      <a:pt x="2218" y="21"/>
                    </a:lnTo>
                    <a:lnTo>
                      <a:pt x="2219" y="36"/>
                    </a:lnTo>
                    <a:lnTo>
                      <a:pt x="2218" y="42"/>
                    </a:lnTo>
                    <a:lnTo>
                      <a:pt x="2217" y="44"/>
                    </a:lnTo>
                    <a:lnTo>
                      <a:pt x="2214" y="47"/>
                    </a:lnTo>
                    <a:lnTo>
                      <a:pt x="2214" y="47"/>
                    </a:lnTo>
                    <a:lnTo>
                      <a:pt x="2212" y="49"/>
                    </a:lnTo>
                    <a:lnTo>
                      <a:pt x="2209" y="52"/>
                    </a:lnTo>
                    <a:lnTo>
                      <a:pt x="2204" y="62"/>
                    </a:lnTo>
                    <a:lnTo>
                      <a:pt x="2193" y="89"/>
                    </a:lnTo>
                    <a:lnTo>
                      <a:pt x="2182" y="115"/>
                    </a:lnTo>
                    <a:lnTo>
                      <a:pt x="2178" y="125"/>
                    </a:lnTo>
                    <a:lnTo>
                      <a:pt x="2173" y="131"/>
                    </a:lnTo>
                    <a:lnTo>
                      <a:pt x="2173" y="131"/>
                    </a:lnTo>
                    <a:lnTo>
                      <a:pt x="2171" y="132"/>
                    </a:lnTo>
                    <a:lnTo>
                      <a:pt x="2168" y="133"/>
                    </a:lnTo>
                    <a:lnTo>
                      <a:pt x="2160" y="133"/>
                    </a:lnTo>
                    <a:lnTo>
                      <a:pt x="2149" y="133"/>
                    </a:lnTo>
                    <a:lnTo>
                      <a:pt x="2139" y="131"/>
                    </a:lnTo>
                    <a:lnTo>
                      <a:pt x="2122" y="126"/>
                    </a:lnTo>
                    <a:lnTo>
                      <a:pt x="2114" y="124"/>
                    </a:lnTo>
                    <a:lnTo>
                      <a:pt x="2114" y="124"/>
                    </a:lnTo>
                    <a:lnTo>
                      <a:pt x="2089" y="125"/>
                    </a:lnTo>
                    <a:lnTo>
                      <a:pt x="2069" y="126"/>
                    </a:lnTo>
                    <a:lnTo>
                      <a:pt x="2060" y="127"/>
                    </a:lnTo>
                    <a:lnTo>
                      <a:pt x="2053" y="128"/>
                    </a:lnTo>
                    <a:lnTo>
                      <a:pt x="2053" y="128"/>
                    </a:lnTo>
                    <a:lnTo>
                      <a:pt x="2026" y="133"/>
                    </a:lnTo>
                    <a:lnTo>
                      <a:pt x="1981" y="139"/>
                    </a:lnTo>
                    <a:lnTo>
                      <a:pt x="1957" y="140"/>
                    </a:lnTo>
                    <a:lnTo>
                      <a:pt x="1937" y="141"/>
                    </a:lnTo>
                    <a:lnTo>
                      <a:pt x="1922" y="140"/>
                    </a:lnTo>
                    <a:lnTo>
                      <a:pt x="1917" y="139"/>
                    </a:lnTo>
                    <a:lnTo>
                      <a:pt x="1914" y="137"/>
                    </a:lnTo>
                    <a:lnTo>
                      <a:pt x="1914" y="137"/>
                    </a:lnTo>
                    <a:lnTo>
                      <a:pt x="1910" y="134"/>
                    </a:lnTo>
                    <a:lnTo>
                      <a:pt x="1903" y="131"/>
                    </a:lnTo>
                    <a:lnTo>
                      <a:pt x="1887" y="124"/>
                    </a:lnTo>
                    <a:lnTo>
                      <a:pt x="1867" y="115"/>
                    </a:lnTo>
                    <a:lnTo>
                      <a:pt x="1858" y="110"/>
                    </a:lnTo>
                    <a:lnTo>
                      <a:pt x="1850" y="103"/>
                    </a:lnTo>
                    <a:lnTo>
                      <a:pt x="1850" y="103"/>
                    </a:lnTo>
                    <a:lnTo>
                      <a:pt x="1846" y="100"/>
                    </a:lnTo>
                    <a:lnTo>
                      <a:pt x="1841" y="98"/>
                    </a:lnTo>
                    <a:lnTo>
                      <a:pt x="1830" y="93"/>
                    </a:lnTo>
                    <a:lnTo>
                      <a:pt x="1819" y="90"/>
                    </a:lnTo>
                    <a:lnTo>
                      <a:pt x="1806" y="89"/>
                    </a:lnTo>
                    <a:lnTo>
                      <a:pt x="1786" y="85"/>
                    </a:lnTo>
                    <a:lnTo>
                      <a:pt x="1779" y="83"/>
                    </a:lnTo>
                    <a:lnTo>
                      <a:pt x="1776" y="82"/>
                    </a:lnTo>
                    <a:lnTo>
                      <a:pt x="1775" y="81"/>
                    </a:lnTo>
                    <a:lnTo>
                      <a:pt x="1775" y="81"/>
                    </a:lnTo>
                    <a:lnTo>
                      <a:pt x="1772" y="78"/>
                    </a:lnTo>
                    <a:lnTo>
                      <a:pt x="1766" y="75"/>
                    </a:lnTo>
                    <a:lnTo>
                      <a:pt x="1747" y="68"/>
                    </a:lnTo>
                    <a:lnTo>
                      <a:pt x="1726" y="60"/>
                    </a:lnTo>
                    <a:lnTo>
                      <a:pt x="1718" y="57"/>
                    </a:lnTo>
                    <a:lnTo>
                      <a:pt x="1714" y="53"/>
                    </a:lnTo>
                    <a:lnTo>
                      <a:pt x="1714" y="53"/>
                    </a:lnTo>
                    <a:lnTo>
                      <a:pt x="1709" y="51"/>
                    </a:lnTo>
                    <a:lnTo>
                      <a:pt x="1704" y="51"/>
                    </a:lnTo>
                    <a:lnTo>
                      <a:pt x="1698" y="52"/>
                    </a:lnTo>
                    <a:lnTo>
                      <a:pt x="1692" y="54"/>
                    </a:lnTo>
                    <a:lnTo>
                      <a:pt x="1687" y="58"/>
                    </a:lnTo>
                    <a:lnTo>
                      <a:pt x="1682" y="62"/>
                    </a:lnTo>
                    <a:lnTo>
                      <a:pt x="1679" y="68"/>
                    </a:lnTo>
                    <a:lnTo>
                      <a:pt x="1678" y="75"/>
                    </a:lnTo>
                    <a:lnTo>
                      <a:pt x="1678" y="75"/>
                    </a:lnTo>
                    <a:lnTo>
                      <a:pt x="1676" y="91"/>
                    </a:lnTo>
                    <a:lnTo>
                      <a:pt x="1674" y="100"/>
                    </a:lnTo>
                    <a:lnTo>
                      <a:pt x="1672" y="109"/>
                    </a:lnTo>
                    <a:lnTo>
                      <a:pt x="1668" y="117"/>
                    </a:lnTo>
                    <a:lnTo>
                      <a:pt x="1664" y="125"/>
                    </a:lnTo>
                    <a:lnTo>
                      <a:pt x="1660" y="131"/>
                    </a:lnTo>
                    <a:lnTo>
                      <a:pt x="1655" y="134"/>
                    </a:lnTo>
                    <a:lnTo>
                      <a:pt x="1655" y="134"/>
                    </a:lnTo>
                    <a:lnTo>
                      <a:pt x="1648" y="137"/>
                    </a:lnTo>
                    <a:lnTo>
                      <a:pt x="1650" y="135"/>
                    </a:lnTo>
                    <a:lnTo>
                      <a:pt x="1650" y="135"/>
                    </a:lnTo>
                    <a:lnTo>
                      <a:pt x="1632" y="130"/>
                    </a:lnTo>
                    <a:lnTo>
                      <a:pt x="1617" y="124"/>
                    </a:lnTo>
                    <a:lnTo>
                      <a:pt x="1612" y="120"/>
                    </a:lnTo>
                    <a:lnTo>
                      <a:pt x="1608" y="118"/>
                    </a:lnTo>
                    <a:lnTo>
                      <a:pt x="1608" y="118"/>
                    </a:lnTo>
                    <a:lnTo>
                      <a:pt x="1604" y="115"/>
                    </a:lnTo>
                    <a:lnTo>
                      <a:pt x="1596" y="111"/>
                    </a:lnTo>
                    <a:lnTo>
                      <a:pt x="1575" y="103"/>
                    </a:lnTo>
                    <a:lnTo>
                      <a:pt x="1527" y="89"/>
                    </a:lnTo>
                    <a:lnTo>
                      <a:pt x="1527" y="89"/>
                    </a:lnTo>
                    <a:lnTo>
                      <a:pt x="1522" y="87"/>
                    </a:lnTo>
                    <a:lnTo>
                      <a:pt x="1515" y="89"/>
                    </a:lnTo>
                    <a:lnTo>
                      <a:pt x="1506" y="90"/>
                    </a:lnTo>
                    <a:lnTo>
                      <a:pt x="1497" y="93"/>
                    </a:lnTo>
                    <a:lnTo>
                      <a:pt x="1476" y="102"/>
                    </a:lnTo>
                    <a:lnTo>
                      <a:pt x="1453" y="114"/>
                    </a:lnTo>
                    <a:lnTo>
                      <a:pt x="1415" y="135"/>
                    </a:lnTo>
                    <a:lnTo>
                      <a:pt x="1394" y="147"/>
                    </a:lnTo>
                    <a:lnTo>
                      <a:pt x="1394" y="147"/>
                    </a:lnTo>
                    <a:lnTo>
                      <a:pt x="1391" y="149"/>
                    </a:lnTo>
                    <a:lnTo>
                      <a:pt x="1386" y="151"/>
                    </a:lnTo>
                    <a:lnTo>
                      <a:pt x="1376" y="161"/>
                    </a:lnTo>
                    <a:lnTo>
                      <a:pt x="1366" y="174"/>
                    </a:lnTo>
                    <a:lnTo>
                      <a:pt x="1361" y="181"/>
                    </a:lnTo>
                    <a:lnTo>
                      <a:pt x="1358" y="188"/>
                    </a:lnTo>
                    <a:lnTo>
                      <a:pt x="1358" y="188"/>
                    </a:lnTo>
                    <a:lnTo>
                      <a:pt x="1356" y="191"/>
                    </a:lnTo>
                    <a:lnTo>
                      <a:pt x="1352" y="193"/>
                    </a:lnTo>
                    <a:lnTo>
                      <a:pt x="1344" y="199"/>
                    </a:lnTo>
                    <a:lnTo>
                      <a:pt x="1334" y="202"/>
                    </a:lnTo>
                    <a:lnTo>
                      <a:pt x="1322" y="206"/>
                    </a:lnTo>
                    <a:lnTo>
                      <a:pt x="1310" y="208"/>
                    </a:lnTo>
                    <a:lnTo>
                      <a:pt x="1300" y="209"/>
                    </a:lnTo>
                    <a:lnTo>
                      <a:pt x="1292" y="209"/>
                    </a:lnTo>
                    <a:lnTo>
                      <a:pt x="1289" y="207"/>
                    </a:lnTo>
                    <a:lnTo>
                      <a:pt x="1289" y="207"/>
                    </a:lnTo>
                    <a:lnTo>
                      <a:pt x="1286" y="207"/>
                    </a:lnTo>
                    <a:lnTo>
                      <a:pt x="1283" y="208"/>
                    </a:lnTo>
                    <a:lnTo>
                      <a:pt x="1281" y="211"/>
                    </a:lnTo>
                    <a:lnTo>
                      <a:pt x="1277" y="216"/>
                    </a:lnTo>
                    <a:lnTo>
                      <a:pt x="1273" y="225"/>
                    </a:lnTo>
                    <a:lnTo>
                      <a:pt x="1272" y="230"/>
                    </a:lnTo>
                    <a:lnTo>
                      <a:pt x="1272" y="232"/>
                    </a:lnTo>
                    <a:lnTo>
                      <a:pt x="1272" y="232"/>
                    </a:lnTo>
                    <a:lnTo>
                      <a:pt x="1272" y="235"/>
                    </a:lnTo>
                    <a:lnTo>
                      <a:pt x="1270" y="240"/>
                    </a:lnTo>
                    <a:lnTo>
                      <a:pt x="1269" y="246"/>
                    </a:lnTo>
                    <a:lnTo>
                      <a:pt x="1266" y="252"/>
                    </a:lnTo>
                    <a:lnTo>
                      <a:pt x="1262" y="258"/>
                    </a:lnTo>
                    <a:lnTo>
                      <a:pt x="1258" y="263"/>
                    </a:lnTo>
                    <a:lnTo>
                      <a:pt x="1251" y="266"/>
                    </a:lnTo>
                    <a:lnTo>
                      <a:pt x="1244" y="267"/>
                    </a:lnTo>
                    <a:lnTo>
                      <a:pt x="1244" y="267"/>
                    </a:lnTo>
                    <a:lnTo>
                      <a:pt x="1241" y="267"/>
                    </a:lnTo>
                    <a:lnTo>
                      <a:pt x="1237" y="269"/>
                    </a:lnTo>
                    <a:lnTo>
                      <a:pt x="1234" y="273"/>
                    </a:lnTo>
                    <a:lnTo>
                      <a:pt x="1232" y="276"/>
                    </a:lnTo>
                    <a:lnTo>
                      <a:pt x="1226" y="286"/>
                    </a:lnTo>
                    <a:lnTo>
                      <a:pt x="1221" y="298"/>
                    </a:lnTo>
                    <a:lnTo>
                      <a:pt x="1217" y="310"/>
                    </a:lnTo>
                    <a:lnTo>
                      <a:pt x="1215" y="323"/>
                    </a:lnTo>
                    <a:lnTo>
                      <a:pt x="1210" y="340"/>
                    </a:lnTo>
                    <a:lnTo>
                      <a:pt x="1210" y="340"/>
                    </a:lnTo>
                    <a:lnTo>
                      <a:pt x="1208" y="346"/>
                    </a:lnTo>
                    <a:lnTo>
                      <a:pt x="1203" y="351"/>
                    </a:lnTo>
                    <a:lnTo>
                      <a:pt x="1198" y="357"/>
                    </a:lnTo>
                    <a:lnTo>
                      <a:pt x="1191" y="363"/>
                    </a:lnTo>
                    <a:lnTo>
                      <a:pt x="1183" y="368"/>
                    </a:lnTo>
                    <a:lnTo>
                      <a:pt x="1174" y="373"/>
                    </a:lnTo>
                    <a:lnTo>
                      <a:pt x="1163" y="376"/>
                    </a:lnTo>
                    <a:lnTo>
                      <a:pt x="1153" y="379"/>
                    </a:lnTo>
                    <a:lnTo>
                      <a:pt x="1153" y="379"/>
                    </a:lnTo>
                    <a:lnTo>
                      <a:pt x="1142" y="381"/>
                    </a:lnTo>
                    <a:lnTo>
                      <a:pt x="1130" y="385"/>
                    </a:lnTo>
                    <a:lnTo>
                      <a:pt x="1109" y="397"/>
                    </a:lnTo>
                    <a:lnTo>
                      <a:pt x="1092" y="406"/>
                    </a:lnTo>
                    <a:lnTo>
                      <a:pt x="1085" y="409"/>
                    </a:lnTo>
                    <a:lnTo>
                      <a:pt x="1080" y="409"/>
                    </a:lnTo>
                    <a:lnTo>
                      <a:pt x="1080" y="409"/>
                    </a:lnTo>
                    <a:lnTo>
                      <a:pt x="1077" y="409"/>
                    </a:lnTo>
                    <a:lnTo>
                      <a:pt x="1072" y="412"/>
                    </a:lnTo>
                    <a:lnTo>
                      <a:pt x="1068" y="416"/>
                    </a:lnTo>
                    <a:lnTo>
                      <a:pt x="1062" y="421"/>
                    </a:lnTo>
                    <a:lnTo>
                      <a:pt x="1054" y="430"/>
                    </a:lnTo>
                    <a:lnTo>
                      <a:pt x="1052" y="434"/>
                    </a:lnTo>
                    <a:lnTo>
                      <a:pt x="1052" y="437"/>
                    </a:lnTo>
                    <a:lnTo>
                      <a:pt x="1052" y="437"/>
                    </a:lnTo>
                    <a:lnTo>
                      <a:pt x="1053" y="445"/>
                    </a:lnTo>
                    <a:lnTo>
                      <a:pt x="1053" y="459"/>
                    </a:lnTo>
                    <a:lnTo>
                      <a:pt x="1050" y="479"/>
                    </a:lnTo>
                    <a:lnTo>
                      <a:pt x="1047" y="489"/>
                    </a:lnTo>
                    <a:lnTo>
                      <a:pt x="1044" y="499"/>
                    </a:lnTo>
                    <a:lnTo>
                      <a:pt x="1044" y="499"/>
                    </a:lnTo>
                    <a:lnTo>
                      <a:pt x="1042" y="504"/>
                    </a:lnTo>
                    <a:lnTo>
                      <a:pt x="1038" y="507"/>
                    </a:lnTo>
                    <a:lnTo>
                      <a:pt x="1035" y="511"/>
                    </a:lnTo>
                    <a:lnTo>
                      <a:pt x="1030" y="513"/>
                    </a:lnTo>
                    <a:lnTo>
                      <a:pt x="1022" y="515"/>
                    </a:lnTo>
                    <a:lnTo>
                      <a:pt x="1013" y="515"/>
                    </a:lnTo>
                    <a:lnTo>
                      <a:pt x="1005" y="514"/>
                    </a:lnTo>
                    <a:lnTo>
                      <a:pt x="1000" y="512"/>
                    </a:lnTo>
                    <a:lnTo>
                      <a:pt x="995" y="509"/>
                    </a:lnTo>
                    <a:lnTo>
                      <a:pt x="994" y="507"/>
                    </a:lnTo>
                    <a:lnTo>
                      <a:pt x="994" y="506"/>
                    </a:lnTo>
                    <a:lnTo>
                      <a:pt x="994" y="506"/>
                    </a:lnTo>
                    <a:lnTo>
                      <a:pt x="994" y="504"/>
                    </a:lnTo>
                    <a:lnTo>
                      <a:pt x="993" y="500"/>
                    </a:lnTo>
                    <a:lnTo>
                      <a:pt x="991" y="497"/>
                    </a:lnTo>
                    <a:lnTo>
                      <a:pt x="987" y="493"/>
                    </a:lnTo>
                    <a:lnTo>
                      <a:pt x="984" y="491"/>
                    </a:lnTo>
                    <a:lnTo>
                      <a:pt x="979" y="489"/>
                    </a:lnTo>
                    <a:lnTo>
                      <a:pt x="976" y="489"/>
                    </a:lnTo>
                    <a:lnTo>
                      <a:pt x="971" y="489"/>
                    </a:lnTo>
                    <a:lnTo>
                      <a:pt x="971" y="489"/>
                    </a:lnTo>
                    <a:lnTo>
                      <a:pt x="947" y="495"/>
                    </a:lnTo>
                    <a:lnTo>
                      <a:pt x="934" y="497"/>
                    </a:lnTo>
                    <a:lnTo>
                      <a:pt x="926" y="498"/>
                    </a:lnTo>
                    <a:lnTo>
                      <a:pt x="926" y="498"/>
                    </a:lnTo>
                    <a:lnTo>
                      <a:pt x="912" y="497"/>
                    </a:lnTo>
                    <a:lnTo>
                      <a:pt x="887" y="498"/>
                    </a:lnTo>
                    <a:lnTo>
                      <a:pt x="859" y="500"/>
                    </a:lnTo>
                    <a:lnTo>
                      <a:pt x="847" y="501"/>
                    </a:lnTo>
                    <a:lnTo>
                      <a:pt x="838" y="504"/>
                    </a:lnTo>
                    <a:lnTo>
                      <a:pt x="838" y="504"/>
                    </a:lnTo>
                    <a:lnTo>
                      <a:pt x="829" y="508"/>
                    </a:lnTo>
                    <a:lnTo>
                      <a:pt x="818" y="515"/>
                    </a:lnTo>
                    <a:lnTo>
                      <a:pt x="792" y="536"/>
                    </a:lnTo>
                    <a:lnTo>
                      <a:pt x="768" y="554"/>
                    </a:lnTo>
                    <a:lnTo>
                      <a:pt x="760" y="559"/>
                    </a:lnTo>
                    <a:lnTo>
                      <a:pt x="756" y="562"/>
                    </a:lnTo>
                    <a:lnTo>
                      <a:pt x="756" y="562"/>
                    </a:lnTo>
                    <a:lnTo>
                      <a:pt x="749" y="561"/>
                    </a:lnTo>
                    <a:lnTo>
                      <a:pt x="739" y="557"/>
                    </a:lnTo>
                    <a:lnTo>
                      <a:pt x="734" y="555"/>
                    </a:lnTo>
                    <a:lnTo>
                      <a:pt x="730" y="551"/>
                    </a:lnTo>
                    <a:lnTo>
                      <a:pt x="728" y="548"/>
                    </a:lnTo>
                    <a:lnTo>
                      <a:pt x="728" y="544"/>
                    </a:lnTo>
                    <a:lnTo>
                      <a:pt x="728" y="544"/>
                    </a:lnTo>
                    <a:lnTo>
                      <a:pt x="728" y="541"/>
                    </a:lnTo>
                    <a:lnTo>
                      <a:pt x="727" y="539"/>
                    </a:lnTo>
                    <a:lnTo>
                      <a:pt x="724" y="534"/>
                    </a:lnTo>
                    <a:lnTo>
                      <a:pt x="719" y="531"/>
                    </a:lnTo>
                    <a:lnTo>
                      <a:pt x="712" y="526"/>
                    </a:lnTo>
                    <a:lnTo>
                      <a:pt x="696" y="516"/>
                    </a:lnTo>
                    <a:lnTo>
                      <a:pt x="687" y="511"/>
                    </a:lnTo>
                    <a:lnTo>
                      <a:pt x="678" y="503"/>
                    </a:lnTo>
                    <a:lnTo>
                      <a:pt x="678" y="503"/>
                    </a:lnTo>
                    <a:lnTo>
                      <a:pt x="673" y="499"/>
                    </a:lnTo>
                    <a:lnTo>
                      <a:pt x="668" y="496"/>
                    </a:lnTo>
                    <a:lnTo>
                      <a:pt x="661" y="493"/>
                    </a:lnTo>
                    <a:lnTo>
                      <a:pt x="654" y="492"/>
                    </a:lnTo>
                    <a:lnTo>
                      <a:pt x="640" y="490"/>
                    </a:lnTo>
                    <a:lnTo>
                      <a:pt x="626" y="490"/>
                    </a:lnTo>
                    <a:lnTo>
                      <a:pt x="612" y="491"/>
                    </a:lnTo>
                    <a:lnTo>
                      <a:pt x="599" y="493"/>
                    </a:lnTo>
                    <a:lnTo>
                      <a:pt x="586" y="496"/>
                    </a:lnTo>
                    <a:lnTo>
                      <a:pt x="586" y="496"/>
                    </a:lnTo>
                    <a:lnTo>
                      <a:pt x="556" y="511"/>
                    </a:lnTo>
                    <a:lnTo>
                      <a:pt x="538" y="520"/>
                    </a:lnTo>
                    <a:lnTo>
                      <a:pt x="525" y="525"/>
                    </a:lnTo>
                    <a:lnTo>
                      <a:pt x="525" y="525"/>
                    </a:lnTo>
                    <a:lnTo>
                      <a:pt x="515" y="526"/>
                    </a:lnTo>
                    <a:lnTo>
                      <a:pt x="498" y="526"/>
                    </a:lnTo>
                    <a:lnTo>
                      <a:pt x="489" y="526"/>
                    </a:lnTo>
                    <a:lnTo>
                      <a:pt x="479" y="524"/>
                    </a:lnTo>
                    <a:lnTo>
                      <a:pt x="469" y="521"/>
                    </a:lnTo>
                    <a:lnTo>
                      <a:pt x="459" y="516"/>
                    </a:lnTo>
                    <a:lnTo>
                      <a:pt x="459" y="516"/>
                    </a:lnTo>
                    <a:lnTo>
                      <a:pt x="450" y="511"/>
                    </a:lnTo>
                    <a:lnTo>
                      <a:pt x="442" y="504"/>
                    </a:lnTo>
                    <a:lnTo>
                      <a:pt x="436" y="497"/>
                    </a:lnTo>
                    <a:lnTo>
                      <a:pt x="430" y="490"/>
                    </a:lnTo>
                    <a:lnTo>
                      <a:pt x="422" y="478"/>
                    </a:lnTo>
                    <a:lnTo>
                      <a:pt x="417" y="471"/>
                    </a:lnTo>
                    <a:lnTo>
                      <a:pt x="417" y="471"/>
                    </a:lnTo>
                    <a:lnTo>
                      <a:pt x="415" y="467"/>
                    </a:lnTo>
                    <a:lnTo>
                      <a:pt x="413" y="465"/>
                    </a:lnTo>
                    <a:lnTo>
                      <a:pt x="404" y="459"/>
                    </a:lnTo>
                    <a:lnTo>
                      <a:pt x="388" y="449"/>
                    </a:lnTo>
                    <a:lnTo>
                      <a:pt x="388" y="449"/>
                    </a:lnTo>
                    <a:lnTo>
                      <a:pt x="386" y="448"/>
                    </a:lnTo>
                    <a:lnTo>
                      <a:pt x="383" y="449"/>
                    </a:lnTo>
                    <a:lnTo>
                      <a:pt x="376" y="454"/>
                    </a:lnTo>
                    <a:lnTo>
                      <a:pt x="369" y="458"/>
                    </a:lnTo>
                    <a:lnTo>
                      <a:pt x="361" y="463"/>
                    </a:lnTo>
                    <a:lnTo>
                      <a:pt x="361" y="463"/>
                    </a:lnTo>
                    <a:lnTo>
                      <a:pt x="355" y="464"/>
                    </a:lnTo>
                    <a:lnTo>
                      <a:pt x="349" y="463"/>
                    </a:lnTo>
                    <a:lnTo>
                      <a:pt x="341" y="460"/>
                    </a:lnTo>
                    <a:lnTo>
                      <a:pt x="333" y="456"/>
                    </a:lnTo>
                    <a:lnTo>
                      <a:pt x="325" y="451"/>
                    </a:lnTo>
                    <a:lnTo>
                      <a:pt x="317" y="446"/>
                    </a:lnTo>
                    <a:lnTo>
                      <a:pt x="310" y="440"/>
                    </a:lnTo>
                    <a:lnTo>
                      <a:pt x="306" y="433"/>
                    </a:lnTo>
                    <a:lnTo>
                      <a:pt x="306" y="433"/>
                    </a:lnTo>
                    <a:lnTo>
                      <a:pt x="303" y="429"/>
                    </a:lnTo>
                    <a:lnTo>
                      <a:pt x="298" y="424"/>
                    </a:lnTo>
                    <a:lnTo>
                      <a:pt x="295" y="422"/>
                    </a:lnTo>
                    <a:lnTo>
                      <a:pt x="290" y="420"/>
                    </a:lnTo>
                    <a:lnTo>
                      <a:pt x="282" y="416"/>
                    </a:lnTo>
                    <a:lnTo>
                      <a:pt x="276" y="416"/>
                    </a:lnTo>
                    <a:lnTo>
                      <a:pt x="276" y="416"/>
                    </a:lnTo>
                    <a:lnTo>
                      <a:pt x="273" y="426"/>
                    </a:lnTo>
                    <a:lnTo>
                      <a:pt x="271" y="433"/>
                    </a:lnTo>
                    <a:lnTo>
                      <a:pt x="266" y="439"/>
                    </a:lnTo>
                    <a:lnTo>
                      <a:pt x="259" y="443"/>
                    </a:lnTo>
                    <a:lnTo>
                      <a:pt x="259" y="443"/>
                    </a:lnTo>
                    <a:lnTo>
                      <a:pt x="255" y="447"/>
                    </a:lnTo>
                    <a:lnTo>
                      <a:pt x="250" y="449"/>
                    </a:lnTo>
                    <a:lnTo>
                      <a:pt x="242" y="456"/>
                    </a:lnTo>
                    <a:lnTo>
                      <a:pt x="239" y="459"/>
                    </a:lnTo>
                    <a:lnTo>
                      <a:pt x="233" y="462"/>
                    </a:lnTo>
                    <a:lnTo>
                      <a:pt x="227" y="463"/>
                    </a:lnTo>
                    <a:lnTo>
                      <a:pt x="221" y="462"/>
                    </a:lnTo>
                    <a:lnTo>
                      <a:pt x="221" y="462"/>
                    </a:lnTo>
                    <a:lnTo>
                      <a:pt x="209" y="460"/>
                    </a:lnTo>
                    <a:lnTo>
                      <a:pt x="200" y="459"/>
                    </a:lnTo>
                    <a:lnTo>
                      <a:pt x="193" y="460"/>
                    </a:lnTo>
                    <a:lnTo>
                      <a:pt x="184" y="465"/>
                    </a:lnTo>
                    <a:lnTo>
                      <a:pt x="184" y="465"/>
                    </a:lnTo>
                    <a:lnTo>
                      <a:pt x="180" y="467"/>
                    </a:lnTo>
                    <a:lnTo>
                      <a:pt x="174" y="467"/>
                    </a:lnTo>
                    <a:lnTo>
                      <a:pt x="163" y="465"/>
                    </a:lnTo>
                    <a:lnTo>
                      <a:pt x="157" y="465"/>
                    </a:lnTo>
                    <a:lnTo>
                      <a:pt x="154" y="466"/>
                    </a:lnTo>
                    <a:lnTo>
                      <a:pt x="150" y="470"/>
                    </a:lnTo>
                    <a:lnTo>
                      <a:pt x="148" y="475"/>
                    </a:lnTo>
                    <a:lnTo>
                      <a:pt x="148" y="475"/>
                    </a:lnTo>
                    <a:lnTo>
                      <a:pt x="148" y="489"/>
                    </a:lnTo>
                    <a:lnTo>
                      <a:pt x="148" y="497"/>
                    </a:lnTo>
                    <a:lnTo>
                      <a:pt x="147" y="500"/>
                    </a:lnTo>
                    <a:lnTo>
                      <a:pt x="146" y="504"/>
                    </a:lnTo>
                    <a:lnTo>
                      <a:pt x="142" y="506"/>
                    </a:lnTo>
                    <a:lnTo>
                      <a:pt x="138" y="509"/>
                    </a:lnTo>
                    <a:lnTo>
                      <a:pt x="138" y="509"/>
                    </a:lnTo>
                    <a:lnTo>
                      <a:pt x="133" y="512"/>
                    </a:lnTo>
                    <a:lnTo>
                      <a:pt x="130" y="514"/>
                    </a:lnTo>
                    <a:lnTo>
                      <a:pt x="127" y="518"/>
                    </a:lnTo>
                    <a:lnTo>
                      <a:pt x="126" y="520"/>
                    </a:lnTo>
                    <a:lnTo>
                      <a:pt x="124" y="522"/>
                    </a:lnTo>
                    <a:lnTo>
                      <a:pt x="121" y="523"/>
                    </a:lnTo>
                    <a:lnTo>
                      <a:pt x="115" y="525"/>
                    </a:lnTo>
                    <a:lnTo>
                      <a:pt x="115" y="525"/>
                    </a:lnTo>
                    <a:lnTo>
                      <a:pt x="93" y="532"/>
                    </a:lnTo>
                    <a:lnTo>
                      <a:pt x="64" y="540"/>
                    </a:lnTo>
                    <a:lnTo>
                      <a:pt x="35" y="548"/>
                    </a:lnTo>
                    <a:lnTo>
                      <a:pt x="25" y="550"/>
                    </a:lnTo>
                    <a:lnTo>
                      <a:pt x="19" y="553"/>
                    </a:lnTo>
                    <a:lnTo>
                      <a:pt x="19" y="553"/>
                    </a:lnTo>
                    <a:lnTo>
                      <a:pt x="14" y="555"/>
                    </a:lnTo>
                    <a:lnTo>
                      <a:pt x="5" y="556"/>
                    </a:lnTo>
                    <a:lnTo>
                      <a:pt x="5" y="556"/>
                    </a:lnTo>
                    <a:lnTo>
                      <a:pt x="6" y="569"/>
                    </a:lnTo>
                    <a:lnTo>
                      <a:pt x="6" y="574"/>
                    </a:lnTo>
                    <a:lnTo>
                      <a:pt x="8" y="579"/>
                    </a:lnTo>
                    <a:lnTo>
                      <a:pt x="8" y="579"/>
                    </a:lnTo>
                    <a:lnTo>
                      <a:pt x="14" y="584"/>
                    </a:lnTo>
                    <a:lnTo>
                      <a:pt x="19" y="589"/>
                    </a:lnTo>
                    <a:lnTo>
                      <a:pt x="32" y="596"/>
                    </a:lnTo>
                    <a:lnTo>
                      <a:pt x="38" y="599"/>
                    </a:lnTo>
                    <a:lnTo>
                      <a:pt x="40" y="602"/>
                    </a:lnTo>
                    <a:lnTo>
                      <a:pt x="41" y="604"/>
                    </a:lnTo>
                    <a:lnTo>
                      <a:pt x="41" y="607"/>
                    </a:lnTo>
                    <a:lnTo>
                      <a:pt x="41" y="611"/>
                    </a:lnTo>
                    <a:lnTo>
                      <a:pt x="41" y="615"/>
                    </a:lnTo>
                    <a:lnTo>
                      <a:pt x="39" y="621"/>
                    </a:lnTo>
                    <a:lnTo>
                      <a:pt x="39" y="621"/>
                    </a:lnTo>
                    <a:lnTo>
                      <a:pt x="38" y="621"/>
                    </a:lnTo>
                    <a:lnTo>
                      <a:pt x="35" y="621"/>
                    </a:lnTo>
                    <a:lnTo>
                      <a:pt x="31" y="621"/>
                    </a:lnTo>
                    <a:lnTo>
                      <a:pt x="31" y="621"/>
                    </a:lnTo>
                    <a:lnTo>
                      <a:pt x="33" y="631"/>
                    </a:lnTo>
                    <a:lnTo>
                      <a:pt x="34" y="641"/>
                    </a:lnTo>
                    <a:lnTo>
                      <a:pt x="33" y="652"/>
                    </a:lnTo>
                    <a:lnTo>
                      <a:pt x="30" y="661"/>
                    </a:lnTo>
                    <a:lnTo>
                      <a:pt x="30" y="661"/>
                    </a:lnTo>
                    <a:lnTo>
                      <a:pt x="28" y="662"/>
                    </a:lnTo>
                    <a:lnTo>
                      <a:pt x="25" y="661"/>
                    </a:lnTo>
                    <a:lnTo>
                      <a:pt x="23" y="661"/>
                    </a:lnTo>
                    <a:lnTo>
                      <a:pt x="22" y="662"/>
                    </a:lnTo>
                    <a:lnTo>
                      <a:pt x="22" y="662"/>
                    </a:lnTo>
                    <a:lnTo>
                      <a:pt x="20" y="665"/>
                    </a:lnTo>
                    <a:lnTo>
                      <a:pt x="20" y="669"/>
                    </a:lnTo>
                    <a:lnTo>
                      <a:pt x="20" y="672"/>
                    </a:lnTo>
                    <a:lnTo>
                      <a:pt x="19" y="675"/>
                    </a:lnTo>
                    <a:lnTo>
                      <a:pt x="19" y="675"/>
                    </a:lnTo>
                    <a:lnTo>
                      <a:pt x="15" y="681"/>
                    </a:lnTo>
                    <a:lnTo>
                      <a:pt x="10" y="686"/>
                    </a:lnTo>
                    <a:lnTo>
                      <a:pt x="6" y="688"/>
                    </a:lnTo>
                    <a:lnTo>
                      <a:pt x="0" y="689"/>
                    </a:lnTo>
                    <a:lnTo>
                      <a:pt x="0" y="689"/>
                    </a:lnTo>
                    <a:lnTo>
                      <a:pt x="41" y="756"/>
                    </a:lnTo>
                    <a:lnTo>
                      <a:pt x="41" y="756"/>
                    </a:lnTo>
                    <a:lnTo>
                      <a:pt x="48" y="756"/>
                    </a:lnTo>
                    <a:lnTo>
                      <a:pt x="55" y="757"/>
                    </a:lnTo>
                    <a:lnTo>
                      <a:pt x="61" y="760"/>
                    </a:lnTo>
                    <a:lnTo>
                      <a:pt x="67" y="764"/>
                    </a:lnTo>
                    <a:lnTo>
                      <a:pt x="67" y="764"/>
                    </a:lnTo>
                    <a:lnTo>
                      <a:pt x="74" y="773"/>
                    </a:lnTo>
                    <a:lnTo>
                      <a:pt x="81" y="783"/>
                    </a:lnTo>
                    <a:lnTo>
                      <a:pt x="93" y="804"/>
                    </a:lnTo>
                    <a:lnTo>
                      <a:pt x="104" y="826"/>
                    </a:lnTo>
                    <a:lnTo>
                      <a:pt x="113" y="848"/>
                    </a:lnTo>
                    <a:lnTo>
                      <a:pt x="113" y="848"/>
                    </a:lnTo>
                    <a:lnTo>
                      <a:pt x="114" y="855"/>
                    </a:lnTo>
                    <a:lnTo>
                      <a:pt x="114" y="863"/>
                    </a:lnTo>
                    <a:lnTo>
                      <a:pt x="114" y="878"/>
                    </a:lnTo>
                    <a:lnTo>
                      <a:pt x="114" y="878"/>
                    </a:lnTo>
                    <a:lnTo>
                      <a:pt x="118" y="878"/>
                    </a:lnTo>
                    <a:lnTo>
                      <a:pt x="122" y="879"/>
                    </a:lnTo>
                    <a:lnTo>
                      <a:pt x="125" y="881"/>
                    </a:lnTo>
                    <a:lnTo>
                      <a:pt x="127" y="884"/>
                    </a:lnTo>
                    <a:lnTo>
                      <a:pt x="127" y="884"/>
                    </a:lnTo>
                    <a:lnTo>
                      <a:pt x="156" y="948"/>
                    </a:lnTo>
                    <a:lnTo>
                      <a:pt x="182" y="1014"/>
                    </a:lnTo>
                    <a:lnTo>
                      <a:pt x="182" y="1014"/>
                    </a:lnTo>
                    <a:lnTo>
                      <a:pt x="177" y="1016"/>
                    </a:lnTo>
                    <a:lnTo>
                      <a:pt x="176" y="1018"/>
                    </a:lnTo>
                    <a:lnTo>
                      <a:pt x="176" y="1020"/>
                    </a:lnTo>
                    <a:lnTo>
                      <a:pt x="176" y="1023"/>
                    </a:lnTo>
                    <a:lnTo>
                      <a:pt x="177" y="1027"/>
                    </a:lnTo>
                    <a:lnTo>
                      <a:pt x="177" y="1030"/>
                    </a:lnTo>
                    <a:lnTo>
                      <a:pt x="176" y="1033"/>
                    </a:lnTo>
                    <a:lnTo>
                      <a:pt x="173" y="1035"/>
                    </a:lnTo>
                    <a:lnTo>
                      <a:pt x="173" y="1035"/>
                    </a:lnTo>
                    <a:lnTo>
                      <a:pt x="193" y="1048"/>
                    </a:lnTo>
                    <a:lnTo>
                      <a:pt x="202" y="1055"/>
                    </a:lnTo>
                    <a:lnTo>
                      <a:pt x="213" y="1063"/>
                    </a:lnTo>
                    <a:lnTo>
                      <a:pt x="221" y="1072"/>
                    </a:lnTo>
                    <a:lnTo>
                      <a:pt x="227" y="1083"/>
                    </a:lnTo>
                    <a:lnTo>
                      <a:pt x="232" y="1095"/>
                    </a:lnTo>
                    <a:lnTo>
                      <a:pt x="235" y="1109"/>
                    </a:lnTo>
                    <a:lnTo>
                      <a:pt x="235" y="1109"/>
                    </a:lnTo>
                    <a:lnTo>
                      <a:pt x="239" y="1118"/>
                    </a:lnTo>
                    <a:lnTo>
                      <a:pt x="241" y="1122"/>
                    </a:lnTo>
                    <a:lnTo>
                      <a:pt x="245" y="1128"/>
                    </a:lnTo>
                    <a:lnTo>
                      <a:pt x="249" y="1133"/>
                    </a:lnTo>
                    <a:lnTo>
                      <a:pt x="254" y="1136"/>
                    </a:lnTo>
                    <a:lnTo>
                      <a:pt x="259" y="1138"/>
                    </a:lnTo>
                    <a:lnTo>
                      <a:pt x="265" y="1138"/>
                    </a:lnTo>
                    <a:lnTo>
                      <a:pt x="265" y="1138"/>
                    </a:lnTo>
                    <a:lnTo>
                      <a:pt x="273" y="1136"/>
                    </a:lnTo>
                    <a:lnTo>
                      <a:pt x="276" y="1135"/>
                    </a:lnTo>
                    <a:lnTo>
                      <a:pt x="280" y="1136"/>
                    </a:lnTo>
                    <a:lnTo>
                      <a:pt x="280" y="1136"/>
                    </a:lnTo>
                    <a:lnTo>
                      <a:pt x="284" y="1139"/>
                    </a:lnTo>
                    <a:lnTo>
                      <a:pt x="288" y="1143"/>
                    </a:lnTo>
                    <a:lnTo>
                      <a:pt x="290" y="1149"/>
                    </a:lnTo>
                    <a:lnTo>
                      <a:pt x="290" y="1155"/>
                    </a:lnTo>
                    <a:lnTo>
                      <a:pt x="290" y="1155"/>
                    </a:lnTo>
                    <a:lnTo>
                      <a:pt x="301" y="1155"/>
                    </a:lnTo>
                    <a:lnTo>
                      <a:pt x="313" y="1153"/>
                    </a:lnTo>
                    <a:lnTo>
                      <a:pt x="323" y="1151"/>
                    </a:lnTo>
                    <a:lnTo>
                      <a:pt x="334" y="1146"/>
                    </a:lnTo>
                    <a:lnTo>
                      <a:pt x="334" y="1146"/>
                    </a:lnTo>
                    <a:lnTo>
                      <a:pt x="339" y="1145"/>
                    </a:lnTo>
                    <a:lnTo>
                      <a:pt x="345" y="1145"/>
                    </a:lnTo>
                    <a:lnTo>
                      <a:pt x="355" y="1146"/>
                    </a:lnTo>
                    <a:lnTo>
                      <a:pt x="364" y="1146"/>
                    </a:lnTo>
                    <a:lnTo>
                      <a:pt x="367" y="1145"/>
                    </a:lnTo>
                    <a:lnTo>
                      <a:pt x="370" y="1143"/>
                    </a:lnTo>
                    <a:lnTo>
                      <a:pt x="370" y="1143"/>
                    </a:lnTo>
                    <a:lnTo>
                      <a:pt x="379" y="1133"/>
                    </a:lnTo>
                    <a:lnTo>
                      <a:pt x="388" y="1122"/>
                    </a:lnTo>
                    <a:lnTo>
                      <a:pt x="398" y="1114"/>
                    </a:lnTo>
                    <a:lnTo>
                      <a:pt x="407" y="1106"/>
                    </a:lnTo>
                    <a:lnTo>
                      <a:pt x="417" y="1099"/>
                    </a:lnTo>
                    <a:lnTo>
                      <a:pt x="427" y="1091"/>
                    </a:lnTo>
                    <a:lnTo>
                      <a:pt x="436" y="1081"/>
                    </a:lnTo>
                    <a:lnTo>
                      <a:pt x="442" y="1072"/>
                    </a:lnTo>
                    <a:lnTo>
                      <a:pt x="442" y="1072"/>
                    </a:lnTo>
                    <a:lnTo>
                      <a:pt x="446" y="1068"/>
                    </a:lnTo>
                    <a:lnTo>
                      <a:pt x="449" y="1066"/>
                    </a:lnTo>
                    <a:lnTo>
                      <a:pt x="457" y="1060"/>
                    </a:lnTo>
                    <a:lnTo>
                      <a:pt x="461" y="1056"/>
                    </a:lnTo>
                    <a:lnTo>
                      <a:pt x="463" y="1053"/>
                    </a:lnTo>
                    <a:lnTo>
                      <a:pt x="465" y="1050"/>
                    </a:lnTo>
                    <a:lnTo>
                      <a:pt x="466" y="1044"/>
                    </a:lnTo>
                    <a:lnTo>
                      <a:pt x="466" y="1044"/>
                    </a:lnTo>
                    <a:lnTo>
                      <a:pt x="475" y="1046"/>
                    </a:lnTo>
                    <a:lnTo>
                      <a:pt x="483" y="1047"/>
                    </a:lnTo>
                    <a:lnTo>
                      <a:pt x="499" y="1051"/>
                    </a:lnTo>
                    <a:lnTo>
                      <a:pt x="507" y="1052"/>
                    </a:lnTo>
                    <a:lnTo>
                      <a:pt x="514" y="1051"/>
                    </a:lnTo>
                    <a:lnTo>
                      <a:pt x="522" y="1048"/>
                    </a:lnTo>
                    <a:lnTo>
                      <a:pt x="529" y="1043"/>
                    </a:lnTo>
                    <a:lnTo>
                      <a:pt x="529" y="1043"/>
                    </a:lnTo>
                    <a:lnTo>
                      <a:pt x="537" y="1036"/>
                    </a:lnTo>
                    <a:lnTo>
                      <a:pt x="545" y="1030"/>
                    </a:lnTo>
                    <a:lnTo>
                      <a:pt x="553" y="1025"/>
                    </a:lnTo>
                    <a:lnTo>
                      <a:pt x="561" y="1021"/>
                    </a:lnTo>
                    <a:lnTo>
                      <a:pt x="579" y="1016"/>
                    </a:lnTo>
                    <a:lnTo>
                      <a:pt x="597" y="1010"/>
                    </a:lnTo>
                    <a:lnTo>
                      <a:pt x="597" y="1010"/>
                    </a:lnTo>
                    <a:lnTo>
                      <a:pt x="608" y="1009"/>
                    </a:lnTo>
                    <a:lnTo>
                      <a:pt x="614" y="1008"/>
                    </a:lnTo>
                    <a:lnTo>
                      <a:pt x="615" y="1005"/>
                    </a:lnTo>
                    <a:lnTo>
                      <a:pt x="616" y="1004"/>
                    </a:lnTo>
                    <a:lnTo>
                      <a:pt x="616" y="1004"/>
                    </a:lnTo>
                    <a:lnTo>
                      <a:pt x="620" y="992"/>
                    </a:lnTo>
                    <a:lnTo>
                      <a:pt x="626" y="981"/>
                    </a:lnTo>
                    <a:lnTo>
                      <a:pt x="638" y="961"/>
                    </a:lnTo>
                    <a:lnTo>
                      <a:pt x="644" y="951"/>
                    </a:lnTo>
                    <a:lnTo>
                      <a:pt x="649" y="940"/>
                    </a:lnTo>
                    <a:lnTo>
                      <a:pt x="654" y="930"/>
                    </a:lnTo>
                    <a:lnTo>
                      <a:pt x="656" y="918"/>
                    </a:lnTo>
                    <a:lnTo>
                      <a:pt x="656" y="918"/>
                    </a:lnTo>
                    <a:lnTo>
                      <a:pt x="656" y="915"/>
                    </a:lnTo>
                    <a:lnTo>
                      <a:pt x="654" y="914"/>
                    </a:lnTo>
                    <a:lnTo>
                      <a:pt x="651" y="913"/>
                    </a:lnTo>
                    <a:lnTo>
                      <a:pt x="647" y="913"/>
                    </a:lnTo>
                    <a:lnTo>
                      <a:pt x="647" y="913"/>
                    </a:lnTo>
                    <a:lnTo>
                      <a:pt x="653" y="892"/>
                    </a:lnTo>
                    <a:lnTo>
                      <a:pt x="654" y="887"/>
                    </a:lnTo>
                    <a:lnTo>
                      <a:pt x="654" y="882"/>
                    </a:lnTo>
                    <a:lnTo>
                      <a:pt x="653" y="879"/>
                    </a:lnTo>
                    <a:lnTo>
                      <a:pt x="651" y="876"/>
                    </a:lnTo>
                    <a:lnTo>
                      <a:pt x="651" y="876"/>
                    </a:lnTo>
                    <a:lnTo>
                      <a:pt x="647" y="873"/>
                    </a:lnTo>
                    <a:lnTo>
                      <a:pt x="643" y="872"/>
                    </a:lnTo>
                    <a:lnTo>
                      <a:pt x="633" y="873"/>
                    </a:lnTo>
                    <a:lnTo>
                      <a:pt x="623" y="873"/>
                    </a:lnTo>
                    <a:lnTo>
                      <a:pt x="619" y="872"/>
                    </a:lnTo>
                    <a:lnTo>
                      <a:pt x="615" y="871"/>
                    </a:lnTo>
                    <a:lnTo>
                      <a:pt x="615" y="871"/>
                    </a:lnTo>
                    <a:lnTo>
                      <a:pt x="604" y="862"/>
                    </a:lnTo>
                    <a:lnTo>
                      <a:pt x="593" y="856"/>
                    </a:lnTo>
                    <a:lnTo>
                      <a:pt x="581" y="851"/>
                    </a:lnTo>
                    <a:lnTo>
                      <a:pt x="570" y="847"/>
                    </a:lnTo>
                    <a:lnTo>
                      <a:pt x="557" y="845"/>
                    </a:lnTo>
                    <a:lnTo>
                      <a:pt x="546" y="844"/>
                    </a:lnTo>
                    <a:lnTo>
                      <a:pt x="533" y="843"/>
                    </a:lnTo>
                    <a:lnTo>
                      <a:pt x="520" y="844"/>
                    </a:lnTo>
                    <a:lnTo>
                      <a:pt x="520" y="844"/>
                    </a:lnTo>
                    <a:lnTo>
                      <a:pt x="512" y="843"/>
                    </a:lnTo>
                    <a:lnTo>
                      <a:pt x="504" y="840"/>
                    </a:lnTo>
                    <a:lnTo>
                      <a:pt x="497" y="837"/>
                    </a:lnTo>
                    <a:lnTo>
                      <a:pt x="490" y="832"/>
                    </a:lnTo>
                    <a:lnTo>
                      <a:pt x="483" y="827"/>
                    </a:lnTo>
                    <a:lnTo>
                      <a:pt x="475" y="823"/>
                    </a:lnTo>
                    <a:lnTo>
                      <a:pt x="466" y="821"/>
                    </a:lnTo>
                    <a:lnTo>
                      <a:pt x="456" y="820"/>
                    </a:lnTo>
                    <a:lnTo>
                      <a:pt x="456" y="820"/>
                    </a:lnTo>
                    <a:lnTo>
                      <a:pt x="447" y="820"/>
                    </a:lnTo>
                    <a:lnTo>
                      <a:pt x="439" y="816"/>
                    </a:lnTo>
                    <a:lnTo>
                      <a:pt x="431" y="812"/>
                    </a:lnTo>
                    <a:lnTo>
                      <a:pt x="423" y="805"/>
                    </a:lnTo>
                    <a:lnTo>
                      <a:pt x="409" y="791"/>
                    </a:lnTo>
                    <a:lnTo>
                      <a:pt x="403" y="785"/>
                    </a:lnTo>
                    <a:lnTo>
                      <a:pt x="396" y="778"/>
                    </a:lnTo>
                    <a:lnTo>
                      <a:pt x="396" y="778"/>
                    </a:lnTo>
                    <a:lnTo>
                      <a:pt x="391" y="773"/>
                    </a:lnTo>
                    <a:lnTo>
                      <a:pt x="387" y="766"/>
                    </a:lnTo>
                    <a:lnTo>
                      <a:pt x="383" y="760"/>
                    </a:lnTo>
                    <a:lnTo>
                      <a:pt x="380" y="753"/>
                    </a:lnTo>
                    <a:lnTo>
                      <a:pt x="378" y="744"/>
                    </a:lnTo>
                    <a:lnTo>
                      <a:pt x="376" y="735"/>
                    </a:lnTo>
                    <a:lnTo>
                      <a:pt x="376" y="725"/>
                    </a:lnTo>
                    <a:lnTo>
                      <a:pt x="378" y="716"/>
                    </a:lnTo>
                    <a:lnTo>
                      <a:pt x="378" y="716"/>
                    </a:lnTo>
                    <a:lnTo>
                      <a:pt x="384" y="720"/>
                    </a:lnTo>
                    <a:lnTo>
                      <a:pt x="391" y="723"/>
                    </a:lnTo>
                    <a:lnTo>
                      <a:pt x="404" y="732"/>
                    </a:lnTo>
                    <a:lnTo>
                      <a:pt x="415" y="743"/>
                    </a:lnTo>
                    <a:lnTo>
                      <a:pt x="425" y="753"/>
                    </a:lnTo>
                    <a:lnTo>
                      <a:pt x="437" y="763"/>
                    </a:lnTo>
                    <a:lnTo>
                      <a:pt x="448" y="772"/>
                    </a:lnTo>
                    <a:lnTo>
                      <a:pt x="455" y="776"/>
                    </a:lnTo>
                    <a:lnTo>
                      <a:pt x="461" y="778"/>
                    </a:lnTo>
                    <a:lnTo>
                      <a:pt x="469" y="780"/>
                    </a:lnTo>
                    <a:lnTo>
                      <a:pt x="477" y="782"/>
                    </a:lnTo>
                    <a:lnTo>
                      <a:pt x="477" y="782"/>
                    </a:lnTo>
                    <a:lnTo>
                      <a:pt x="486" y="782"/>
                    </a:lnTo>
                    <a:lnTo>
                      <a:pt x="495" y="781"/>
                    </a:lnTo>
                    <a:lnTo>
                      <a:pt x="513" y="779"/>
                    </a:lnTo>
                    <a:lnTo>
                      <a:pt x="531" y="774"/>
                    </a:lnTo>
                    <a:lnTo>
                      <a:pt x="540" y="774"/>
                    </a:lnTo>
                    <a:lnTo>
                      <a:pt x="549" y="774"/>
                    </a:lnTo>
                    <a:lnTo>
                      <a:pt x="549" y="774"/>
                    </a:lnTo>
                    <a:lnTo>
                      <a:pt x="558" y="776"/>
                    </a:lnTo>
                    <a:lnTo>
                      <a:pt x="566" y="778"/>
                    </a:lnTo>
                    <a:lnTo>
                      <a:pt x="575" y="781"/>
                    </a:lnTo>
                    <a:lnTo>
                      <a:pt x="582" y="785"/>
                    </a:lnTo>
                    <a:lnTo>
                      <a:pt x="582" y="785"/>
                    </a:lnTo>
                    <a:lnTo>
                      <a:pt x="591" y="791"/>
                    </a:lnTo>
                    <a:lnTo>
                      <a:pt x="599" y="798"/>
                    </a:lnTo>
                    <a:lnTo>
                      <a:pt x="615" y="814"/>
                    </a:lnTo>
                    <a:lnTo>
                      <a:pt x="624" y="822"/>
                    </a:lnTo>
                    <a:lnTo>
                      <a:pt x="632" y="828"/>
                    </a:lnTo>
                    <a:lnTo>
                      <a:pt x="643" y="832"/>
                    </a:lnTo>
                    <a:lnTo>
                      <a:pt x="653" y="836"/>
                    </a:lnTo>
                    <a:lnTo>
                      <a:pt x="653" y="836"/>
                    </a:lnTo>
                    <a:lnTo>
                      <a:pt x="664" y="836"/>
                    </a:lnTo>
                    <a:lnTo>
                      <a:pt x="674" y="835"/>
                    </a:lnTo>
                    <a:lnTo>
                      <a:pt x="697" y="829"/>
                    </a:lnTo>
                    <a:lnTo>
                      <a:pt x="707" y="826"/>
                    </a:lnTo>
                    <a:lnTo>
                      <a:pt x="719" y="824"/>
                    </a:lnTo>
                    <a:lnTo>
                      <a:pt x="729" y="823"/>
                    </a:lnTo>
                    <a:lnTo>
                      <a:pt x="739" y="826"/>
                    </a:lnTo>
                    <a:lnTo>
                      <a:pt x="739" y="826"/>
                    </a:lnTo>
                    <a:lnTo>
                      <a:pt x="742" y="827"/>
                    </a:lnTo>
                    <a:lnTo>
                      <a:pt x="744" y="829"/>
                    </a:lnTo>
                    <a:lnTo>
                      <a:pt x="748" y="837"/>
                    </a:lnTo>
                    <a:lnTo>
                      <a:pt x="752" y="845"/>
                    </a:lnTo>
                    <a:lnTo>
                      <a:pt x="756" y="851"/>
                    </a:lnTo>
                    <a:lnTo>
                      <a:pt x="756" y="851"/>
                    </a:lnTo>
                    <a:lnTo>
                      <a:pt x="760" y="854"/>
                    </a:lnTo>
                    <a:lnTo>
                      <a:pt x="763" y="855"/>
                    </a:lnTo>
                    <a:lnTo>
                      <a:pt x="771" y="857"/>
                    </a:lnTo>
                    <a:lnTo>
                      <a:pt x="779" y="856"/>
                    </a:lnTo>
                    <a:lnTo>
                      <a:pt x="787" y="855"/>
                    </a:lnTo>
                    <a:lnTo>
                      <a:pt x="795" y="853"/>
                    </a:lnTo>
                    <a:lnTo>
                      <a:pt x="803" y="852"/>
                    </a:lnTo>
                    <a:lnTo>
                      <a:pt x="811" y="852"/>
                    </a:lnTo>
                    <a:lnTo>
                      <a:pt x="814" y="853"/>
                    </a:lnTo>
                    <a:lnTo>
                      <a:pt x="818" y="855"/>
                    </a:lnTo>
                    <a:lnTo>
                      <a:pt x="818" y="855"/>
                    </a:lnTo>
                    <a:lnTo>
                      <a:pt x="825" y="860"/>
                    </a:lnTo>
                    <a:lnTo>
                      <a:pt x="829" y="865"/>
                    </a:lnTo>
                    <a:lnTo>
                      <a:pt x="834" y="873"/>
                    </a:lnTo>
                    <a:lnTo>
                      <a:pt x="838" y="880"/>
                    </a:lnTo>
                    <a:lnTo>
                      <a:pt x="842" y="888"/>
                    </a:lnTo>
                    <a:lnTo>
                      <a:pt x="845" y="895"/>
                    </a:lnTo>
                    <a:lnTo>
                      <a:pt x="850" y="900"/>
                    </a:lnTo>
                    <a:lnTo>
                      <a:pt x="855" y="904"/>
                    </a:lnTo>
                    <a:lnTo>
                      <a:pt x="855" y="904"/>
                    </a:lnTo>
                    <a:lnTo>
                      <a:pt x="867" y="910"/>
                    </a:lnTo>
                    <a:lnTo>
                      <a:pt x="876" y="917"/>
                    </a:lnTo>
                    <a:lnTo>
                      <a:pt x="885" y="923"/>
                    </a:lnTo>
                    <a:lnTo>
                      <a:pt x="893" y="931"/>
                    </a:lnTo>
                    <a:lnTo>
                      <a:pt x="900" y="940"/>
                    </a:lnTo>
                    <a:lnTo>
                      <a:pt x="905" y="950"/>
                    </a:lnTo>
                    <a:lnTo>
                      <a:pt x="911" y="961"/>
                    </a:lnTo>
                    <a:lnTo>
                      <a:pt x="916" y="972"/>
                    </a:lnTo>
                    <a:lnTo>
                      <a:pt x="916" y="972"/>
                    </a:lnTo>
                    <a:lnTo>
                      <a:pt x="917" y="976"/>
                    </a:lnTo>
                    <a:lnTo>
                      <a:pt x="919" y="978"/>
                    </a:lnTo>
                    <a:lnTo>
                      <a:pt x="921" y="978"/>
                    </a:lnTo>
                    <a:lnTo>
                      <a:pt x="923" y="979"/>
                    </a:lnTo>
                    <a:lnTo>
                      <a:pt x="929" y="978"/>
                    </a:lnTo>
                    <a:lnTo>
                      <a:pt x="935" y="976"/>
                    </a:lnTo>
                    <a:lnTo>
                      <a:pt x="942" y="975"/>
                    </a:lnTo>
                    <a:lnTo>
                      <a:pt x="949" y="975"/>
                    </a:lnTo>
                    <a:lnTo>
                      <a:pt x="952" y="976"/>
                    </a:lnTo>
                    <a:lnTo>
                      <a:pt x="954" y="978"/>
                    </a:lnTo>
                    <a:lnTo>
                      <a:pt x="958" y="980"/>
                    </a:lnTo>
                    <a:lnTo>
                      <a:pt x="960" y="985"/>
                    </a:lnTo>
                    <a:lnTo>
                      <a:pt x="960" y="985"/>
                    </a:lnTo>
                    <a:lnTo>
                      <a:pt x="964" y="995"/>
                    </a:lnTo>
                    <a:lnTo>
                      <a:pt x="967" y="1006"/>
                    </a:lnTo>
                    <a:lnTo>
                      <a:pt x="971" y="1030"/>
                    </a:lnTo>
                    <a:lnTo>
                      <a:pt x="976" y="1053"/>
                    </a:lnTo>
                    <a:lnTo>
                      <a:pt x="978" y="1064"/>
                    </a:lnTo>
                    <a:lnTo>
                      <a:pt x="983" y="1076"/>
                    </a:lnTo>
                    <a:lnTo>
                      <a:pt x="983" y="1076"/>
                    </a:lnTo>
                    <a:lnTo>
                      <a:pt x="986" y="1086"/>
                    </a:lnTo>
                    <a:lnTo>
                      <a:pt x="987" y="1097"/>
                    </a:lnTo>
                    <a:lnTo>
                      <a:pt x="989" y="1109"/>
                    </a:lnTo>
                    <a:lnTo>
                      <a:pt x="992" y="1120"/>
                    </a:lnTo>
                    <a:lnTo>
                      <a:pt x="992" y="1120"/>
                    </a:lnTo>
                    <a:lnTo>
                      <a:pt x="995" y="1130"/>
                    </a:lnTo>
                    <a:lnTo>
                      <a:pt x="1001" y="1141"/>
                    </a:lnTo>
                    <a:lnTo>
                      <a:pt x="1008" y="1150"/>
                    </a:lnTo>
                    <a:lnTo>
                      <a:pt x="1016" y="1159"/>
                    </a:lnTo>
                    <a:lnTo>
                      <a:pt x="1032" y="1175"/>
                    </a:lnTo>
                    <a:lnTo>
                      <a:pt x="1047" y="1192"/>
                    </a:lnTo>
                    <a:lnTo>
                      <a:pt x="1047" y="1192"/>
                    </a:lnTo>
                    <a:lnTo>
                      <a:pt x="1052" y="1200"/>
                    </a:lnTo>
                    <a:lnTo>
                      <a:pt x="1055" y="1208"/>
                    </a:lnTo>
                    <a:lnTo>
                      <a:pt x="1058" y="1217"/>
                    </a:lnTo>
                    <a:lnTo>
                      <a:pt x="1059" y="1226"/>
                    </a:lnTo>
                    <a:lnTo>
                      <a:pt x="1063" y="1243"/>
                    </a:lnTo>
                    <a:lnTo>
                      <a:pt x="1066" y="1252"/>
                    </a:lnTo>
                    <a:lnTo>
                      <a:pt x="1070" y="1260"/>
                    </a:lnTo>
                    <a:lnTo>
                      <a:pt x="1070" y="1260"/>
                    </a:lnTo>
                    <a:lnTo>
                      <a:pt x="1079" y="1273"/>
                    </a:lnTo>
                    <a:lnTo>
                      <a:pt x="1085" y="1277"/>
                    </a:lnTo>
                    <a:lnTo>
                      <a:pt x="1091" y="1282"/>
                    </a:lnTo>
                    <a:lnTo>
                      <a:pt x="1098" y="1285"/>
                    </a:lnTo>
                    <a:lnTo>
                      <a:pt x="1103" y="1287"/>
                    </a:lnTo>
                    <a:lnTo>
                      <a:pt x="1110" y="1287"/>
                    </a:lnTo>
                    <a:lnTo>
                      <a:pt x="1117" y="1285"/>
                    </a:lnTo>
                    <a:lnTo>
                      <a:pt x="1117" y="1285"/>
                    </a:lnTo>
                    <a:lnTo>
                      <a:pt x="1124" y="1282"/>
                    </a:lnTo>
                    <a:lnTo>
                      <a:pt x="1128" y="1276"/>
                    </a:lnTo>
                    <a:lnTo>
                      <a:pt x="1133" y="1270"/>
                    </a:lnTo>
                    <a:lnTo>
                      <a:pt x="1137" y="1265"/>
                    </a:lnTo>
                    <a:lnTo>
                      <a:pt x="1145" y="1251"/>
                    </a:lnTo>
                    <a:lnTo>
                      <a:pt x="1153" y="1238"/>
                    </a:lnTo>
                    <a:lnTo>
                      <a:pt x="1153" y="1238"/>
                    </a:lnTo>
                    <a:lnTo>
                      <a:pt x="1157" y="1234"/>
                    </a:lnTo>
                    <a:lnTo>
                      <a:pt x="1158" y="1230"/>
                    </a:lnTo>
                    <a:lnTo>
                      <a:pt x="1159" y="1226"/>
                    </a:lnTo>
                    <a:lnTo>
                      <a:pt x="1159" y="1221"/>
                    </a:lnTo>
                    <a:lnTo>
                      <a:pt x="1158" y="1213"/>
                    </a:lnTo>
                    <a:lnTo>
                      <a:pt x="1154" y="1204"/>
                    </a:lnTo>
                    <a:lnTo>
                      <a:pt x="1146" y="1185"/>
                    </a:lnTo>
                    <a:lnTo>
                      <a:pt x="1144" y="1176"/>
                    </a:lnTo>
                    <a:lnTo>
                      <a:pt x="1143" y="1166"/>
                    </a:lnTo>
                    <a:lnTo>
                      <a:pt x="1143" y="1166"/>
                    </a:lnTo>
                    <a:lnTo>
                      <a:pt x="1144" y="1160"/>
                    </a:lnTo>
                    <a:lnTo>
                      <a:pt x="1146" y="1154"/>
                    </a:lnTo>
                    <a:lnTo>
                      <a:pt x="1153" y="1143"/>
                    </a:lnTo>
                    <a:lnTo>
                      <a:pt x="1157" y="1138"/>
                    </a:lnTo>
                    <a:lnTo>
                      <a:pt x="1159" y="1133"/>
                    </a:lnTo>
                    <a:lnTo>
                      <a:pt x="1161" y="1127"/>
                    </a:lnTo>
                    <a:lnTo>
                      <a:pt x="1161" y="1120"/>
                    </a:lnTo>
                    <a:lnTo>
                      <a:pt x="1161" y="1120"/>
                    </a:lnTo>
                    <a:lnTo>
                      <a:pt x="1160" y="1118"/>
                    </a:lnTo>
                    <a:lnTo>
                      <a:pt x="1158" y="1116"/>
                    </a:lnTo>
                    <a:lnTo>
                      <a:pt x="1156" y="1114"/>
                    </a:lnTo>
                    <a:lnTo>
                      <a:pt x="1152" y="1114"/>
                    </a:lnTo>
                    <a:lnTo>
                      <a:pt x="1152" y="1114"/>
                    </a:lnTo>
                    <a:lnTo>
                      <a:pt x="1152" y="1110"/>
                    </a:lnTo>
                    <a:lnTo>
                      <a:pt x="1153" y="1104"/>
                    </a:lnTo>
                    <a:lnTo>
                      <a:pt x="1156" y="1100"/>
                    </a:lnTo>
                    <a:lnTo>
                      <a:pt x="1158" y="1096"/>
                    </a:lnTo>
                    <a:lnTo>
                      <a:pt x="1161" y="1093"/>
                    </a:lnTo>
                    <a:lnTo>
                      <a:pt x="1166" y="1091"/>
                    </a:lnTo>
                    <a:lnTo>
                      <a:pt x="1176" y="1086"/>
                    </a:lnTo>
                    <a:lnTo>
                      <a:pt x="1196" y="1077"/>
                    </a:lnTo>
                    <a:lnTo>
                      <a:pt x="1206" y="1074"/>
                    </a:lnTo>
                    <a:lnTo>
                      <a:pt x="1214" y="1068"/>
                    </a:lnTo>
                    <a:lnTo>
                      <a:pt x="1214" y="1068"/>
                    </a:lnTo>
                    <a:lnTo>
                      <a:pt x="1225" y="1058"/>
                    </a:lnTo>
                    <a:lnTo>
                      <a:pt x="1236" y="1048"/>
                    </a:lnTo>
                    <a:lnTo>
                      <a:pt x="1260" y="1033"/>
                    </a:lnTo>
                    <a:lnTo>
                      <a:pt x="1283" y="1017"/>
                    </a:lnTo>
                    <a:lnTo>
                      <a:pt x="1293" y="1009"/>
                    </a:lnTo>
                    <a:lnTo>
                      <a:pt x="1303" y="998"/>
                    </a:lnTo>
                    <a:lnTo>
                      <a:pt x="1303" y="998"/>
                    </a:lnTo>
                    <a:lnTo>
                      <a:pt x="1318" y="983"/>
                    </a:lnTo>
                    <a:lnTo>
                      <a:pt x="1333" y="967"/>
                    </a:lnTo>
                    <a:lnTo>
                      <a:pt x="1350" y="951"/>
                    </a:lnTo>
                    <a:lnTo>
                      <a:pt x="1358" y="944"/>
                    </a:lnTo>
                    <a:lnTo>
                      <a:pt x="1367" y="938"/>
                    </a:lnTo>
                    <a:lnTo>
                      <a:pt x="1376" y="932"/>
                    </a:lnTo>
                    <a:lnTo>
                      <a:pt x="1385" y="928"/>
                    </a:lnTo>
                    <a:lnTo>
                      <a:pt x="1394" y="926"/>
                    </a:lnTo>
                    <a:lnTo>
                      <a:pt x="1403" y="925"/>
                    </a:lnTo>
                    <a:lnTo>
                      <a:pt x="1414" y="925"/>
                    </a:lnTo>
                    <a:lnTo>
                      <a:pt x="1424" y="926"/>
                    </a:lnTo>
                    <a:lnTo>
                      <a:pt x="1434" y="930"/>
                    </a:lnTo>
                    <a:lnTo>
                      <a:pt x="1444" y="936"/>
                    </a:lnTo>
                    <a:lnTo>
                      <a:pt x="1444" y="936"/>
                    </a:lnTo>
                    <a:lnTo>
                      <a:pt x="1450" y="940"/>
                    </a:lnTo>
                    <a:lnTo>
                      <a:pt x="1456" y="946"/>
                    </a:lnTo>
                    <a:lnTo>
                      <a:pt x="1460" y="952"/>
                    </a:lnTo>
                    <a:lnTo>
                      <a:pt x="1464" y="958"/>
                    </a:lnTo>
                    <a:lnTo>
                      <a:pt x="1469" y="971"/>
                    </a:lnTo>
                    <a:lnTo>
                      <a:pt x="1474" y="985"/>
                    </a:lnTo>
                    <a:lnTo>
                      <a:pt x="1478" y="998"/>
                    </a:lnTo>
                    <a:lnTo>
                      <a:pt x="1484" y="1012"/>
                    </a:lnTo>
                    <a:lnTo>
                      <a:pt x="1488" y="1019"/>
                    </a:lnTo>
                    <a:lnTo>
                      <a:pt x="1492" y="1026"/>
                    </a:lnTo>
                    <a:lnTo>
                      <a:pt x="1497" y="1031"/>
                    </a:lnTo>
                    <a:lnTo>
                      <a:pt x="1502" y="1037"/>
                    </a:lnTo>
                    <a:lnTo>
                      <a:pt x="1502" y="1037"/>
                    </a:lnTo>
                    <a:lnTo>
                      <a:pt x="1507" y="1043"/>
                    </a:lnTo>
                    <a:lnTo>
                      <a:pt x="1510" y="1051"/>
                    </a:lnTo>
                    <a:lnTo>
                      <a:pt x="1513" y="1059"/>
                    </a:lnTo>
                    <a:lnTo>
                      <a:pt x="1515" y="1067"/>
                    </a:lnTo>
                    <a:lnTo>
                      <a:pt x="1516" y="1076"/>
                    </a:lnTo>
                    <a:lnTo>
                      <a:pt x="1518" y="1084"/>
                    </a:lnTo>
                    <a:lnTo>
                      <a:pt x="1522" y="1092"/>
                    </a:lnTo>
                    <a:lnTo>
                      <a:pt x="1526" y="1097"/>
                    </a:lnTo>
                    <a:lnTo>
                      <a:pt x="1526" y="1097"/>
                    </a:lnTo>
                    <a:lnTo>
                      <a:pt x="1532" y="1101"/>
                    </a:lnTo>
                    <a:lnTo>
                      <a:pt x="1534" y="1102"/>
                    </a:lnTo>
                    <a:lnTo>
                      <a:pt x="1538" y="1102"/>
                    </a:lnTo>
                    <a:lnTo>
                      <a:pt x="1542" y="1100"/>
                    </a:lnTo>
                    <a:lnTo>
                      <a:pt x="1546" y="1095"/>
                    </a:lnTo>
                    <a:lnTo>
                      <a:pt x="1550" y="1089"/>
                    </a:lnTo>
                    <a:lnTo>
                      <a:pt x="1554" y="1084"/>
                    </a:lnTo>
                    <a:lnTo>
                      <a:pt x="1558" y="1070"/>
                    </a:lnTo>
                    <a:lnTo>
                      <a:pt x="1558" y="1070"/>
                    </a:lnTo>
                    <a:lnTo>
                      <a:pt x="1568" y="1101"/>
                    </a:lnTo>
                    <a:lnTo>
                      <a:pt x="1576" y="1134"/>
                    </a:lnTo>
                    <a:lnTo>
                      <a:pt x="1584" y="1166"/>
                    </a:lnTo>
                    <a:lnTo>
                      <a:pt x="1589" y="1182"/>
                    </a:lnTo>
                    <a:lnTo>
                      <a:pt x="1594" y="1196"/>
                    </a:lnTo>
                    <a:lnTo>
                      <a:pt x="1594" y="1196"/>
                    </a:lnTo>
                    <a:lnTo>
                      <a:pt x="1597" y="1204"/>
                    </a:lnTo>
                    <a:lnTo>
                      <a:pt x="1598" y="1212"/>
                    </a:lnTo>
                    <a:lnTo>
                      <a:pt x="1598" y="1228"/>
                    </a:lnTo>
                    <a:lnTo>
                      <a:pt x="1597" y="1245"/>
                    </a:lnTo>
                    <a:lnTo>
                      <a:pt x="1597" y="1261"/>
                    </a:lnTo>
                    <a:lnTo>
                      <a:pt x="1597" y="1261"/>
                    </a:lnTo>
                    <a:lnTo>
                      <a:pt x="1598" y="1267"/>
                    </a:lnTo>
                    <a:lnTo>
                      <a:pt x="1600" y="1271"/>
                    </a:lnTo>
                    <a:lnTo>
                      <a:pt x="1605" y="1283"/>
                    </a:lnTo>
                    <a:lnTo>
                      <a:pt x="1612" y="1293"/>
                    </a:lnTo>
                    <a:lnTo>
                      <a:pt x="1620" y="1302"/>
                    </a:lnTo>
                    <a:lnTo>
                      <a:pt x="1637" y="1321"/>
                    </a:lnTo>
                    <a:lnTo>
                      <a:pt x="1643" y="1332"/>
                    </a:lnTo>
                    <a:lnTo>
                      <a:pt x="1649" y="1343"/>
                    </a:lnTo>
                    <a:lnTo>
                      <a:pt x="1649" y="1343"/>
                    </a:lnTo>
                    <a:lnTo>
                      <a:pt x="1654" y="1360"/>
                    </a:lnTo>
                    <a:lnTo>
                      <a:pt x="1659" y="1376"/>
                    </a:lnTo>
                    <a:lnTo>
                      <a:pt x="1659" y="1376"/>
                    </a:lnTo>
                    <a:lnTo>
                      <a:pt x="1664" y="1385"/>
                    </a:lnTo>
                    <a:lnTo>
                      <a:pt x="1670" y="1394"/>
                    </a:lnTo>
                    <a:lnTo>
                      <a:pt x="1682" y="1412"/>
                    </a:lnTo>
                    <a:lnTo>
                      <a:pt x="1696" y="1428"/>
                    </a:lnTo>
                    <a:lnTo>
                      <a:pt x="1712" y="1443"/>
                    </a:lnTo>
                    <a:lnTo>
                      <a:pt x="1743" y="1473"/>
                    </a:lnTo>
                    <a:lnTo>
                      <a:pt x="1759" y="1487"/>
                    </a:lnTo>
                    <a:lnTo>
                      <a:pt x="1774" y="1503"/>
                    </a:lnTo>
                    <a:lnTo>
                      <a:pt x="1774" y="1503"/>
                    </a:lnTo>
                    <a:lnTo>
                      <a:pt x="1774" y="1498"/>
                    </a:lnTo>
                    <a:lnTo>
                      <a:pt x="1773" y="1492"/>
                    </a:lnTo>
                    <a:lnTo>
                      <a:pt x="1770" y="1481"/>
                    </a:lnTo>
                    <a:lnTo>
                      <a:pt x="1765" y="1472"/>
                    </a:lnTo>
                    <a:lnTo>
                      <a:pt x="1764" y="1467"/>
                    </a:lnTo>
                    <a:lnTo>
                      <a:pt x="1764" y="1464"/>
                    </a:lnTo>
                    <a:lnTo>
                      <a:pt x="1764" y="1464"/>
                    </a:lnTo>
                    <a:lnTo>
                      <a:pt x="1765" y="1451"/>
                    </a:lnTo>
                    <a:lnTo>
                      <a:pt x="1765" y="1439"/>
                    </a:lnTo>
                    <a:lnTo>
                      <a:pt x="1764" y="1427"/>
                    </a:lnTo>
                    <a:lnTo>
                      <a:pt x="1762" y="1415"/>
                    </a:lnTo>
                    <a:lnTo>
                      <a:pt x="1758" y="1404"/>
                    </a:lnTo>
                    <a:lnTo>
                      <a:pt x="1754" y="1393"/>
                    </a:lnTo>
                    <a:lnTo>
                      <a:pt x="1749" y="1383"/>
                    </a:lnTo>
                    <a:lnTo>
                      <a:pt x="1742" y="1373"/>
                    </a:lnTo>
                    <a:lnTo>
                      <a:pt x="1729" y="1353"/>
                    </a:lnTo>
                    <a:lnTo>
                      <a:pt x="1714" y="1335"/>
                    </a:lnTo>
                    <a:lnTo>
                      <a:pt x="1682" y="1300"/>
                    </a:lnTo>
                    <a:lnTo>
                      <a:pt x="1682" y="1300"/>
                    </a:lnTo>
                    <a:lnTo>
                      <a:pt x="1674" y="1290"/>
                    </a:lnTo>
                    <a:lnTo>
                      <a:pt x="1666" y="1279"/>
                    </a:lnTo>
                    <a:lnTo>
                      <a:pt x="1658" y="1268"/>
                    </a:lnTo>
                    <a:lnTo>
                      <a:pt x="1653" y="1255"/>
                    </a:lnTo>
                    <a:lnTo>
                      <a:pt x="1653" y="1255"/>
                    </a:lnTo>
                    <a:lnTo>
                      <a:pt x="1650" y="1246"/>
                    </a:lnTo>
                    <a:lnTo>
                      <a:pt x="1649" y="1236"/>
                    </a:lnTo>
                    <a:lnTo>
                      <a:pt x="1648" y="1226"/>
                    </a:lnTo>
                    <a:lnTo>
                      <a:pt x="1649" y="1216"/>
                    </a:lnTo>
                    <a:lnTo>
                      <a:pt x="1650" y="1196"/>
                    </a:lnTo>
                    <a:lnTo>
                      <a:pt x="1654" y="1176"/>
                    </a:lnTo>
                    <a:lnTo>
                      <a:pt x="1654" y="1176"/>
                    </a:lnTo>
                    <a:lnTo>
                      <a:pt x="1655" y="1172"/>
                    </a:lnTo>
                    <a:lnTo>
                      <a:pt x="1656" y="1170"/>
                    </a:lnTo>
                    <a:lnTo>
                      <a:pt x="1659" y="1170"/>
                    </a:lnTo>
                    <a:lnTo>
                      <a:pt x="1662" y="1170"/>
                    </a:lnTo>
                    <a:lnTo>
                      <a:pt x="1670" y="1171"/>
                    </a:lnTo>
                    <a:lnTo>
                      <a:pt x="1673" y="1171"/>
                    </a:lnTo>
                    <a:lnTo>
                      <a:pt x="1676" y="1170"/>
                    </a:lnTo>
                    <a:lnTo>
                      <a:pt x="1676" y="1170"/>
                    </a:lnTo>
                    <a:lnTo>
                      <a:pt x="1676" y="1180"/>
                    </a:lnTo>
                    <a:lnTo>
                      <a:pt x="1676" y="1180"/>
                    </a:lnTo>
                    <a:lnTo>
                      <a:pt x="1682" y="1180"/>
                    </a:lnTo>
                    <a:lnTo>
                      <a:pt x="1689" y="1180"/>
                    </a:lnTo>
                    <a:lnTo>
                      <a:pt x="1695" y="1182"/>
                    </a:lnTo>
                    <a:lnTo>
                      <a:pt x="1700" y="1184"/>
                    </a:lnTo>
                    <a:lnTo>
                      <a:pt x="1711" y="1190"/>
                    </a:lnTo>
                    <a:lnTo>
                      <a:pt x="1721" y="1197"/>
                    </a:lnTo>
                    <a:lnTo>
                      <a:pt x="1730" y="1207"/>
                    </a:lnTo>
                    <a:lnTo>
                      <a:pt x="1738" y="1218"/>
                    </a:lnTo>
                    <a:lnTo>
                      <a:pt x="1745" y="1229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56" y="1236"/>
                    </a:lnTo>
                    <a:lnTo>
                      <a:pt x="1758" y="1234"/>
                    </a:lnTo>
                    <a:lnTo>
                      <a:pt x="1759" y="1230"/>
                    </a:lnTo>
                    <a:lnTo>
                      <a:pt x="1759" y="1230"/>
                    </a:lnTo>
                    <a:lnTo>
                      <a:pt x="1762" y="1234"/>
                    </a:lnTo>
                    <a:lnTo>
                      <a:pt x="1763" y="1235"/>
                    </a:lnTo>
                    <a:lnTo>
                      <a:pt x="1765" y="1236"/>
                    </a:lnTo>
                    <a:lnTo>
                      <a:pt x="1766" y="1235"/>
                    </a:lnTo>
                    <a:lnTo>
                      <a:pt x="1771" y="1234"/>
                    </a:lnTo>
                    <a:lnTo>
                      <a:pt x="1774" y="1230"/>
                    </a:lnTo>
                    <a:lnTo>
                      <a:pt x="1774" y="1230"/>
                    </a:lnTo>
                    <a:lnTo>
                      <a:pt x="1770" y="1238"/>
                    </a:lnTo>
                    <a:lnTo>
                      <a:pt x="1769" y="1242"/>
                    </a:lnTo>
                    <a:lnTo>
                      <a:pt x="1770" y="1246"/>
                    </a:lnTo>
                    <a:lnTo>
                      <a:pt x="1770" y="1246"/>
                    </a:lnTo>
                    <a:lnTo>
                      <a:pt x="1767" y="1244"/>
                    </a:lnTo>
                    <a:lnTo>
                      <a:pt x="1764" y="1242"/>
                    </a:lnTo>
                    <a:lnTo>
                      <a:pt x="1759" y="1242"/>
                    </a:lnTo>
                    <a:lnTo>
                      <a:pt x="1754" y="1242"/>
                    </a:lnTo>
                    <a:lnTo>
                      <a:pt x="1753" y="1241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49" y="1242"/>
                    </a:lnTo>
                    <a:lnTo>
                      <a:pt x="1747" y="1244"/>
                    </a:lnTo>
                    <a:lnTo>
                      <a:pt x="1748" y="1246"/>
                    </a:lnTo>
                    <a:lnTo>
                      <a:pt x="1750" y="1250"/>
                    </a:lnTo>
                    <a:lnTo>
                      <a:pt x="1750" y="1250"/>
                    </a:lnTo>
                    <a:lnTo>
                      <a:pt x="1757" y="1253"/>
                    </a:lnTo>
                    <a:lnTo>
                      <a:pt x="1764" y="1257"/>
                    </a:lnTo>
                    <a:lnTo>
                      <a:pt x="1772" y="1260"/>
                    </a:lnTo>
                    <a:lnTo>
                      <a:pt x="1779" y="1261"/>
                    </a:lnTo>
                    <a:lnTo>
                      <a:pt x="1786" y="1262"/>
                    </a:lnTo>
                    <a:lnTo>
                      <a:pt x="1791" y="1261"/>
                    </a:lnTo>
                    <a:lnTo>
                      <a:pt x="1796" y="1259"/>
                    </a:lnTo>
                    <a:lnTo>
                      <a:pt x="1799" y="1254"/>
                    </a:lnTo>
                    <a:lnTo>
                      <a:pt x="1799" y="1254"/>
                    </a:lnTo>
                    <a:lnTo>
                      <a:pt x="1806" y="1243"/>
                    </a:lnTo>
                    <a:lnTo>
                      <a:pt x="1814" y="1233"/>
                    </a:lnTo>
                    <a:lnTo>
                      <a:pt x="1823" y="1225"/>
                    </a:lnTo>
                    <a:lnTo>
                      <a:pt x="1829" y="1221"/>
                    </a:lnTo>
                    <a:lnTo>
                      <a:pt x="1833" y="1219"/>
                    </a:lnTo>
                    <a:lnTo>
                      <a:pt x="1833" y="1219"/>
                    </a:lnTo>
                    <a:lnTo>
                      <a:pt x="1853" y="1213"/>
                    </a:lnTo>
                    <a:lnTo>
                      <a:pt x="1859" y="1210"/>
                    </a:lnTo>
                    <a:lnTo>
                      <a:pt x="1862" y="1208"/>
                    </a:lnTo>
                    <a:lnTo>
                      <a:pt x="1863" y="1205"/>
                    </a:lnTo>
                    <a:lnTo>
                      <a:pt x="1863" y="1205"/>
                    </a:lnTo>
                    <a:lnTo>
                      <a:pt x="1875" y="1155"/>
                    </a:lnTo>
                    <a:lnTo>
                      <a:pt x="1881" y="1132"/>
                    </a:lnTo>
                    <a:lnTo>
                      <a:pt x="1885" y="1109"/>
                    </a:lnTo>
                    <a:lnTo>
                      <a:pt x="1885" y="1109"/>
                    </a:lnTo>
                    <a:lnTo>
                      <a:pt x="1885" y="1104"/>
                    </a:lnTo>
                    <a:lnTo>
                      <a:pt x="1885" y="1101"/>
                    </a:lnTo>
                    <a:lnTo>
                      <a:pt x="1881" y="1092"/>
                    </a:lnTo>
                    <a:lnTo>
                      <a:pt x="1875" y="1084"/>
                    </a:lnTo>
                    <a:lnTo>
                      <a:pt x="1870" y="1076"/>
                    </a:lnTo>
                    <a:lnTo>
                      <a:pt x="1855" y="1058"/>
                    </a:lnTo>
                    <a:lnTo>
                      <a:pt x="1848" y="1047"/>
                    </a:lnTo>
                    <a:lnTo>
                      <a:pt x="1842" y="1037"/>
                    </a:lnTo>
                    <a:lnTo>
                      <a:pt x="1842" y="1037"/>
                    </a:lnTo>
                    <a:lnTo>
                      <a:pt x="1840" y="1034"/>
                    </a:lnTo>
                    <a:lnTo>
                      <a:pt x="1837" y="1029"/>
                    </a:lnTo>
                    <a:lnTo>
                      <a:pt x="1829" y="1021"/>
                    </a:lnTo>
                    <a:lnTo>
                      <a:pt x="1819" y="1013"/>
                    </a:lnTo>
                    <a:lnTo>
                      <a:pt x="1809" y="1003"/>
                    </a:lnTo>
                    <a:lnTo>
                      <a:pt x="1809" y="1003"/>
                    </a:lnTo>
                    <a:lnTo>
                      <a:pt x="1807" y="998"/>
                    </a:lnTo>
                    <a:lnTo>
                      <a:pt x="1807" y="994"/>
                    </a:lnTo>
                    <a:lnTo>
                      <a:pt x="1807" y="988"/>
                    </a:lnTo>
                    <a:lnTo>
                      <a:pt x="1809" y="985"/>
                    </a:lnTo>
                    <a:lnTo>
                      <a:pt x="1809" y="985"/>
                    </a:lnTo>
                    <a:lnTo>
                      <a:pt x="1820" y="975"/>
                    </a:lnTo>
                    <a:lnTo>
                      <a:pt x="1825" y="971"/>
                    </a:lnTo>
                    <a:lnTo>
                      <a:pt x="1830" y="967"/>
                    </a:lnTo>
                    <a:lnTo>
                      <a:pt x="1837" y="964"/>
                    </a:lnTo>
                    <a:lnTo>
                      <a:pt x="1842" y="962"/>
                    </a:lnTo>
                    <a:lnTo>
                      <a:pt x="1849" y="962"/>
                    </a:lnTo>
                    <a:lnTo>
                      <a:pt x="1857" y="963"/>
                    </a:lnTo>
                    <a:lnTo>
                      <a:pt x="1857" y="963"/>
                    </a:lnTo>
                    <a:lnTo>
                      <a:pt x="1856" y="971"/>
                    </a:lnTo>
                    <a:lnTo>
                      <a:pt x="1857" y="977"/>
                    </a:lnTo>
                    <a:lnTo>
                      <a:pt x="1861" y="983"/>
                    </a:lnTo>
                    <a:lnTo>
                      <a:pt x="1864" y="987"/>
                    </a:lnTo>
                    <a:lnTo>
                      <a:pt x="1870" y="990"/>
                    </a:lnTo>
                    <a:lnTo>
                      <a:pt x="1875" y="994"/>
                    </a:lnTo>
                    <a:lnTo>
                      <a:pt x="1887" y="998"/>
                    </a:lnTo>
                    <a:lnTo>
                      <a:pt x="1887" y="998"/>
                    </a:lnTo>
                    <a:lnTo>
                      <a:pt x="1890" y="1000"/>
                    </a:lnTo>
                    <a:lnTo>
                      <a:pt x="1894" y="1001"/>
                    </a:lnTo>
                    <a:lnTo>
                      <a:pt x="1895" y="1001"/>
                    </a:lnTo>
                    <a:lnTo>
                      <a:pt x="1896" y="1000"/>
                    </a:lnTo>
                    <a:lnTo>
                      <a:pt x="1897" y="997"/>
                    </a:lnTo>
                    <a:lnTo>
                      <a:pt x="1896" y="994"/>
                    </a:lnTo>
                    <a:lnTo>
                      <a:pt x="1896" y="994"/>
                    </a:lnTo>
                    <a:lnTo>
                      <a:pt x="1894" y="994"/>
                    </a:lnTo>
                    <a:lnTo>
                      <a:pt x="1891" y="994"/>
                    </a:lnTo>
                    <a:lnTo>
                      <a:pt x="1891" y="992"/>
                    </a:lnTo>
                    <a:lnTo>
                      <a:pt x="1891" y="990"/>
                    </a:lnTo>
                    <a:lnTo>
                      <a:pt x="1892" y="987"/>
                    </a:lnTo>
                    <a:lnTo>
                      <a:pt x="1892" y="985"/>
                    </a:lnTo>
                    <a:lnTo>
                      <a:pt x="1891" y="984"/>
                    </a:lnTo>
                    <a:lnTo>
                      <a:pt x="1891" y="984"/>
                    </a:lnTo>
                    <a:lnTo>
                      <a:pt x="1897" y="980"/>
                    </a:lnTo>
                    <a:lnTo>
                      <a:pt x="1902" y="976"/>
                    </a:lnTo>
                    <a:lnTo>
                      <a:pt x="1908" y="965"/>
                    </a:lnTo>
                    <a:lnTo>
                      <a:pt x="1914" y="955"/>
                    </a:lnTo>
                    <a:lnTo>
                      <a:pt x="1920" y="947"/>
                    </a:lnTo>
                    <a:lnTo>
                      <a:pt x="1920" y="947"/>
                    </a:lnTo>
                    <a:lnTo>
                      <a:pt x="1930" y="937"/>
                    </a:lnTo>
                    <a:lnTo>
                      <a:pt x="1940" y="928"/>
                    </a:lnTo>
                    <a:lnTo>
                      <a:pt x="1953" y="921"/>
                    </a:lnTo>
                    <a:lnTo>
                      <a:pt x="1965" y="915"/>
                    </a:lnTo>
                    <a:lnTo>
                      <a:pt x="1980" y="911"/>
                    </a:lnTo>
                    <a:lnTo>
                      <a:pt x="1994" y="907"/>
                    </a:lnTo>
                    <a:lnTo>
                      <a:pt x="2008" y="905"/>
                    </a:lnTo>
                    <a:lnTo>
                      <a:pt x="2023" y="903"/>
                    </a:lnTo>
                    <a:lnTo>
                      <a:pt x="2023" y="903"/>
                    </a:lnTo>
                    <a:lnTo>
                      <a:pt x="2022" y="903"/>
                    </a:lnTo>
                    <a:lnTo>
                      <a:pt x="2021" y="903"/>
                    </a:lnTo>
                    <a:lnTo>
                      <a:pt x="2016" y="903"/>
                    </a:lnTo>
                    <a:lnTo>
                      <a:pt x="2015" y="904"/>
                    </a:lnTo>
                    <a:lnTo>
                      <a:pt x="2014" y="903"/>
                    </a:lnTo>
                    <a:lnTo>
                      <a:pt x="2014" y="902"/>
                    </a:lnTo>
                    <a:lnTo>
                      <a:pt x="2015" y="900"/>
                    </a:lnTo>
                    <a:lnTo>
                      <a:pt x="2015" y="900"/>
                    </a:lnTo>
                    <a:lnTo>
                      <a:pt x="2019" y="895"/>
                    </a:lnTo>
                    <a:lnTo>
                      <a:pt x="2021" y="892"/>
                    </a:lnTo>
                    <a:lnTo>
                      <a:pt x="2029" y="887"/>
                    </a:lnTo>
                    <a:lnTo>
                      <a:pt x="2038" y="885"/>
                    </a:lnTo>
                    <a:lnTo>
                      <a:pt x="2047" y="881"/>
                    </a:lnTo>
                    <a:lnTo>
                      <a:pt x="2055" y="879"/>
                    </a:lnTo>
                    <a:lnTo>
                      <a:pt x="2064" y="876"/>
                    </a:lnTo>
                    <a:lnTo>
                      <a:pt x="2068" y="873"/>
                    </a:lnTo>
                    <a:lnTo>
                      <a:pt x="2071" y="870"/>
                    </a:lnTo>
                    <a:lnTo>
                      <a:pt x="2074" y="867"/>
                    </a:lnTo>
                    <a:lnTo>
                      <a:pt x="2077" y="862"/>
                    </a:lnTo>
                    <a:lnTo>
                      <a:pt x="2077" y="862"/>
                    </a:lnTo>
                    <a:lnTo>
                      <a:pt x="2081" y="854"/>
                    </a:lnTo>
                    <a:lnTo>
                      <a:pt x="2086" y="847"/>
                    </a:lnTo>
                    <a:lnTo>
                      <a:pt x="2091" y="840"/>
                    </a:lnTo>
                    <a:lnTo>
                      <a:pt x="2098" y="834"/>
                    </a:lnTo>
                    <a:lnTo>
                      <a:pt x="2112" y="822"/>
                    </a:lnTo>
                    <a:lnTo>
                      <a:pt x="2126" y="811"/>
                    </a:lnTo>
                    <a:lnTo>
                      <a:pt x="2126" y="811"/>
                    </a:lnTo>
                    <a:lnTo>
                      <a:pt x="2135" y="803"/>
                    </a:lnTo>
                    <a:lnTo>
                      <a:pt x="2143" y="794"/>
                    </a:lnTo>
                    <a:lnTo>
                      <a:pt x="2151" y="783"/>
                    </a:lnTo>
                    <a:lnTo>
                      <a:pt x="2156" y="773"/>
                    </a:lnTo>
                    <a:lnTo>
                      <a:pt x="2169" y="752"/>
                    </a:lnTo>
                    <a:lnTo>
                      <a:pt x="2176" y="740"/>
                    </a:lnTo>
                    <a:lnTo>
                      <a:pt x="2182" y="730"/>
                    </a:lnTo>
                    <a:lnTo>
                      <a:pt x="2182" y="730"/>
                    </a:lnTo>
                    <a:lnTo>
                      <a:pt x="2186" y="724"/>
                    </a:lnTo>
                    <a:lnTo>
                      <a:pt x="2187" y="718"/>
                    </a:lnTo>
                    <a:lnTo>
                      <a:pt x="2189" y="711"/>
                    </a:lnTo>
                    <a:lnTo>
                      <a:pt x="2189" y="704"/>
                    </a:lnTo>
                    <a:lnTo>
                      <a:pt x="2189" y="696"/>
                    </a:lnTo>
                    <a:lnTo>
                      <a:pt x="2187" y="689"/>
                    </a:lnTo>
                    <a:lnTo>
                      <a:pt x="2186" y="683"/>
                    </a:lnTo>
                    <a:lnTo>
                      <a:pt x="2182" y="679"/>
                    </a:lnTo>
                    <a:lnTo>
                      <a:pt x="2182" y="679"/>
                    </a:lnTo>
                    <a:lnTo>
                      <a:pt x="2177" y="672"/>
                    </a:lnTo>
                    <a:lnTo>
                      <a:pt x="2171" y="665"/>
                    </a:lnTo>
                    <a:lnTo>
                      <a:pt x="2167" y="656"/>
                    </a:lnTo>
                    <a:lnTo>
                      <a:pt x="2162" y="648"/>
                    </a:lnTo>
                    <a:lnTo>
                      <a:pt x="2155" y="630"/>
                    </a:lnTo>
                    <a:lnTo>
                      <a:pt x="2151" y="611"/>
                    </a:lnTo>
                    <a:lnTo>
                      <a:pt x="2151" y="611"/>
                    </a:lnTo>
                    <a:lnTo>
                      <a:pt x="2154" y="611"/>
                    </a:lnTo>
                    <a:lnTo>
                      <a:pt x="2156" y="611"/>
                    </a:lnTo>
                    <a:lnTo>
                      <a:pt x="2161" y="608"/>
                    </a:lnTo>
                    <a:lnTo>
                      <a:pt x="2165" y="606"/>
                    </a:lnTo>
                    <a:lnTo>
                      <a:pt x="2168" y="606"/>
                    </a:lnTo>
                    <a:lnTo>
                      <a:pt x="2171" y="606"/>
                    </a:lnTo>
                    <a:lnTo>
                      <a:pt x="2171" y="606"/>
                    </a:lnTo>
                    <a:lnTo>
                      <a:pt x="2165" y="599"/>
                    </a:lnTo>
                    <a:lnTo>
                      <a:pt x="2159" y="594"/>
                    </a:lnTo>
                    <a:lnTo>
                      <a:pt x="2153" y="589"/>
                    </a:lnTo>
                    <a:lnTo>
                      <a:pt x="2148" y="583"/>
                    </a:lnTo>
                    <a:lnTo>
                      <a:pt x="2145" y="578"/>
                    </a:lnTo>
                    <a:lnTo>
                      <a:pt x="2144" y="572"/>
                    </a:lnTo>
                    <a:lnTo>
                      <a:pt x="2145" y="565"/>
                    </a:lnTo>
                    <a:lnTo>
                      <a:pt x="2148" y="557"/>
                    </a:lnTo>
                    <a:lnTo>
                      <a:pt x="2148" y="557"/>
                    </a:lnTo>
                    <a:lnTo>
                      <a:pt x="2159" y="542"/>
                    </a:lnTo>
                    <a:lnTo>
                      <a:pt x="2170" y="529"/>
                    </a:lnTo>
                    <a:lnTo>
                      <a:pt x="2177" y="523"/>
                    </a:lnTo>
                    <a:lnTo>
                      <a:pt x="2184" y="517"/>
                    </a:lnTo>
                    <a:lnTo>
                      <a:pt x="2190" y="513"/>
                    </a:lnTo>
                    <a:lnTo>
                      <a:pt x="2200" y="508"/>
                    </a:lnTo>
                    <a:lnTo>
                      <a:pt x="2200" y="508"/>
                    </a:lnTo>
                    <a:lnTo>
                      <a:pt x="2201" y="507"/>
                    </a:lnTo>
                    <a:lnTo>
                      <a:pt x="2202" y="505"/>
                    </a:lnTo>
                    <a:lnTo>
                      <a:pt x="2204" y="499"/>
                    </a:lnTo>
                    <a:lnTo>
                      <a:pt x="2205" y="495"/>
                    </a:lnTo>
                    <a:lnTo>
                      <a:pt x="2205" y="492"/>
                    </a:lnTo>
                    <a:lnTo>
                      <a:pt x="2204" y="492"/>
                    </a:lnTo>
                    <a:lnTo>
                      <a:pt x="2204" y="492"/>
                    </a:lnTo>
                    <a:lnTo>
                      <a:pt x="2190" y="490"/>
                    </a:lnTo>
                    <a:lnTo>
                      <a:pt x="2177" y="489"/>
                    </a:lnTo>
                    <a:lnTo>
                      <a:pt x="2148" y="486"/>
                    </a:lnTo>
                    <a:lnTo>
                      <a:pt x="2135" y="483"/>
                    </a:lnTo>
                    <a:lnTo>
                      <a:pt x="2122" y="479"/>
                    </a:lnTo>
                    <a:lnTo>
                      <a:pt x="2110" y="472"/>
                    </a:lnTo>
                    <a:lnTo>
                      <a:pt x="2104" y="468"/>
                    </a:lnTo>
                    <a:lnTo>
                      <a:pt x="2098" y="464"/>
                    </a:lnTo>
                    <a:lnTo>
                      <a:pt x="2098" y="464"/>
                    </a:lnTo>
                    <a:lnTo>
                      <a:pt x="2097" y="460"/>
                    </a:lnTo>
                    <a:lnTo>
                      <a:pt x="2096" y="457"/>
                    </a:lnTo>
                    <a:lnTo>
                      <a:pt x="2097" y="454"/>
                    </a:lnTo>
                    <a:lnTo>
                      <a:pt x="2098" y="450"/>
                    </a:lnTo>
                    <a:lnTo>
                      <a:pt x="2098" y="450"/>
                    </a:lnTo>
                    <a:lnTo>
                      <a:pt x="2101" y="448"/>
                    </a:lnTo>
                    <a:lnTo>
                      <a:pt x="2103" y="446"/>
                    </a:lnTo>
                    <a:lnTo>
                      <a:pt x="2109" y="445"/>
                    </a:lnTo>
                    <a:lnTo>
                      <a:pt x="2114" y="446"/>
                    </a:lnTo>
                    <a:lnTo>
                      <a:pt x="2121" y="447"/>
                    </a:lnTo>
                    <a:lnTo>
                      <a:pt x="2126" y="449"/>
                    </a:lnTo>
                    <a:lnTo>
                      <a:pt x="2131" y="450"/>
                    </a:lnTo>
                    <a:lnTo>
                      <a:pt x="2136" y="450"/>
                    </a:lnTo>
                    <a:lnTo>
                      <a:pt x="2137" y="449"/>
                    </a:lnTo>
                    <a:lnTo>
                      <a:pt x="2138" y="448"/>
                    </a:lnTo>
                    <a:lnTo>
                      <a:pt x="2138" y="448"/>
                    </a:lnTo>
                    <a:lnTo>
                      <a:pt x="2147" y="430"/>
                    </a:lnTo>
                    <a:lnTo>
                      <a:pt x="2156" y="413"/>
                    </a:lnTo>
                    <a:lnTo>
                      <a:pt x="2162" y="406"/>
                    </a:lnTo>
                    <a:lnTo>
                      <a:pt x="2168" y="400"/>
                    </a:lnTo>
                    <a:lnTo>
                      <a:pt x="2173" y="396"/>
                    </a:lnTo>
                    <a:lnTo>
                      <a:pt x="2181" y="393"/>
                    </a:lnTo>
                    <a:lnTo>
                      <a:pt x="2181" y="393"/>
                    </a:lnTo>
                    <a:lnTo>
                      <a:pt x="2185" y="393"/>
                    </a:lnTo>
                    <a:lnTo>
                      <a:pt x="2187" y="395"/>
                    </a:lnTo>
                    <a:lnTo>
                      <a:pt x="2188" y="396"/>
                    </a:lnTo>
                    <a:lnTo>
                      <a:pt x="2189" y="398"/>
                    </a:lnTo>
                    <a:lnTo>
                      <a:pt x="2188" y="405"/>
                    </a:lnTo>
                    <a:lnTo>
                      <a:pt x="2187" y="413"/>
                    </a:lnTo>
                    <a:lnTo>
                      <a:pt x="2185" y="421"/>
                    </a:lnTo>
                    <a:lnTo>
                      <a:pt x="2184" y="429"/>
                    </a:lnTo>
                    <a:lnTo>
                      <a:pt x="2185" y="433"/>
                    </a:lnTo>
                    <a:lnTo>
                      <a:pt x="2186" y="437"/>
                    </a:lnTo>
                    <a:lnTo>
                      <a:pt x="2188" y="440"/>
                    </a:lnTo>
                    <a:lnTo>
                      <a:pt x="2192" y="442"/>
                    </a:lnTo>
                    <a:lnTo>
                      <a:pt x="2192" y="442"/>
                    </a:lnTo>
                    <a:lnTo>
                      <a:pt x="2196" y="445"/>
                    </a:lnTo>
                    <a:lnTo>
                      <a:pt x="2200" y="446"/>
                    </a:lnTo>
                    <a:lnTo>
                      <a:pt x="2210" y="446"/>
                    </a:lnTo>
                    <a:lnTo>
                      <a:pt x="2220" y="445"/>
                    </a:lnTo>
                    <a:lnTo>
                      <a:pt x="2230" y="442"/>
                    </a:lnTo>
                    <a:lnTo>
                      <a:pt x="2238" y="441"/>
                    </a:lnTo>
                    <a:lnTo>
                      <a:pt x="2246" y="441"/>
                    </a:lnTo>
                    <a:lnTo>
                      <a:pt x="2248" y="442"/>
                    </a:lnTo>
                    <a:lnTo>
                      <a:pt x="2251" y="445"/>
                    </a:lnTo>
                    <a:lnTo>
                      <a:pt x="2252" y="448"/>
                    </a:lnTo>
                    <a:lnTo>
                      <a:pt x="2252" y="453"/>
                    </a:lnTo>
                    <a:lnTo>
                      <a:pt x="2252" y="453"/>
                    </a:lnTo>
                    <a:lnTo>
                      <a:pt x="2253" y="454"/>
                    </a:lnTo>
                    <a:lnTo>
                      <a:pt x="2256" y="456"/>
                    </a:lnTo>
                    <a:lnTo>
                      <a:pt x="2267" y="459"/>
                    </a:lnTo>
                    <a:lnTo>
                      <a:pt x="2276" y="463"/>
                    </a:lnTo>
                    <a:lnTo>
                      <a:pt x="2279" y="465"/>
                    </a:lnTo>
                    <a:lnTo>
                      <a:pt x="2281" y="467"/>
                    </a:lnTo>
                    <a:lnTo>
                      <a:pt x="2281" y="467"/>
                    </a:lnTo>
                    <a:lnTo>
                      <a:pt x="2280" y="470"/>
                    </a:lnTo>
                    <a:lnTo>
                      <a:pt x="2279" y="473"/>
                    </a:lnTo>
                    <a:lnTo>
                      <a:pt x="2276" y="479"/>
                    </a:lnTo>
                    <a:lnTo>
                      <a:pt x="2271" y="483"/>
                    </a:lnTo>
                    <a:lnTo>
                      <a:pt x="2271" y="487"/>
                    </a:lnTo>
                    <a:lnTo>
                      <a:pt x="2271" y="489"/>
                    </a:lnTo>
                    <a:lnTo>
                      <a:pt x="2271" y="489"/>
                    </a:lnTo>
                    <a:lnTo>
                      <a:pt x="2272" y="491"/>
                    </a:lnTo>
                    <a:lnTo>
                      <a:pt x="2273" y="492"/>
                    </a:lnTo>
                    <a:lnTo>
                      <a:pt x="2279" y="492"/>
                    </a:lnTo>
                    <a:lnTo>
                      <a:pt x="2286" y="493"/>
                    </a:lnTo>
                    <a:lnTo>
                      <a:pt x="2288" y="495"/>
                    </a:lnTo>
                    <a:lnTo>
                      <a:pt x="2291" y="497"/>
                    </a:lnTo>
                    <a:lnTo>
                      <a:pt x="2291" y="497"/>
                    </a:lnTo>
                    <a:lnTo>
                      <a:pt x="2294" y="503"/>
                    </a:lnTo>
                    <a:lnTo>
                      <a:pt x="2295" y="507"/>
                    </a:lnTo>
                    <a:lnTo>
                      <a:pt x="2295" y="512"/>
                    </a:lnTo>
                    <a:lnTo>
                      <a:pt x="2294" y="516"/>
                    </a:lnTo>
                    <a:lnTo>
                      <a:pt x="2292" y="522"/>
                    </a:lnTo>
                    <a:lnTo>
                      <a:pt x="2292" y="524"/>
                    </a:lnTo>
                    <a:lnTo>
                      <a:pt x="2293" y="526"/>
                    </a:lnTo>
                    <a:lnTo>
                      <a:pt x="2293" y="526"/>
                    </a:lnTo>
                    <a:lnTo>
                      <a:pt x="2295" y="530"/>
                    </a:lnTo>
                    <a:lnTo>
                      <a:pt x="2296" y="532"/>
                    </a:lnTo>
                    <a:lnTo>
                      <a:pt x="2297" y="536"/>
                    </a:lnTo>
                    <a:lnTo>
                      <a:pt x="2296" y="538"/>
                    </a:lnTo>
                    <a:lnTo>
                      <a:pt x="2292" y="554"/>
                    </a:lnTo>
                    <a:lnTo>
                      <a:pt x="2292" y="554"/>
                    </a:lnTo>
                    <a:lnTo>
                      <a:pt x="2288" y="566"/>
                    </a:lnTo>
                    <a:lnTo>
                      <a:pt x="2287" y="572"/>
                    </a:lnTo>
                    <a:lnTo>
                      <a:pt x="2287" y="574"/>
                    </a:lnTo>
                    <a:lnTo>
                      <a:pt x="2288" y="575"/>
                    </a:lnTo>
                    <a:lnTo>
                      <a:pt x="2288" y="575"/>
                    </a:lnTo>
                    <a:lnTo>
                      <a:pt x="2289" y="578"/>
                    </a:lnTo>
                    <a:lnTo>
                      <a:pt x="2291" y="581"/>
                    </a:lnTo>
                    <a:lnTo>
                      <a:pt x="2291" y="586"/>
                    </a:lnTo>
                    <a:lnTo>
                      <a:pt x="2291" y="589"/>
                    </a:lnTo>
                    <a:lnTo>
                      <a:pt x="2292" y="590"/>
                    </a:lnTo>
                    <a:lnTo>
                      <a:pt x="2294" y="590"/>
                    </a:lnTo>
                    <a:lnTo>
                      <a:pt x="2294" y="590"/>
                    </a:lnTo>
                    <a:lnTo>
                      <a:pt x="2306" y="588"/>
                    </a:lnTo>
                    <a:lnTo>
                      <a:pt x="2314" y="586"/>
                    </a:lnTo>
                    <a:lnTo>
                      <a:pt x="2320" y="582"/>
                    </a:lnTo>
                    <a:lnTo>
                      <a:pt x="2325" y="579"/>
                    </a:lnTo>
                    <a:lnTo>
                      <a:pt x="2334" y="567"/>
                    </a:lnTo>
                    <a:lnTo>
                      <a:pt x="2341" y="561"/>
                    </a:lnTo>
                    <a:lnTo>
                      <a:pt x="2351" y="554"/>
                    </a:lnTo>
                    <a:lnTo>
                      <a:pt x="2351" y="554"/>
                    </a:lnTo>
                    <a:lnTo>
                      <a:pt x="2354" y="551"/>
                    </a:lnTo>
                    <a:lnTo>
                      <a:pt x="2358" y="547"/>
                    </a:lnTo>
                    <a:lnTo>
                      <a:pt x="2364" y="539"/>
                    </a:lnTo>
                    <a:lnTo>
                      <a:pt x="2368" y="531"/>
                    </a:lnTo>
                    <a:lnTo>
                      <a:pt x="2368" y="528"/>
                    </a:lnTo>
                    <a:lnTo>
                      <a:pt x="2367" y="526"/>
                    </a:lnTo>
                    <a:lnTo>
                      <a:pt x="2367" y="526"/>
                    </a:lnTo>
                    <a:lnTo>
                      <a:pt x="2363" y="526"/>
                    </a:lnTo>
                    <a:lnTo>
                      <a:pt x="2362" y="523"/>
                    </a:lnTo>
                    <a:lnTo>
                      <a:pt x="2360" y="520"/>
                    </a:lnTo>
                    <a:lnTo>
                      <a:pt x="2360" y="514"/>
                    </a:lnTo>
                    <a:lnTo>
                      <a:pt x="2358" y="503"/>
                    </a:lnTo>
                    <a:lnTo>
                      <a:pt x="2355" y="497"/>
                    </a:lnTo>
                    <a:lnTo>
                      <a:pt x="2352" y="491"/>
                    </a:lnTo>
                    <a:lnTo>
                      <a:pt x="2352" y="491"/>
                    </a:lnTo>
                    <a:lnTo>
                      <a:pt x="2345" y="481"/>
                    </a:lnTo>
                    <a:lnTo>
                      <a:pt x="2339" y="473"/>
                    </a:lnTo>
                    <a:lnTo>
                      <a:pt x="2335" y="466"/>
                    </a:lnTo>
                    <a:lnTo>
                      <a:pt x="2333" y="457"/>
                    </a:lnTo>
                    <a:lnTo>
                      <a:pt x="2333" y="457"/>
                    </a:lnTo>
                    <a:lnTo>
                      <a:pt x="2333" y="453"/>
                    </a:lnTo>
                    <a:lnTo>
                      <a:pt x="2334" y="448"/>
                    </a:lnTo>
                    <a:lnTo>
                      <a:pt x="2339" y="439"/>
                    </a:lnTo>
                    <a:lnTo>
                      <a:pt x="2343" y="430"/>
                    </a:lnTo>
                    <a:lnTo>
                      <a:pt x="2344" y="426"/>
                    </a:lnTo>
                    <a:lnTo>
                      <a:pt x="2342" y="423"/>
                    </a:lnTo>
                    <a:lnTo>
                      <a:pt x="2342" y="423"/>
                    </a:lnTo>
                    <a:lnTo>
                      <a:pt x="2343" y="421"/>
                    </a:lnTo>
                    <a:lnTo>
                      <a:pt x="2345" y="417"/>
                    </a:lnTo>
                    <a:lnTo>
                      <a:pt x="2354" y="409"/>
                    </a:lnTo>
                    <a:lnTo>
                      <a:pt x="2362" y="402"/>
                    </a:lnTo>
                    <a:lnTo>
                      <a:pt x="2363" y="399"/>
                    </a:lnTo>
                    <a:lnTo>
                      <a:pt x="2363" y="399"/>
                    </a:lnTo>
                    <a:lnTo>
                      <a:pt x="2363" y="398"/>
                    </a:lnTo>
                    <a:lnTo>
                      <a:pt x="2363" y="398"/>
                    </a:lnTo>
                    <a:lnTo>
                      <a:pt x="2364" y="395"/>
                    </a:lnTo>
                    <a:lnTo>
                      <a:pt x="2366" y="391"/>
                    </a:lnTo>
                    <a:lnTo>
                      <a:pt x="2366" y="387"/>
                    </a:lnTo>
                    <a:lnTo>
                      <a:pt x="2367" y="384"/>
                    </a:lnTo>
                    <a:lnTo>
                      <a:pt x="2367" y="384"/>
                    </a:lnTo>
                    <a:lnTo>
                      <a:pt x="2372" y="375"/>
                    </a:lnTo>
                    <a:lnTo>
                      <a:pt x="2375" y="370"/>
                    </a:lnTo>
                    <a:lnTo>
                      <a:pt x="2377" y="362"/>
                    </a:lnTo>
                    <a:lnTo>
                      <a:pt x="2378" y="357"/>
                    </a:lnTo>
                    <a:lnTo>
                      <a:pt x="2382" y="352"/>
                    </a:lnTo>
                    <a:lnTo>
                      <a:pt x="2389" y="344"/>
                    </a:lnTo>
                    <a:lnTo>
                      <a:pt x="2401" y="333"/>
                    </a:lnTo>
                    <a:lnTo>
                      <a:pt x="2401" y="333"/>
                    </a:lnTo>
                    <a:lnTo>
                      <a:pt x="2420" y="333"/>
                    </a:lnTo>
                    <a:lnTo>
                      <a:pt x="2440" y="330"/>
                    </a:lnTo>
                    <a:lnTo>
                      <a:pt x="2459" y="325"/>
                    </a:lnTo>
                    <a:lnTo>
                      <a:pt x="2477" y="318"/>
                    </a:lnTo>
                    <a:lnTo>
                      <a:pt x="2494" y="309"/>
                    </a:lnTo>
                    <a:lnTo>
                      <a:pt x="2502" y="304"/>
                    </a:lnTo>
                    <a:lnTo>
                      <a:pt x="2509" y="298"/>
                    </a:lnTo>
                    <a:lnTo>
                      <a:pt x="2516" y="292"/>
                    </a:lnTo>
                    <a:lnTo>
                      <a:pt x="2523" y="285"/>
                    </a:lnTo>
                    <a:lnTo>
                      <a:pt x="2528" y="277"/>
                    </a:lnTo>
                    <a:lnTo>
                      <a:pt x="2533" y="269"/>
                    </a:lnTo>
                    <a:lnTo>
                      <a:pt x="2533" y="269"/>
                    </a:lnTo>
                    <a:lnTo>
                      <a:pt x="2557" y="227"/>
                    </a:lnTo>
                    <a:lnTo>
                      <a:pt x="2569" y="207"/>
                    </a:lnTo>
                    <a:lnTo>
                      <a:pt x="2583" y="188"/>
                    </a:lnTo>
                    <a:lnTo>
                      <a:pt x="2583" y="188"/>
                    </a:lnTo>
                    <a:lnTo>
                      <a:pt x="2560" y="181"/>
                    </a:lnTo>
                    <a:lnTo>
                      <a:pt x="2560" y="181"/>
                    </a:lnTo>
                    <a:lnTo>
                      <a:pt x="2550" y="180"/>
                    </a:lnTo>
                    <a:lnTo>
                      <a:pt x="2542" y="180"/>
                    </a:lnTo>
                    <a:lnTo>
                      <a:pt x="2534" y="182"/>
                    </a:lnTo>
                    <a:lnTo>
                      <a:pt x="2528" y="184"/>
                    </a:lnTo>
                    <a:lnTo>
                      <a:pt x="2521" y="186"/>
                    </a:lnTo>
                    <a:lnTo>
                      <a:pt x="2515" y="189"/>
                    </a:lnTo>
                    <a:lnTo>
                      <a:pt x="2508" y="189"/>
                    </a:lnTo>
                    <a:lnTo>
                      <a:pt x="2499" y="188"/>
                    </a:lnTo>
                    <a:lnTo>
                      <a:pt x="2499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Freeform: Shape 61"/>
              <p:cNvSpPr/>
              <p:nvPr/>
            </p:nvSpPr>
            <p:spPr bwMode="auto">
              <a:xfrm>
                <a:off x="3848100" y="3197225"/>
                <a:ext cx="17463" cy="11112"/>
              </a:xfrm>
              <a:custGeom>
                <a:avLst/>
                <a:gdLst>
                  <a:gd name="T0" fmla="*/ 19 w 20"/>
                  <a:gd name="T1" fmla="*/ 9 h 13"/>
                  <a:gd name="T2" fmla="*/ 19 w 20"/>
                  <a:gd name="T3" fmla="*/ 9 h 13"/>
                  <a:gd name="T4" fmla="*/ 20 w 20"/>
                  <a:gd name="T5" fmla="*/ 7 h 13"/>
                  <a:gd name="T6" fmla="*/ 20 w 20"/>
                  <a:gd name="T7" fmla="*/ 4 h 13"/>
                  <a:gd name="T8" fmla="*/ 18 w 20"/>
                  <a:gd name="T9" fmla="*/ 3 h 13"/>
                  <a:gd name="T10" fmla="*/ 16 w 20"/>
                  <a:gd name="T11" fmla="*/ 1 h 13"/>
                  <a:gd name="T12" fmla="*/ 16 w 20"/>
                  <a:gd name="T13" fmla="*/ 1 h 13"/>
                  <a:gd name="T14" fmla="*/ 12 w 20"/>
                  <a:gd name="T15" fmla="*/ 0 h 13"/>
                  <a:gd name="T16" fmla="*/ 9 w 20"/>
                  <a:gd name="T17" fmla="*/ 0 h 13"/>
                  <a:gd name="T18" fmla="*/ 9 w 20"/>
                  <a:gd name="T19" fmla="*/ 0 h 13"/>
                  <a:gd name="T20" fmla="*/ 3 w 20"/>
                  <a:gd name="T21" fmla="*/ 1 h 13"/>
                  <a:gd name="T22" fmla="*/ 0 w 20"/>
                  <a:gd name="T23" fmla="*/ 3 h 13"/>
                  <a:gd name="T24" fmla="*/ 0 w 20"/>
                  <a:gd name="T25" fmla="*/ 5 h 13"/>
                  <a:gd name="T26" fmla="*/ 2 w 20"/>
                  <a:gd name="T27" fmla="*/ 11 h 13"/>
                  <a:gd name="T28" fmla="*/ 2 w 20"/>
                  <a:gd name="T29" fmla="*/ 11 h 13"/>
                  <a:gd name="T30" fmla="*/ 3 w 20"/>
                  <a:gd name="T31" fmla="*/ 11 h 13"/>
                  <a:gd name="T32" fmla="*/ 8 w 20"/>
                  <a:gd name="T33" fmla="*/ 12 h 13"/>
                  <a:gd name="T34" fmla="*/ 8 w 20"/>
                  <a:gd name="T35" fmla="*/ 12 h 13"/>
                  <a:gd name="T36" fmla="*/ 11 w 20"/>
                  <a:gd name="T37" fmla="*/ 13 h 13"/>
                  <a:gd name="T38" fmla="*/ 14 w 20"/>
                  <a:gd name="T39" fmla="*/ 13 h 13"/>
                  <a:gd name="T40" fmla="*/ 17 w 20"/>
                  <a:gd name="T41" fmla="*/ 12 h 13"/>
                  <a:gd name="T42" fmla="*/ 19 w 20"/>
                  <a:gd name="T43" fmla="*/ 9 h 13"/>
                  <a:gd name="T44" fmla="*/ 19 w 20"/>
                  <a:gd name="T4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3">
                    <a:moveTo>
                      <a:pt x="19" y="9"/>
                    </a:moveTo>
                    <a:lnTo>
                      <a:pt x="19" y="9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7" y="12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Group 6"/>
            <p:cNvGrpSpPr/>
            <p:nvPr/>
          </p:nvGrpSpPr>
          <p:grpSpPr>
            <a:xfrm>
              <a:off x="2145115" y="1528232"/>
              <a:ext cx="3368877" cy="2238712"/>
              <a:chOff x="5116513" y="1595438"/>
              <a:chExt cx="2967037" cy="1971675"/>
            </a:xfrm>
            <a:grpFill/>
          </p:grpSpPr>
          <p:sp>
            <p:nvSpPr>
              <p:cNvPr id="49" name="Freeform: Shape 21"/>
              <p:cNvSpPr/>
              <p:nvPr/>
            </p:nvSpPr>
            <p:spPr bwMode="auto">
              <a:xfrm>
                <a:off x="6173788" y="2047875"/>
                <a:ext cx="39688" cy="15875"/>
              </a:xfrm>
              <a:custGeom>
                <a:avLst/>
                <a:gdLst>
                  <a:gd name="T0" fmla="*/ 21 w 51"/>
                  <a:gd name="T1" fmla="*/ 9 h 19"/>
                  <a:gd name="T2" fmla="*/ 21 w 51"/>
                  <a:gd name="T3" fmla="*/ 9 h 19"/>
                  <a:gd name="T4" fmla="*/ 21 w 51"/>
                  <a:gd name="T5" fmla="*/ 12 h 19"/>
                  <a:gd name="T6" fmla="*/ 21 w 51"/>
                  <a:gd name="T7" fmla="*/ 16 h 19"/>
                  <a:gd name="T8" fmla="*/ 22 w 51"/>
                  <a:gd name="T9" fmla="*/ 17 h 19"/>
                  <a:gd name="T10" fmla="*/ 22 w 51"/>
                  <a:gd name="T11" fmla="*/ 17 h 19"/>
                  <a:gd name="T12" fmla="*/ 27 w 51"/>
                  <a:gd name="T13" fmla="*/ 18 h 19"/>
                  <a:gd name="T14" fmla="*/ 31 w 51"/>
                  <a:gd name="T15" fmla="*/ 19 h 19"/>
                  <a:gd name="T16" fmla="*/ 37 w 51"/>
                  <a:gd name="T17" fmla="*/ 18 h 19"/>
                  <a:gd name="T18" fmla="*/ 39 w 51"/>
                  <a:gd name="T19" fmla="*/ 17 h 19"/>
                  <a:gd name="T20" fmla="*/ 39 w 51"/>
                  <a:gd name="T21" fmla="*/ 17 h 19"/>
                  <a:gd name="T22" fmla="*/ 45 w 51"/>
                  <a:gd name="T23" fmla="*/ 11 h 19"/>
                  <a:gd name="T24" fmla="*/ 51 w 51"/>
                  <a:gd name="T25" fmla="*/ 7 h 19"/>
                  <a:gd name="T26" fmla="*/ 51 w 51"/>
                  <a:gd name="T27" fmla="*/ 7 h 19"/>
                  <a:gd name="T28" fmla="*/ 44 w 51"/>
                  <a:gd name="T29" fmla="*/ 8 h 19"/>
                  <a:gd name="T30" fmla="*/ 36 w 51"/>
                  <a:gd name="T31" fmla="*/ 8 h 19"/>
                  <a:gd name="T32" fmla="*/ 29 w 51"/>
                  <a:gd name="T33" fmla="*/ 6 h 19"/>
                  <a:gd name="T34" fmla="*/ 22 w 51"/>
                  <a:gd name="T35" fmla="*/ 2 h 19"/>
                  <a:gd name="T36" fmla="*/ 22 w 51"/>
                  <a:gd name="T37" fmla="*/ 2 h 19"/>
                  <a:gd name="T38" fmla="*/ 21 w 51"/>
                  <a:gd name="T39" fmla="*/ 0 h 19"/>
                  <a:gd name="T40" fmla="*/ 0 w 51"/>
                  <a:gd name="T41" fmla="*/ 1 h 19"/>
                  <a:gd name="T42" fmla="*/ 0 w 51"/>
                  <a:gd name="T43" fmla="*/ 1 h 19"/>
                  <a:gd name="T44" fmla="*/ 11 w 51"/>
                  <a:gd name="T45" fmla="*/ 6 h 19"/>
                  <a:gd name="T46" fmla="*/ 21 w 51"/>
                  <a:gd name="T47" fmla="*/ 9 h 19"/>
                  <a:gd name="T48" fmla="*/ 21 w 51"/>
                  <a:gd name="T4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19">
                    <a:moveTo>
                      <a:pt x="21" y="9"/>
                    </a:moveTo>
                    <a:lnTo>
                      <a:pt x="21" y="9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7" y="18"/>
                    </a:lnTo>
                    <a:lnTo>
                      <a:pt x="31" y="19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5" y="11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44" y="8"/>
                    </a:lnTo>
                    <a:lnTo>
                      <a:pt x="36" y="8"/>
                    </a:lnTo>
                    <a:lnTo>
                      <a:pt x="29" y="6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" y="6"/>
                    </a:lnTo>
                    <a:lnTo>
                      <a:pt x="21" y="9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22"/>
              <p:cNvSpPr/>
              <p:nvPr/>
            </p:nvSpPr>
            <p:spPr bwMode="auto">
              <a:xfrm>
                <a:off x="6213475" y="2046288"/>
                <a:ext cx="19050" cy="7937"/>
              </a:xfrm>
              <a:custGeom>
                <a:avLst/>
                <a:gdLst>
                  <a:gd name="T0" fmla="*/ 23 w 23"/>
                  <a:gd name="T1" fmla="*/ 0 h 9"/>
                  <a:gd name="T2" fmla="*/ 18 w 23"/>
                  <a:gd name="T3" fmla="*/ 1 h 9"/>
                  <a:gd name="T4" fmla="*/ 18 w 23"/>
                  <a:gd name="T5" fmla="*/ 1 h 9"/>
                  <a:gd name="T6" fmla="*/ 9 w 23"/>
                  <a:gd name="T7" fmla="*/ 3 h 9"/>
                  <a:gd name="T8" fmla="*/ 0 w 23"/>
                  <a:gd name="T9" fmla="*/ 9 h 9"/>
                  <a:gd name="T10" fmla="*/ 0 w 23"/>
                  <a:gd name="T11" fmla="*/ 9 h 9"/>
                  <a:gd name="T12" fmla="*/ 12 w 23"/>
                  <a:gd name="T13" fmla="*/ 4 h 9"/>
                  <a:gd name="T14" fmla="*/ 23 w 23"/>
                  <a:gd name="T15" fmla="*/ 0 h 9"/>
                  <a:gd name="T16" fmla="*/ 23 w 2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2" y="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23"/>
              <p:cNvSpPr/>
              <p:nvPr/>
            </p:nvSpPr>
            <p:spPr bwMode="auto">
              <a:xfrm>
                <a:off x="6715125" y="3271838"/>
                <a:ext cx="3175" cy="317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5 h 5"/>
                  <a:gd name="T6" fmla="*/ 4 w 4"/>
                  <a:gd name="T7" fmla="*/ 5 h 5"/>
                  <a:gd name="T8" fmla="*/ 4 w 4"/>
                  <a:gd name="T9" fmla="*/ 0 h 5"/>
                  <a:gd name="T10" fmla="*/ 4 w 4"/>
                  <a:gd name="T11" fmla="*/ 0 h 5"/>
                  <a:gd name="T12" fmla="*/ 0 w 4"/>
                  <a:gd name="T13" fmla="*/ 5 h 5"/>
                  <a:gd name="T14" fmla="*/ 0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24"/>
              <p:cNvSpPr/>
              <p:nvPr/>
            </p:nvSpPr>
            <p:spPr bwMode="auto">
              <a:xfrm>
                <a:off x="5116513" y="2100264"/>
                <a:ext cx="2189164" cy="1466849"/>
              </a:xfrm>
              <a:custGeom>
                <a:avLst/>
                <a:gdLst>
                  <a:gd name="T0" fmla="*/ 1882 w 2758"/>
                  <a:gd name="T1" fmla="*/ 1679 h 1847"/>
                  <a:gd name="T2" fmla="*/ 1702 w 2758"/>
                  <a:gd name="T3" fmla="*/ 1609 h 1847"/>
                  <a:gd name="T4" fmla="*/ 1852 w 2758"/>
                  <a:gd name="T5" fmla="*/ 1467 h 1847"/>
                  <a:gd name="T6" fmla="*/ 2017 w 2758"/>
                  <a:gd name="T7" fmla="*/ 1466 h 1847"/>
                  <a:gd name="T8" fmla="*/ 2162 w 2758"/>
                  <a:gd name="T9" fmla="*/ 1594 h 1847"/>
                  <a:gd name="T10" fmla="*/ 2188 w 2758"/>
                  <a:gd name="T11" fmla="*/ 1346 h 1847"/>
                  <a:gd name="T12" fmla="*/ 2225 w 2758"/>
                  <a:gd name="T13" fmla="*/ 1208 h 1847"/>
                  <a:gd name="T14" fmla="*/ 2311 w 2758"/>
                  <a:gd name="T15" fmla="*/ 1122 h 1847"/>
                  <a:gd name="T16" fmla="*/ 2493 w 2758"/>
                  <a:gd name="T17" fmla="*/ 1039 h 1847"/>
                  <a:gd name="T18" fmla="*/ 2544 w 2758"/>
                  <a:gd name="T19" fmla="*/ 946 h 1847"/>
                  <a:gd name="T20" fmla="*/ 2461 w 2758"/>
                  <a:gd name="T21" fmla="*/ 872 h 1847"/>
                  <a:gd name="T22" fmla="*/ 2464 w 2758"/>
                  <a:gd name="T23" fmla="*/ 817 h 1847"/>
                  <a:gd name="T24" fmla="*/ 2696 w 2758"/>
                  <a:gd name="T25" fmla="*/ 696 h 1847"/>
                  <a:gd name="T26" fmla="*/ 2595 w 2758"/>
                  <a:gd name="T27" fmla="*/ 616 h 1847"/>
                  <a:gd name="T28" fmla="*/ 2538 w 2758"/>
                  <a:gd name="T29" fmla="*/ 552 h 1847"/>
                  <a:gd name="T30" fmla="*/ 2497 w 2758"/>
                  <a:gd name="T31" fmla="*/ 544 h 1847"/>
                  <a:gd name="T32" fmla="*/ 2440 w 2758"/>
                  <a:gd name="T33" fmla="*/ 537 h 1847"/>
                  <a:gd name="T34" fmla="*/ 2354 w 2758"/>
                  <a:gd name="T35" fmla="*/ 422 h 1847"/>
                  <a:gd name="T36" fmla="*/ 2212 w 2758"/>
                  <a:gd name="T37" fmla="*/ 412 h 1847"/>
                  <a:gd name="T38" fmla="*/ 2186 w 2758"/>
                  <a:gd name="T39" fmla="*/ 686 h 1847"/>
                  <a:gd name="T40" fmla="*/ 2081 w 2758"/>
                  <a:gd name="T41" fmla="*/ 728 h 1847"/>
                  <a:gd name="T42" fmla="*/ 1919 w 2758"/>
                  <a:gd name="T43" fmla="*/ 622 h 1847"/>
                  <a:gd name="T44" fmla="*/ 1788 w 2758"/>
                  <a:gd name="T45" fmla="*/ 531 h 1847"/>
                  <a:gd name="T46" fmla="*/ 1860 w 2758"/>
                  <a:gd name="T47" fmla="*/ 370 h 1847"/>
                  <a:gd name="T48" fmla="*/ 1982 w 2758"/>
                  <a:gd name="T49" fmla="*/ 215 h 1847"/>
                  <a:gd name="T50" fmla="*/ 2073 w 2758"/>
                  <a:gd name="T51" fmla="*/ 120 h 1847"/>
                  <a:gd name="T52" fmla="*/ 2000 w 2758"/>
                  <a:gd name="T53" fmla="*/ 167 h 1847"/>
                  <a:gd name="T54" fmla="*/ 1927 w 2758"/>
                  <a:gd name="T55" fmla="*/ 109 h 1847"/>
                  <a:gd name="T56" fmla="*/ 1852 w 2758"/>
                  <a:gd name="T57" fmla="*/ 58 h 1847"/>
                  <a:gd name="T58" fmla="*/ 1774 w 2758"/>
                  <a:gd name="T59" fmla="*/ 11 h 1847"/>
                  <a:gd name="T60" fmla="*/ 1798 w 2758"/>
                  <a:gd name="T61" fmla="*/ 103 h 1847"/>
                  <a:gd name="T62" fmla="*/ 1681 w 2758"/>
                  <a:gd name="T63" fmla="*/ 155 h 1847"/>
                  <a:gd name="T64" fmla="*/ 1462 w 2758"/>
                  <a:gd name="T65" fmla="*/ 159 h 1847"/>
                  <a:gd name="T66" fmla="*/ 1393 w 2758"/>
                  <a:gd name="T67" fmla="*/ 189 h 1847"/>
                  <a:gd name="T68" fmla="*/ 1294 w 2758"/>
                  <a:gd name="T69" fmla="*/ 139 h 1847"/>
                  <a:gd name="T70" fmla="*/ 1053 w 2758"/>
                  <a:gd name="T71" fmla="*/ 69 h 1847"/>
                  <a:gd name="T72" fmla="*/ 923 w 2758"/>
                  <a:gd name="T73" fmla="*/ 59 h 1847"/>
                  <a:gd name="T74" fmla="*/ 688 w 2758"/>
                  <a:gd name="T75" fmla="*/ 93 h 1847"/>
                  <a:gd name="T76" fmla="*/ 352 w 2758"/>
                  <a:gd name="T77" fmla="*/ 14 h 1847"/>
                  <a:gd name="T78" fmla="*/ 215 w 2758"/>
                  <a:gd name="T79" fmla="*/ 23 h 1847"/>
                  <a:gd name="T80" fmla="*/ 47 w 2758"/>
                  <a:gd name="T81" fmla="*/ 158 h 1847"/>
                  <a:gd name="T82" fmla="*/ 92 w 2758"/>
                  <a:gd name="T83" fmla="*/ 243 h 1847"/>
                  <a:gd name="T84" fmla="*/ 101 w 2758"/>
                  <a:gd name="T85" fmla="*/ 312 h 1847"/>
                  <a:gd name="T86" fmla="*/ 126 w 2758"/>
                  <a:gd name="T87" fmla="*/ 347 h 1847"/>
                  <a:gd name="T88" fmla="*/ 61 w 2758"/>
                  <a:gd name="T89" fmla="*/ 512 h 1847"/>
                  <a:gd name="T90" fmla="*/ 125 w 2758"/>
                  <a:gd name="T91" fmla="*/ 511 h 1847"/>
                  <a:gd name="T92" fmla="*/ 183 w 2758"/>
                  <a:gd name="T93" fmla="*/ 578 h 1847"/>
                  <a:gd name="T94" fmla="*/ 93 w 2758"/>
                  <a:gd name="T95" fmla="*/ 666 h 1847"/>
                  <a:gd name="T96" fmla="*/ 340 w 2758"/>
                  <a:gd name="T97" fmla="*/ 489 h 1847"/>
                  <a:gd name="T98" fmla="*/ 373 w 2758"/>
                  <a:gd name="T99" fmla="*/ 523 h 1847"/>
                  <a:gd name="T100" fmla="*/ 464 w 2758"/>
                  <a:gd name="T101" fmla="*/ 438 h 1847"/>
                  <a:gd name="T102" fmla="*/ 587 w 2758"/>
                  <a:gd name="T103" fmla="*/ 494 h 1847"/>
                  <a:gd name="T104" fmla="*/ 736 w 2758"/>
                  <a:gd name="T105" fmla="*/ 571 h 1847"/>
                  <a:gd name="T106" fmla="*/ 827 w 2758"/>
                  <a:gd name="T107" fmla="*/ 650 h 1847"/>
                  <a:gd name="T108" fmla="*/ 1043 w 2758"/>
                  <a:gd name="T109" fmla="*/ 856 h 1847"/>
                  <a:gd name="T110" fmla="*/ 981 w 2758"/>
                  <a:gd name="T111" fmla="*/ 860 h 1847"/>
                  <a:gd name="T112" fmla="*/ 1063 w 2758"/>
                  <a:gd name="T113" fmla="*/ 1116 h 1847"/>
                  <a:gd name="T114" fmla="*/ 1219 w 2758"/>
                  <a:gd name="T115" fmla="*/ 1389 h 1847"/>
                  <a:gd name="T116" fmla="*/ 1428 w 2758"/>
                  <a:gd name="T117" fmla="*/ 1585 h 1847"/>
                  <a:gd name="T118" fmla="*/ 1319 w 2758"/>
                  <a:gd name="T119" fmla="*/ 1409 h 1847"/>
                  <a:gd name="T120" fmla="*/ 1482 w 2758"/>
                  <a:gd name="T121" fmla="*/ 1647 h 1847"/>
                  <a:gd name="T122" fmla="*/ 1612 w 2758"/>
                  <a:gd name="T123" fmla="*/ 1782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8" h="1847">
                    <a:moveTo>
                      <a:pt x="1783" y="1828"/>
                    </a:moveTo>
                    <a:lnTo>
                      <a:pt x="1783" y="1828"/>
                    </a:lnTo>
                    <a:lnTo>
                      <a:pt x="1785" y="1825"/>
                    </a:lnTo>
                    <a:lnTo>
                      <a:pt x="1791" y="1822"/>
                    </a:lnTo>
                    <a:lnTo>
                      <a:pt x="1813" y="1814"/>
                    </a:lnTo>
                    <a:lnTo>
                      <a:pt x="1876" y="1792"/>
                    </a:lnTo>
                    <a:lnTo>
                      <a:pt x="1940" y="1771"/>
                    </a:lnTo>
                    <a:lnTo>
                      <a:pt x="1962" y="1763"/>
                    </a:lnTo>
                    <a:lnTo>
                      <a:pt x="1968" y="1759"/>
                    </a:lnTo>
                    <a:lnTo>
                      <a:pt x="1971" y="1757"/>
                    </a:lnTo>
                    <a:lnTo>
                      <a:pt x="1971" y="1757"/>
                    </a:lnTo>
                    <a:lnTo>
                      <a:pt x="1987" y="1729"/>
                    </a:lnTo>
                    <a:lnTo>
                      <a:pt x="2002" y="1701"/>
                    </a:lnTo>
                    <a:lnTo>
                      <a:pt x="2002" y="1701"/>
                    </a:lnTo>
                    <a:lnTo>
                      <a:pt x="2001" y="1697"/>
                    </a:lnTo>
                    <a:lnTo>
                      <a:pt x="1998" y="1691"/>
                    </a:lnTo>
                    <a:lnTo>
                      <a:pt x="1995" y="1687"/>
                    </a:lnTo>
                    <a:lnTo>
                      <a:pt x="1989" y="1682"/>
                    </a:lnTo>
                    <a:lnTo>
                      <a:pt x="1984" y="1679"/>
                    </a:lnTo>
                    <a:lnTo>
                      <a:pt x="1977" y="1675"/>
                    </a:lnTo>
                    <a:lnTo>
                      <a:pt x="1964" y="1671"/>
                    </a:lnTo>
                    <a:lnTo>
                      <a:pt x="1949" y="1667"/>
                    </a:lnTo>
                    <a:lnTo>
                      <a:pt x="1934" y="1665"/>
                    </a:lnTo>
                    <a:lnTo>
                      <a:pt x="1919" y="1665"/>
                    </a:lnTo>
                    <a:lnTo>
                      <a:pt x="1906" y="1666"/>
                    </a:lnTo>
                    <a:lnTo>
                      <a:pt x="1906" y="1666"/>
                    </a:lnTo>
                    <a:lnTo>
                      <a:pt x="1900" y="1667"/>
                    </a:lnTo>
                    <a:lnTo>
                      <a:pt x="1894" y="1670"/>
                    </a:lnTo>
                    <a:lnTo>
                      <a:pt x="1888" y="1673"/>
                    </a:lnTo>
                    <a:lnTo>
                      <a:pt x="1882" y="1679"/>
                    </a:lnTo>
                    <a:lnTo>
                      <a:pt x="1867" y="1692"/>
                    </a:lnTo>
                    <a:lnTo>
                      <a:pt x="1859" y="1699"/>
                    </a:lnTo>
                    <a:lnTo>
                      <a:pt x="1850" y="1706"/>
                    </a:lnTo>
                    <a:lnTo>
                      <a:pt x="1840" y="1712"/>
                    </a:lnTo>
                    <a:lnTo>
                      <a:pt x="1828" y="1716"/>
                    </a:lnTo>
                    <a:lnTo>
                      <a:pt x="1817" y="1720"/>
                    </a:lnTo>
                    <a:lnTo>
                      <a:pt x="1803" y="1722"/>
                    </a:lnTo>
                    <a:lnTo>
                      <a:pt x="1789" y="1721"/>
                    </a:lnTo>
                    <a:lnTo>
                      <a:pt x="1773" y="1717"/>
                    </a:lnTo>
                    <a:lnTo>
                      <a:pt x="1755" y="1712"/>
                    </a:lnTo>
                    <a:lnTo>
                      <a:pt x="1735" y="1701"/>
                    </a:lnTo>
                    <a:lnTo>
                      <a:pt x="1735" y="1701"/>
                    </a:lnTo>
                    <a:lnTo>
                      <a:pt x="1731" y="1698"/>
                    </a:lnTo>
                    <a:lnTo>
                      <a:pt x="1727" y="1695"/>
                    </a:lnTo>
                    <a:lnTo>
                      <a:pt x="1725" y="1691"/>
                    </a:lnTo>
                    <a:lnTo>
                      <a:pt x="1723" y="1687"/>
                    </a:lnTo>
                    <a:lnTo>
                      <a:pt x="1719" y="1676"/>
                    </a:lnTo>
                    <a:lnTo>
                      <a:pt x="1717" y="1667"/>
                    </a:lnTo>
                    <a:lnTo>
                      <a:pt x="1715" y="1656"/>
                    </a:lnTo>
                    <a:lnTo>
                      <a:pt x="1711" y="1647"/>
                    </a:lnTo>
                    <a:lnTo>
                      <a:pt x="1709" y="1641"/>
                    </a:lnTo>
                    <a:lnTo>
                      <a:pt x="1706" y="1637"/>
                    </a:lnTo>
                    <a:lnTo>
                      <a:pt x="1701" y="1633"/>
                    </a:lnTo>
                    <a:lnTo>
                      <a:pt x="1697" y="1629"/>
                    </a:lnTo>
                    <a:lnTo>
                      <a:pt x="1697" y="1629"/>
                    </a:lnTo>
                    <a:lnTo>
                      <a:pt x="1695" y="1627"/>
                    </a:lnTo>
                    <a:lnTo>
                      <a:pt x="1695" y="1624"/>
                    </a:lnTo>
                    <a:lnTo>
                      <a:pt x="1698" y="1618"/>
                    </a:lnTo>
                    <a:lnTo>
                      <a:pt x="1701" y="1611"/>
                    </a:lnTo>
                    <a:lnTo>
                      <a:pt x="1702" y="1609"/>
                    </a:lnTo>
                    <a:lnTo>
                      <a:pt x="1703" y="1606"/>
                    </a:lnTo>
                    <a:lnTo>
                      <a:pt x="1703" y="1606"/>
                    </a:lnTo>
                    <a:lnTo>
                      <a:pt x="1701" y="1576"/>
                    </a:lnTo>
                    <a:lnTo>
                      <a:pt x="1701" y="1560"/>
                    </a:lnTo>
                    <a:lnTo>
                      <a:pt x="1701" y="1547"/>
                    </a:lnTo>
                    <a:lnTo>
                      <a:pt x="1705" y="1533"/>
                    </a:lnTo>
                    <a:lnTo>
                      <a:pt x="1709" y="1519"/>
                    </a:lnTo>
                    <a:lnTo>
                      <a:pt x="1712" y="1514"/>
                    </a:lnTo>
                    <a:lnTo>
                      <a:pt x="1716" y="1508"/>
                    </a:lnTo>
                    <a:lnTo>
                      <a:pt x="1720" y="1502"/>
                    </a:lnTo>
                    <a:lnTo>
                      <a:pt x="1726" y="1497"/>
                    </a:lnTo>
                    <a:lnTo>
                      <a:pt x="1726" y="1497"/>
                    </a:lnTo>
                    <a:lnTo>
                      <a:pt x="1735" y="1491"/>
                    </a:lnTo>
                    <a:lnTo>
                      <a:pt x="1744" y="1486"/>
                    </a:lnTo>
                    <a:lnTo>
                      <a:pt x="1765" y="1476"/>
                    </a:lnTo>
                    <a:lnTo>
                      <a:pt x="1765" y="1476"/>
                    </a:lnTo>
                    <a:lnTo>
                      <a:pt x="1769" y="1475"/>
                    </a:lnTo>
                    <a:lnTo>
                      <a:pt x="1775" y="1474"/>
                    </a:lnTo>
                    <a:lnTo>
                      <a:pt x="1785" y="1475"/>
                    </a:lnTo>
                    <a:lnTo>
                      <a:pt x="1797" y="1475"/>
                    </a:lnTo>
                    <a:lnTo>
                      <a:pt x="1802" y="1474"/>
                    </a:lnTo>
                    <a:lnTo>
                      <a:pt x="1807" y="1473"/>
                    </a:lnTo>
                    <a:lnTo>
                      <a:pt x="1807" y="1473"/>
                    </a:lnTo>
                    <a:lnTo>
                      <a:pt x="1814" y="1470"/>
                    </a:lnTo>
                    <a:lnTo>
                      <a:pt x="1821" y="1469"/>
                    </a:lnTo>
                    <a:lnTo>
                      <a:pt x="1827" y="1468"/>
                    </a:lnTo>
                    <a:lnTo>
                      <a:pt x="1833" y="1467"/>
                    </a:lnTo>
                    <a:lnTo>
                      <a:pt x="1833" y="1467"/>
                    </a:lnTo>
                    <a:lnTo>
                      <a:pt x="1842" y="1466"/>
                    </a:lnTo>
                    <a:lnTo>
                      <a:pt x="1852" y="1467"/>
                    </a:lnTo>
                    <a:lnTo>
                      <a:pt x="1861" y="1468"/>
                    </a:lnTo>
                    <a:lnTo>
                      <a:pt x="1872" y="1472"/>
                    </a:lnTo>
                    <a:lnTo>
                      <a:pt x="1881" y="1474"/>
                    </a:lnTo>
                    <a:lnTo>
                      <a:pt x="1891" y="1475"/>
                    </a:lnTo>
                    <a:lnTo>
                      <a:pt x="1900" y="1475"/>
                    </a:lnTo>
                    <a:lnTo>
                      <a:pt x="1905" y="1474"/>
                    </a:lnTo>
                    <a:lnTo>
                      <a:pt x="1909" y="1473"/>
                    </a:lnTo>
                    <a:lnTo>
                      <a:pt x="1909" y="1473"/>
                    </a:lnTo>
                    <a:lnTo>
                      <a:pt x="1915" y="1469"/>
                    </a:lnTo>
                    <a:lnTo>
                      <a:pt x="1919" y="1465"/>
                    </a:lnTo>
                    <a:lnTo>
                      <a:pt x="1924" y="1460"/>
                    </a:lnTo>
                    <a:lnTo>
                      <a:pt x="1927" y="1455"/>
                    </a:lnTo>
                    <a:lnTo>
                      <a:pt x="1941" y="1431"/>
                    </a:lnTo>
                    <a:lnTo>
                      <a:pt x="1941" y="1431"/>
                    </a:lnTo>
                    <a:lnTo>
                      <a:pt x="1946" y="1424"/>
                    </a:lnTo>
                    <a:lnTo>
                      <a:pt x="1951" y="1419"/>
                    </a:lnTo>
                    <a:lnTo>
                      <a:pt x="1957" y="1416"/>
                    </a:lnTo>
                    <a:lnTo>
                      <a:pt x="1963" y="1414"/>
                    </a:lnTo>
                    <a:lnTo>
                      <a:pt x="1970" y="1412"/>
                    </a:lnTo>
                    <a:lnTo>
                      <a:pt x="1975" y="1412"/>
                    </a:lnTo>
                    <a:lnTo>
                      <a:pt x="1982" y="1414"/>
                    </a:lnTo>
                    <a:lnTo>
                      <a:pt x="1988" y="1416"/>
                    </a:lnTo>
                    <a:lnTo>
                      <a:pt x="1988" y="1416"/>
                    </a:lnTo>
                    <a:lnTo>
                      <a:pt x="1995" y="1420"/>
                    </a:lnTo>
                    <a:lnTo>
                      <a:pt x="2000" y="1426"/>
                    </a:lnTo>
                    <a:lnTo>
                      <a:pt x="2005" y="1433"/>
                    </a:lnTo>
                    <a:lnTo>
                      <a:pt x="2009" y="1441"/>
                    </a:lnTo>
                    <a:lnTo>
                      <a:pt x="2013" y="1449"/>
                    </a:lnTo>
                    <a:lnTo>
                      <a:pt x="2015" y="1458"/>
                    </a:lnTo>
                    <a:lnTo>
                      <a:pt x="2017" y="1466"/>
                    </a:lnTo>
                    <a:lnTo>
                      <a:pt x="2018" y="1475"/>
                    </a:lnTo>
                    <a:lnTo>
                      <a:pt x="2018" y="1475"/>
                    </a:lnTo>
                    <a:lnTo>
                      <a:pt x="2024" y="1472"/>
                    </a:lnTo>
                    <a:lnTo>
                      <a:pt x="2031" y="1469"/>
                    </a:lnTo>
                    <a:lnTo>
                      <a:pt x="2037" y="1467"/>
                    </a:lnTo>
                    <a:lnTo>
                      <a:pt x="2043" y="1465"/>
                    </a:lnTo>
                    <a:lnTo>
                      <a:pt x="2043" y="1465"/>
                    </a:lnTo>
                    <a:lnTo>
                      <a:pt x="2047" y="1476"/>
                    </a:lnTo>
                    <a:lnTo>
                      <a:pt x="2051" y="1486"/>
                    </a:lnTo>
                    <a:lnTo>
                      <a:pt x="2064" y="1506"/>
                    </a:lnTo>
                    <a:lnTo>
                      <a:pt x="2076" y="1525"/>
                    </a:lnTo>
                    <a:lnTo>
                      <a:pt x="2082" y="1535"/>
                    </a:lnTo>
                    <a:lnTo>
                      <a:pt x="2087" y="1546"/>
                    </a:lnTo>
                    <a:lnTo>
                      <a:pt x="2087" y="1546"/>
                    </a:lnTo>
                    <a:lnTo>
                      <a:pt x="2092" y="1556"/>
                    </a:lnTo>
                    <a:lnTo>
                      <a:pt x="2099" y="1566"/>
                    </a:lnTo>
                    <a:lnTo>
                      <a:pt x="2106" y="1575"/>
                    </a:lnTo>
                    <a:lnTo>
                      <a:pt x="2114" y="1583"/>
                    </a:lnTo>
                    <a:lnTo>
                      <a:pt x="2122" y="1591"/>
                    </a:lnTo>
                    <a:lnTo>
                      <a:pt x="2131" y="1598"/>
                    </a:lnTo>
                    <a:lnTo>
                      <a:pt x="2140" y="1605"/>
                    </a:lnTo>
                    <a:lnTo>
                      <a:pt x="2150" y="1610"/>
                    </a:lnTo>
                    <a:lnTo>
                      <a:pt x="2150" y="1610"/>
                    </a:lnTo>
                    <a:lnTo>
                      <a:pt x="2150" y="1607"/>
                    </a:lnTo>
                    <a:lnTo>
                      <a:pt x="2151" y="1605"/>
                    </a:lnTo>
                    <a:lnTo>
                      <a:pt x="2155" y="1602"/>
                    </a:lnTo>
                    <a:lnTo>
                      <a:pt x="2157" y="1600"/>
                    </a:lnTo>
                    <a:lnTo>
                      <a:pt x="2161" y="1599"/>
                    </a:lnTo>
                    <a:lnTo>
                      <a:pt x="2162" y="1597"/>
                    </a:lnTo>
                    <a:lnTo>
                      <a:pt x="2162" y="1594"/>
                    </a:lnTo>
                    <a:lnTo>
                      <a:pt x="2159" y="1592"/>
                    </a:lnTo>
                    <a:lnTo>
                      <a:pt x="2159" y="1592"/>
                    </a:lnTo>
                    <a:lnTo>
                      <a:pt x="2149" y="1586"/>
                    </a:lnTo>
                    <a:lnTo>
                      <a:pt x="2145" y="1584"/>
                    </a:lnTo>
                    <a:lnTo>
                      <a:pt x="2142" y="1580"/>
                    </a:lnTo>
                    <a:lnTo>
                      <a:pt x="2142" y="1580"/>
                    </a:lnTo>
                    <a:lnTo>
                      <a:pt x="2137" y="1564"/>
                    </a:lnTo>
                    <a:lnTo>
                      <a:pt x="2133" y="1547"/>
                    </a:lnTo>
                    <a:lnTo>
                      <a:pt x="2130" y="1531"/>
                    </a:lnTo>
                    <a:lnTo>
                      <a:pt x="2128" y="1514"/>
                    </a:lnTo>
                    <a:lnTo>
                      <a:pt x="2124" y="1480"/>
                    </a:lnTo>
                    <a:lnTo>
                      <a:pt x="2121" y="1444"/>
                    </a:lnTo>
                    <a:lnTo>
                      <a:pt x="2121" y="1444"/>
                    </a:lnTo>
                    <a:lnTo>
                      <a:pt x="2120" y="1440"/>
                    </a:lnTo>
                    <a:lnTo>
                      <a:pt x="2117" y="1434"/>
                    </a:lnTo>
                    <a:lnTo>
                      <a:pt x="2111" y="1425"/>
                    </a:lnTo>
                    <a:lnTo>
                      <a:pt x="2108" y="1420"/>
                    </a:lnTo>
                    <a:lnTo>
                      <a:pt x="2106" y="1416"/>
                    </a:lnTo>
                    <a:lnTo>
                      <a:pt x="2106" y="1410"/>
                    </a:lnTo>
                    <a:lnTo>
                      <a:pt x="2107" y="1405"/>
                    </a:lnTo>
                    <a:lnTo>
                      <a:pt x="2107" y="1405"/>
                    </a:lnTo>
                    <a:lnTo>
                      <a:pt x="2113" y="1393"/>
                    </a:lnTo>
                    <a:lnTo>
                      <a:pt x="2120" y="1384"/>
                    </a:lnTo>
                    <a:lnTo>
                      <a:pt x="2128" y="1376"/>
                    </a:lnTo>
                    <a:lnTo>
                      <a:pt x="2137" y="1369"/>
                    </a:lnTo>
                    <a:lnTo>
                      <a:pt x="2146" y="1364"/>
                    </a:lnTo>
                    <a:lnTo>
                      <a:pt x="2156" y="1359"/>
                    </a:lnTo>
                    <a:lnTo>
                      <a:pt x="2179" y="1351"/>
                    </a:lnTo>
                    <a:lnTo>
                      <a:pt x="2179" y="1351"/>
                    </a:lnTo>
                    <a:lnTo>
                      <a:pt x="2188" y="1346"/>
                    </a:lnTo>
                    <a:lnTo>
                      <a:pt x="2196" y="1341"/>
                    </a:lnTo>
                    <a:lnTo>
                      <a:pt x="2203" y="1334"/>
                    </a:lnTo>
                    <a:lnTo>
                      <a:pt x="2207" y="1326"/>
                    </a:lnTo>
                    <a:lnTo>
                      <a:pt x="2209" y="1317"/>
                    </a:lnTo>
                    <a:lnTo>
                      <a:pt x="2211" y="1308"/>
                    </a:lnTo>
                    <a:lnTo>
                      <a:pt x="2209" y="1300"/>
                    </a:lnTo>
                    <a:lnTo>
                      <a:pt x="2205" y="1291"/>
                    </a:lnTo>
                    <a:lnTo>
                      <a:pt x="2205" y="1291"/>
                    </a:lnTo>
                    <a:lnTo>
                      <a:pt x="2198" y="1279"/>
                    </a:lnTo>
                    <a:lnTo>
                      <a:pt x="2192" y="1268"/>
                    </a:lnTo>
                    <a:lnTo>
                      <a:pt x="2191" y="1261"/>
                    </a:lnTo>
                    <a:lnTo>
                      <a:pt x="2190" y="1256"/>
                    </a:lnTo>
                    <a:lnTo>
                      <a:pt x="2190" y="1249"/>
                    </a:lnTo>
                    <a:lnTo>
                      <a:pt x="2191" y="1243"/>
                    </a:lnTo>
                    <a:lnTo>
                      <a:pt x="2191" y="1243"/>
                    </a:lnTo>
                    <a:lnTo>
                      <a:pt x="2194" y="1242"/>
                    </a:lnTo>
                    <a:lnTo>
                      <a:pt x="2197" y="1241"/>
                    </a:lnTo>
                    <a:lnTo>
                      <a:pt x="2198" y="1238"/>
                    </a:lnTo>
                    <a:lnTo>
                      <a:pt x="2199" y="1236"/>
                    </a:lnTo>
                    <a:lnTo>
                      <a:pt x="2200" y="1233"/>
                    </a:lnTo>
                    <a:lnTo>
                      <a:pt x="2199" y="1227"/>
                    </a:lnTo>
                    <a:lnTo>
                      <a:pt x="2199" y="1227"/>
                    </a:lnTo>
                    <a:lnTo>
                      <a:pt x="2213" y="1228"/>
                    </a:lnTo>
                    <a:lnTo>
                      <a:pt x="2219" y="1228"/>
                    </a:lnTo>
                    <a:lnTo>
                      <a:pt x="2223" y="1226"/>
                    </a:lnTo>
                    <a:lnTo>
                      <a:pt x="2223" y="1226"/>
                    </a:lnTo>
                    <a:lnTo>
                      <a:pt x="2228" y="1221"/>
                    </a:lnTo>
                    <a:lnTo>
                      <a:pt x="2229" y="1217"/>
                    </a:lnTo>
                    <a:lnTo>
                      <a:pt x="2228" y="1212"/>
                    </a:lnTo>
                    <a:lnTo>
                      <a:pt x="2225" y="1208"/>
                    </a:lnTo>
                    <a:lnTo>
                      <a:pt x="2223" y="1203"/>
                    </a:lnTo>
                    <a:lnTo>
                      <a:pt x="2221" y="1199"/>
                    </a:lnTo>
                    <a:lnTo>
                      <a:pt x="2220" y="1194"/>
                    </a:lnTo>
                    <a:lnTo>
                      <a:pt x="2221" y="1188"/>
                    </a:lnTo>
                    <a:lnTo>
                      <a:pt x="2221" y="1188"/>
                    </a:lnTo>
                    <a:lnTo>
                      <a:pt x="2224" y="1184"/>
                    </a:lnTo>
                    <a:lnTo>
                      <a:pt x="2228" y="1179"/>
                    </a:lnTo>
                    <a:lnTo>
                      <a:pt x="2232" y="1177"/>
                    </a:lnTo>
                    <a:lnTo>
                      <a:pt x="2237" y="1176"/>
                    </a:lnTo>
                    <a:lnTo>
                      <a:pt x="2241" y="1175"/>
                    </a:lnTo>
                    <a:lnTo>
                      <a:pt x="2246" y="1175"/>
                    </a:lnTo>
                    <a:lnTo>
                      <a:pt x="2256" y="1176"/>
                    </a:lnTo>
                    <a:lnTo>
                      <a:pt x="2267" y="1177"/>
                    </a:lnTo>
                    <a:lnTo>
                      <a:pt x="2278" y="1178"/>
                    </a:lnTo>
                    <a:lnTo>
                      <a:pt x="2282" y="1178"/>
                    </a:lnTo>
                    <a:lnTo>
                      <a:pt x="2287" y="1178"/>
                    </a:lnTo>
                    <a:lnTo>
                      <a:pt x="2291" y="1176"/>
                    </a:lnTo>
                    <a:lnTo>
                      <a:pt x="2295" y="1174"/>
                    </a:lnTo>
                    <a:lnTo>
                      <a:pt x="2295" y="1174"/>
                    </a:lnTo>
                    <a:lnTo>
                      <a:pt x="2297" y="1171"/>
                    </a:lnTo>
                    <a:lnTo>
                      <a:pt x="2298" y="1169"/>
                    </a:lnTo>
                    <a:lnTo>
                      <a:pt x="2299" y="1163"/>
                    </a:lnTo>
                    <a:lnTo>
                      <a:pt x="2297" y="1150"/>
                    </a:lnTo>
                    <a:lnTo>
                      <a:pt x="2297" y="1142"/>
                    </a:lnTo>
                    <a:lnTo>
                      <a:pt x="2297" y="1135"/>
                    </a:lnTo>
                    <a:lnTo>
                      <a:pt x="2299" y="1129"/>
                    </a:lnTo>
                    <a:lnTo>
                      <a:pt x="2302" y="1127"/>
                    </a:lnTo>
                    <a:lnTo>
                      <a:pt x="2304" y="1125"/>
                    </a:lnTo>
                    <a:lnTo>
                      <a:pt x="2304" y="1125"/>
                    </a:lnTo>
                    <a:lnTo>
                      <a:pt x="2311" y="1122"/>
                    </a:lnTo>
                    <a:lnTo>
                      <a:pt x="2316" y="1121"/>
                    </a:lnTo>
                    <a:lnTo>
                      <a:pt x="2323" y="1120"/>
                    </a:lnTo>
                    <a:lnTo>
                      <a:pt x="2331" y="1120"/>
                    </a:lnTo>
                    <a:lnTo>
                      <a:pt x="2346" y="1121"/>
                    </a:lnTo>
                    <a:lnTo>
                      <a:pt x="2354" y="1121"/>
                    </a:lnTo>
                    <a:lnTo>
                      <a:pt x="2361" y="1120"/>
                    </a:lnTo>
                    <a:lnTo>
                      <a:pt x="2361" y="1120"/>
                    </a:lnTo>
                    <a:lnTo>
                      <a:pt x="2369" y="1119"/>
                    </a:lnTo>
                    <a:lnTo>
                      <a:pt x="2374" y="1116"/>
                    </a:lnTo>
                    <a:lnTo>
                      <a:pt x="2379" y="1111"/>
                    </a:lnTo>
                    <a:lnTo>
                      <a:pt x="2381" y="1107"/>
                    </a:lnTo>
                    <a:lnTo>
                      <a:pt x="2383" y="1101"/>
                    </a:lnTo>
                    <a:lnTo>
                      <a:pt x="2383" y="1095"/>
                    </a:lnTo>
                    <a:lnTo>
                      <a:pt x="2383" y="1082"/>
                    </a:lnTo>
                    <a:lnTo>
                      <a:pt x="2382" y="1069"/>
                    </a:lnTo>
                    <a:lnTo>
                      <a:pt x="2382" y="1055"/>
                    </a:lnTo>
                    <a:lnTo>
                      <a:pt x="2382" y="1050"/>
                    </a:lnTo>
                    <a:lnTo>
                      <a:pt x="2383" y="1044"/>
                    </a:lnTo>
                    <a:lnTo>
                      <a:pt x="2386" y="1039"/>
                    </a:lnTo>
                    <a:lnTo>
                      <a:pt x="2389" y="1035"/>
                    </a:lnTo>
                    <a:lnTo>
                      <a:pt x="2389" y="1035"/>
                    </a:lnTo>
                    <a:lnTo>
                      <a:pt x="2396" y="1030"/>
                    </a:lnTo>
                    <a:lnTo>
                      <a:pt x="2402" y="1027"/>
                    </a:lnTo>
                    <a:lnTo>
                      <a:pt x="2409" y="1025"/>
                    </a:lnTo>
                    <a:lnTo>
                      <a:pt x="2415" y="1023"/>
                    </a:lnTo>
                    <a:lnTo>
                      <a:pt x="2423" y="1023"/>
                    </a:lnTo>
                    <a:lnTo>
                      <a:pt x="2430" y="1023"/>
                    </a:lnTo>
                    <a:lnTo>
                      <a:pt x="2445" y="1027"/>
                    </a:lnTo>
                    <a:lnTo>
                      <a:pt x="2477" y="1036"/>
                    </a:lnTo>
                    <a:lnTo>
                      <a:pt x="2493" y="1039"/>
                    </a:lnTo>
                    <a:lnTo>
                      <a:pt x="2501" y="1039"/>
                    </a:lnTo>
                    <a:lnTo>
                      <a:pt x="2509" y="1039"/>
                    </a:lnTo>
                    <a:lnTo>
                      <a:pt x="2509" y="1039"/>
                    </a:lnTo>
                    <a:lnTo>
                      <a:pt x="2513" y="1038"/>
                    </a:lnTo>
                    <a:lnTo>
                      <a:pt x="2517" y="1035"/>
                    </a:lnTo>
                    <a:lnTo>
                      <a:pt x="2520" y="1030"/>
                    </a:lnTo>
                    <a:lnTo>
                      <a:pt x="2522" y="1026"/>
                    </a:lnTo>
                    <a:lnTo>
                      <a:pt x="2528" y="1016"/>
                    </a:lnTo>
                    <a:lnTo>
                      <a:pt x="2530" y="1012"/>
                    </a:lnTo>
                    <a:lnTo>
                      <a:pt x="2535" y="1009"/>
                    </a:lnTo>
                    <a:lnTo>
                      <a:pt x="2535" y="1009"/>
                    </a:lnTo>
                    <a:lnTo>
                      <a:pt x="2546" y="1003"/>
                    </a:lnTo>
                    <a:lnTo>
                      <a:pt x="2560" y="998"/>
                    </a:lnTo>
                    <a:lnTo>
                      <a:pt x="2587" y="989"/>
                    </a:lnTo>
                    <a:lnTo>
                      <a:pt x="2600" y="984"/>
                    </a:lnTo>
                    <a:lnTo>
                      <a:pt x="2604" y="980"/>
                    </a:lnTo>
                    <a:lnTo>
                      <a:pt x="2609" y="977"/>
                    </a:lnTo>
                    <a:lnTo>
                      <a:pt x="2612" y="972"/>
                    </a:lnTo>
                    <a:lnTo>
                      <a:pt x="2614" y="968"/>
                    </a:lnTo>
                    <a:lnTo>
                      <a:pt x="2615" y="962"/>
                    </a:lnTo>
                    <a:lnTo>
                      <a:pt x="2614" y="956"/>
                    </a:lnTo>
                    <a:lnTo>
                      <a:pt x="2614" y="956"/>
                    </a:lnTo>
                    <a:lnTo>
                      <a:pt x="2613" y="952"/>
                    </a:lnTo>
                    <a:lnTo>
                      <a:pt x="2611" y="948"/>
                    </a:lnTo>
                    <a:lnTo>
                      <a:pt x="2608" y="946"/>
                    </a:lnTo>
                    <a:lnTo>
                      <a:pt x="2604" y="945"/>
                    </a:lnTo>
                    <a:lnTo>
                      <a:pt x="2595" y="943"/>
                    </a:lnTo>
                    <a:lnTo>
                      <a:pt x="2583" y="944"/>
                    </a:lnTo>
                    <a:lnTo>
                      <a:pt x="2557" y="945"/>
                    </a:lnTo>
                    <a:lnTo>
                      <a:pt x="2544" y="946"/>
                    </a:lnTo>
                    <a:lnTo>
                      <a:pt x="2532" y="945"/>
                    </a:lnTo>
                    <a:lnTo>
                      <a:pt x="2532" y="945"/>
                    </a:lnTo>
                    <a:lnTo>
                      <a:pt x="2525" y="943"/>
                    </a:lnTo>
                    <a:lnTo>
                      <a:pt x="2514" y="937"/>
                    </a:lnTo>
                    <a:lnTo>
                      <a:pt x="2510" y="933"/>
                    </a:lnTo>
                    <a:lnTo>
                      <a:pt x="2504" y="929"/>
                    </a:lnTo>
                    <a:lnTo>
                      <a:pt x="2501" y="923"/>
                    </a:lnTo>
                    <a:lnTo>
                      <a:pt x="2497" y="918"/>
                    </a:lnTo>
                    <a:lnTo>
                      <a:pt x="2497" y="918"/>
                    </a:lnTo>
                    <a:lnTo>
                      <a:pt x="2496" y="915"/>
                    </a:lnTo>
                    <a:lnTo>
                      <a:pt x="2496" y="913"/>
                    </a:lnTo>
                    <a:lnTo>
                      <a:pt x="2498" y="907"/>
                    </a:lnTo>
                    <a:lnTo>
                      <a:pt x="2502" y="902"/>
                    </a:lnTo>
                    <a:lnTo>
                      <a:pt x="2506" y="895"/>
                    </a:lnTo>
                    <a:lnTo>
                      <a:pt x="2511" y="889"/>
                    </a:lnTo>
                    <a:lnTo>
                      <a:pt x="2513" y="884"/>
                    </a:lnTo>
                    <a:lnTo>
                      <a:pt x="2514" y="880"/>
                    </a:lnTo>
                    <a:lnTo>
                      <a:pt x="2513" y="878"/>
                    </a:lnTo>
                    <a:lnTo>
                      <a:pt x="2512" y="876"/>
                    </a:lnTo>
                    <a:lnTo>
                      <a:pt x="2511" y="872"/>
                    </a:lnTo>
                    <a:lnTo>
                      <a:pt x="2511" y="872"/>
                    </a:lnTo>
                    <a:lnTo>
                      <a:pt x="2506" y="870"/>
                    </a:lnTo>
                    <a:lnTo>
                      <a:pt x="2501" y="868"/>
                    </a:lnTo>
                    <a:lnTo>
                      <a:pt x="2494" y="867"/>
                    </a:lnTo>
                    <a:lnTo>
                      <a:pt x="2487" y="865"/>
                    </a:lnTo>
                    <a:lnTo>
                      <a:pt x="2480" y="867"/>
                    </a:lnTo>
                    <a:lnTo>
                      <a:pt x="2473" y="868"/>
                    </a:lnTo>
                    <a:lnTo>
                      <a:pt x="2467" y="870"/>
                    </a:lnTo>
                    <a:lnTo>
                      <a:pt x="2461" y="872"/>
                    </a:lnTo>
                    <a:lnTo>
                      <a:pt x="2461" y="872"/>
                    </a:lnTo>
                    <a:lnTo>
                      <a:pt x="2445" y="881"/>
                    </a:lnTo>
                    <a:lnTo>
                      <a:pt x="2437" y="886"/>
                    </a:lnTo>
                    <a:lnTo>
                      <a:pt x="2429" y="889"/>
                    </a:lnTo>
                    <a:lnTo>
                      <a:pt x="2420" y="890"/>
                    </a:lnTo>
                    <a:lnTo>
                      <a:pt x="2412" y="890"/>
                    </a:lnTo>
                    <a:lnTo>
                      <a:pt x="2405" y="889"/>
                    </a:lnTo>
                    <a:lnTo>
                      <a:pt x="2398" y="886"/>
                    </a:lnTo>
                    <a:lnTo>
                      <a:pt x="2398" y="886"/>
                    </a:lnTo>
                    <a:lnTo>
                      <a:pt x="2395" y="885"/>
                    </a:lnTo>
                    <a:lnTo>
                      <a:pt x="2394" y="881"/>
                    </a:lnTo>
                    <a:lnTo>
                      <a:pt x="2391" y="877"/>
                    </a:lnTo>
                    <a:lnTo>
                      <a:pt x="2391" y="870"/>
                    </a:lnTo>
                    <a:lnTo>
                      <a:pt x="2394" y="863"/>
                    </a:lnTo>
                    <a:lnTo>
                      <a:pt x="2398" y="856"/>
                    </a:lnTo>
                    <a:lnTo>
                      <a:pt x="2403" y="851"/>
                    </a:lnTo>
                    <a:lnTo>
                      <a:pt x="2410" y="845"/>
                    </a:lnTo>
                    <a:lnTo>
                      <a:pt x="2415" y="840"/>
                    </a:lnTo>
                    <a:lnTo>
                      <a:pt x="2415" y="840"/>
                    </a:lnTo>
                    <a:lnTo>
                      <a:pt x="2420" y="839"/>
                    </a:lnTo>
                    <a:lnTo>
                      <a:pt x="2424" y="839"/>
                    </a:lnTo>
                    <a:lnTo>
                      <a:pt x="2430" y="839"/>
                    </a:lnTo>
                    <a:lnTo>
                      <a:pt x="2435" y="839"/>
                    </a:lnTo>
                    <a:lnTo>
                      <a:pt x="2435" y="839"/>
                    </a:lnTo>
                    <a:lnTo>
                      <a:pt x="2439" y="837"/>
                    </a:lnTo>
                    <a:lnTo>
                      <a:pt x="2443" y="834"/>
                    </a:lnTo>
                    <a:lnTo>
                      <a:pt x="2451" y="827"/>
                    </a:lnTo>
                    <a:lnTo>
                      <a:pt x="2457" y="821"/>
                    </a:lnTo>
                    <a:lnTo>
                      <a:pt x="2461" y="818"/>
                    </a:lnTo>
                    <a:lnTo>
                      <a:pt x="2464" y="817"/>
                    </a:lnTo>
                    <a:lnTo>
                      <a:pt x="2464" y="817"/>
                    </a:lnTo>
                    <a:lnTo>
                      <a:pt x="2478" y="815"/>
                    </a:lnTo>
                    <a:lnTo>
                      <a:pt x="2490" y="814"/>
                    </a:lnTo>
                    <a:lnTo>
                      <a:pt x="2504" y="815"/>
                    </a:lnTo>
                    <a:lnTo>
                      <a:pt x="2517" y="818"/>
                    </a:lnTo>
                    <a:lnTo>
                      <a:pt x="2542" y="822"/>
                    </a:lnTo>
                    <a:lnTo>
                      <a:pt x="2554" y="824"/>
                    </a:lnTo>
                    <a:lnTo>
                      <a:pt x="2568" y="826"/>
                    </a:lnTo>
                    <a:lnTo>
                      <a:pt x="2568" y="826"/>
                    </a:lnTo>
                    <a:lnTo>
                      <a:pt x="2587" y="827"/>
                    </a:lnTo>
                    <a:lnTo>
                      <a:pt x="2596" y="827"/>
                    </a:lnTo>
                    <a:lnTo>
                      <a:pt x="2606" y="827"/>
                    </a:lnTo>
                    <a:lnTo>
                      <a:pt x="2617" y="826"/>
                    </a:lnTo>
                    <a:lnTo>
                      <a:pt x="2627" y="823"/>
                    </a:lnTo>
                    <a:lnTo>
                      <a:pt x="2636" y="819"/>
                    </a:lnTo>
                    <a:lnTo>
                      <a:pt x="2644" y="813"/>
                    </a:lnTo>
                    <a:lnTo>
                      <a:pt x="2644" y="813"/>
                    </a:lnTo>
                    <a:lnTo>
                      <a:pt x="2686" y="779"/>
                    </a:lnTo>
                    <a:lnTo>
                      <a:pt x="2727" y="746"/>
                    </a:lnTo>
                    <a:lnTo>
                      <a:pt x="2727" y="746"/>
                    </a:lnTo>
                    <a:lnTo>
                      <a:pt x="2738" y="737"/>
                    </a:lnTo>
                    <a:lnTo>
                      <a:pt x="2744" y="731"/>
                    </a:lnTo>
                    <a:lnTo>
                      <a:pt x="2750" y="724"/>
                    </a:lnTo>
                    <a:lnTo>
                      <a:pt x="2753" y="718"/>
                    </a:lnTo>
                    <a:lnTo>
                      <a:pt x="2757" y="711"/>
                    </a:lnTo>
                    <a:lnTo>
                      <a:pt x="2758" y="703"/>
                    </a:lnTo>
                    <a:lnTo>
                      <a:pt x="2758" y="694"/>
                    </a:lnTo>
                    <a:lnTo>
                      <a:pt x="2758" y="694"/>
                    </a:lnTo>
                    <a:lnTo>
                      <a:pt x="2737" y="695"/>
                    </a:lnTo>
                    <a:lnTo>
                      <a:pt x="2717" y="696"/>
                    </a:lnTo>
                    <a:lnTo>
                      <a:pt x="2696" y="696"/>
                    </a:lnTo>
                    <a:lnTo>
                      <a:pt x="2675" y="697"/>
                    </a:lnTo>
                    <a:lnTo>
                      <a:pt x="2675" y="697"/>
                    </a:lnTo>
                    <a:lnTo>
                      <a:pt x="2671" y="697"/>
                    </a:lnTo>
                    <a:lnTo>
                      <a:pt x="2667" y="695"/>
                    </a:lnTo>
                    <a:lnTo>
                      <a:pt x="2663" y="691"/>
                    </a:lnTo>
                    <a:lnTo>
                      <a:pt x="2660" y="688"/>
                    </a:lnTo>
                    <a:lnTo>
                      <a:pt x="2660" y="688"/>
                    </a:lnTo>
                    <a:lnTo>
                      <a:pt x="2669" y="686"/>
                    </a:lnTo>
                    <a:lnTo>
                      <a:pt x="2677" y="682"/>
                    </a:lnTo>
                    <a:lnTo>
                      <a:pt x="2679" y="680"/>
                    </a:lnTo>
                    <a:lnTo>
                      <a:pt x="2680" y="677"/>
                    </a:lnTo>
                    <a:lnTo>
                      <a:pt x="2680" y="673"/>
                    </a:lnTo>
                    <a:lnTo>
                      <a:pt x="2678" y="669"/>
                    </a:lnTo>
                    <a:lnTo>
                      <a:pt x="2678" y="669"/>
                    </a:lnTo>
                    <a:lnTo>
                      <a:pt x="2675" y="664"/>
                    </a:lnTo>
                    <a:lnTo>
                      <a:pt x="2670" y="662"/>
                    </a:lnTo>
                    <a:lnTo>
                      <a:pt x="2667" y="660"/>
                    </a:lnTo>
                    <a:lnTo>
                      <a:pt x="2662" y="658"/>
                    </a:lnTo>
                    <a:lnTo>
                      <a:pt x="2653" y="657"/>
                    </a:lnTo>
                    <a:lnTo>
                      <a:pt x="2641" y="656"/>
                    </a:lnTo>
                    <a:lnTo>
                      <a:pt x="2641" y="656"/>
                    </a:lnTo>
                    <a:lnTo>
                      <a:pt x="2634" y="654"/>
                    </a:lnTo>
                    <a:lnTo>
                      <a:pt x="2626" y="650"/>
                    </a:lnTo>
                    <a:lnTo>
                      <a:pt x="2619" y="646"/>
                    </a:lnTo>
                    <a:lnTo>
                      <a:pt x="2612" y="641"/>
                    </a:lnTo>
                    <a:lnTo>
                      <a:pt x="2606" y="636"/>
                    </a:lnTo>
                    <a:lnTo>
                      <a:pt x="2602" y="629"/>
                    </a:lnTo>
                    <a:lnTo>
                      <a:pt x="2598" y="622"/>
                    </a:lnTo>
                    <a:lnTo>
                      <a:pt x="2595" y="616"/>
                    </a:lnTo>
                    <a:lnTo>
                      <a:pt x="2595" y="616"/>
                    </a:lnTo>
                    <a:lnTo>
                      <a:pt x="2587" y="594"/>
                    </a:lnTo>
                    <a:lnTo>
                      <a:pt x="2581" y="583"/>
                    </a:lnTo>
                    <a:lnTo>
                      <a:pt x="2576" y="573"/>
                    </a:lnTo>
                    <a:lnTo>
                      <a:pt x="2576" y="573"/>
                    </a:lnTo>
                    <a:lnTo>
                      <a:pt x="2570" y="569"/>
                    </a:lnTo>
                    <a:lnTo>
                      <a:pt x="2563" y="565"/>
                    </a:lnTo>
                    <a:lnTo>
                      <a:pt x="2557" y="561"/>
                    </a:lnTo>
                    <a:lnTo>
                      <a:pt x="2556" y="558"/>
                    </a:lnTo>
                    <a:lnTo>
                      <a:pt x="2555" y="556"/>
                    </a:lnTo>
                    <a:lnTo>
                      <a:pt x="2555" y="556"/>
                    </a:lnTo>
                    <a:lnTo>
                      <a:pt x="2553" y="552"/>
                    </a:lnTo>
                    <a:lnTo>
                      <a:pt x="2552" y="548"/>
                    </a:lnTo>
                    <a:lnTo>
                      <a:pt x="2548" y="546"/>
                    </a:lnTo>
                    <a:lnTo>
                      <a:pt x="2545" y="544"/>
                    </a:lnTo>
                    <a:lnTo>
                      <a:pt x="2539" y="541"/>
                    </a:lnTo>
                    <a:lnTo>
                      <a:pt x="2536" y="539"/>
                    </a:lnTo>
                    <a:lnTo>
                      <a:pt x="2532" y="537"/>
                    </a:lnTo>
                    <a:lnTo>
                      <a:pt x="2532" y="537"/>
                    </a:lnTo>
                    <a:lnTo>
                      <a:pt x="2534" y="540"/>
                    </a:lnTo>
                    <a:lnTo>
                      <a:pt x="2532" y="542"/>
                    </a:lnTo>
                    <a:lnTo>
                      <a:pt x="2530" y="547"/>
                    </a:lnTo>
                    <a:lnTo>
                      <a:pt x="2527" y="552"/>
                    </a:lnTo>
                    <a:lnTo>
                      <a:pt x="2527" y="554"/>
                    </a:lnTo>
                    <a:lnTo>
                      <a:pt x="2529" y="556"/>
                    </a:lnTo>
                    <a:lnTo>
                      <a:pt x="2529" y="556"/>
                    </a:lnTo>
                    <a:lnTo>
                      <a:pt x="2531" y="557"/>
                    </a:lnTo>
                    <a:lnTo>
                      <a:pt x="2534" y="557"/>
                    </a:lnTo>
                    <a:lnTo>
                      <a:pt x="2536" y="555"/>
                    </a:lnTo>
                    <a:lnTo>
                      <a:pt x="2538" y="552"/>
                    </a:lnTo>
                    <a:lnTo>
                      <a:pt x="2538" y="552"/>
                    </a:lnTo>
                    <a:lnTo>
                      <a:pt x="2538" y="556"/>
                    </a:lnTo>
                    <a:lnTo>
                      <a:pt x="2536" y="558"/>
                    </a:lnTo>
                    <a:lnTo>
                      <a:pt x="2536" y="558"/>
                    </a:lnTo>
                    <a:lnTo>
                      <a:pt x="2543" y="557"/>
                    </a:lnTo>
                    <a:lnTo>
                      <a:pt x="2543" y="557"/>
                    </a:lnTo>
                    <a:lnTo>
                      <a:pt x="2540" y="559"/>
                    </a:lnTo>
                    <a:lnTo>
                      <a:pt x="2538" y="562"/>
                    </a:lnTo>
                    <a:lnTo>
                      <a:pt x="2536" y="563"/>
                    </a:lnTo>
                    <a:lnTo>
                      <a:pt x="2532" y="562"/>
                    </a:lnTo>
                    <a:lnTo>
                      <a:pt x="2532" y="562"/>
                    </a:lnTo>
                    <a:lnTo>
                      <a:pt x="2536" y="558"/>
                    </a:lnTo>
                    <a:lnTo>
                      <a:pt x="2536" y="558"/>
                    </a:lnTo>
                    <a:lnTo>
                      <a:pt x="2534" y="561"/>
                    </a:lnTo>
                    <a:lnTo>
                      <a:pt x="2531" y="564"/>
                    </a:lnTo>
                    <a:lnTo>
                      <a:pt x="2530" y="570"/>
                    </a:lnTo>
                    <a:lnTo>
                      <a:pt x="2530" y="575"/>
                    </a:lnTo>
                    <a:lnTo>
                      <a:pt x="2529" y="578"/>
                    </a:lnTo>
                    <a:lnTo>
                      <a:pt x="2527" y="580"/>
                    </a:lnTo>
                    <a:lnTo>
                      <a:pt x="2527" y="580"/>
                    </a:lnTo>
                    <a:lnTo>
                      <a:pt x="2523" y="580"/>
                    </a:lnTo>
                    <a:lnTo>
                      <a:pt x="2520" y="579"/>
                    </a:lnTo>
                    <a:lnTo>
                      <a:pt x="2517" y="577"/>
                    </a:lnTo>
                    <a:lnTo>
                      <a:pt x="2514" y="573"/>
                    </a:lnTo>
                    <a:lnTo>
                      <a:pt x="2509" y="565"/>
                    </a:lnTo>
                    <a:lnTo>
                      <a:pt x="2504" y="557"/>
                    </a:lnTo>
                    <a:lnTo>
                      <a:pt x="2504" y="557"/>
                    </a:lnTo>
                    <a:lnTo>
                      <a:pt x="2501" y="553"/>
                    </a:lnTo>
                    <a:lnTo>
                      <a:pt x="2498" y="549"/>
                    </a:lnTo>
                    <a:lnTo>
                      <a:pt x="2497" y="546"/>
                    </a:lnTo>
                    <a:lnTo>
                      <a:pt x="2497" y="544"/>
                    </a:lnTo>
                    <a:lnTo>
                      <a:pt x="2498" y="541"/>
                    </a:lnTo>
                    <a:lnTo>
                      <a:pt x="2499" y="539"/>
                    </a:lnTo>
                    <a:lnTo>
                      <a:pt x="2504" y="536"/>
                    </a:lnTo>
                    <a:lnTo>
                      <a:pt x="2515" y="528"/>
                    </a:lnTo>
                    <a:lnTo>
                      <a:pt x="2520" y="523"/>
                    </a:lnTo>
                    <a:lnTo>
                      <a:pt x="2522" y="520"/>
                    </a:lnTo>
                    <a:lnTo>
                      <a:pt x="2523" y="516"/>
                    </a:lnTo>
                    <a:lnTo>
                      <a:pt x="2523" y="516"/>
                    </a:lnTo>
                    <a:lnTo>
                      <a:pt x="2523" y="512"/>
                    </a:lnTo>
                    <a:lnTo>
                      <a:pt x="2523" y="507"/>
                    </a:lnTo>
                    <a:lnTo>
                      <a:pt x="2522" y="503"/>
                    </a:lnTo>
                    <a:lnTo>
                      <a:pt x="2521" y="498"/>
                    </a:lnTo>
                    <a:lnTo>
                      <a:pt x="2519" y="495"/>
                    </a:lnTo>
                    <a:lnTo>
                      <a:pt x="2515" y="491"/>
                    </a:lnTo>
                    <a:lnTo>
                      <a:pt x="2512" y="490"/>
                    </a:lnTo>
                    <a:lnTo>
                      <a:pt x="2507" y="488"/>
                    </a:lnTo>
                    <a:lnTo>
                      <a:pt x="2507" y="488"/>
                    </a:lnTo>
                    <a:lnTo>
                      <a:pt x="2503" y="488"/>
                    </a:lnTo>
                    <a:lnTo>
                      <a:pt x="2497" y="488"/>
                    </a:lnTo>
                    <a:lnTo>
                      <a:pt x="2493" y="489"/>
                    </a:lnTo>
                    <a:lnTo>
                      <a:pt x="2489" y="491"/>
                    </a:lnTo>
                    <a:lnTo>
                      <a:pt x="2482" y="497"/>
                    </a:lnTo>
                    <a:lnTo>
                      <a:pt x="2477" y="505"/>
                    </a:lnTo>
                    <a:lnTo>
                      <a:pt x="2467" y="522"/>
                    </a:lnTo>
                    <a:lnTo>
                      <a:pt x="2461" y="529"/>
                    </a:lnTo>
                    <a:lnTo>
                      <a:pt x="2457" y="531"/>
                    </a:lnTo>
                    <a:lnTo>
                      <a:pt x="2453" y="533"/>
                    </a:lnTo>
                    <a:lnTo>
                      <a:pt x="2453" y="533"/>
                    </a:lnTo>
                    <a:lnTo>
                      <a:pt x="2446" y="536"/>
                    </a:lnTo>
                    <a:lnTo>
                      <a:pt x="2440" y="537"/>
                    </a:lnTo>
                    <a:lnTo>
                      <a:pt x="2434" y="537"/>
                    </a:lnTo>
                    <a:lnTo>
                      <a:pt x="2428" y="536"/>
                    </a:lnTo>
                    <a:lnTo>
                      <a:pt x="2422" y="533"/>
                    </a:lnTo>
                    <a:lnTo>
                      <a:pt x="2416" y="530"/>
                    </a:lnTo>
                    <a:lnTo>
                      <a:pt x="2412" y="525"/>
                    </a:lnTo>
                    <a:lnTo>
                      <a:pt x="2407" y="521"/>
                    </a:lnTo>
                    <a:lnTo>
                      <a:pt x="2404" y="515"/>
                    </a:lnTo>
                    <a:lnTo>
                      <a:pt x="2401" y="508"/>
                    </a:lnTo>
                    <a:lnTo>
                      <a:pt x="2398" y="503"/>
                    </a:lnTo>
                    <a:lnTo>
                      <a:pt x="2396" y="495"/>
                    </a:lnTo>
                    <a:lnTo>
                      <a:pt x="2395" y="488"/>
                    </a:lnTo>
                    <a:lnTo>
                      <a:pt x="2394" y="481"/>
                    </a:lnTo>
                    <a:lnTo>
                      <a:pt x="2395" y="473"/>
                    </a:lnTo>
                    <a:lnTo>
                      <a:pt x="2396" y="466"/>
                    </a:lnTo>
                    <a:lnTo>
                      <a:pt x="2396" y="466"/>
                    </a:lnTo>
                    <a:lnTo>
                      <a:pt x="2390" y="466"/>
                    </a:lnTo>
                    <a:lnTo>
                      <a:pt x="2388" y="466"/>
                    </a:lnTo>
                    <a:lnTo>
                      <a:pt x="2387" y="466"/>
                    </a:lnTo>
                    <a:lnTo>
                      <a:pt x="2387" y="466"/>
                    </a:lnTo>
                    <a:lnTo>
                      <a:pt x="2383" y="462"/>
                    </a:lnTo>
                    <a:lnTo>
                      <a:pt x="2381" y="458"/>
                    </a:lnTo>
                    <a:lnTo>
                      <a:pt x="2380" y="454"/>
                    </a:lnTo>
                    <a:lnTo>
                      <a:pt x="2380" y="449"/>
                    </a:lnTo>
                    <a:lnTo>
                      <a:pt x="2381" y="440"/>
                    </a:lnTo>
                    <a:lnTo>
                      <a:pt x="2381" y="431"/>
                    </a:lnTo>
                    <a:lnTo>
                      <a:pt x="2381" y="431"/>
                    </a:lnTo>
                    <a:lnTo>
                      <a:pt x="2376" y="431"/>
                    </a:lnTo>
                    <a:lnTo>
                      <a:pt x="2371" y="431"/>
                    </a:lnTo>
                    <a:lnTo>
                      <a:pt x="2362" y="428"/>
                    </a:lnTo>
                    <a:lnTo>
                      <a:pt x="2354" y="422"/>
                    </a:lnTo>
                    <a:lnTo>
                      <a:pt x="2347" y="416"/>
                    </a:lnTo>
                    <a:lnTo>
                      <a:pt x="2339" y="409"/>
                    </a:lnTo>
                    <a:lnTo>
                      <a:pt x="2331" y="404"/>
                    </a:lnTo>
                    <a:lnTo>
                      <a:pt x="2322" y="399"/>
                    </a:lnTo>
                    <a:lnTo>
                      <a:pt x="2318" y="397"/>
                    </a:lnTo>
                    <a:lnTo>
                      <a:pt x="2312" y="396"/>
                    </a:lnTo>
                    <a:lnTo>
                      <a:pt x="2312" y="396"/>
                    </a:lnTo>
                    <a:lnTo>
                      <a:pt x="2307" y="396"/>
                    </a:lnTo>
                    <a:lnTo>
                      <a:pt x="2302" y="395"/>
                    </a:lnTo>
                    <a:lnTo>
                      <a:pt x="2299" y="396"/>
                    </a:lnTo>
                    <a:lnTo>
                      <a:pt x="2297" y="397"/>
                    </a:lnTo>
                    <a:lnTo>
                      <a:pt x="2295" y="398"/>
                    </a:lnTo>
                    <a:lnTo>
                      <a:pt x="2293" y="400"/>
                    </a:lnTo>
                    <a:lnTo>
                      <a:pt x="2293" y="400"/>
                    </a:lnTo>
                    <a:lnTo>
                      <a:pt x="2288" y="397"/>
                    </a:lnTo>
                    <a:lnTo>
                      <a:pt x="2283" y="392"/>
                    </a:lnTo>
                    <a:lnTo>
                      <a:pt x="2278" y="390"/>
                    </a:lnTo>
                    <a:lnTo>
                      <a:pt x="2272" y="387"/>
                    </a:lnTo>
                    <a:lnTo>
                      <a:pt x="2260" y="384"/>
                    </a:lnTo>
                    <a:lnTo>
                      <a:pt x="2253" y="383"/>
                    </a:lnTo>
                    <a:lnTo>
                      <a:pt x="2247" y="383"/>
                    </a:lnTo>
                    <a:lnTo>
                      <a:pt x="2240" y="384"/>
                    </a:lnTo>
                    <a:lnTo>
                      <a:pt x="2235" y="385"/>
                    </a:lnTo>
                    <a:lnTo>
                      <a:pt x="2230" y="388"/>
                    </a:lnTo>
                    <a:lnTo>
                      <a:pt x="2224" y="391"/>
                    </a:lnTo>
                    <a:lnTo>
                      <a:pt x="2220" y="395"/>
                    </a:lnTo>
                    <a:lnTo>
                      <a:pt x="2216" y="399"/>
                    </a:lnTo>
                    <a:lnTo>
                      <a:pt x="2214" y="405"/>
                    </a:lnTo>
                    <a:lnTo>
                      <a:pt x="2212" y="412"/>
                    </a:lnTo>
                    <a:lnTo>
                      <a:pt x="2212" y="412"/>
                    </a:lnTo>
                    <a:lnTo>
                      <a:pt x="2211" y="420"/>
                    </a:lnTo>
                    <a:lnTo>
                      <a:pt x="2209" y="428"/>
                    </a:lnTo>
                    <a:lnTo>
                      <a:pt x="2208" y="445"/>
                    </a:lnTo>
                    <a:lnTo>
                      <a:pt x="2207" y="461"/>
                    </a:lnTo>
                    <a:lnTo>
                      <a:pt x="2206" y="468"/>
                    </a:lnTo>
                    <a:lnTo>
                      <a:pt x="2203" y="475"/>
                    </a:lnTo>
                    <a:lnTo>
                      <a:pt x="2203" y="475"/>
                    </a:lnTo>
                    <a:lnTo>
                      <a:pt x="2196" y="489"/>
                    </a:lnTo>
                    <a:lnTo>
                      <a:pt x="2194" y="496"/>
                    </a:lnTo>
                    <a:lnTo>
                      <a:pt x="2192" y="501"/>
                    </a:lnTo>
                    <a:lnTo>
                      <a:pt x="2192" y="501"/>
                    </a:lnTo>
                    <a:lnTo>
                      <a:pt x="2191" y="512"/>
                    </a:lnTo>
                    <a:lnTo>
                      <a:pt x="2189" y="521"/>
                    </a:lnTo>
                    <a:lnTo>
                      <a:pt x="2182" y="538"/>
                    </a:lnTo>
                    <a:lnTo>
                      <a:pt x="2179" y="546"/>
                    </a:lnTo>
                    <a:lnTo>
                      <a:pt x="2177" y="555"/>
                    </a:lnTo>
                    <a:lnTo>
                      <a:pt x="2177" y="563"/>
                    </a:lnTo>
                    <a:lnTo>
                      <a:pt x="2178" y="566"/>
                    </a:lnTo>
                    <a:lnTo>
                      <a:pt x="2179" y="571"/>
                    </a:lnTo>
                    <a:lnTo>
                      <a:pt x="2179" y="571"/>
                    </a:lnTo>
                    <a:lnTo>
                      <a:pt x="2191" y="600"/>
                    </a:lnTo>
                    <a:lnTo>
                      <a:pt x="2197" y="616"/>
                    </a:lnTo>
                    <a:lnTo>
                      <a:pt x="2200" y="632"/>
                    </a:lnTo>
                    <a:lnTo>
                      <a:pt x="2200" y="640"/>
                    </a:lnTo>
                    <a:lnTo>
                      <a:pt x="2200" y="648"/>
                    </a:lnTo>
                    <a:lnTo>
                      <a:pt x="2200" y="656"/>
                    </a:lnTo>
                    <a:lnTo>
                      <a:pt x="2198" y="664"/>
                    </a:lnTo>
                    <a:lnTo>
                      <a:pt x="2196" y="671"/>
                    </a:lnTo>
                    <a:lnTo>
                      <a:pt x="2191" y="679"/>
                    </a:lnTo>
                    <a:lnTo>
                      <a:pt x="2186" y="686"/>
                    </a:lnTo>
                    <a:lnTo>
                      <a:pt x="2180" y="693"/>
                    </a:lnTo>
                    <a:lnTo>
                      <a:pt x="2180" y="693"/>
                    </a:lnTo>
                    <a:lnTo>
                      <a:pt x="2175" y="697"/>
                    </a:lnTo>
                    <a:lnTo>
                      <a:pt x="2173" y="703"/>
                    </a:lnTo>
                    <a:lnTo>
                      <a:pt x="2171" y="707"/>
                    </a:lnTo>
                    <a:lnTo>
                      <a:pt x="2169" y="714"/>
                    </a:lnTo>
                    <a:lnTo>
                      <a:pt x="2169" y="727"/>
                    </a:lnTo>
                    <a:lnTo>
                      <a:pt x="2169" y="740"/>
                    </a:lnTo>
                    <a:lnTo>
                      <a:pt x="2171" y="770"/>
                    </a:lnTo>
                    <a:lnTo>
                      <a:pt x="2170" y="785"/>
                    </a:lnTo>
                    <a:lnTo>
                      <a:pt x="2169" y="791"/>
                    </a:lnTo>
                    <a:lnTo>
                      <a:pt x="2167" y="798"/>
                    </a:lnTo>
                    <a:lnTo>
                      <a:pt x="2167" y="798"/>
                    </a:lnTo>
                    <a:lnTo>
                      <a:pt x="2164" y="804"/>
                    </a:lnTo>
                    <a:lnTo>
                      <a:pt x="2159" y="807"/>
                    </a:lnTo>
                    <a:lnTo>
                      <a:pt x="2155" y="810"/>
                    </a:lnTo>
                    <a:lnTo>
                      <a:pt x="2148" y="811"/>
                    </a:lnTo>
                    <a:lnTo>
                      <a:pt x="2141" y="810"/>
                    </a:lnTo>
                    <a:lnTo>
                      <a:pt x="2134" y="809"/>
                    </a:lnTo>
                    <a:lnTo>
                      <a:pt x="2129" y="805"/>
                    </a:lnTo>
                    <a:lnTo>
                      <a:pt x="2123" y="802"/>
                    </a:lnTo>
                    <a:lnTo>
                      <a:pt x="2123" y="802"/>
                    </a:lnTo>
                    <a:lnTo>
                      <a:pt x="2118" y="798"/>
                    </a:lnTo>
                    <a:lnTo>
                      <a:pt x="2115" y="793"/>
                    </a:lnTo>
                    <a:lnTo>
                      <a:pt x="2108" y="780"/>
                    </a:lnTo>
                    <a:lnTo>
                      <a:pt x="2108" y="780"/>
                    </a:lnTo>
                    <a:lnTo>
                      <a:pt x="2097" y="761"/>
                    </a:lnTo>
                    <a:lnTo>
                      <a:pt x="2091" y="749"/>
                    </a:lnTo>
                    <a:lnTo>
                      <a:pt x="2086" y="739"/>
                    </a:lnTo>
                    <a:lnTo>
                      <a:pt x="2081" y="728"/>
                    </a:lnTo>
                    <a:lnTo>
                      <a:pt x="2079" y="716"/>
                    </a:lnTo>
                    <a:lnTo>
                      <a:pt x="2078" y="711"/>
                    </a:lnTo>
                    <a:lnTo>
                      <a:pt x="2079" y="705"/>
                    </a:lnTo>
                    <a:lnTo>
                      <a:pt x="2080" y="699"/>
                    </a:lnTo>
                    <a:lnTo>
                      <a:pt x="2082" y="694"/>
                    </a:lnTo>
                    <a:lnTo>
                      <a:pt x="2082" y="694"/>
                    </a:lnTo>
                    <a:lnTo>
                      <a:pt x="2065" y="694"/>
                    </a:lnTo>
                    <a:lnTo>
                      <a:pt x="2049" y="696"/>
                    </a:lnTo>
                    <a:lnTo>
                      <a:pt x="2041" y="696"/>
                    </a:lnTo>
                    <a:lnTo>
                      <a:pt x="2033" y="695"/>
                    </a:lnTo>
                    <a:lnTo>
                      <a:pt x="2026" y="693"/>
                    </a:lnTo>
                    <a:lnTo>
                      <a:pt x="2022" y="689"/>
                    </a:lnTo>
                    <a:lnTo>
                      <a:pt x="2022" y="689"/>
                    </a:lnTo>
                    <a:lnTo>
                      <a:pt x="2016" y="686"/>
                    </a:lnTo>
                    <a:lnTo>
                      <a:pt x="2012" y="683"/>
                    </a:lnTo>
                    <a:lnTo>
                      <a:pt x="2001" y="680"/>
                    </a:lnTo>
                    <a:lnTo>
                      <a:pt x="1990" y="678"/>
                    </a:lnTo>
                    <a:lnTo>
                      <a:pt x="1980" y="677"/>
                    </a:lnTo>
                    <a:lnTo>
                      <a:pt x="1971" y="675"/>
                    </a:lnTo>
                    <a:lnTo>
                      <a:pt x="1962" y="674"/>
                    </a:lnTo>
                    <a:lnTo>
                      <a:pt x="1959" y="673"/>
                    </a:lnTo>
                    <a:lnTo>
                      <a:pt x="1956" y="671"/>
                    </a:lnTo>
                    <a:lnTo>
                      <a:pt x="1954" y="669"/>
                    </a:lnTo>
                    <a:lnTo>
                      <a:pt x="1952" y="665"/>
                    </a:lnTo>
                    <a:lnTo>
                      <a:pt x="1952" y="665"/>
                    </a:lnTo>
                    <a:lnTo>
                      <a:pt x="1950" y="658"/>
                    </a:lnTo>
                    <a:lnTo>
                      <a:pt x="1947" y="653"/>
                    </a:lnTo>
                    <a:lnTo>
                      <a:pt x="1940" y="640"/>
                    </a:lnTo>
                    <a:lnTo>
                      <a:pt x="1930" y="630"/>
                    </a:lnTo>
                    <a:lnTo>
                      <a:pt x="1919" y="622"/>
                    </a:lnTo>
                    <a:lnTo>
                      <a:pt x="1908" y="614"/>
                    </a:lnTo>
                    <a:lnTo>
                      <a:pt x="1896" y="606"/>
                    </a:lnTo>
                    <a:lnTo>
                      <a:pt x="1871" y="595"/>
                    </a:lnTo>
                    <a:lnTo>
                      <a:pt x="1871" y="595"/>
                    </a:lnTo>
                    <a:lnTo>
                      <a:pt x="1864" y="592"/>
                    </a:lnTo>
                    <a:lnTo>
                      <a:pt x="1856" y="591"/>
                    </a:lnTo>
                    <a:lnTo>
                      <a:pt x="1840" y="590"/>
                    </a:lnTo>
                    <a:lnTo>
                      <a:pt x="1832" y="589"/>
                    </a:lnTo>
                    <a:lnTo>
                      <a:pt x="1825" y="587"/>
                    </a:lnTo>
                    <a:lnTo>
                      <a:pt x="1819" y="583"/>
                    </a:lnTo>
                    <a:lnTo>
                      <a:pt x="1817" y="580"/>
                    </a:lnTo>
                    <a:lnTo>
                      <a:pt x="1815" y="577"/>
                    </a:lnTo>
                    <a:lnTo>
                      <a:pt x="1815" y="577"/>
                    </a:lnTo>
                    <a:lnTo>
                      <a:pt x="1814" y="573"/>
                    </a:lnTo>
                    <a:lnTo>
                      <a:pt x="1815" y="570"/>
                    </a:lnTo>
                    <a:lnTo>
                      <a:pt x="1822" y="564"/>
                    </a:lnTo>
                    <a:lnTo>
                      <a:pt x="1825" y="561"/>
                    </a:lnTo>
                    <a:lnTo>
                      <a:pt x="1827" y="557"/>
                    </a:lnTo>
                    <a:lnTo>
                      <a:pt x="1828" y="553"/>
                    </a:lnTo>
                    <a:lnTo>
                      <a:pt x="1827" y="547"/>
                    </a:lnTo>
                    <a:lnTo>
                      <a:pt x="1827" y="547"/>
                    </a:lnTo>
                    <a:lnTo>
                      <a:pt x="1824" y="541"/>
                    </a:lnTo>
                    <a:lnTo>
                      <a:pt x="1819" y="538"/>
                    </a:lnTo>
                    <a:lnTo>
                      <a:pt x="1815" y="536"/>
                    </a:lnTo>
                    <a:lnTo>
                      <a:pt x="1810" y="534"/>
                    </a:lnTo>
                    <a:lnTo>
                      <a:pt x="1805" y="533"/>
                    </a:lnTo>
                    <a:lnTo>
                      <a:pt x="1800" y="534"/>
                    </a:lnTo>
                    <a:lnTo>
                      <a:pt x="1789" y="537"/>
                    </a:lnTo>
                    <a:lnTo>
                      <a:pt x="1789" y="537"/>
                    </a:lnTo>
                    <a:lnTo>
                      <a:pt x="1788" y="531"/>
                    </a:lnTo>
                    <a:lnTo>
                      <a:pt x="1786" y="526"/>
                    </a:lnTo>
                    <a:lnTo>
                      <a:pt x="1783" y="522"/>
                    </a:lnTo>
                    <a:lnTo>
                      <a:pt x="1780" y="519"/>
                    </a:lnTo>
                    <a:lnTo>
                      <a:pt x="1773" y="511"/>
                    </a:lnTo>
                    <a:lnTo>
                      <a:pt x="1770" y="506"/>
                    </a:lnTo>
                    <a:lnTo>
                      <a:pt x="1769" y="501"/>
                    </a:lnTo>
                    <a:lnTo>
                      <a:pt x="1769" y="501"/>
                    </a:lnTo>
                    <a:lnTo>
                      <a:pt x="1772" y="492"/>
                    </a:lnTo>
                    <a:lnTo>
                      <a:pt x="1775" y="484"/>
                    </a:lnTo>
                    <a:lnTo>
                      <a:pt x="1780" y="478"/>
                    </a:lnTo>
                    <a:lnTo>
                      <a:pt x="1785" y="471"/>
                    </a:lnTo>
                    <a:lnTo>
                      <a:pt x="1798" y="459"/>
                    </a:lnTo>
                    <a:lnTo>
                      <a:pt x="1809" y="448"/>
                    </a:lnTo>
                    <a:lnTo>
                      <a:pt x="1809" y="448"/>
                    </a:lnTo>
                    <a:lnTo>
                      <a:pt x="1811" y="445"/>
                    </a:lnTo>
                    <a:lnTo>
                      <a:pt x="1813" y="441"/>
                    </a:lnTo>
                    <a:lnTo>
                      <a:pt x="1814" y="432"/>
                    </a:lnTo>
                    <a:lnTo>
                      <a:pt x="1814" y="423"/>
                    </a:lnTo>
                    <a:lnTo>
                      <a:pt x="1814" y="413"/>
                    </a:lnTo>
                    <a:lnTo>
                      <a:pt x="1813" y="403"/>
                    </a:lnTo>
                    <a:lnTo>
                      <a:pt x="1814" y="392"/>
                    </a:lnTo>
                    <a:lnTo>
                      <a:pt x="1815" y="389"/>
                    </a:lnTo>
                    <a:lnTo>
                      <a:pt x="1817" y="384"/>
                    </a:lnTo>
                    <a:lnTo>
                      <a:pt x="1821" y="381"/>
                    </a:lnTo>
                    <a:lnTo>
                      <a:pt x="1824" y="379"/>
                    </a:lnTo>
                    <a:lnTo>
                      <a:pt x="1824" y="379"/>
                    </a:lnTo>
                    <a:lnTo>
                      <a:pt x="1830" y="375"/>
                    </a:lnTo>
                    <a:lnTo>
                      <a:pt x="1835" y="373"/>
                    </a:lnTo>
                    <a:lnTo>
                      <a:pt x="1848" y="371"/>
                    </a:lnTo>
                    <a:lnTo>
                      <a:pt x="1860" y="370"/>
                    </a:lnTo>
                    <a:lnTo>
                      <a:pt x="1874" y="370"/>
                    </a:lnTo>
                    <a:lnTo>
                      <a:pt x="1886" y="370"/>
                    </a:lnTo>
                    <a:lnTo>
                      <a:pt x="1900" y="370"/>
                    </a:lnTo>
                    <a:lnTo>
                      <a:pt x="1913" y="368"/>
                    </a:lnTo>
                    <a:lnTo>
                      <a:pt x="1925" y="365"/>
                    </a:lnTo>
                    <a:lnTo>
                      <a:pt x="1925" y="365"/>
                    </a:lnTo>
                    <a:lnTo>
                      <a:pt x="1921" y="362"/>
                    </a:lnTo>
                    <a:lnTo>
                      <a:pt x="1917" y="356"/>
                    </a:lnTo>
                    <a:lnTo>
                      <a:pt x="1915" y="350"/>
                    </a:lnTo>
                    <a:lnTo>
                      <a:pt x="1914" y="345"/>
                    </a:lnTo>
                    <a:lnTo>
                      <a:pt x="1914" y="338"/>
                    </a:lnTo>
                    <a:lnTo>
                      <a:pt x="1915" y="332"/>
                    </a:lnTo>
                    <a:lnTo>
                      <a:pt x="1916" y="326"/>
                    </a:lnTo>
                    <a:lnTo>
                      <a:pt x="1918" y="322"/>
                    </a:lnTo>
                    <a:lnTo>
                      <a:pt x="1918" y="322"/>
                    </a:lnTo>
                    <a:lnTo>
                      <a:pt x="1929" y="309"/>
                    </a:lnTo>
                    <a:lnTo>
                      <a:pt x="1939" y="298"/>
                    </a:lnTo>
                    <a:lnTo>
                      <a:pt x="1948" y="285"/>
                    </a:lnTo>
                    <a:lnTo>
                      <a:pt x="1957" y="273"/>
                    </a:lnTo>
                    <a:lnTo>
                      <a:pt x="1957" y="273"/>
                    </a:lnTo>
                    <a:lnTo>
                      <a:pt x="1959" y="266"/>
                    </a:lnTo>
                    <a:lnTo>
                      <a:pt x="1962" y="258"/>
                    </a:lnTo>
                    <a:lnTo>
                      <a:pt x="1963" y="242"/>
                    </a:lnTo>
                    <a:lnTo>
                      <a:pt x="1964" y="234"/>
                    </a:lnTo>
                    <a:lnTo>
                      <a:pt x="1966" y="227"/>
                    </a:lnTo>
                    <a:lnTo>
                      <a:pt x="1970" y="222"/>
                    </a:lnTo>
                    <a:lnTo>
                      <a:pt x="1972" y="219"/>
                    </a:lnTo>
                    <a:lnTo>
                      <a:pt x="1975" y="217"/>
                    </a:lnTo>
                    <a:lnTo>
                      <a:pt x="1975" y="217"/>
                    </a:lnTo>
                    <a:lnTo>
                      <a:pt x="1982" y="215"/>
                    </a:lnTo>
                    <a:lnTo>
                      <a:pt x="1990" y="214"/>
                    </a:lnTo>
                    <a:lnTo>
                      <a:pt x="1997" y="214"/>
                    </a:lnTo>
                    <a:lnTo>
                      <a:pt x="2004" y="214"/>
                    </a:lnTo>
                    <a:lnTo>
                      <a:pt x="2018" y="216"/>
                    </a:lnTo>
                    <a:lnTo>
                      <a:pt x="2033" y="219"/>
                    </a:lnTo>
                    <a:lnTo>
                      <a:pt x="2048" y="222"/>
                    </a:lnTo>
                    <a:lnTo>
                      <a:pt x="2063" y="223"/>
                    </a:lnTo>
                    <a:lnTo>
                      <a:pt x="2070" y="223"/>
                    </a:lnTo>
                    <a:lnTo>
                      <a:pt x="2076" y="222"/>
                    </a:lnTo>
                    <a:lnTo>
                      <a:pt x="2083" y="219"/>
                    </a:lnTo>
                    <a:lnTo>
                      <a:pt x="2089" y="215"/>
                    </a:lnTo>
                    <a:lnTo>
                      <a:pt x="2089" y="215"/>
                    </a:lnTo>
                    <a:lnTo>
                      <a:pt x="2100" y="206"/>
                    </a:lnTo>
                    <a:lnTo>
                      <a:pt x="2107" y="200"/>
                    </a:lnTo>
                    <a:lnTo>
                      <a:pt x="2112" y="193"/>
                    </a:lnTo>
                    <a:lnTo>
                      <a:pt x="2116" y="186"/>
                    </a:lnTo>
                    <a:lnTo>
                      <a:pt x="2120" y="180"/>
                    </a:lnTo>
                    <a:lnTo>
                      <a:pt x="2120" y="173"/>
                    </a:lnTo>
                    <a:lnTo>
                      <a:pt x="2118" y="169"/>
                    </a:lnTo>
                    <a:lnTo>
                      <a:pt x="2117" y="166"/>
                    </a:lnTo>
                    <a:lnTo>
                      <a:pt x="2117" y="166"/>
                    </a:lnTo>
                    <a:lnTo>
                      <a:pt x="2115" y="163"/>
                    </a:lnTo>
                    <a:lnTo>
                      <a:pt x="2112" y="158"/>
                    </a:lnTo>
                    <a:lnTo>
                      <a:pt x="2104" y="152"/>
                    </a:lnTo>
                    <a:lnTo>
                      <a:pt x="2086" y="142"/>
                    </a:lnTo>
                    <a:lnTo>
                      <a:pt x="2079" y="136"/>
                    </a:lnTo>
                    <a:lnTo>
                      <a:pt x="2075" y="133"/>
                    </a:lnTo>
                    <a:lnTo>
                      <a:pt x="2074" y="130"/>
                    </a:lnTo>
                    <a:lnTo>
                      <a:pt x="2073" y="125"/>
                    </a:lnTo>
                    <a:lnTo>
                      <a:pt x="2073" y="120"/>
                    </a:lnTo>
                    <a:lnTo>
                      <a:pt x="2074" y="115"/>
                    </a:lnTo>
                    <a:lnTo>
                      <a:pt x="2078" y="108"/>
                    </a:lnTo>
                    <a:lnTo>
                      <a:pt x="2078" y="108"/>
                    </a:lnTo>
                    <a:lnTo>
                      <a:pt x="2067" y="105"/>
                    </a:lnTo>
                    <a:lnTo>
                      <a:pt x="2057" y="100"/>
                    </a:lnTo>
                    <a:lnTo>
                      <a:pt x="2047" y="98"/>
                    </a:lnTo>
                    <a:lnTo>
                      <a:pt x="2037" y="98"/>
                    </a:lnTo>
                    <a:lnTo>
                      <a:pt x="2026" y="99"/>
                    </a:lnTo>
                    <a:lnTo>
                      <a:pt x="2022" y="101"/>
                    </a:lnTo>
                    <a:lnTo>
                      <a:pt x="2017" y="103"/>
                    </a:lnTo>
                    <a:lnTo>
                      <a:pt x="2013" y="107"/>
                    </a:lnTo>
                    <a:lnTo>
                      <a:pt x="2008" y="111"/>
                    </a:lnTo>
                    <a:lnTo>
                      <a:pt x="2005" y="116"/>
                    </a:lnTo>
                    <a:lnTo>
                      <a:pt x="2001" y="123"/>
                    </a:lnTo>
                    <a:lnTo>
                      <a:pt x="2001" y="123"/>
                    </a:lnTo>
                    <a:lnTo>
                      <a:pt x="1999" y="123"/>
                    </a:lnTo>
                    <a:lnTo>
                      <a:pt x="1993" y="124"/>
                    </a:lnTo>
                    <a:lnTo>
                      <a:pt x="1989" y="126"/>
                    </a:lnTo>
                    <a:lnTo>
                      <a:pt x="1987" y="127"/>
                    </a:lnTo>
                    <a:lnTo>
                      <a:pt x="1985" y="128"/>
                    </a:lnTo>
                    <a:lnTo>
                      <a:pt x="1985" y="128"/>
                    </a:lnTo>
                    <a:lnTo>
                      <a:pt x="1985" y="132"/>
                    </a:lnTo>
                    <a:lnTo>
                      <a:pt x="1985" y="135"/>
                    </a:lnTo>
                    <a:lnTo>
                      <a:pt x="1987" y="141"/>
                    </a:lnTo>
                    <a:lnTo>
                      <a:pt x="1990" y="147"/>
                    </a:lnTo>
                    <a:lnTo>
                      <a:pt x="1995" y="151"/>
                    </a:lnTo>
                    <a:lnTo>
                      <a:pt x="1998" y="157"/>
                    </a:lnTo>
                    <a:lnTo>
                      <a:pt x="2000" y="161"/>
                    </a:lnTo>
                    <a:lnTo>
                      <a:pt x="2000" y="164"/>
                    </a:lnTo>
                    <a:lnTo>
                      <a:pt x="2000" y="167"/>
                    </a:lnTo>
                    <a:lnTo>
                      <a:pt x="1999" y="169"/>
                    </a:lnTo>
                    <a:lnTo>
                      <a:pt x="1997" y="173"/>
                    </a:lnTo>
                    <a:lnTo>
                      <a:pt x="1997" y="173"/>
                    </a:lnTo>
                    <a:lnTo>
                      <a:pt x="1992" y="177"/>
                    </a:lnTo>
                    <a:lnTo>
                      <a:pt x="1985" y="182"/>
                    </a:lnTo>
                    <a:lnTo>
                      <a:pt x="1979" y="184"/>
                    </a:lnTo>
                    <a:lnTo>
                      <a:pt x="1971" y="185"/>
                    </a:lnTo>
                    <a:lnTo>
                      <a:pt x="1964" y="185"/>
                    </a:lnTo>
                    <a:lnTo>
                      <a:pt x="1956" y="184"/>
                    </a:lnTo>
                    <a:lnTo>
                      <a:pt x="1948" y="182"/>
                    </a:lnTo>
                    <a:lnTo>
                      <a:pt x="1941" y="178"/>
                    </a:lnTo>
                    <a:lnTo>
                      <a:pt x="1941" y="178"/>
                    </a:lnTo>
                    <a:lnTo>
                      <a:pt x="1938" y="175"/>
                    </a:lnTo>
                    <a:lnTo>
                      <a:pt x="1935" y="172"/>
                    </a:lnTo>
                    <a:lnTo>
                      <a:pt x="1935" y="167"/>
                    </a:lnTo>
                    <a:lnTo>
                      <a:pt x="1935" y="166"/>
                    </a:lnTo>
                    <a:lnTo>
                      <a:pt x="1935" y="166"/>
                    </a:lnTo>
                    <a:lnTo>
                      <a:pt x="1944" y="163"/>
                    </a:lnTo>
                    <a:lnTo>
                      <a:pt x="1952" y="158"/>
                    </a:lnTo>
                    <a:lnTo>
                      <a:pt x="1958" y="152"/>
                    </a:lnTo>
                    <a:lnTo>
                      <a:pt x="1962" y="145"/>
                    </a:lnTo>
                    <a:lnTo>
                      <a:pt x="1964" y="138"/>
                    </a:lnTo>
                    <a:lnTo>
                      <a:pt x="1965" y="130"/>
                    </a:lnTo>
                    <a:lnTo>
                      <a:pt x="1965" y="122"/>
                    </a:lnTo>
                    <a:lnTo>
                      <a:pt x="1965" y="114"/>
                    </a:lnTo>
                    <a:lnTo>
                      <a:pt x="1965" y="114"/>
                    </a:lnTo>
                    <a:lnTo>
                      <a:pt x="1951" y="115"/>
                    </a:lnTo>
                    <a:lnTo>
                      <a:pt x="1939" y="114"/>
                    </a:lnTo>
                    <a:lnTo>
                      <a:pt x="1933" y="111"/>
                    </a:lnTo>
                    <a:lnTo>
                      <a:pt x="1927" y="109"/>
                    </a:lnTo>
                    <a:lnTo>
                      <a:pt x="1922" y="107"/>
                    </a:lnTo>
                    <a:lnTo>
                      <a:pt x="1916" y="102"/>
                    </a:lnTo>
                    <a:lnTo>
                      <a:pt x="1916" y="102"/>
                    </a:lnTo>
                    <a:lnTo>
                      <a:pt x="1916" y="101"/>
                    </a:lnTo>
                    <a:lnTo>
                      <a:pt x="1916" y="98"/>
                    </a:lnTo>
                    <a:lnTo>
                      <a:pt x="1916" y="95"/>
                    </a:lnTo>
                    <a:lnTo>
                      <a:pt x="1915" y="94"/>
                    </a:lnTo>
                    <a:lnTo>
                      <a:pt x="1915" y="94"/>
                    </a:lnTo>
                    <a:lnTo>
                      <a:pt x="1910" y="93"/>
                    </a:lnTo>
                    <a:lnTo>
                      <a:pt x="1907" y="92"/>
                    </a:lnTo>
                    <a:lnTo>
                      <a:pt x="1902" y="93"/>
                    </a:lnTo>
                    <a:lnTo>
                      <a:pt x="1899" y="94"/>
                    </a:lnTo>
                    <a:lnTo>
                      <a:pt x="1896" y="97"/>
                    </a:lnTo>
                    <a:lnTo>
                      <a:pt x="1891" y="99"/>
                    </a:lnTo>
                    <a:lnTo>
                      <a:pt x="1885" y="107"/>
                    </a:lnTo>
                    <a:lnTo>
                      <a:pt x="1885" y="107"/>
                    </a:lnTo>
                    <a:lnTo>
                      <a:pt x="1882" y="109"/>
                    </a:lnTo>
                    <a:lnTo>
                      <a:pt x="1877" y="109"/>
                    </a:lnTo>
                    <a:lnTo>
                      <a:pt x="1872" y="109"/>
                    </a:lnTo>
                    <a:lnTo>
                      <a:pt x="1867" y="107"/>
                    </a:lnTo>
                    <a:lnTo>
                      <a:pt x="1867" y="107"/>
                    </a:lnTo>
                    <a:lnTo>
                      <a:pt x="1863" y="103"/>
                    </a:lnTo>
                    <a:lnTo>
                      <a:pt x="1859" y="99"/>
                    </a:lnTo>
                    <a:lnTo>
                      <a:pt x="1858" y="93"/>
                    </a:lnTo>
                    <a:lnTo>
                      <a:pt x="1857" y="87"/>
                    </a:lnTo>
                    <a:lnTo>
                      <a:pt x="1857" y="75"/>
                    </a:lnTo>
                    <a:lnTo>
                      <a:pt x="1856" y="64"/>
                    </a:lnTo>
                    <a:lnTo>
                      <a:pt x="1856" y="64"/>
                    </a:lnTo>
                    <a:lnTo>
                      <a:pt x="1855" y="60"/>
                    </a:lnTo>
                    <a:lnTo>
                      <a:pt x="1852" y="58"/>
                    </a:lnTo>
                    <a:lnTo>
                      <a:pt x="1849" y="56"/>
                    </a:lnTo>
                    <a:lnTo>
                      <a:pt x="1848" y="52"/>
                    </a:lnTo>
                    <a:lnTo>
                      <a:pt x="1848" y="52"/>
                    </a:lnTo>
                    <a:lnTo>
                      <a:pt x="1847" y="44"/>
                    </a:lnTo>
                    <a:lnTo>
                      <a:pt x="1847" y="35"/>
                    </a:lnTo>
                    <a:lnTo>
                      <a:pt x="1847" y="17"/>
                    </a:lnTo>
                    <a:lnTo>
                      <a:pt x="1847" y="17"/>
                    </a:lnTo>
                    <a:lnTo>
                      <a:pt x="1842" y="18"/>
                    </a:lnTo>
                    <a:lnTo>
                      <a:pt x="1839" y="20"/>
                    </a:lnTo>
                    <a:lnTo>
                      <a:pt x="1831" y="26"/>
                    </a:lnTo>
                    <a:lnTo>
                      <a:pt x="1824" y="32"/>
                    </a:lnTo>
                    <a:lnTo>
                      <a:pt x="1817" y="37"/>
                    </a:lnTo>
                    <a:lnTo>
                      <a:pt x="1817" y="37"/>
                    </a:lnTo>
                    <a:lnTo>
                      <a:pt x="1818" y="28"/>
                    </a:lnTo>
                    <a:lnTo>
                      <a:pt x="1818" y="19"/>
                    </a:lnTo>
                    <a:lnTo>
                      <a:pt x="1818" y="15"/>
                    </a:lnTo>
                    <a:lnTo>
                      <a:pt x="1817" y="10"/>
                    </a:lnTo>
                    <a:lnTo>
                      <a:pt x="1815" y="7"/>
                    </a:lnTo>
                    <a:lnTo>
                      <a:pt x="1811" y="4"/>
                    </a:lnTo>
                    <a:lnTo>
                      <a:pt x="1811" y="4"/>
                    </a:lnTo>
                    <a:lnTo>
                      <a:pt x="1808" y="2"/>
                    </a:lnTo>
                    <a:lnTo>
                      <a:pt x="1805" y="3"/>
                    </a:lnTo>
                    <a:lnTo>
                      <a:pt x="1800" y="4"/>
                    </a:lnTo>
                    <a:lnTo>
                      <a:pt x="1797" y="8"/>
                    </a:lnTo>
                    <a:lnTo>
                      <a:pt x="1793" y="10"/>
                    </a:lnTo>
                    <a:lnTo>
                      <a:pt x="1789" y="12"/>
                    </a:lnTo>
                    <a:lnTo>
                      <a:pt x="1784" y="14"/>
                    </a:lnTo>
                    <a:lnTo>
                      <a:pt x="1778" y="12"/>
                    </a:lnTo>
                    <a:lnTo>
                      <a:pt x="1778" y="12"/>
                    </a:lnTo>
                    <a:lnTo>
                      <a:pt x="1774" y="11"/>
                    </a:lnTo>
                    <a:lnTo>
                      <a:pt x="1768" y="11"/>
                    </a:lnTo>
                    <a:lnTo>
                      <a:pt x="1764" y="11"/>
                    </a:lnTo>
                    <a:lnTo>
                      <a:pt x="1760" y="14"/>
                    </a:lnTo>
                    <a:lnTo>
                      <a:pt x="1760" y="14"/>
                    </a:lnTo>
                    <a:lnTo>
                      <a:pt x="1750" y="26"/>
                    </a:lnTo>
                    <a:lnTo>
                      <a:pt x="1741" y="40"/>
                    </a:lnTo>
                    <a:lnTo>
                      <a:pt x="1738" y="45"/>
                    </a:lnTo>
                    <a:lnTo>
                      <a:pt x="1735" y="52"/>
                    </a:lnTo>
                    <a:lnTo>
                      <a:pt x="1734" y="60"/>
                    </a:lnTo>
                    <a:lnTo>
                      <a:pt x="1735" y="68"/>
                    </a:lnTo>
                    <a:lnTo>
                      <a:pt x="1735" y="68"/>
                    </a:lnTo>
                    <a:lnTo>
                      <a:pt x="1736" y="69"/>
                    </a:lnTo>
                    <a:lnTo>
                      <a:pt x="1739" y="70"/>
                    </a:lnTo>
                    <a:lnTo>
                      <a:pt x="1742" y="72"/>
                    </a:lnTo>
                    <a:lnTo>
                      <a:pt x="1743" y="74"/>
                    </a:lnTo>
                    <a:lnTo>
                      <a:pt x="1743" y="74"/>
                    </a:lnTo>
                    <a:lnTo>
                      <a:pt x="1744" y="77"/>
                    </a:lnTo>
                    <a:lnTo>
                      <a:pt x="1744" y="81"/>
                    </a:lnTo>
                    <a:lnTo>
                      <a:pt x="1744" y="85"/>
                    </a:lnTo>
                    <a:lnTo>
                      <a:pt x="1745" y="86"/>
                    </a:lnTo>
                    <a:lnTo>
                      <a:pt x="1745" y="86"/>
                    </a:lnTo>
                    <a:lnTo>
                      <a:pt x="1751" y="90"/>
                    </a:lnTo>
                    <a:lnTo>
                      <a:pt x="1758" y="91"/>
                    </a:lnTo>
                    <a:lnTo>
                      <a:pt x="1773" y="91"/>
                    </a:lnTo>
                    <a:lnTo>
                      <a:pt x="1780" y="92"/>
                    </a:lnTo>
                    <a:lnTo>
                      <a:pt x="1785" y="93"/>
                    </a:lnTo>
                    <a:lnTo>
                      <a:pt x="1791" y="95"/>
                    </a:lnTo>
                    <a:lnTo>
                      <a:pt x="1796" y="100"/>
                    </a:lnTo>
                    <a:lnTo>
                      <a:pt x="1796" y="100"/>
                    </a:lnTo>
                    <a:lnTo>
                      <a:pt x="1798" y="103"/>
                    </a:lnTo>
                    <a:lnTo>
                      <a:pt x="1799" y="107"/>
                    </a:lnTo>
                    <a:lnTo>
                      <a:pt x="1800" y="115"/>
                    </a:lnTo>
                    <a:lnTo>
                      <a:pt x="1801" y="125"/>
                    </a:lnTo>
                    <a:lnTo>
                      <a:pt x="1803" y="133"/>
                    </a:lnTo>
                    <a:lnTo>
                      <a:pt x="1803" y="133"/>
                    </a:lnTo>
                    <a:lnTo>
                      <a:pt x="1791" y="133"/>
                    </a:lnTo>
                    <a:lnTo>
                      <a:pt x="1781" y="134"/>
                    </a:lnTo>
                    <a:lnTo>
                      <a:pt x="1777" y="136"/>
                    </a:lnTo>
                    <a:lnTo>
                      <a:pt x="1774" y="139"/>
                    </a:lnTo>
                    <a:lnTo>
                      <a:pt x="1768" y="144"/>
                    </a:lnTo>
                    <a:lnTo>
                      <a:pt x="1765" y="152"/>
                    </a:lnTo>
                    <a:lnTo>
                      <a:pt x="1763" y="161"/>
                    </a:lnTo>
                    <a:lnTo>
                      <a:pt x="1761" y="172"/>
                    </a:lnTo>
                    <a:lnTo>
                      <a:pt x="1761" y="184"/>
                    </a:lnTo>
                    <a:lnTo>
                      <a:pt x="1761" y="184"/>
                    </a:lnTo>
                    <a:lnTo>
                      <a:pt x="1760" y="188"/>
                    </a:lnTo>
                    <a:lnTo>
                      <a:pt x="1758" y="190"/>
                    </a:lnTo>
                    <a:lnTo>
                      <a:pt x="1756" y="190"/>
                    </a:lnTo>
                    <a:lnTo>
                      <a:pt x="1751" y="190"/>
                    </a:lnTo>
                    <a:lnTo>
                      <a:pt x="1743" y="189"/>
                    </a:lnTo>
                    <a:lnTo>
                      <a:pt x="1734" y="189"/>
                    </a:lnTo>
                    <a:lnTo>
                      <a:pt x="1734" y="189"/>
                    </a:lnTo>
                    <a:lnTo>
                      <a:pt x="1733" y="178"/>
                    </a:lnTo>
                    <a:lnTo>
                      <a:pt x="1730" y="169"/>
                    </a:lnTo>
                    <a:lnTo>
                      <a:pt x="1724" y="163"/>
                    </a:lnTo>
                    <a:lnTo>
                      <a:pt x="1717" y="157"/>
                    </a:lnTo>
                    <a:lnTo>
                      <a:pt x="1709" y="155"/>
                    </a:lnTo>
                    <a:lnTo>
                      <a:pt x="1700" y="152"/>
                    </a:lnTo>
                    <a:lnTo>
                      <a:pt x="1691" y="152"/>
                    </a:lnTo>
                    <a:lnTo>
                      <a:pt x="1681" y="155"/>
                    </a:lnTo>
                    <a:lnTo>
                      <a:pt x="1681" y="155"/>
                    </a:lnTo>
                    <a:lnTo>
                      <a:pt x="1678" y="156"/>
                    </a:lnTo>
                    <a:lnTo>
                      <a:pt x="1676" y="158"/>
                    </a:lnTo>
                    <a:lnTo>
                      <a:pt x="1676" y="160"/>
                    </a:lnTo>
                    <a:lnTo>
                      <a:pt x="1676" y="164"/>
                    </a:lnTo>
                    <a:lnTo>
                      <a:pt x="1676" y="169"/>
                    </a:lnTo>
                    <a:lnTo>
                      <a:pt x="1676" y="171"/>
                    </a:lnTo>
                    <a:lnTo>
                      <a:pt x="1675" y="172"/>
                    </a:lnTo>
                    <a:lnTo>
                      <a:pt x="1675" y="172"/>
                    </a:lnTo>
                    <a:lnTo>
                      <a:pt x="1653" y="178"/>
                    </a:lnTo>
                    <a:lnTo>
                      <a:pt x="1643" y="181"/>
                    </a:lnTo>
                    <a:lnTo>
                      <a:pt x="1632" y="183"/>
                    </a:lnTo>
                    <a:lnTo>
                      <a:pt x="1620" y="184"/>
                    </a:lnTo>
                    <a:lnTo>
                      <a:pt x="1610" y="184"/>
                    </a:lnTo>
                    <a:lnTo>
                      <a:pt x="1599" y="183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81" y="177"/>
                    </a:lnTo>
                    <a:lnTo>
                      <a:pt x="1574" y="173"/>
                    </a:lnTo>
                    <a:lnTo>
                      <a:pt x="1561" y="161"/>
                    </a:lnTo>
                    <a:lnTo>
                      <a:pt x="1550" y="150"/>
                    </a:lnTo>
                    <a:lnTo>
                      <a:pt x="1544" y="147"/>
                    </a:lnTo>
                    <a:lnTo>
                      <a:pt x="1537" y="143"/>
                    </a:lnTo>
                    <a:lnTo>
                      <a:pt x="1537" y="143"/>
                    </a:lnTo>
                    <a:lnTo>
                      <a:pt x="1528" y="141"/>
                    </a:lnTo>
                    <a:lnTo>
                      <a:pt x="1518" y="141"/>
                    </a:lnTo>
                    <a:lnTo>
                      <a:pt x="1509" y="142"/>
                    </a:lnTo>
                    <a:lnTo>
                      <a:pt x="1499" y="144"/>
                    </a:lnTo>
                    <a:lnTo>
                      <a:pt x="1480" y="151"/>
                    </a:lnTo>
                    <a:lnTo>
                      <a:pt x="1462" y="159"/>
                    </a:lnTo>
                    <a:lnTo>
                      <a:pt x="1462" y="159"/>
                    </a:lnTo>
                    <a:lnTo>
                      <a:pt x="1457" y="161"/>
                    </a:lnTo>
                    <a:lnTo>
                      <a:pt x="1453" y="166"/>
                    </a:lnTo>
                    <a:lnTo>
                      <a:pt x="1450" y="169"/>
                    </a:lnTo>
                    <a:lnTo>
                      <a:pt x="1446" y="175"/>
                    </a:lnTo>
                    <a:lnTo>
                      <a:pt x="1444" y="181"/>
                    </a:lnTo>
                    <a:lnTo>
                      <a:pt x="1443" y="186"/>
                    </a:lnTo>
                    <a:lnTo>
                      <a:pt x="1442" y="199"/>
                    </a:lnTo>
                    <a:lnTo>
                      <a:pt x="1442" y="213"/>
                    </a:lnTo>
                    <a:lnTo>
                      <a:pt x="1442" y="227"/>
                    </a:lnTo>
                    <a:lnTo>
                      <a:pt x="1443" y="241"/>
                    </a:lnTo>
                    <a:lnTo>
                      <a:pt x="1442" y="255"/>
                    </a:lnTo>
                    <a:lnTo>
                      <a:pt x="1442" y="255"/>
                    </a:lnTo>
                    <a:lnTo>
                      <a:pt x="1442" y="256"/>
                    </a:lnTo>
                    <a:lnTo>
                      <a:pt x="1440" y="257"/>
                    </a:lnTo>
                    <a:lnTo>
                      <a:pt x="1433" y="260"/>
                    </a:lnTo>
                    <a:lnTo>
                      <a:pt x="1428" y="260"/>
                    </a:lnTo>
                    <a:lnTo>
                      <a:pt x="1424" y="260"/>
                    </a:lnTo>
                    <a:lnTo>
                      <a:pt x="1420" y="260"/>
                    </a:lnTo>
                    <a:lnTo>
                      <a:pt x="1417" y="258"/>
                    </a:lnTo>
                    <a:lnTo>
                      <a:pt x="1417" y="258"/>
                    </a:lnTo>
                    <a:lnTo>
                      <a:pt x="1412" y="254"/>
                    </a:lnTo>
                    <a:lnTo>
                      <a:pt x="1409" y="248"/>
                    </a:lnTo>
                    <a:lnTo>
                      <a:pt x="1407" y="242"/>
                    </a:lnTo>
                    <a:lnTo>
                      <a:pt x="1405" y="235"/>
                    </a:lnTo>
                    <a:lnTo>
                      <a:pt x="1402" y="223"/>
                    </a:lnTo>
                    <a:lnTo>
                      <a:pt x="1399" y="210"/>
                    </a:lnTo>
                    <a:lnTo>
                      <a:pt x="1399" y="210"/>
                    </a:lnTo>
                    <a:lnTo>
                      <a:pt x="1396" y="200"/>
                    </a:lnTo>
                    <a:lnTo>
                      <a:pt x="1393" y="189"/>
                    </a:lnTo>
                    <a:lnTo>
                      <a:pt x="1389" y="184"/>
                    </a:lnTo>
                    <a:lnTo>
                      <a:pt x="1386" y="181"/>
                    </a:lnTo>
                    <a:lnTo>
                      <a:pt x="1382" y="177"/>
                    </a:lnTo>
                    <a:lnTo>
                      <a:pt x="1377" y="175"/>
                    </a:lnTo>
                    <a:lnTo>
                      <a:pt x="1377" y="175"/>
                    </a:lnTo>
                    <a:lnTo>
                      <a:pt x="1368" y="174"/>
                    </a:lnTo>
                    <a:lnTo>
                      <a:pt x="1359" y="175"/>
                    </a:lnTo>
                    <a:lnTo>
                      <a:pt x="1350" y="177"/>
                    </a:lnTo>
                    <a:lnTo>
                      <a:pt x="1342" y="181"/>
                    </a:lnTo>
                    <a:lnTo>
                      <a:pt x="1342" y="181"/>
                    </a:lnTo>
                    <a:lnTo>
                      <a:pt x="1334" y="184"/>
                    </a:lnTo>
                    <a:lnTo>
                      <a:pt x="1326" y="185"/>
                    </a:lnTo>
                    <a:lnTo>
                      <a:pt x="1317" y="186"/>
                    </a:lnTo>
                    <a:lnTo>
                      <a:pt x="1309" y="186"/>
                    </a:lnTo>
                    <a:lnTo>
                      <a:pt x="1300" y="186"/>
                    </a:lnTo>
                    <a:lnTo>
                      <a:pt x="1292" y="184"/>
                    </a:lnTo>
                    <a:lnTo>
                      <a:pt x="1283" y="182"/>
                    </a:lnTo>
                    <a:lnTo>
                      <a:pt x="1275" y="177"/>
                    </a:lnTo>
                    <a:lnTo>
                      <a:pt x="1275" y="177"/>
                    </a:lnTo>
                    <a:lnTo>
                      <a:pt x="1271" y="175"/>
                    </a:lnTo>
                    <a:lnTo>
                      <a:pt x="1269" y="173"/>
                    </a:lnTo>
                    <a:lnTo>
                      <a:pt x="1267" y="169"/>
                    </a:lnTo>
                    <a:lnTo>
                      <a:pt x="1266" y="167"/>
                    </a:lnTo>
                    <a:lnTo>
                      <a:pt x="1266" y="164"/>
                    </a:lnTo>
                    <a:lnTo>
                      <a:pt x="1267" y="161"/>
                    </a:lnTo>
                    <a:lnTo>
                      <a:pt x="1269" y="156"/>
                    </a:lnTo>
                    <a:lnTo>
                      <a:pt x="1275" y="150"/>
                    </a:lnTo>
                    <a:lnTo>
                      <a:pt x="1280" y="145"/>
                    </a:lnTo>
                    <a:lnTo>
                      <a:pt x="1287" y="142"/>
                    </a:lnTo>
                    <a:lnTo>
                      <a:pt x="1294" y="139"/>
                    </a:lnTo>
                    <a:lnTo>
                      <a:pt x="1294" y="139"/>
                    </a:lnTo>
                    <a:lnTo>
                      <a:pt x="1289" y="133"/>
                    </a:lnTo>
                    <a:lnTo>
                      <a:pt x="1285" y="130"/>
                    </a:lnTo>
                    <a:lnTo>
                      <a:pt x="1280" y="126"/>
                    </a:lnTo>
                    <a:lnTo>
                      <a:pt x="1275" y="125"/>
                    </a:lnTo>
                    <a:lnTo>
                      <a:pt x="1270" y="124"/>
                    </a:lnTo>
                    <a:lnTo>
                      <a:pt x="1264" y="124"/>
                    </a:lnTo>
                    <a:lnTo>
                      <a:pt x="1253" y="125"/>
                    </a:lnTo>
                    <a:lnTo>
                      <a:pt x="1241" y="126"/>
                    </a:lnTo>
                    <a:lnTo>
                      <a:pt x="1229" y="127"/>
                    </a:lnTo>
                    <a:lnTo>
                      <a:pt x="1222" y="127"/>
                    </a:lnTo>
                    <a:lnTo>
                      <a:pt x="1217" y="127"/>
                    </a:lnTo>
                    <a:lnTo>
                      <a:pt x="1211" y="125"/>
                    </a:lnTo>
                    <a:lnTo>
                      <a:pt x="1205" y="123"/>
                    </a:lnTo>
                    <a:lnTo>
                      <a:pt x="1205" y="123"/>
                    </a:lnTo>
                    <a:lnTo>
                      <a:pt x="1203" y="120"/>
                    </a:lnTo>
                    <a:lnTo>
                      <a:pt x="1201" y="118"/>
                    </a:lnTo>
                    <a:lnTo>
                      <a:pt x="1198" y="116"/>
                    </a:lnTo>
                    <a:lnTo>
                      <a:pt x="1196" y="115"/>
                    </a:lnTo>
                    <a:lnTo>
                      <a:pt x="1196" y="115"/>
                    </a:lnTo>
                    <a:lnTo>
                      <a:pt x="1186" y="115"/>
                    </a:lnTo>
                    <a:lnTo>
                      <a:pt x="1177" y="115"/>
                    </a:lnTo>
                    <a:lnTo>
                      <a:pt x="1157" y="111"/>
                    </a:lnTo>
                    <a:lnTo>
                      <a:pt x="1140" y="107"/>
                    </a:lnTo>
                    <a:lnTo>
                      <a:pt x="1122" y="101"/>
                    </a:lnTo>
                    <a:lnTo>
                      <a:pt x="1105" y="94"/>
                    </a:lnTo>
                    <a:lnTo>
                      <a:pt x="1088" y="86"/>
                    </a:lnTo>
                    <a:lnTo>
                      <a:pt x="1055" y="70"/>
                    </a:lnTo>
                    <a:lnTo>
                      <a:pt x="1055" y="70"/>
                    </a:lnTo>
                    <a:lnTo>
                      <a:pt x="1053" y="69"/>
                    </a:lnTo>
                    <a:lnTo>
                      <a:pt x="1051" y="69"/>
                    </a:lnTo>
                    <a:lnTo>
                      <a:pt x="1044" y="70"/>
                    </a:lnTo>
                    <a:lnTo>
                      <a:pt x="1028" y="77"/>
                    </a:lnTo>
                    <a:lnTo>
                      <a:pt x="1019" y="81"/>
                    </a:lnTo>
                    <a:lnTo>
                      <a:pt x="1010" y="83"/>
                    </a:lnTo>
                    <a:lnTo>
                      <a:pt x="999" y="83"/>
                    </a:lnTo>
                    <a:lnTo>
                      <a:pt x="995" y="83"/>
                    </a:lnTo>
                    <a:lnTo>
                      <a:pt x="990" y="82"/>
                    </a:lnTo>
                    <a:lnTo>
                      <a:pt x="990" y="82"/>
                    </a:lnTo>
                    <a:lnTo>
                      <a:pt x="989" y="81"/>
                    </a:lnTo>
                    <a:lnTo>
                      <a:pt x="988" y="77"/>
                    </a:lnTo>
                    <a:lnTo>
                      <a:pt x="987" y="73"/>
                    </a:lnTo>
                    <a:lnTo>
                      <a:pt x="982" y="66"/>
                    </a:lnTo>
                    <a:lnTo>
                      <a:pt x="982" y="66"/>
                    </a:lnTo>
                    <a:lnTo>
                      <a:pt x="981" y="62"/>
                    </a:lnTo>
                    <a:lnTo>
                      <a:pt x="980" y="58"/>
                    </a:lnTo>
                    <a:lnTo>
                      <a:pt x="979" y="49"/>
                    </a:lnTo>
                    <a:lnTo>
                      <a:pt x="978" y="44"/>
                    </a:lnTo>
                    <a:lnTo>
                      <a:pt x="977" y="41"/>
                    </a:lnTo>
                    <a:lnTo>
                      <a:pt x="973" y="36"/>
                    </a:lnTo>
                    <a:lnTo>
                      <a:pt x="970" y="34"/>
                    </a:lnTo>
                    <a:lnTo>
                      <a:pt x="970" y="34"/>
                    </a:lnTo>
                    <a:lnTo>
                      <a:pt x="962" y="32"/>
                    </a:lnTo>
                    <a:lnTo>
                      <a:pt x="955" y="32"/>
                    </a:lnTo>
                    <a:lnTo>
                      <a:pt x="949" y="34"/>
                    </a:lnTo>
                    <a:lnTo>
                      <a:pt x="945" y="39"/>
                    </a:lnTo>
                    <a:lnTo>
                      <a:pt x="935" y="49"/>
                    </a:lnTo>
                    <a:lnTo>
                      <a:pt x="929" y="54"/>
                    </a:lnTo>
                    <a:lnTo>
                      <a:pt x="923" y="59"/>
                    </a:lnTo>
                    <a:lnTo>
                      <a:pt x="923" y="59"/>
                    </a:lnTo>
                    <a:lnTo>
                      <a:pt x="913" y="65"/>
                    </a:lnTo>
                    <a:lnTo>
                      <a:pt x="902" y="69"/>
                    </a:lnTo>
                    <a:lnTo>
                      <a:pt x="877" y="77"/>
                    </a:lnTo>
                    <a:lnTo>
                      <a:pt x="863" y="81"/>
                    </a:lnTo>
                    <a:lnTo>
                      <a:pt x="850" y="85"/>
                    </a:lnTo>
                    <a:lnTo>
                      <a:pt x="839" y="91"/>
                    </a:lnTo>
                    <a:lnTo>
                      <a:pt x="829" y="98"/>
                    </a:lnTo>
                    <a:lnTo>
                      <a:pt x="829" y="98"/>
                    </a:lnTo>
                    <a:lnTo>
                      <a:pt x="822" y="103"/>
                    </a:lnTo>
                    <a:lnTo>
                      <a:pt x="815" y="107"/>
                    </a:lnTo>
                    <a:lnTo>
                      <a:pt x="807" y="110"/>
                    </a:lnTo>
                    <a:lnTo>
                      <a:pt x="799" y="114"/>
                    </a:lnTo>
                    <a:lnTo>
                      <a:pt x="791" y="115"/>
                    </a:lnTo>
                    <a:lnTo>
                      <a:pt x="783" y="116"/>
                    </a:lnTo>
                    <a:lnTo>
                      <a:pt x="775" y="117"/>
                    </a:lnTo>
                    <a:lnTo>
                      <a:pt x="766" y="116"/>
                    </a:lnTo>
                    <a:lnTo>
                      <a:pt x="758" y="116"/>
                    </a:lnTo>
                    <a:lnTo>
                      <a:pt x="749" y="114"/>
                    </a:lnTo>
                    <a:lnTo>
                      <a:pt x="741" y="111"/>
                    </a:lnTo>
                    <a:lnTo>
                      <a:pt x="732" y="108"/>
                    </a:lnTo>
                    <a:lnTo>
                      <a:pt x="724" y="105"/>
                    </a:lnTo>
                    <a:lnTo>
                      <a:pt x="716" y="100"/>
                    </a:lnTo>
                    <a:lnTo>
                      <a:pt x="708" y="94"/>
                    </a:lnTo>
                    <a:lnTo>
                      <a:pt x="701" y="89"/>
                    </a:lnTo>
                    <a:lnTo>
                      <a:pt x="701" y="89"/>
                    </a:lnTo>
                    <a:lnTo>
                      <a:pt x="700" y="92"/>
                    </a:lnTo>
                    <a:lnTo>
                      <a:pt x="698" y="94"/>
                    </a:lnTo>
                    <a:lnTo>
                      <a:pt x="695" y="94"/>
                    </a:lnTo>
                    <a:lnTo>
                      <a:pt x="691" y="94"/>
                    </a:lnTo>
                    <a:lnTo>
                      <a:pt x="688" y="93"/>
                    </a:lnTo>
                    <a:lnTo>
                      <a:pt x="686" y="93"/>
                    </a:lnTo>
                    <a:lnTo>
                      <a:pt x="682" y="94"/>
                    </a:lnTo>
                    <a:lnTo>
                      <a:pt x="681" y="98"/>
                    </a:lnTo>
                    <a:lnTo>
                      <a:pt x="681" y="98"/>
                    </a:lnTo>
                    <a:lnTo>
                      <a:pt x="621" y="80"/>
                    </a:lnTo>
                    <a:lnTo>
                      <a:pt x="590" y="72"/>
                    </a:lnTo>
                    <a:lnTo>
                      <a:pt x="558" y="66"/>
                    </a:lnTo>
                    <a:lnTo>
                      <a:pt x="558" y="66"/>
                    </a:lnTo>
                    <a:lnTo>
                      <a:pt x="522" y="61"/>
                    </a:lnTo>
                    <a:lnTo>
                      <a:pt x="485" y="58"/>
                    </a:lnTo>
                    <a:lnTo>
                      <a:pt x="448" y="54"/>
                    </a:lnTo>
                    <a:lnTo>
                      <a:pt x="430" y="51"/>
                    </a:lnTo>
                    <a:lnTo>
                      <a:pt x="411" y="48"/>
                    </a:lnTo>
                    <a:lnTo>
                      <a:pt x="411" y="48"/>
                    </a:lnTo>
                    <a:lnTo>
                      <a:pt x="413" y="42"/>
                    </a:lnTo>
                    <a:lnTo>
                      <a:pt x="411" y="36"/>
                    </a:lnTo>
                    <a:lnTo>
                      <a:pt x="409" y="32"/>
                    </a:lnTo>
                    <a:lnTo>
                      <a:pt x="407" y="29"/>
                    </a:lnTo>
                    <a:lnTo>
                      <a:pt x="403" y="26"/>
                    </a:lnTo>
                    <a:lnTo>
                      <a:pt x="400" y="25"/>
                    </a:lnTo>
                    <a:lnTo>
                      <a:pt x="392" y="23"/>
                    </a:lnTo>
                    <a:lnTo>
                      <a:pt x="382" y="23"/>
                    </a:lnTo>
                    <a:lnTo>
                      <a:pt x="372" y="23"/>
                    </a:lnTo>
                    <a:lnTo>
                      <a:pt x="363" y="23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18"/>
                    </a:lnTo>
                    <a:lnTo>
                      <a:pt x="353" y="15"/>
                    </a:lnTo>
                    <a:lnTo>
                      <a:pt x="352" y="14"/>
                    </a:lnTo>
                    <a:lnTo>
                      <a:pt x="352" y="14"/>
                    </a:lnTo>
                    <a:lnTo>
                      <a:pt x="351" y="12"/>
                    </a:lnTo>
                    <a:lnTo>
                      <a:pt x="348" y="12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4" y="12"/>
                    </a:lnTo>
                    <a:lnTo>
                      <a:pt x="343" y="10"/>
                    </a:lnTo>
                    <a:lnTo>
                      <a:pt x="343" y="7"/>
                    </a:lnTo>
                    <a:lnTo>
                      <a:pt x="343" y="4"/>
                    </a:lnTo>
                    <a:lnTo>
                      <a:pt x="343" y="3"/>
                    </a:lnTo>
                    <a:lnTo>
                      <a:pt x="343" y="3"/>
                    </a:lnTo>
                    <a:lnTo>
                      <a:pt x="339" y="2"/>
                    </a:lnTo>
                    <a:lnTo>
                      <a:pt x="335" y="2"/>
                    </a:lnTo>
                    <a:lnTo>
                      <a:pt x="327" y="6"/>
                    </a:lnTo>
                    <a:lnTo>
                      <a:pt x="320" y="8"/>
                    </a:lnTo>
                    <a:lnTo>
                      <a:pt x="317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293" y="3"/>
                    </a:lnTo>
                    <a:lnTo>
                      <a:pt x="282" y="1"/>
                    </a:lnTo>
                    <a:lnTo>
                      <a:pt x="270" y="0"/>
                    </a:lnTo>
                    <a:lnTo>
                      <a:pt x="259" y="1"/>
                    </a:lnTo>
                    <a:lnTo>
                      <a:pt x="249" y="3"/>
                    </a:lnTo>
                    <a:lnTo>
                      <a:pt x="243" y="6"/>
                    </a:lnTo>
                    <a:lnTo>
                      <a:pt x="239" y="9"/>
                    </a:lnTo>
                    <a:lnTo>
                      <a:pt x="234" y="12"/>
                    </a:lnTo>
                    <a:lnTo>
                      <a:pt x="229" y="17"/>
                    </a:lnTo>
                    <a:lnTo>
                      <a:pt x="229" y="17"/>
                    </a:lnTo>
                    <a:lnTo>
                      <a:pt x="225" y="20"/>
                    </a:lnTo>
                    <a:lnTo>
                      <a:pt x="220" y="23"/>
                    </a:lnTo>
                    <a:lnTo>
                      <a:pt x="215" y="23"/>
                    </a:lnTo>
                    <a:lnTo>
                      <a:pt x="209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78" y="27"/>
                    </a:lnTo>
                    <a:lnTo>
                      <a:pt x="170" y="32"/>
                    </a:lnTo>
                    <a:lnTo>
                      <a:pt x="163" y="37"/>
                    </a:lnTo>
                    <a:lnTo>
                      <a:pt x="157" y="44"/>
                    </a:lnTo>
                    <a:lnTo>
                      <a:pt x="145" y="59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2" y="77"/>
                    </a:lnTo>
                    <a:lnTo>
                      <a:pt x="128" y="82"/>
                    </a:lnTo>
                    <a:lnTo>
                      <a:pt x="126" y="84"/>
                    </a:lnTo>
                    <a:lnTo>
                      <a:pt x="126" y="87"/>
                    </a:lnTo>
                    <a:lnTo>
                      <a:pt x="126" y="90"/>
                    </a:lnTo>
                    <a:lnTo>
                      <a:pt x="128" y="93"/>
                    </a:lnTo>
                    <a:lnTo>
                      <a:pt x="128" y="93"/>
                    </a:lnTo>
                    <a:lnTo>
                      <a:pt x="115" y="99"/>
                    </a:lnTo>
                    <a:lnTo>
                      <a:pt x="102" y="106"/>
                    </a:lnTo>
                    <a:lnTo>
                      <a:pt x="91" y="115"/>
                    </a:lnTo>
                    <a:lnTo>
                      <a:pt x="86" y="120"/>
                    </a:lnTo>
                    <a:lnTo>
                      <a:pt x="82" y="125"/>
                    </a:lnTo>
                    <a:lnTo>
                      <a:pt x="82" y="125"/>
                    </a:lnTo>
                    <a:lnTo>
                      <a:pt x="74" y="136"/>
                    </a:lnTo>
                    <a:lnTo>
                      <a:pt x="63" y="147"/>
                    </a:lnTo>
                    <a:lnTo>
                      <a:pt x="59" y="151"/>
                    </a:lnTo>
                    <a:lnTo>
                      <a:pt x="53" y="155"/>
                    </a:lnTo>
                    <a:lnTo>
                      <a:pt x="47" y="158"/>
                    </a:lnTo>
                    <a:lnTo>
                      <a:pt x="41" y="160"/>
                    </a:lnTo>
                    <a:lnTo>
                      <a:pt x="41" y="160"/>
                    </a:lnTo>
                    <a:lnTo>
                      <a:pt x="40" y="163"/>
                    </a:lnTo>
                    <a:lnTo>
                      <a:pt x="38" y="166"/>
                    </a:lnTo>
                    <a:lnTo>
                      <a:pt x="40" y="171"/>
                    </a:lnTo>
                    <a:lnTo>
                      <a:pt x="41" y="173"/>
                    </a:lnTo>
                    <a:lnTo>
                      <a:pt x="41" y="173"/>
                    </a:lnTo>
                    <a:lnTo>
                      <a:pt x="51" y="180"/>
                    </a:lnTo>
                    <a:lnTo>
                      <a:pt x="61" y="188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5" y="206"/>
                    </a:lnTo>
                    <a:lnTo>
                      <a:pt x="90" y="208"/>
                    </a:lnTo>
                    <a:lnTo>
                      <a:pt x="100" y="211"/>
                    </a:lnTo>
                    <a:lnTo>
                      <a:pt x="110" y="213"/>
                    </a:lnTo>
                    <a:lnTo>
                      <a:pt x="121" y="214"/>
                    </a:lnTo>
                    <a:lnTo>
                      <a:pt x="132" y="215"/>
                    </a:lnTo>
                    <a:lnTo>
                      <a:pt x="142" y="217"/>
                    </a:lnTo>
                    <a:lnTo>
                      <a:pt x="152" y="221"/>
                    </a:lnTo>
                    <a:lnTo>
                      <a:pt x="156" y="223"/>
                    </a:lnTo>
                    <a:lnTo>
                      <a:pt x="160" y="226"/>
                    </a:lnTo>
                    <a:lnTo>
                      <a:pt x="160" y="226"/>
                    </a:lnTo>
                    <a:lnTo>
                      <a:pt x="162" y="229"/>
                    </a:lnTo>
                    <a:lnTo>
                      <a:pt x="163" y="232"/>
                    </a:lnTo>
                    <a:lnTo>
                      <a:pt x="163" y="241"/>
                    </a:lnTo>
                    <a:lnTo>
                      <a:pt x="162" y="259"/>
                    </a:lnTo>
                    <a:lnTo>
                      <a:pt x="162" y="259"/>
                    </a:lnTo>
                    <a:lnTo>
                      <a:pt x="144" y="257"/>
                    </a:lnTo>
                    <a:lnTo>
                      <a:pt x="126" y="252"/>
                    </a:lnTo>
                    <a:lnTo>
                      <a:pt x="92" y="243"/>
                    </a:lnTo>
                    <a:lnTo>
                      <a:pt x="74" y="240"/>
                    </a:lnTo>
                    <a:lnTo>
                      <a:pt x="57" y="239"/>
                    </a:lnTo>
                    <a:lnTo>
                      <a:pt x="38" y="239"/>
                    </a:lnTo>
                    <a:lnTo>
                      <a:pt x="30" y="240"/>
                    </a:lnTo>
                    <a:lnTo>
                      <a:pt x="21" y="242"/>
                    </a:lnTo>
                    <a:lnTo>
                      <a:pt x="21" y="242"/>
                    </a:lnTo>
                    <a:lnTo>
                      <a:pt x="17" y="244"/>
                    </a:lnTo>
                    <a:lnTo>
                      <a:pt x="12" y="247"/>
                    </a:lnTo>
                    <a:lnTo>
                      <a:pt x="8" y="251"/>
                    </a:lnTo>
                    <a:lnTo>
                      <a:pt x="4" y="256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3" y="271"/>
                    </a:lnTo>
                    <a:lnTo>
                      <a:pt x="3" y="271"/>
                    </a:lnTo>
                    <a:lnTo>
                      <a:pt x="10" y="275"/>
                    </a:lnTo>
                    <a:lnTo>
                      <a:pt x="15" y="281"/>
                    </a:lnTo>
                    <a:lnTo>
                      <a:pt x="24" y="293"/>
                    </a:lnTo>
                    <a:lnTo>
                      <a:pt x="32" y="304"/>
                    </a:lnTo>
                    <a:lnTo>
                      <a:pt x="36" y="308"/>
                    </a:lnTo>
                    <a:lnTo>
                      <a:pt x="41" y="313"/>
                    </a:lnTo>
                    <a:lnTo>
                      <a:pt x="41" y="313"/>
                    </a:lnTo>
                    <a:lnTo>
                      <a:pt x="47" y="315"/>
                    </a:lnTo>
                    <a:lnTo>
                      <a:pt x="55" y="317"/>
                    </a:lnTo>
                    <a:lnTo>
                      <a:pt x="63" y="318"/>
                    </a:lnTo>
                    <a:lnTo>
                      <a:pt x="71" y="318"/>
                    </a:lnTo>
                    <a:lnTo>
                      <a:pt x="79" y="318"/>
                    </a:lnTo>
                    <a:lnTo>
                      <a:pt x="87" y="317"/>
                    </a:lnTo>
                    <a:lnTo>
                      <a:pt x="95" y="315"/>
                    </a:lnTo>
                    <a:lnTo>
                      <a:pt x="101" y="312"/>
                    </a:lnTo>
                    <a:lnTo>
                      <a:pt x="101" y="312"/>
                    </a:lnTo>
                    <a:lnTo>
                      <a:pt x="105" y="308"/>
                    </a:lnTo>
                    <a:lnTo>
                      <a:pt x="107" y="304"/>
                    </a:lnTo>
                    <a:lnTo>
                      <a:pt x="108" y="298"/>
                    </a:lnTo>
                    <a:lnTo>
                      <a:pt x="108" y="293"/>
                    </a:lnTo>
                    <a:lnTo>
                      <a:pt x="108" y="288"/>
                    </a:lnTo>
                    <a:lnTo>
                      <a:pt x="109" y="283"/>
                    </a:lnTo>
                    <a:lnTo>
                      <a:pt x="112" y="280"/>
                    </a:lnTo>
                    <a:lnTo>
                      <a:pt x="119" y="276"/>
                    </a:lnTo>
                    <a:lnTo>
                      <a:pt x="119" y="276"/>
                    </a:lnTo>
                    <a:lnTo>
                      <a:pt x="126" y="275"/>
                    </a:lnTo>
                    <a:lnTo>
                      <a:pt x="129" y="276"/>
                    </a:lnTo>
                    <a:lnTo>
                      <a:pt x="133" y="277"/>
                    </a:lnTo>
                    <a:lnTo>
                      <a:pt x="137" y="281"/>
                    </a:lnTo>
                    <a:lnTo>
                      <a:pt x="141" y="287"/>
                    </a:lnTo>
                    <a:lnTo>
                      <a:pt x="142" y="293"/>
                    </a:lnTo>
                    <a:lnTo>
                      <a:pt x="143" y="300"/>
                    </a:lnTo>
                    <a:lnTo>
                      <a:pt x="143" y="308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38" y="315"/>
                    </a:lnTo>
                    <a:lnTo>
                      <a:pt x="134" y="315"/>
                    </a:lnTo>
                    <a:lnTo>
                      <a:pt x="131" y="316"/>
                    </a:lnTo>
                    <a:lnTo>
                      <a:pt x="129" y="318"/>
                    </a:lnTo>
                    <a:lnTo>
                      <a:pt x="129" y="319"/>
                    </a:lnTo>
                    <a:lnTo>
                      <a:pt x="129" y="319"/>
                    </a:lnTo>
                    <a:lnTo>
                      <a:pt x="131" y="332"/>
                    </a:lnTo>
                    <a:lnTo>
                      <a:pt x="129" y="338"/>
                    </a:lnTo>
                    <a:lnTo>
                      <a:pt x="128" y="342"/>
                    </a:lnTo>
                    <a:lnTo>
                      <a:pt x="126" y="347"/>
                    </a:lnTo>
                    <a:lnTo>
                      <a:pt x="124" y="350"/>
                    </a:lnTo>
                    <a:lnTo>
                      <a:pt x="118" y="356"/>
                    </a:lnTo>
                    <a:lnTo>
                      <a:pt x="110" y="360"/>
                    </a:lnTo>
                    <a:lnTo>
                      <a:pt x="101" y="364"/>
                    </a:lnTo>
                    <a:lnTo>
                      <a:pt x="79" y="370"/>
                    </a:lnTo>
                    <a:lnTo>
                      <a:pt x="79" y="370"/>
                    </a:lnTo>
                    <a:lnTo>
                      <a:pt x="76" y="371"/>
                    </a:lnTo>
                    <a:lnTo>
                      <a:pt x="74" y="373"/>
                    </a:lnTo>
                    <a:lnTo>
                      <a:pt x="70" y="376"/>
                    </a:lnTo>
                    <a:lnTo>
                      <a:pt x="68" y="381"/>
                    </a:lnTo>
                    <a:lnTo>
                      <a:pt x="60" y="399"/>
                    </a:lnTo>
                    <a:lnTo>
                      <a:pt x="60" y="399"/>
                    </a:lnTo>
                    <a:lnTo>
                      <a:pt x="53" y="413"/>
                    </a:lnTo>
                    <a:lnTo>
                      <a:pt x="49" y="421"/>
                    </a:lnTo>
                    <a:lnTo>
                      <a:pt x="45" y="428"/>
                    </a:lnTo>
                    <a:lnTo>
                      <a:pt x="42" y="436"/>
                    </a:lnTo>
                    <a:lnTo>
                      <a:pt x="41" y="443"/>
                    </a:lnTo>
                    <a:lnTo>
                      <a:pt x="42" y="453"/>
                    </a:lnTo>
                    <a:lnTo>
                      <a:pt x="45" y="461"/>
                    </a:lnTo>
                    <a:lnTo>
                      <a:pt x="45" y="461"/>
                    </a:lnTo>
                    <a:lnTo>
                      <a:pt x="47" y="464"/>
                    </a:lnTo>
                    <a:lnTo>
                      <a:pt x="50" y="466"/>
                    </a:lnTo>
                    <a:lnTo>
                      <a:pt x="52" y="468"/>
                    </a:lnTo>
                    <a:lnTo>
                      <a:pt x="53" y="472"/>
                    </a:lnTo>
                    <a:lnTo>
                      <a:pt x="53" y="472"/>
                    </a:lnTo>
                    <a:lnTo>
                      <a:pt x="54" y="484"/>
                    </a:lnTo>
                    <a:lnTo>
                      <a:pt x="54" y="497"/>
                    </a:lnTo>
                    <a:lnTo>
                      <a:pt x="55" y="503"/>
                    </a:lnTo>
                    <a:lnTo>
                      <a:pt x="58" y="507"/>
                    </a:lnTo>
                    <a:lnTo>
                      <a:pt x="61" y="512"/>
                    </a:lnTo>
                    <a:lnTo>
                      <a:pt x="66" y="514"/>
                    </a:lnTo>
                    <a:lnTo>
                      <a:pt x="66" y="514"/>
                    </a:lnTo>
                    <a:lnTo>
                      <a:pt x="74" y="517"/>
                    </a:lnTo>
                    <a:lnTo>
                      <a:pt x="79" y="519"/>
                    </a:lnTo>
                    <a:lnTo>
                      <a:pt x="84" y="520"/>
                    </a:lnTo>
                    <a:lnTo>
                      <a:pt x="90" y="520"/>
                    </a:lnTo>
                    <a:lnTo>
                      <a:pt x="94" y="519"/>
                    </a:lnTo>
                    <a:lnTo>
                      <a:pt x="99" y="515"/>
                    </a:lnTo>
                    <a:lnTo>
                      <a:pt x="102" y="511"/>
                    </a:lnTo>
                    <a:lnTo>
                      <a:pt x="102" y="511"/>
                    </a:lnTo>
                    <a:lnTo>
                      <a:pt x="104" y="507"/>
                    </a:lnTo>
                    <a:lnTo>
                      <a:pt x="103" y="503"/>
                    </a:lnTo>
                    <a:lnTo>
                      <a:pt x="101" y="499"/>
                    </a:lnTo>
                    <a:lnTo>
                      <a:pt x="98" y="496"/>
                    </a:lnTo>
                    <a:lnTo>
                      <a:pt x="95" y="492"/>
                    </a:lnTo>
                    <a:lnTo>
                      <a:pt x="93" y="489"/>
                    </a:lnTo>
                    <a:lnTo>
                      <a:pt x="93" y="487"/>
                    </a:lnTo>
                    <a:lnTo>
                      <a:pt x="95" y="483"/>
                    </a:lnTo>
                    <a:lnTo>
                      <a:pt x="95" y="483"/>
                    </a:lnTo>
                    <a:lnTo>
                      <a:pt x="100" y="480"/>
                    </a:lnTo>
                    <a:lnTo>
                      <a:pt x="105" y="479"/>
                    </a:lnTo>
                    <a:lnTo>
                      <a:pt x="112" y="478"/>
                    </a:lnTo>
                    <a:lnTo>
                      <a:pt x="117" y="479"/>
                    </a:lnTo>
                    <a:lnTo>
                      <a:pt x="117" y="479"/>
                    </a:lnTo>
                    <a:lnTo>
                      <a:pt x="119" y="481"/>
                    </a:lnTo>
                    <a:lnTo>
                      <a:pt x="121" y="484"/>
                    </a:lnTo>
                    <a:lnTo>
                      <a:pt x="123" y="492"/>
                    </a:lnTo>
                    <a:lnTo>
                      <a:pt x="123" y="503"/>
                    </a:lnTo>
                    <a:lnTo>
                      <a:pt x="124" y="507"/>
                    </a:lnTo>
                    <a:lnTo>
                      <a:pt x="125" y="511"/>
                    </a:lnTo>
                    <a:lnTo>
                      <a:pt x="125" y="511"/>
                    </a:lnTo>
                    <a:lnTo>
                      <a:pt x="128" y="517"/>
                    </a:lnTo>
                    <a:lnTo>
                      <a:pt x="133" y="522"/>
                    </a:lnTo>
                    <a:lnTo>
                      <a:pt x="138" y="524"/>
                    </a:lnTo>
                    <a:lnTo>
                      <a:pt x="145" y="526"/>
                    </a:lnTo>
                    <a:lnTo>
                      <a:pt x="152" y="526"/>
                    </a:lnTo>
                    <a:lnTo>
                      <a:pt x="160" y="525"/>
                    </a:lnTo>
                    <a:lnTo>
                      <a:pt x="167" y="523"/>
                    </a:lnTo>
                    <a:lnTo>
                      <a:pt x="174" y="520"/>
                    </a:lnTo>
                    <a:lnTo>
                      <a:pt x="174" y="520"/>
                    </a:lnTo>
                    <a:lnTo>
                      <a:pt x="177" y="517"/>
                    </a:lnTo>
                    <a:lnTo>
                      <a:pt x="182" y="516"/>
                    </a:lnTo>
                    <a:lnTo>
                      <a:pt x="186" y="515"/>
                    </a:lnTo>
                    <a:lnTo>
                      <a:pt x="190" y="515"/>
                    </a:lnTo>
                    <a:lnTo>
                      <a:pt x="199" y="517"/>
                    </a:lnTo>
                    <a:lnTo>
                      <a:pt x="207" y="521"/>
                    </a:lnTo>
                    <a:lnTo>
                      <a:pt x="214" y="526"/>
                    </a:lnTo>
                    <a:lnTo>
                      <a:pt x="219" y="533"/>
                    </a:lnTo>
                    <a:lnTo>
                      <a:pt x="224" y="54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27" y="552"/>
                    </a:lnTo>
                    <a:lnTo>
                      <a:pt x="226" y="555"/>
                    </a:lnTo>
                    <a:lnTo>
                      <a:pt x="225" y="557"/>
                    </a:lnTo>
                    <a:lnTo>
                      <a:pt x="224" y="559"/>
                    </a:lnTo>
                    <a:lnTo>
                      <a:pt x="218" y="563"/>
                    </a:lnTo>
                    <a:lnTo>
                      <a:pt x="211" y="565"/>
                    </a:lnTo>
                    <a:lnTo>
                      <a:pt x="195" y="570"/>
                    </a:lnTo>
                    <a:lnTo>
                      <a:pt x="189" y="573"/>
                    </a:lnTo>
                    <a:lnTo>
                      <a:pt x="183" y="578"/>
                    </a:lnTo>
                    <a:lnTo>
                      <a:pt x="183" y="578"/>
                    </a:lnTo>
                    <a:lnTo>
                      <a:pt x="182" y="580"/>
                    </a:lnTo>
                    <a:lnTo>
                      <a:pt x="182" y="582"/>
                    </a:lnTo>
                    <a:lnTo>
                      <a:pt x="182" y="584"/>
                    </a:lnTo>
                    <a:lnTo>
                      <a:pt x="182" y="587"/>
                    </a:lnTo>
                    <a:lnTo>
                      <a:pt x="182" y="587"/>
                    </a:lnTo>
                    <a:lnTo>
                      <a:pt x="175" y="588"/>
                    </a:lnTo>
                    <a:lnTo>
                      <a:pt x="167" y="588"/>
                    </a:lnTo>
                    <a:lnTo>
                      <a:pt x="152" y="587"/>
                    </a:lnTo>
                    <a:lnTo>
                      <a:pt x="152" y="587"/>
                    </a:lnTo>
                    <a:lnTo>
                      <a:pt x="153" y="591"/>
                    </a:lnTo>
                    <a:lnTo>
                      <a:pt x="153" y="595"/>
                    </a:lnTo>
                    <a:lnTo>
                      <a:pt x="151" y="602"/>
                    </a:lnTo>
                    <a:lnTo>
                      <a:pt x="148" y="607"/>
                    </a:lnTo>
                    <a:lnTo>
                      <a:pt x="145" y="611"/>
                    </a:lnTo>
                    <a:lnTo>
                      <a:pt x="145" y="611"/>
                    </a:lnTo>
                    <a:lnTo>
                      <a:pt x="141" y="614"/>
                    </a:lnTo>
                    <a:lnTo>
                      <a:pt x="135" y="617"/>
                    </a:lnTo>
                    <a:lnTo>
                      <a:pt x="125" y="623"/>
                    </a:lnTo>
                    <a:lnTo>
                      <a:pt x="112" y="628"/>
                    </a:lnTo>
                    <a:lnTo>
                      <a:pt x="102" y="633"/>
                    </a:lnTo>
                    <a:lnTo>
                      <a:pt x="92" y="639"/>
                    </a:lnTo>
                    <a:lnTo>
                      <a:pt x="88" y="642"/>
                    </a:lnTo>
                    <a:lnTo>
                      <a:pt x="85" y="647"/>
                    </a:lnTo>
                    <a:lnTo>
                      <a:pt x="83" y="652"/>
                    </a:lnTo>
                    <a:lnTo>
                      <a:pt x="82" y="658"/>
                    </a:lnTo>
                    <a:lnTo>
                      <a:pt x="83" y="665"/>
                    </a:lnTo>
                    <a:lnTo>
                      <a:pt x="84" y="673"/>
                    </a:lnTo>
                    <a:lnTo>
                      <a:pt x="84" y="673"/>
                    </a:lnTo>
                    <a:lnTo>
                      <a:pt x="93" y="666"/>
                    </a:lnTo>
                    <a:lnTo>
                      <a:pt x="101" y="658"/>
                    </a:lnTo>
                    <a:lnTo>
                      <a:pt x="109" y="653"/>
                    </a:lnTo>
                    <a:lnTo>
                      <a:pt x="113" y="652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27" y="650"/>
                    </a:lnTo>
                    <a:lnTo>
                      <a:pt x="135" y="649"/>
                    </a:lnTo>
                    <a:lnTo>
                      <a:pt x="143" y="647"/>
                    </a:lnTo>
                    <a:lnTo>
                      <a:pt x="151" y="645"/>
                    </a:lnTo>
                    <a:lnTo>
                      <a:pt x="166" y="638"/>
                    </a:lnTo>
                    <a:lnTo>
                      <a:pt x="179" y="630"/>
                    </a:lnTo>
                    <a:lnTo>
                      <a:pt x="207" y="613"/>
                    </a:lnTo>
                    <a:lnTo>
                      <a:pt x="220" y="604"/>
                    </a:lnTo>
                    <a:lnTo>
                      <a:pt x="235" y="596"/>
                    </a:lnTo>
                    <a:lnTo>
                      <a:pt x="235" y="596"/>
                    </a:lnTo>
                    <a:lnTo>
                      <a:pt x="239" y="594"/>
                    </a:lnTo>
                    <a:lnTo>
                      <a:pt x="241" y="590"/>
                    </a:lnTo>
                    <a:lnTo>
                      <a:pt x="244" y="582"/>
                    </a:lnTo>
                    <a:lnTo>
                      <a:pt x="247" y="574"/>
                    </a:lnTo>
                    <a:lnTo>
                      <a:pt x="249" y="571"/>
                    </a:lnTo>
                    <a:lnTo>
                      <a:pt x="251" y="570"/>
                    </a:lnTo>
                    <a:lnTo>
                      <a:pt x="251" y="570"/>
                    </a:lnTo>
                    <a:lnTo>
                      <a:pt x="267" y="565"/>
                    </a:lnTo>
                    <a:lnTo>
                      <a:pt x="282" y="558"/>
                    </a:lnTo>
                    <a:lnTo>
                      <a:pt x="294" y="550"/>
                    </a:lnTo>
                    <a:lnTo>
                      <a:pt x="306" y="541"/>
                    </a:lnTo>
                    <a:lnTo>
                      <a:pt x="315" y="530"/>
                    </a:lnTo>
                    <a:lnTo>
                      <a:pt x="324" y="517"/>
                    </a:lnTo>
                    <a:lnTo>
                      <a:pt x="332" y="504"/>
                    </a:lnTo>
                    <a:lnTo>
                      <a:pt x="340" y="489"/>
                    </a:lnTo>
                    <a:lnTo>
                      <a:pt x="340" y="489"/>
                    </a:lnTo>
                    <a:lnTo>
                      <a:pt x="345" y="479"/>
                    </a:lnTo>
                    <a:lnTo>
                      <a:pt x="353" y="470"/>
                    </a:lnTo>
                    <a:lnTo>
                      <a:pt x="363" y="462"/>
                    </a:lnTo>
                    <a:lnTo>
                      <a:pt x="373" y="454"/>
                    </a:lnTo>
                    <a:lnTo>
                      <a:pt x="394" y="437"/>
                    </a:lnTo>
                    <a:lnTo>
                      <a:pt x="405" y="429"/>
                    </a:lnTo>
                    <a:lnTo>
                      <a:pt x="415" y="420"/>
                    </a:lnTo>
                    <a:lnTo>
                      <a:pt x="415" y="420"/>
                    </a:lnTo>
                    <a:lnTo>
                      <a:pt x="417" y="417"/>
                    </a:lnTo>
                    <a:lnTo>
                      <a:pt x="418" y="417"/>
                    </a:lnTo>
                    <a:lnTo>
                      <a:pt x="422" y="418"/>
                    </a:lnTo>
                    <a:lnTo>
                      <a:pt x="424" y="422"/>
                    </a:lnTo>
                    <a:lnTo>
                      <a:pt x="425" y="426"/>
                    </a:lnTo>
                    <a:lnTo>
                      <a:pt x="426" y="432"/>
                    </a:lnTo>
                    <a:lnTo>
                      <a:pt x="427" y="437"/>
                    </a:lnTo>
                    <a:lnTo>
                      <a:pt x="426" y="441"/>
                    </a:lnTo>
                    <a:lnTo>
                      <a:pt x="425" y="443"/>
                    </a:lnTo>
                    <a:lnTo>
                      <a:pt x="425" y="443"/>
                    </a:lnTo>
                    <a:lnTo>
                      <a:pt x="417" y="450"/>
                    </a:lnTo>
                    <a:lnTo>
                      <a:pt x="409" y="457"/>
                    </a:lnTo>
                    <a:lnTo>
                      <a:pt x="403" y="465"/>
                    </a:lnTo>
                    <a:lnTo>
                      <a:pt x="397" y="473"/>
                    </a:lnTo>
                    <a:lnTo>
                      <a:pt x="386" y="491"/>
                    </a:lnTo>
                    <a:lnTo>
                      <a:pt x="374" y="508"/>
                    </a:lnTo>
                    <a:lnTo>
                      <a:pt x="374" y="508"/>
                    </a:lnTo>
                    <a:lnTo>
                      <a:pt x="373" y="512"/>
                    </a:lnTo>
                    <a:lnTo>
                      <a:pt x="372" y="515"/>
                    </a:lnTo>
                    <a:lnTo>
                      <a:pt x="372" y="519"/>
                    </a:lnTo>
                    <a:lnTo>
                      <a:pt x="373" y="523"/>
                    </a:lnTo>
                    <a:lnTo>
                      <a:pt x="374" y="526"/>
                    </a:lnTo>
                    <a:lnTo>
                      <a:pt x="376" y="531"/>
                    </a:lnTo>
                    <a:lnTo>
                      <a:pt x="380" y="533"/>
                    </a:lnTo>
                    <a:lnTo>
                      <a:pt x="383" y="536"/>
                    </a:lnTo>
                    <a:lnTo>
                      <a:pt x="383" y="536"/>
                    </a:lnTo>
                    <a:lnTo>
                      <a:pt x="389" y="538"/>
                    </a:lnTo>
                    <a:lnTo>
                      <a:pt x="394" y="538"/>
                    </a:lnTo>
                    <a:lnTo>
                      <a:pt x="401" y="537"/>
                    </a:lnTo>
                    <a:lnTo>
                      <a:pt x="407" y="534"/>
                    </a:lnTo>
                    <a:lnTo>
                      <a:pt x="411" y="532"/>
                    </a:lnTo>
                    <a:lnTo>
                      <a:pt x="416" y="529"/>
                    </a:lnTo>
                    <a:lnTo>
                      <a:pt x="421" y="524"/>
                    </a:lnTo>
                    <a:lnTo>
                      <a:pt x="424" y="520"/>
                    </a:lnTo>
                    <a:lnTo>
                      <a:pt x="424" y="520"/>
                    </a:lnTo>
                    <a:lnTo>
                      <a:pt x="431" y="508"/>
                    </a:lnTo>
                    <a:lnTo>
                      <a:pt x="436" y="496"/>
                    </a:lnTo>
                    <a:lnTo>
                      <a:pt x="439" y="490"/>
                    </a:lnTo>
                    <a:lnTo>
                      <a:pt x="443" y="484"/>
                    </a:lnTo>
                    <a:lnTo>
                      <a:pt x="448" y="480"/>
                    </a:lnTo>
                    <a:lnTo>
                      <a:pt x="455" y="474"/>
                    </a:lnTo>
                    <a:lnTo>
                      <a:pt x="455" y="474"/>
                    </a:lnTo>
                    <a:lnTo>
                      <a:pt x="456" y="473"/>
                    </a:lnTo>
                    <a:lnTo>
                      <a:pt x="456" y="471"/>
                    </a:lnTo>
                    <a:lnTo>
                      <a:pt x="456" y="464"/>
                    </a:lnTo>
                    <a:lnTo>
                      <a:pt x="456" y="458"/>
                    </a:lnTo>
                    <a:lnTo>
                      <a:pt x="456" y="455"/>
                    </a:lnTo>
                    <a:lnTo>
                      <a:pt x="457" y="453"/>
                    </a:lnTo>
                    <a:lnTo>
                      <a:pt x="457" y="453"/>
                    </a:lnTo>
                    <a:lnTo>
                      <a:pt x="460" y="446"/>
                    </a:lnTo>
                    <a:lnTo>
                      <a:pt x="464" y="438"/>
                    </a:lnTo>
                    <a:lnTo>
                      <a:pt x="467" y="423"/>
                    </a:lnTo>
                    <a:lnTo>
                      <a:pt x="471" y="417"/>
                    </a:lnTo>
                    <a:lnTo>
                      <a:pt x="474" y="413"/>
                    </a:lnTo>
                    <a:lnTo>
                      <a:pt x="475" y="410"/>
                    </a:lnTo>
                    <a:lnTo>
                      <a:pt x="479" y="409"/>
                    </a:lnTo>
                    <a:lnTo>
                      <a:pt x="481" y="409"/>
                    </a:lnTo>
                    <a:lnTo>
                      <a:pt x="484" y="409"/>
                    </a:lnTo>
                    <a:lnTo>
                      <a:pt x="484" y="409"/>
                    </a:lnTo>
                    <a:lnTo>
                      <a:pt x="489" y="410"/>
                    </a:lnTo>
                    <a:lnTo>
                      <a:pt x="492" y="413"/>
                    </a:lnTo>
                    <a:lnTo>
                      <a:pt x="494" y="415"/>
                    </a:lnTo>
                    <a:lnTo>
                      <a:pt x="497" y="418"/>
                    </a:lnTo>
                    <a:lnTo>
                      <a:pt x="499" y="425"/>
                    </a:lnTo>
                    <a:lnTo>
                      <a:pt x="500" y="433"/>
                    </a:lnTo>
                    <a:lnTo>
                      <a:pt x="500" y="453"/>
                    </a:lnTo>
                    <a:lnTo>
                      <a:pt x="500" y="462"/>
                    </a:lnTo>
                    <a:lnTo>
                      <a:pt x="501" y="471"/>
                    </a:lnTo>
                    <a:lnTo>
                      <a:pt x="501" y="471"/>
                    </a:lnTo>
                    <a:lnTo>
                      <a:pt x="502" y="476"/>
                    </a:lnTo>
                    <a:lnTo>
                      <a:pt x="505" y="481"/>
                    </a:lnTo>
                    <a:lnTo>
                      <a:pt x="508" y="484"/>
                    </a:lnTo>
                    <a:lnTo>
                      <a:pt x="512" y="488"/>
                    </a:lnTo>
                    <a:lnTo>
                      <a:pt x="521" y="491"/>
                    </a:lnTo>
                    <a:lnTo>
                      <a:pt x="530" y="495"/>
                    </a:lnTo>
                    <a:lnTo>
                      <a:pt x="530" y="495"/>
                    </a:lnTo>
                    <a:lnTo>
                      <a:pt x="541" y="497"/>
                    </a:lnTo>
                    <a:lnTo>
                      <a:pt x="552" y="498"/>
                    </a:lnTo>
                    <a:lnTo>
                      <a:pt x="564" y="497"/>
                    </a:lnTo>
                    <a:lnTo>
                      <a:pt x="575" y="495"/>
                    </a:lnTo>
                    <a:lnTo>
                      <a:pt x="587" y="494"/>
                    </a:lnTo>
                    <a:lnTo>
                      <a:pt x="599" y="492"/>
                    </a:lnTo>
                    <a:lnTo>
                      <a:pt x="610" y="494"/>
                    </a:lnTo>
                    <a:lnTo>
                      <a:pt x="623" y="495"/>
                    </a:lnTo>
                    <a:lnTo>
                      <a:pt x="623" y="495"/>
                    </a:lnTo>
                    <a:lnTo>
                      <a:pt x="625" y="495"/>
                    </a:lnTo>
                    <a:lnTo>
                      <a:pt x="628" y="492"/>
                    </a:lnTo>
                    <a:lnTo>
                      <a:pt x="630" y="489"/>
                    </a:lnTo>
                    <a:lnTo>
                      <a:pt x="632" y="488"/>
                    </a:lnTo>
                    <a:lnTo>
                      <a:pt x="632" y="488"/>
                    </a:lnTo>
                    <a:lnTo>
                      <a:pt x="641" y="486"/>
                    </a:lnTo>
                    <a:lnTo>
                      <a:pt x="650" y="486"/>
                    </a:lnTo>
                    <a:lnTo>
                      <a:pt x="658" y="488"/>
                    </a:lnTo>
                    <a:lnTo>
                      <a:pt x="666" y="490"/>
                    </a:lnTo>
                    <a:lnTo>
                      <a:pt x="681" y="498"/>
                    </a:lnTo>
                    <a:lnTo>
                      <a:pt x="696" y="507"/>
                    </a:lnTo>
                    <a:lnTo>
                      <a:pt x="696" y="507"/>
                    </a:lnTo>
                    <a:lnTo>
                      <a:pt x="700" y="511"/>
                    </a:lnTo>
                    <a:lnTo>
                      <a:pt x="703" y="514"/>
                    </a:lnTo>
                    <a:lnTo>
                      <a:pt x="706" y="517"/>
                    </a:lnTo>
                    <a:lnTo>
                      <a:pt x="707" y="522"/>
                    </a:lnTo>
                    <a:lnTo>
                      <a:pt x="711" y="532"/>
                    </a:lnTo>
                    <a:lnTo>
                      <a:pt x="712" y="541"/>
                    </a:lnTo>
                    <a:lnTo>
                      <a:pt x="714" y="552"/>
                    </a:lnTo>
                    <a:lnTo>
                      <a:pt x="716" y="556"/>
                    </a:lnTo>
                    <a:lnTo>
                      <a:pt x="718" y="561"/>
                    </a:lnTo>
                    <a:lnTo>
                      <a:pt x="721" y="564"/>
                    </a:lnTo>
                    <a:lnTo>
                      <a:pt x="725" y="567"/>
                    </a:lnTo>
                    <a:lnTo>
                      <a:pt x="730" y="570"/>
                    </a:lnTo>
                    <a:lnTo>
                      <a:pt x="736" y="571"/>
                    </a:lnTo>
                    <a:lnTo>
                      <a:pt x="736" y="571"/>
                    </a:lnTo>
                    <a:lnTo>
                      <a:pt x="745" y="572"/>
                    </a:lnTo>
                    <a:lnTo>
                      <a:pt x="755" y="571"/>
                    </a:lnTo>
                    <a:lnTo>
                      <a:pt x="764" y="569"/>
                    </a:lnTo>
                    <a:lnTo>
                      <a:pt x="773" y="566"/>
                    </a:lnTo>
                    <a:lnTo>
                      <a:pt x="782" y="564"/>
                    </a:lnTo>
                    <a:lnTo>
                      <a:pt x="790" y="563"/>
                    </a:lnTo>
                    <a:lnTo>
                      <a:pt x="799" y="563"/>
                    </a:lnTo>
                    <a:lnTo>
                      <a:pt x="807" y="565"/>
                    </a:lnTo>
                    <a:lnTo>
                      <a:pt x="807" y="565"/>
                    </a:lnTo>
                    <a:lnTo>
                      <a:pt x="813" y="569"/>
                    </a:lnTo>
                    <a:lnTo>
                      <a:pt x="817" y="573"/>
                    </a:lnTo>
                    <a:lnTo>
                      <a:pt x="821" y="580"/>
                    </a:lnTo>
                    <a:lnTo>
                      <a:pt x="823" y="587"/>
                    </a:lnTo>
                    <a:lnTo>
                      <a:pt x="824" y="595"/>
                    </a:lnTo>
                    <a:lnTo>
                      <a:pt x="824" y="602"/>
                    </a:lnTo>
                    <a:lnTo>
                      <a:pt x="823" y="610"/>
                    </a:lnTo>
                    <a:lnTo>
                      <a:pt x="822" y="617"/>
                    </a:lnTo>
                    <a:lnTo>
                      <a:pt x="822" y="617"/>
                    </a:lnTo>
                    <a:lnTo>
                      <a:pt x="819" y="617"/>
                    </a:lnTo>
                    <a:lnTo>
                      <a:pt x="816" y="617"/>
                    </a:lnTo>
                    <a:lnTo>
                      <a:pt x="814" y="619"/>
                    </a:lnTo>
                    <a:lnTo>
                      <a:pt x="814" y="619"/>
                    </a:lnTo>
                    <a:lnTo>
                      <a:pt x="809" y="622"/>
                    </a:lnTo>
                    <a:lnTo>
                      <a:pt x="808" y="628"/>
                    </a:lnTo>
                    <a:lnTo>
                      <a:pt x="808" y="632"/>
                    </a:lnTo>
                    <a:lnTo>
                      <a:pt x="809" y="637"/>
                    </a:lnTo>
                    <a:lnTo>
                      <a:pt x="809" y="637"/>
                    </a:lnTo>
                    <a:lnTo>
                      <a:pt x="815" y="642"/>
                    </a:lnTo>
                    <a:lnTo>
                      <a:pt x="821" y="647"/>
                    </a:lnTo>
                    <a:lnTo>
                      <a:pt x="827" y="650"/>
                    </a:lnTo>
                    <a:lnTo>
                      <a:pt x="834" y="653"/>
                    </a:lnTo>
                    <a:lnTo>
                      <a:pt x="848" y="656"/>
                    </a:lnTo>
                    <a:lnTo>
                      <a:pt x="855" y="658"/>
                    </a:lnTo>
                    <a:lnTo>
                      <a:pt x="861" y="661"/>
                    </a:lnTo>
                    <a:lnTo>
                      <a:pt x="861" y="661"/>
                    </a:lnTo>
                    <a:lnTo>
                      <a:pt x="865" y="664"/>
                    </a:lnTo>
                    <a:lnTo>
                      <a:pt x="869" y="666"/>
                    </a:lnTo>
                    <a:lnTo>
                      <a:pt x="875" y="674"/>
                    </a:lnTo>
                    <a:lnTo>
                      <a:pt x="880" y="682"/>
                    </a:lnTo>
                    <a:lnTo>
                      <a:pt x="883" y="693"/>
                    </a:lnTo>
                    <a:lnTo>
                      <a:pt x="890" y="713"/>
                    </a:lnTo>
                    <a:lnTo>
                      <a:pt x="895" y="722"/>
                    </a:lnTo>
                    <a:lnTo>
                      <a:pt x="899" y="731"/>
                    </a:lnTo>
                    <a:lnTo>
                      <a:pt x="899" y="731"/>
                    </a:lnTo>
                    <a:lnTo>
                      <a:pt x="906" y="740"/>
                    </a:lnTo>
                    <a:lnTo>
                      <a:pt x="914" y="748"/>
                    </a:lnTo>
                    <a:lnTo>
                      <a:pt x="923" y="754"/>
                    </a:lnTo>
                    <a:lnTo>
                      <a:pt x="933" y="760"/>
                    </a:lnTo>
                    <a:lnTo>
                      <a:pt x="954" y="770"/>
                    </a:lnTo>
                    <a:lnTo>
                      <a:pt x="964" y="774"/>
                    </a:lnTo>
                    <a:lnTo>
                      <a:pt x="974" y="780"/>
                    </a:lnTo>
                    <a:lnTo>
                      <a:pt x="974" y="780"/>
                    </a:lnTo>
                    <a:lnTo>
                      <a:pt x="990" y="791"/>
                    </a:lnTo>
                    <a:lnTo>
                      <a:pt x="1005" y="804"/>
                    </a:lnTo>
                    <a:lnTo>
                      <a:pt x="1019" y="818"/>
                    </a:lnTo>
                    <a:lnTo>
                      <a:pt x="1030" y="832"/>
                    </a:lnTo>
                    <a:lnTo>
                      <a:pt x="1030" y="832"/>
                    </a:lnTo>
                    <a:lnTo>
                      <a:pt x="1034" y="839"/>
                    </a:lnTo>
                    <a:lnTo>
                      <a:pt x="1038" y="847"/>
                    </a:lnTo>
                    <a:lnTo>
                      <a:pt x="1043" y="856"/>
                    </a:lnTo>
                    <a:lnTo>
                      <a:pt x="1048" y="865"/>
                    </a:lnTo>
                    <a:lnTo>
                      <a:pt x="1048" y="865"/>
                    </a:lnTo>
                    <a:lnTo>
                      <a:pt x="1049" y="868"/>
                    </a:lnTo>
                    <a:lnTo>
                      <a:pt x="1049" y="870"/>
                    </a:lnTo>
                    <a:lnTo>
                      <a:pt x="1047" y="875"/>
                    </a:lnTo>
                    <a:lnTo>
                      <a:pt x="1045" y="879"/>
                    </a:lnTo>
                    <a:lnTo>
                      <a:pt x="1044" y="882"/>
                    </a:lnTo>
                    <a:lnTo>
                      <a:pt x="1044" y="885"/>
                    </a:lnTo>
                    <a:lnTo>
                      <a:pt x="1044" y="885"/>
                    </a:lnTo>
                    <a:lnTo>
                      <a:pt x="1034" y="878"/>
                    </a:lnTo>
                    <a:lnTo>
                      <a:pt x="1023" y="871"/>
                    </a:lnTo>
                    <a:lnTo>
                      <a:pt x="1005" y="854"/>
                    </a:lnTo>
                    <a:lnTo>
                      <a:pt x="996" y="846"/>
                    </a:lnTo>
                    <a:lnTo>
                      <a:pt x="987" y="838"/>
                    </a:lnTo>
                    <a:lnTo>
                      <a:pt x="977" y="830"/>
                    </a:lnTo>
                    <a:lnTo>
                      <a:pt x="965" y="824"/>
                    </a:lnTo>
                    <a:lnTo>
                      <a:pt x="965" y="824"/>
                    </a:lnTo>
                    <a:lnTo>
                      <a:pt x="962" y="823"/>
                    </a:lnTo>
                    <a:lnTo>
                      <a:pt x="960" y="824"/>
                    </a:lnTo>
                    <a:lnTo>
                      <a:pt x="957" y="827"/>
                    </a:lnTo>
                    <a:lnTo>
                      <a:pt x="956" y="829"/>
                    </a:lnTo>
                    <a:lnTo>
                      <a:pt x="956" y="829"/>
                    </a:lnTo>
                    <a:lnTo>
                      <a:pt x="954" y="834"/>
                    </a:lnTo>
                    <a:lnTo>
                      <a:pt x="954" y="837"/>
                    </a:lnTo>
                    <a:lnTo>
                      <a:pt x="955" y="839"/>
                    </a:lnTo>
                    <a:lnTo>
                      <a:pt x="957" y="842"/>
                    </a:lnTo>
                    <a:lnTo>
                      <a:pt x="964" y="845"/>
                    </a:lnTo>
                    <a:lnTo>
                      <a:pt x="968" y="847"/>
                    </a:lnTo>
                    <a:lnTo>
                      <a:pt x="968" y="847"/>
                    </a:lnTo>
                    <a:lnTo>
                      <a:pt x="981" y="860"/>
                    </a:lnTo>
                    <a:lnTo>
                      <a:pt x="995" y="872"/>
                    </a:lnTo>
                    <a:lnTo>
                      <a:pt x="1010" y="885"/>
                    </a:lnTo>
                    <a:lnTo>
                      <a:pt x="1024" y="897"/>
                    </a:lnTo>
                    <a:lnTo>
                      <a:pt x="1037" y="910"/>
                    </a:lnTo>
                    <a:lnTo>
                      <a:pt x="1043" y="917"/>
                    </a:lnTo>
                    <a:lnTo>
                      <a:pt x="1048" y="923"/>
                    </a:lnTo>
                    <a:lnTo>
                      <a:pt x="1052" y="931"/>
                    </a:lnTo>
                    <a:lnTo>
                      <a:pt x="1055" y="939"/>
                    </a:lnTo>
                    <a:lnTo>
                      <a:pt x="1056" y="947"/>
                    </a:lnTo>
                    <a:lnTo>
                      <a:pt x="1057" y="955"/>
                    </a:lnTo>
                    <a:lnTo>
                      <a:pt x="1057" y="955"/>
                    </a:lnTo>
                    <a:lnTo>
                      <a:pt x="1056" y="972"/>
                    </a:lnTo>
                    <a:lnTo>
                      <a:pt x="1053" y="989"/>
                    </a:lnTo>
                    <a:lnTo>
                      <a:pt x="1046" y="1023"/>
                    </a:lnTo>
                    <a:lnTo>
                      <a:pt x="1043" y="1041"/>
                    </a:lnTo>
                    <a:lnTo>
                      <a:pt x="1043" y="1058"/>
                    </a:lnTo>
                    <a:lnTo>
                      <a:pt x="1043" y="1066"/>
                    </a:lnTo>
                    <a:lnTo>
                      <a:pt x="1044" y="1074"/>
                    </a:lnTo>
                    <a:lnTo>
                      <a:pt x="1046" y="1080"/>
                    </a:lnTo>
                    <a:lnTo>
                      <a:pt x="1049" y="1088"/>
                    </a:lnTo>
                    <a:lnTo>
                      <a:pt x="1049" y="1088"/>
                    </a:lnTo>
                    <a:lnTo>
                      <a:pt x="1051" y="1092"/>
                    </a:lnTo>
                    <a:lnTo>
                      <a:pt x="1051" y="1096"/>
                    </a:lnTo>
                    <a:lnTo>
                      <a:pt x="1049" y="1104"/>
                    </a:lnTo>
                    <a:lnTo>
                      <a:pt x="1051" y="1108"/>
                    </a:lnTo>
                    <a:lnTo>
                      <a:pt x="1053" y="1110"/>
                    </a:lnTo>
                    <a:lnTo>
                      <a:pt x="1056" y="1111"/>
                    </a:lnTo>
                    <a:lnTo>
                      <a:pt x="1063" y="1112"/>
                    </a:lnTo>
                    <a:lnTo>
                      <a:pt x="1063" y="1112"/>
                    </a:lnTo>
                    <a:lnTo>
                      <a:pt x="1063" y="1116"/>
                    </a:lnTo>
                    <a:lnTo>
                      <a:pt x="1063" y="1118"/>
                    </a:lnTo>
                    <a:lnTo>
                      <a:pt x="1064" y="1121"/>
                    </a:lnTo>
                    <a:lnTo>
                      <a:pt x="1065" y="1124"/>
                    </a:lnTo>
                    <a:lnTo>
                      <a:pt x="1070" y="1127"/>
                    </a:lnTo>
                    <a:lnTo>
                      <a:pt x="1071" y="1129"/>
                    </a:lnTo>
                    <a:lnTo>
                      <a:pt x="1072" y="1132"/>
                    </a:lnTo>
                    <a:lnTo>
                      <a:pt x="1072" y="1132"/>
                    </a:lnTo>
                    <a:lnTo>
                      <a:pt x="1073" y="1142"/>
                    </a:lnTo>
                    <a:lnTo>
                      <a:pt x="1073" y="1152"/>
                    </a:lnTo>
                    <a:lnTo>
                      <a:pt x="1072" y="1172"/>
                    </a:lnTo>
                    <a:lnTo>
                      <a:pt x="1071" y="1183"/>
                    </a:lnTo>
                    <a:lnTo>
                      <a:pt x="1071" y="1193"/>
                    </a:lnTo>
                    <a:lnTo>
                      <a:pt x="1072" y="1202"/>
                    </a:lnTo>
                    <a:lnTo>
                      <a:pt x="1074" y="1212"/>
                    </a:lnTo>
                    <a:lnTo>
                      <a:pt x="1074" y="1212"/>
                    </a:lnTo>
                    <a:lnTo>
                      <a:pt x="1080" y="1228"/>
                    </a:lnTo>
                    <a:lnTo>
                      <a:pt x="1087" y="1244"/>
                    </a:lnTo>
                    <a:lnTo>
                      <a:pt x="1095" y="1258"/>
                    </a:lnTo>
                    <a:lnTo>
                      <a:pt x="1099" y="1265"/>
                    </a:lnTo>
                    <a:lnTo>
                      <a:pt x="1105" y="1270"/>
                    </a:lnTo>
                    <a:lnTo>
                      <a:pt x="1105" y="1270"/>
                    </a:lnTo>
                    <a:lnTo>
                      <a:pt x="1119" y="1284"/>
                    </a:lnTo>
                    <a:lnTo>
                      <a:pt x="1134" y="1296"/>
                    </a:lnTo>
                    <a:lnTo>
                      <a:pt x="1163" y="1321"/>
                    </a:lnTo>
                    <a:lnTo>
                      <a:pt x="1178" y="1333"/>
                    </a:lnTo>
                    <a:lnTo>
                      <a:pt x="1193" y="1345"/>
                    </a:lnTo>
                    <a:lnTo>
                      <a:pt x="1208" y="1359"/>
                    </a:lnTo>
                    <a:lnTo>
                      <a:pt x="1220" y="1374"/>
                    </a:lnTo>
                    <a:lnTo>
                      <a:pt x="1220" y="1374"/>
                    </a:lnTo>
                    <a:lnTo>
                      <a:pt x="1219" y="1389"/>
                    </a:lnTo>
                    <a:lnTo>
                      <a:pt x="1219" y="1402"/>
                    </a:lnTo>
                    <a:lnTo>
                      <a:pt x="1221" y="1416"/>
                    </a:lnTo>
                    <a:lnTo>
                      <a:pt x="1226" y="1428"/>
                    </a:lnTo>
                    <a:lnTo>
                      <a:pt x="1231" y="1440"/>
                    </a:lnTo>
                    <a:lnTo>
                      <a:pt x="1238" y="1452"/>
                    </a:lnTo>
                    <a:lnTo>
                      <a:pt x="1245" y="1463"/>
                    </a:lnTo>
                    <a:lnTo>
                      <a:pt x="1254" y="1474"/>
                    </a:lnTo>
                    <a:lnTo>
                      <a:pt x="1273" y="1495"/>
                    </a:lnTo>
                    <a:lnTo>
                      <a:pt x="1293" y="1517"/>
                    </a:lnTo>
                    <a:lnTo>
                      <a:pt x="1312" y="1539"/>
                    </a:lnTo>
                    <a:lnTo>
                      <a:pt x="1321" y="1550"/>
                    </a:lnTo>
                    <a:lnTo>
                      <a:pt x="1328" y="1561"/>
                    </a:lnTo>
                    <a:lnTo>
                      <a:pt x="1328" y="1561"/>
                    </a:lnTo>
                    <a:lnTo>
                      <a:pt x="1335" y="1571"/>
                    </a:lnTo>
                    <a:lnTo>
                      <a:pt x="1344" y="1579"/>
                    </a:lnTo>
                    <a:lnTo>
                      <a:pt x="1354" y="1585"/>
                    </a:lnTo>
                    <a:lnTo>
                      <a:pt x="1366" y="1591"/>
                    </a:lnTo>
                    <a:lnTo>
                      <a:pt x="1378" y="1596"/>
                    </a:lnTo>
                    <a:lnTo>
                      <a:pt x="1391" y="1599"/>
                    </a:lnTo>
                    <a:lnTo>
                      <a:pt x="1403" y="1601"/>
                    </a:lnTo>
                    <a:lnTo>
                      <a:pt x="1417" y="1604"/>
                    </a:lnTo>
                    <a:lnTo>
                      <a:pt x="1417" y="1604"/>
                    </a:lnTo>
                    <a:lnTo>
                      <a:pt x="1420" y="1602"/>
                    </a:lnTo>
                    <a:lnTo>
                      <a:pt x="1426" y="1598"/>
                    </a:lnTo>
                    <a:lnTo>
                      <a:pt x="1428" y="1596"/>
                    </a:lnTo>
                    <a:lnTo>
                      <a:pt x="1429" y="1593"/>
                    </a:lnTo>
                    <a:lnTo>
                      <a:pt x="1430" y="1590"/>
                    </a:lnTo>
                    <a:lnTo>
                      <a:pt x="1429" y="1586"/>
                    </a:lnTo>
                    <a:lnTo>
                      <a:pt x="1429" y="1586"/>
                    </a:lnTo>
                    <a:lnTo>
                      <a:pt x="1428" y="1585"/>
                    </a:lnTo>
                    <a:lnTo>
                      <a:pt x="1426" y="1585"/>
                    </a:lnTo>
                    <a:lnTo>
                      <a:pt x="1421" y="1585"/>
                    </a:lnTo>
                    <a:lnTo>
                      <a:pt x="1417" y="1585"/>
                    </a:lnTo>
                    <a:lnTo>
                      <a:pt x="1412" y="1584"/>
                    </a:lnTo>
                    <a:lnTo>
                      <a:pt x="1412" y="1584"/>
                    </a:lnTo>
                    <a:lnTo>
                      <a:pt x="1404" y="1580"/>
                    </a:lnTo>
                    <a:lnTo>
                      <a:pt x="1397" y="1574"/>
                    </a:lnTo>
                    <a:lnTo>
                      <a:pt x="1385" y="1560"/>
                    </a:lnTo>
                    <a:lnTo>
                      <a:pt x="1361" y="1531"/>
                    </a:lnTo>
                    <a:lnTo>
                      <a:pt x="1361" y="1531"/>
                    </a:lnTo>
                    <a:lnTo>
                      <a:pt x="1358" y="1528"/>
                    </a:lnTo>
                    <a:lnTo>
                      <a:pt x="1352" y="1527"/>
                    </a:lnTo>
                    <a:lnTo>
                      <a:pt x="1347" y="1525"/>
                    </a:lnTo>
                    <a:lnTo>
                      <a:pt x="1344" y="1524"/>
                    </a:lnTo>
                    <a:lnTo>
                      <a:pt x="1344" y="1524"/>
                    </a:lnTo>
                    <a:lnTo>
                      <a:pt x="1336" y="1511"/>
                    </a:lnTo>
                    <a:lnTo>
                      <a:pt x="1328" y="1499"/>
                    </a:lnTo>
                    <a:lnTo>
                      <a:pt x="1321" y="1485"/>
                    </a:lnTo>
                    <a:lnTo>
                      <a:pt x="1314" y="1473"/>
                    </a:lnTo>
                    <a:lnTo>
                      <a:pt x="1310" y="1458"/>
                    </a:lnTo>
                    <a:lnTo>
                      <a:pt x="1306" y="1444"/>
                    </a:lnTo>
                    <a:lnTo>
                      <a:pt x="1305" y="1430"/>
                    </a:lnTo>
                    <a:lnTo>
                      <a:pt x="1304" y="1415"/>
                    </a:lnTo>
                    <a:lnTo>
                      <a:pt x="1304" y="1415"/>
                    </a:lnTo>
                    <a:lnTo>
                      <a:pt x="1305" y="1411"/>
                    </a:lnTo>
                    <a:lnTo>
                      <a:pt x="1308" y="1408"/>
                    </a:lnTo>
                    <a:lnTo>
                      <a:pt x="1311" y="1406"/>
                    </a:lnTo>
                    <a:lnTo>
                      <a:pt x="1312" y="1406"/>
                    </a:lnTo>
                    <a:lnTo>
                      <a:pt x="1312" y="1406"/>
                    </a:lnTo>
                    <a:lnTo>
                      <a:pt x="1319" y="1409"/>
                    </a:lnTo>
                    <a:lnTo>
                      <a:pt x="1325" y="1412"/>
                    </a:lnTo>
                    <a:lnTo>
                      <a:pt x="1329" y="1417"/>
                    </a:lnTo>
                    <a:lnTo>
                      <a:pt x="1334" y="1422"/>
                    </a:lnTo>
                    <a:lnTo>
                      <a:pt x="1339" y="1434"/>
                    </a:lnTo>
                    <a:lnTo>
                      <a:pt x="1344" y="1447"/>
                    </a:lnTo>
                    <a:lnTo>
                      <a:pt x="1352" y="1474"/>
                    </a:lnTo>
                    <a:lnTo>
                      <a:pt x="1357" y="1486"/>
                    </a:lnTo>
                    <a:lnTo>
                      <a:pt x="1360" y="1493"/>
                    </a:lnTo>
                    <a:lnTo>
                      <a:pt x="1363" y="1499"/>
                    </a:lnTo>
                    <a:lnTo>
                      <a:pt x="1363" y="1499"/>
                    </a:lnTo>
                    <a:lnTo>
                      <a:pt x="1371" y="1509"/>
                    </a:lnTo>
                    <a:lnTo>
                      <a:pt x="1379" y="1517"/>
                    </a:lnTo>
                    <a:lnTo>
                      <a:pt x="1384" y="1522"/>
                    </a:lnTo>
                    <a:lnTo>
                      <a:pt x="1388" y="1524"/>
                    </a:lnTo>
                    <a:lnTo>
                      <a:pt x="1394" y="1527"/>
                    </a:lnTo>
                    <a:lnTo>
                      <a:pt x="1400" y="1530"/>
                    </a:lnTo>
                    <a:lnTo>
                      <a:pt x="1400" y="1530"/>
                    </a:lnTo>
                    <a:lnTo>
                      <a:pt x="1405" y="1531"/>
                    </a:lnTo>
                    <a:lnTo>
                      <a:pt x="1410" y="1533"/>
                    </a:lnTo>
                    <a:lnTo>
                      <a:pt x="1419" y="1540"/>
                    </a:lnTo>
                    <a:lnTo>
                      <a:pt x="1426" y="1548"/>
                    </a:lnTo>
                    <a:lnTo>
                      <a:pt x="1433" y="1557"/>
                    </a:lnTo>
                    <a:lnTo>
                      <a:pt x="1445" y="1576"/>
                    </a:lnTo>
                    <a:lnTo>
                      <a:pt x="1452" y="1586"/>
                    </a:lnTo>
                    <a:lnTo>
                      <a:pt x="1459" y="1597"/>
                    </a:lnTo>
                    <a:lnTo>
                      <a:pt x="1459" y="1597"/>
                    </a:lnTo>
                    <a:lnTo>
                      <a:pt x="1467" y="1609"/>
                    </a:lnTo>
                    <a:lnTo>
                      <a:pt x="1473" y="1622"/>
                    </a:lnTo>
                    <a:lnTo>
                      <a:pt x="1477" y="1634"/>
                    </a:lnTo>
                    <a:lnTo>
                      <a:pt x="1482" y="1647"/>
                    </a:lnTo>
                    <a:lnTo>
                      <a:pt x="1485" y="1660"/>
                    </a:lnTo>
                    <a:lnTo>
                      <a:pt x="1491" y="1673"/>
                    </a:lnTo>
                    <a:lnTo>
                      <a:pt x="1496" y="1685"/>
                    </a:lnTo>
                    <a:lnTo>
                      <a:pt x="1504" y="1697"/>
                    </a:lnTo>
                    <a:lnTo>
                      <a:pt x="1504" y="1697"/>
                    </a:lnTo>
                    <a:lnTo>
                      <a:pt x="1509" y="1691"/>
                    </a:lnTo>
                    <a:lnTo>
                      <a:pt x="1509" y="1691"/>
                    </a:lnTo>
                    <a:lnTo>
                      <a:pt x="1509" y="1700"/>
                    </a:lnTo>
                    <a:lnTo>
                      <a:pt x="1508" y="1710"/>
                    </a:lnTo>
                    <a:lnTo>
                      <a:pt x="1508" y="1718"/>
                    </a:lnTo>
                    <a:lnTo>
                      <a:pt x="1509" y="1722"/>
                    </a:lnTo>
                    <a:lnTo>
                      <a:pt x="1510" y="1725"/>
                    </a:lnTo>
                    <a:lnTo>
                      <a:pt x="1510" y="1725"/>
                    </a:lnTo>
                    <a:lnTo>
                      <a:pt x="1518" y="1732"/>
                    </a:lnTo>
                    <a:lnTo>
                      <a:pt x="1525" y="1738"/>
                    </a:lnTo>
                    <a:lnTo>
                      <a:pt x="1533" y="1742"/>
                    </a:lnTo>
                    <a:lnTo>
                      <a:pt x="1541" y="1746"/>
                    </a:lnTo>
                    <a:lnTo>
                      <a:pt x="1550" y="1747"/>
                    </a:lnTo>
                    <a:lnTo>
                      <a:pt x="1559" y="1747"/>
                    </a:lnTo>
                    <a:lnTo>
                      <a:pt x="1568" y="1746"/>
                    </a:lnTo>
                    <a:lnTo>
                      <a:pt x="1577" y="1742"/>
                    </a:lnTo>
                    <a:lnTo>
                      <a:pt x="1577" y="1742"/>
                    </a:lnTo>
                    <a:lnTo>
                      <a:pt x="1583" y="1755"/>
                    </a:lnTo>
                    <a:lnTo>
                      <a:pt x="1589" y="1766"/>
                    </a:lnTo>
                    <a:lnTo>
                      <a:pt x="1593" y="1771"/>
                    </a:lnTo>
                    <a:lnTo>
                      <a:pt x="1596" y="1775"/>
                    </a:lnTo>
                    <a:lnTo>
                      <a:pt x="1602" y="1779"/>
                    </a:lnTo>
                    <a:lnTo>
                      <a:pt x="1608" y="1781"/>
                    </a:lnTo>
                    <a:lnTo>
                      <a:pt x="1608" y="1781"/>
                    </a:lnTo>
                    <a:lnTo>
                      <a:pt x="1612" y="1782"/>
                    </a:lnTo>
                    <a:lnTo>
                      <a:pt x="1618" y="1782"/>
                    </a:lnTo>
                    <a:lnTo>
                      <a:pt x="1628" y="1781"/>
                    </a:lnTo>
                    <a:lnTo>
                      <a:pt x="1637" y="1780"/>
                    </a:lnTo>
                    <a:lnTo>
                      <a:pt x="1641" y="1780"/>
                    </a:lnTo>
                    <a:lnTo>
                      <a:pt x="1643" y="1781"/>
                    </a:lnTo>
                    <a:lnTo>
                      <a:pt x="1643" y="1781"/>
                    </a:lnTo>
                    <a:lnTo>
                      <a:pt x="1651" y="1788"/>
                    </a:lnTo>
                    <a:lnTo>
                      <a:pt x="1659" y="1795"/>
                    </a:lnTo>
                    <a:lnTo>
                      <a:pt x="1667" y="1800"/>
                    </a:lnTo>
                    <a:lnTo>
                      <a:pt x="1675" y="1806"/>
                    </a:lnTo>
                    <a:lnTo>
                      <a:pt x="1691" y="1814"/>
                    </a:lnTo>
                    <a:lnTo>
                      <a:pt x="1708" y="1821"/>
                    </a:lnTo>
                    <a:lnTo>
                      <a:pt x="1741" y="1832"/>
                    </a:lnTo>
                    <a:lnTo>
                      <a:pt x="1758" y="1838"/>
                    </a:lnTo>
                    <a:lnTo>
                      <a:pt x="1774" y="1847"/>
                    </a:lnTo>
                    <a:lnTo>
                      <a:pt x="1774" y="1847"/>
                    </a:lnTo>
                    <a:lnTo>
                      <a:pt x="1811" y="1836"/>
                    </a:lnTo>
                    <a:lnTo>
                      <a:pt x="1811" y="1836"/>
                    </a:lnTo>
                    <a:lnTo>
                      <a:pt x="1806" y="1832"/>
                    </a:lnTo>
                    <a:lnTo>
                      <a:pt x="1799" y="1830"/>
                    </a:lnTo>
                    <a:lnTo>
                      <a:pt x="1791" y="1828"/>
                    </a:lnTo>
                    <a:lnTo>
                      <a:pt x="1783" y="1828"/>
                    </a:lnTo>
                    <a:lnTo>
                      <a:pt x="1783" y="18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25"/>
              <p:cNvSpPr/>
              <p:nvPr/>
            </p:nvSpPr>
            <p:spPr bwMode="auto">
              <a:xfrm>
                <a:off x="7126288" y="2543175"/>
                <a:ext cx="7938" cy="4762"/>
              </a:xfrm>
              <a:custGeom>
                <a:avLst/>
                <a:gdLst>
                  <a:gd name="T0" fmla="*/ 0 w 11"/>
                  <a:gd name="T1" fmla="*/ 5 h 6"/>
                  <a:gd name="T2" fmla="*/ 0 w 11"/>
                  <a:gd name="T3" fmla="*/ 5 h 6"/>
                  <a:gd name="T4" fmla="*/ 4 w 11"/>
                  <a:gd name="T5" fmla="*/ 6 h 6"/>
                  <a:gd name="T6" fmla="*/ 6 w 11"/>
                  <a:gd name="T7" fmla="*/ 5 h 6"/>
                  <a:gd name="T8" fmla="*/ 8 w 11"/>
                  <a:gd name="T9" fmla="*/ 2 h 6"/>
                  <a:gd name="T10" fmla="*/ 11 w 11"/>
                  <a:gd name="T11" fmla="*/ 0 h 6"/>
                  <a:gd name="T12" fmla="*/ 11 w 11"/>
                  <a:gd name="T13" fmla="*/ 0 h 6"/>
                  <a:gd name="T14" fmla="*/ 4 w 11"/>
                  <a:gd name="T15" fmla="*/ 1 h 6"/>
                  <a:gd name="T16" fmla="*/ 4 w 11"/>
                  <a:gd name="T17" fmla="*/ 1 h 6"/>
                  <a:gd name="T18" fmla="*/ 0 w 11"/>
                  <a:gd name="T19" fmla="*/ 5 h 6"/>
                  <a:gd name="T20" fmla="*/ 0 w 1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26"/>
              <p:cNvSpPr/>
              <p:nvPr/>
            </p:nvSpPr>
            <p:spPr bwMode="auto">
              <a:xfrm>
                <a:off x="6699250" y="2300288"/>
                <a:ext cx="131763" cy="76200"/>
              </a:xfrm>
              <a:custGeom>
                <a:avLst/>
                <a:gdLst>
                  <a:gd name="T0" fmla="*/ 16 w 168"/>
                  <a:gd name="T1" fmla="*/ 93 h 98"/>
                  <a:gd name="T2" fmla="*/ 25 w 168"/>
                  <a:gd name="T3" fmla="*/ 95 h 98"/>
                  <a:gd name="T4" fmla="*/ 33 w 168"/>
                  <a:gd name="T5" fmla="*/ 91 h 98"/>
                  <a:gd name="T6" fmla="*/ 46 w 168"/>
                  <a:gd name="T7" fmla="*/ 84 h 98"/>
                  <a:gd name="T8" fmla="*/ 50 w 168"/>
                  <a:gd name="T9" fmla="*/ 83 h 98"/>
                  <a:gd name="T10" fmla="*/ 79 w 168"/>
                  <a:gd name="T11" fmla="*/ 88 h 98"/>
                  <a:gd name="T12" fmla="*/ 124 w 168"/>
                  <a:gd name="T13" fmla="*/ 98 h 98"/>
                  <a:gd name="T14" fmla="*/ 147 w 168"/>
                  <a:gd name="T15" fmla="*/ 98 h 98"/>
                  <a:gd name="T16" fmla="*/ 161 w 168"/>
                  <a:gd name="T17" fmla="*/ 93 h 98"/>
                  <a:gd name="T18" fmla="*/ 168 w 168"/>
                  <a:gd name="T19" fmla="*/ 90 h 98"/>
                  <a:gd name="T20" fmla="*/ 157 w 168"/>
                  <a:gd name="T21" fmla="*/ 81 h 98"/>
                  <a:gd name="T22" fmla="*/ 155 w 168"/>
                  <a:gd name="T23" fmla="*/ 80 h 98"/>
                  <a:gd name="T24" fmla="*/ 149 w 168"/>
                  <a:gd name="T25" fmla="*/ 83 h 98"/>
                  <a:gd name="T26" fmla="*/ 148 w 168"/>
                  <a:gd name="T27" fmla="*/ 85 h 98"/>
                  <a:gd name="T28" fmla="*/ 148 w 168"/>
                  <a:gd name="T29" fmla="*/ 73 h 98"/>
                  <a:gd name="T30" fmla="*/ 147 w 168"/>
                  <a:gd name="T31" fmla="*/ 72 h 98"/>
                  <a:gd name="T32" fmla="*/ 118 w 168"/>
                  <a:gd name="T33" fmla="*/ 67 h 98"/>
                  <a:gd name="T34" fmla="*/ 97 w 168"/>
                  <a:gd name="T35" fmla="*/ 64 h 98"/>
                  <a:gd name="T36" fmla="*/ 91 w 168"/>
                  <a:gd name="T37" fmla="*/ 62 h 98"/>
                  <a:gd name="T38" fmla="*/ 71 w 168"/>
                  <a:gd name="T39" fmla="*/ 46 h 98"/>
                  <a:gd name="T40" fmla="*/ 45 w 168"/>
                  <a:gd name="T41" fmla="*/ 16 h 98"/>
                  <a:gd name="T42" fmla="*/ 31 w 168"/>
                  <a:gd name="T43" fmla="*/ 6 h 98"/>
                  <a:gd name="T44" fmla="*/ 21 w 168"/>
                  <a:gd name="T45" fmla="*/ 1 h 98"/>
                  <a:gd name="T46" fmla="*/ 15 w 168"/>
                  <a:gd name="T47" fmla="*/ 0 h 98"/>
                  <a:gd name="T48" fmla="*/ 12 w 168"/>
                  <a:gd name="T49" fmla="*/ 1 h 98"/>
                  <a:gd name="T50" fmla="*/ 9 w 168"/>
                  <a:gd name="T51" fmla="*/ 6 h 98"/>
                  <a:gd name="T52" fmla="*/ 11 w 168"/>
                  <a:gd name="T53" fmla="*/ 21 h 98"/>
                  <a:gd name="T54" fmla="*/ 11 w 168"/>
                  <a:gd name="T55" fmla="*/ 39 h 98"/>
                  <a:gd name="T56" fmla="*/ 6 w 168"/>
                  <a:gd name="T57" fmla="*/ 52 h 98"/>
                  <a:gd name="T58" fmla="*/ 4 w 168"/>
                  <a:gd name="T59" fmla="*/ 57 h 98"/>
                  <a:gd name="T60" fmla="*/ 0 w 168"/>
                  <a:gd name="T61" fmla="*/ 66 h 98"/>
                  <a:gd name="T62" fmla="*/ 3 w 168"/>
                  <a:gd name="T63" fmla="*/ 76 h 98"/>
                  <a:gd name="T64" fmla="*/ 8 w 168"/>
                  <a:gd name="T65" fmla="*/ 87 h 98"/>
                  <a:gd name="T66" fmla="*/ 16 w 168"/>
                  <a:gd name="T6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8" h="98">
                    <a:moveTo>
                      <a:pt x="16" y="93"/>
                    </a:moveTo>
                    <a:lnTo>
                      <a:pt x="16" y="93"/>
                    </a:lnTo>
                    <a:lnTo>
                      <a:pt x="21" y="95"/>
                    </a:lnTo>
                    <a:lnTo>
                      <a:pt x="25" y="95"/>
                    </a:lnTo>
                    <a:lnTo>
                      <a:pt x="30" y="93"/>
                    </a:lnTo>
                    <a:lnTo>
                      <a:pt x="33" y="91"/>
                    </a:lnTo>
                    <a:lnTo>
                      <a:pt x="42" y="85"/>
                    </a:lnTo>
                    <a:lnTo>
                      <a:pt x="46" y="84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64" y="84"/>
                    </a:lnTo>
                    <a:lnTo>
                      <a:pt x="79" y="88"/>
                    </a:lnTo>
                    <a:lnTo>
                      <a:pt x="110" y="95"/>
                    </a:lnTo>
                    <a:lnTo>
                      <a:pt x="124" y="98"/>
                    </a:lnTo>
                    <a:lnTo>
                      <a:pt x="140" y="98"/>
                    </a:lnTo>
                    <a:lnTo>
                      <a:pt x="147" y="98"/>
                    </a:lnTo>
                    <a:lnTo>
                      <a:pt x="154" y="96"/>
                    </a:lnTo>
                    <a:lnTo>
                      <a:pt x="161" y="93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63" y="85"/>
                    </a:lnTo>
                    <a:lnTo>
                      <a:pt x="157" y="81"/>
                    </a:lnTo>
                    <a:lnTo>
                      <a:pt x="157" y="81"/>
                    </a:lnTo>
                    <a:lnTo>
                      <a:pt x="155" y="80"/>
                    </a:lnTo>
                    <a:lnTo>
                      <a:pt x="152" y="81"/>
                    </a:lnTo>
                    <a:lnTo>
                      <a:pt x="149" y="83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8" y="76"/>
                    </a:lnTo>
                    <a:lnTo>
                      <a:pt x="148" y="73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32" y="69"/>
                    </a:lnTo>
                    <a:lnTo>
                      <a:pt x="118" y="67"/>
                    </a:lnTo>
                    <a:lnTo>
                      <a:pt x="104" y="65"/>
                    </a:lnTo>
                    <a:lnTo>
                      <a:pt x="97" y="64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81" y="55"/>
                    </a:lnTo>
                    <a:lnTo>
                      <a:pt x="71" y="46"/>
                    </a:lnTo>
                    <a:lnTo>
                      <a:pt x="54" y="25"/>
                    </a:lnTo>
                    <a:lnTo>
                      <a:pt x="45" y="16"/>
                    </a:lnTo>
                    <a:lnTo>
                      <a:pt x="36" y="8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9" y="13"/>
                    </a:lnTo>
                    <a:lnTo>
                      <a:pt x="11" y="21"/>
                    </a:lnTo>
                    <a:lnTo>
                      <a:pt x="11" y="30"/>
                    </a:lnTo>
                    <a:lnTo>
                      <a:pt x="11" y="39"/>
                    </a:lnTo>
                    <a:lnTo>
                      <a:pt x="8" y="48"/>
                    </a:lnTo>
                    <a:lnTo>
                      <a:pt x="6" y="52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6" y="82"/>
                    </a:lnTo>
                    <a:lnTo>
                      <a:pt x="8" y="87"/>
                    </a:lnTo>
                    <a:lnTo>
                      <a:pt x="13" y="90"/>
                    </a:lnTo>
                    <a:lnTo>
                      <a:pt x="16" y="93"/>
                    </a:lnTo>
                    <a:lnTo>
                      <a:pt x="16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27"/>
              <p:cNvSpPr/>
              <p:nvPr/>
            </p:nvSpPr>
            <p:spPr bwMode="auto">
              <a:xfrm>
                <a:off x="6113463" y="2027238"/>
                <a:ext cx="6350" cy="3175"/>
              </a:xfrm>
              <a:custGeom>
                <a:avLst/>
                <a:gdLst>
                  <a:gd name="T0" fmla="*/ 8 w 8"/>
                  <a:gd name="T1" fmla="*/ 0 h 4"/>
                  <a:gd name="T2" fmla="*/ 0 w 8"/>
                  <a:gd name="T3" fmla="*/ 2 h 4"/>
                  <a:gd name="T4" fmla="*/ 0 w 8"/>
                  <a:gd name="T5" fmla="*/ 2 h 4"/>
                  <a:gd name="T6" fmla="*/ 3 w 8"/>
                  <a:gd name="T7" fmla="*/ 3 h 4"/>
                  <a:gd name="T8" fmla="*/ 4 w 8"/>
                  <a:gd name="T9" fmla="*/ 4 h 4"/>
                  <a:gd name="T10" fmla="*/ 6 w 8"/>
                  <a:gd name="T11" fmla="*/ 3 h 4"/>
                  <a:gd name="T12" fmla="*/ 8 w 8"/>
                  <a:gd name="T13" fmla="*/ 0 h 4"/>
                  <a:gd name="T14" fmla="*/ 8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28"/>
              <p:cNvSpPr/>
              <p:nvPr/>
            </p:nvSpPr>
            <p:spPr bwMode="auto">
              <a:xfrm>
                <a:off x="5940425" y="1992313"/>
                <a:ext cx="168275" cy="133350"/>
              </a:xfrm>
              <a:custGeom>
                <a:avLst/>
                <a:gdLst>
                  <a:gd name="T0" fmla="*/ 15 w 212"/>
                  <a:gd name="T1" fmla="*/ 110 h 169"/>
                  <a:gd name="T2" fmla="*/ 22 w 212"/>
                  <a:gd name="T3" fmla="*/ 127 h 169"/>
                  <a:gd name="T4" fmla="*/ 29 w 212"/>
                  <a:gd name="T5" fmla="*/ 152 h 169"/>
                  <a:gd name="T6" fmla="*/ 38 w 212"/>
                  <a:gd name="T7" fmla="*/ 164 h 169"/>
                  <a:gd name="T8" fmla="*/ 46 w 212"/>
                  <a:gd name="T9" fmla="*/ 168 h 169"/>
                  <a:gd name="T10" fmla="*/ 54 w 212"/>
                  <a:gd name="T11" fmla="*/ 169 h 169"/>
                  <a:gd name="T12" fmla="*/ 67 w 212"/>
                  <a:gd name="T13" fmla="*/ 166 h 169"/>
                  <a:gd name="T14" fmla="*/ 79 w 212"/>
                  <a:gd name="T15" fmla="*/ 160 h 169"/>
                  <a:gd name="T16" fmla="*/ 93 w 212"/>
                  <a:gd name="T17" fmla="*/ 144 h 169"/>
                  <a:gd name="T18" fmla="*/ 113 w 212"/>
                  <a:gd name="T19" fmla="*/ 122 h 169"/>
                  <a:gd name="T20" fmla="*/ 124 w 212"/>
                  <a:gd name="T21" fmla="*/ 115 h 169"/>
                  <a:gd name="T22" fmla="*/ 138 w 212"/>
                  <a:gd name="T23" fmla="*/ 112 h 169"/>
                  <a:gd name="T24" fmla="*/ 151 w 212"/>
                  <a:gd name="T25" fmla="*/ 110 h 169"/>
                  <a:gd name="T26" fmla="*/ 175 w 212"/>
                  <a:gd name="T27" fmla="*/ 102 h 169"/>
                  <a:gd name="T28" fmla="*/ 195 w 212"/>
                  <a:gd name="T29" fmla="*/ 85 h 169"/>
                  <a:gd name="T30" fmla="*/ 207 w 212"/>
                  <a:gd name="T31" fmla="*/ 62 h 169"/>
                  <a:gd name="T32" fmla="*/ 212 w 212"/>
                  <a:gd name="T33" fmla="*/ 48 h 169"/>
                  <a:gd name="T34" fmla="*/ 206 w 212"/>
                  <a:gd name="T35" fmla="*/ 47 h 169"/>
                  <a:gd name="T36" fmla="*/ 201 w 212"/>
                  <a:gd name="T37" fmla="*/ 39 h 169"/>
                  <a:gd name="T38" fmla="*/ 197 w 212"/>
                  <a:gd name="T39" fmla="*/ 25 h 169"/>
                  <a:gd name="T40" fmla="*/ 191 w 212"/>
                  <a:gd name="T41" fmla="*/ 20 h 169"/>
                  <a:gd name="T42" fmla="*/ 188 w 212"/>
                  <a:gd name="T43" fmla="*/ 19 h 169"/>
                  <a:gd name="T44" fmla="*/ 174 w 212"/>
                  <a:gd name="T45" fmla="*/ 20 h 169"/>
                  <a:gd name="T46" fmla="*/ 157 w 212"/>
                  <a:gd name="T47" fmla="*/ 28 h 169"/>
                  <a:gd name="T48" fmla="*/ 152 w 212"/>
                  <a:gd name="T49" fmla="*/ 29 h 169"/>
                  <a:gd name="T50" fmla="*/ 142 w 212"/>
                  <a:gd name="T51" fmla="*/ 29 h 169"/>
                  <a:gd name="T52" fmla="*/ 140 w 212"/>
                  <a:gd name="T53" fmla="*/ 28 h 169"/>
                  <a:gd name="T54" fmla="*/ 134 w 212"/>
                  <a:gd name="T55" fmla="*/ 19 h 169"/>
                  <a:gd name="T56" fmla="*/ 119 w 212"/>
                  <a:gd name="T57" fmla="*/ 8 h 169"/>
                  <a:gd name="T58" fmla="*/ 113 w 212"/>
                  <a:gd name="T59" fmla="*/ 5 h 169"/>
                  <a:gd name="T60" fmla="*/ 92 w 212"/>
                  <a:gd name="T61" fmla="*/ 0 h 169"/>
                  <a:gd name="T62" fmla="*/ 71 w 212"/>
                  <a:gd name="T63" fmla="*/ 3 h 169"/>
                  <a:gd name="T64" fmla="*/ 50 w 212"/>
                  <a:gd name="T65" fmla="*/ 8 h 169"/>
                  <a:gd name="T66" fmla="*/ 32 w 212"/>
                  <a:gd name="T67" fmla="*/ 16 h 169"/>
                  <a:gd name="T68" fmla="*/ 30 w 212"/>
                  <a:gd name="T69" fmla="*/ 20 h 169"/>
                  <a:gd name="T70" fmla="*/ 26 w 212"/>
                  <a:gd name="T71" fmla="*/ 35 h 169"/>
                  <a:gd name="T72" fmla="*/ 24 w 212"/>
                  <a:gd name="T73" fmla="*/ 53 h 169"/>
                  <a:gd name="T74" fmla="*/ 23 w 212"/>
                  <a:gd name="T75" fmla="*/ 56 h 169"/>
                  <a:gd name="T76" fmla="*/ 14 w 212"/>
                  <a:gd name="T77" fmla="*/ 65 h 169"/>
                  <a:gd name="T78" fmla="*/ 2 w 212"/>
                  <a:gd name="T79" fmla="*/ 77 h 169"/>
                  <a:gd name="T80" fmla="*/ 0 w 212"/>
                  <a:gd name="T81" fmla="*/ 87 h 169"/>
                  <a:gd name="T82" fmla="*/ 1 w 212"/>
                  <a:gd name="T83" fmla="*/ 94 h 169"/>
                  <a:gd name="T84" fmla="*/ 8 w 212"/>
                  <a:gd name="T85" fmla="*/ 102 h 169"/>
                  <a:gd name="T86" fmla="*/ 15 w 212"/>
                  <a:gd name="T87" fmla="*/ 1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2" h="169">
                    <a:moveTo>
                      <a:pt x="15" y="110"/>
                    </a:moveTo>
                    <a:lnTo>
                      <a:pt x="15" y="110"/>
                    </a:lnTo>
                    <a:lnTo>
                      <a:pt x="19" y="118"/>
                    </a:lnTo>
                    <a:lnTo>
                      <a:pt x="22" y="127"/>
                    </a:lnTo>
                    <a:lnTo>
                      <a:pt x="26" y="144"/>
                    </a:lnTo>
                    <a:lnTo>
                      <a:pt x="29" y="152"/>
                    </a:lnTo>
                    <a:lnTo>
                      <a:pt x="32" y="159"/>
                    </a:lnTo>
                    <a:lnTo>
                      <a:pt x="38" y="164"/>
                    </a:lnTo>
                    <a:lnTo>
                      <a:pt x="41" y="165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54" y="169"/>
                    </a:lnTo>
                    <a:lnTo>
                      <a:pt x="60" y="169"/>
                    </a:lnTo>
                    <a:lnTo>
                      <a:pt x="67" y="166"/>
                    </a:lnTo>
                    <a:lnTo>
                      <a:pt x="73" y="164"/>
                    </a:lnTo>
                    <a:lnTo>
                      <a:pt x="79" y="160"/>
                    </a:lnTo>
                    <a:lnTo>
                      <a:pt x="83" y="155"/>
                    </a:lnTo>
                    <a:lnTo>
                      <a:pt x="93" y="144"/>
                    </a:lnTo>
                    <a:lnTo>
                      <a:pt x="102" y="132"/>
                    </a:lnTo>
                    <a:lnTo>
                      <a:pt x="113" y="122"/>
                    </a:lnTo>
                    <a:lnTo>
                      <a:pt x="118" y="118"/>
                    </a:lnTo>
                    <a:lnTo>
                      <a:pt x="124" y="115"/>
                    </a:lnTo>
                    <a:lnTo>
                      <a:pt x="131" y="113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51" y="110"/>
                    </a:lnTo>
                    <a:lnTo>
                      <a:pt x="165" y="106"/>
                    </a:lnTo>
                    <a:lnTo>
                      <a:pt x="175" y="102"/>
                    </a:lnTo>
                    <a:lnTo>
                      <a:pt x="185" y="94"/>
                    </a:lnTo>
                    <a:lnTo>
                      <a:pt x="195" y="85"/>
                    </a:lnTo>
                    <a:lnTo>
                      <a:pt x="201" y="74"/>
                    </a:lnTo>
                    <a:lnTo>
                      <a:pt x="207" y="62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06" y="47"/>
                    </a:lnTo>
                    <a:lnTo>
                      <a:pt x="203" y="44"/>
                    </a:lnTo>
                    <a:lnTo>
                      <a:pt x="201" y="39"/>
                    </a:lnTo>
                    <a:lnTo>
                      <a:pt x="199" y="35"/>
                    </a:lnTo>
                    <a:lnTo>
                      <a:pt x="197" y="25"/>
                    </a:lnTo>
                    <a:lnTo>
                      <a:pt x="195" y="22"/>
                    </a:lnTo>
                    <a:lnTo>
                      <a:pt x="191" y="20"/>
                    </a:lnTo>
                    <a:lnTo>
                      <a:pt x="191" y="20"/>
                    </a:lnTo>
                    <a:lnTo>
                      <a:pt x="188" y="19"/>
                    </a:lnTo>
                    <a:lnTo>
                      <a:pt x="183" y="17"/>
                    </a:lnTo>
                    <a:lnTo>
                      <a:pt x="174" y="20"/>
                    </a:lnTo>
                    <a:lnTo>
                      <a:pt x="166" y="23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2" y="29"/>
                    </a:lnTo>
                    <a:lnTo>
                      <a:pt x="147" y="30"/>
                    </a:lnTo>
                    <a:lnTo>
                      <a:pt x="142" y="29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38" y="23"/>
                    </a:lnTo>
                    <a:lnTo>
                      <a:pt x="134" y="19"/>
                    </a:lnTo>
                    <a:lnTo>
                      <a:pt x="127" y="13"/>
                    </a:lnTo>
                    <a:lnTo>
                      <a:pt x="119" y="8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02" y="3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1" y="3"/>
                    </a:lnTo>
                    <a:lnTo>
                      <a:pt x="60" y="5"/>
                    </a:lnTo>
                    <a:lnTo>
                      <a:pt x="50" y="8"/>
                    </a:lnTo>
                    <a:lnTo>
                      <a:pt x="41" y="1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6" y="35"/>
                    </a:lnTo>
                    <a:lnTo>
                      <a:pt x="25" y="47"/>
                    </a:lnTo>
                    <a:lnTo>
                      <a:pt x="24" y="53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8" y="62"/>
                    </a:lnTo>
                    <a:lnTo>
                      <a:pt x="14" y="65"/>
                    </a:lnTo>
                    <a:lnTo>
                      <a:pt x="5" y="73"/>
                    </a:lnTo>
                    <a:lnTo>
                      <a:pt x="2" y="77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5" y="98"/>
                    </a:lnTo>
                    <a:lnTo>
                      <a:pt x="8" y="102"/>
                    </a:lnTo>
                    <a:lnTo>
                      <a:pt x="11" y="105"/>
                    </a:lnTo>
                    <a:lnTo>
                      <a:pt x="15" y="110"/>
                    </a:lnTo>
                    <a:lnTo>
                      <a:pt x="15" y="1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29"/>
              <p:cNvSpPr/>
              <p:nvPr/>
            </p:nvSpPr>
            <p:spPr bwMode="auto">
              <a:xfrm>
                <a:off x="6108700" y="2025650"/>
                <a:ext cx="4763" cy="4762"/>
              </a:xfrm>
              <a:custGeom>
                <a:avLst/>
                <a:gdLst>
                  <a:gd name="T0" fmla="*/ 1 w 6"/>
                  <a:gd name="T1" fmla="*/ 1 h 5"/>
                  <a:gd name="T2" fmla="*/ 1 w 6"/>
                  <a:gd name="T3" fmla="*/ 1 h 5"/>
                  <a:gd name="T4" fmla="*/ 0 w 6"/>
                  <a:gd name="T5" fmla="*/ 5 h 5"/>
                  <a:gd name="T6" fmla="*/ 6 w 6"/>
                  <a:gd name="T7" fmla="*/ 3 h 5"/>
                  <a:gd name="T8" fmla="*/ 6 w 6"/>
                  <a:gd name="T9" fmla="*/ 3 h 5"/>
                  <a:gd name="T10" fmla="*/ 3 w 6"/>
                  <a:gd name="T11" fmla="*/ 0 h 5"/>
                  <a:gd name="T12" fmla="*/ 2 w 6"/>
                  <a:gd name="T13" fmla="*/ 0 h 5"/>
                  <a:gd name="T14" fmla="*/ 1 w 6"/>
                  <a:gd name="T15" fmla="*/ 1 h 5"/>
                  <a:gd name="T16" fmla="*/ 1 w 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30"/>
              <p:cNvSpPr/>
              <p:nvPr/>
            </p:nvSpPr>
            <p:spPr bwMode="auto">
              <a:xfrm>
                <a:off x="6189663" y="2047875"/>
                <a:ext cx="38100" cy="6350"/>
              </a:xfrm>
              <a:custGeom>
                <a:avLst/>
                <a:gdLst>
                  <a:gd name="T0" fmla="*/ 30 w 48"/>
                  <a:gd name="T1" fmla="*/ 8 h 9"/>
                  <a:gd name="T2" fmla="*/ 30 w 48"/>
                  <a:gd name="T3" fmla="*/ 8 h 9"/>
                  <a:gd name="T4" fmla="*/ 39 w 48"/>
                  <a:gd name="T5" fmla="*/ 2 h 9"/>
                  <a:gd name="T6" fmla="*/ 48 w 48"/>
                  <a:gd name="T7" fmla="*/ 0 h 9"/>
                  <a:gd name="T8" fmla="*/ 0 w 48"/>
                  <a:gd name="T9" fmla="*/ 1 h 9"/>
                  <a:gd name="T10" fmla="*/ 0 w 48"/>
                  <a:gd name="T11" fmla="*/ 1 h 9"/>
                  <a:gd name="T12" fmla="*/ 1 w 48"/>
                  <a:gd name="T13" fmla="*/ 3 h 9"/>
                  <a:gd name="T14" fmla="*/ 1 w 48"/>
                  <a:gd name="T15" fmla="*/ 3 h 9"/>
                  <a:gd name="T16" fmla="*/ 8 w 48"/>
                  <a:gd name="T17" fmla="*/ 7 h 9"/>
                  <a:gd name="T18" fmla="*/ 15 w 48"/>
                  <a:gd name="T19" fmla="*/ 9 h 9"/>
                  <a:gd name="T20" fmla="*/ 23 w 48"/>
                  <a:gd name="T21" fmla="*/ 9 h 9"/>
                  <a:gd name="T22" fmla="*/ 30 w 48"/>
                  <a:gd name="T23" fmla="*/ 8 h 9"/>
                  <a:gd name="T24" fmla="*/ 30 w 48"/>
                  <a:gd name="T2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9">
                    <a:moveTo>
                      <a:pt x="30" y="8"/>
                    </a:moveTo>
                    <a:lnTo>
                      <a:pt x="30" y="8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8" y="7"/>
                    </a:lnTo>
                    <a:lnTo>
                      <a:pt x="15" y="9"/>
                    </a:lnTo>
                    <a:lnTo>
                      <a:pt x="23" y="9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31"/>
              <p:cNvSpPr/>
              <p:nvPr/>
            </p:nvSpPr>
            <p:spPr bwMode="auto">
              <a:xfrm>
                <a:off x="6057900" y="2041525"/>
                <a:ext cx="352425" cy="168275"/>
              </a:xfrm>
              <a:custGeom>
                <a:avLst/>
                <a:gdLst>
                  <a:gd name="T0" fmla="*/ 25 w 443"/>
                  <a:gd name="T1" fmla="*/ 65 h 210"/>
                  <a:gd name="T2" fmla="*/ 0 w 443"/>
                  <a:gd name="T3" fmla="*/ 72 h 210"/>
                  <a:gd name="T4" fmla="*/ 2 w 443"/>
                  <a:gd name="T5" fmla="*/ 76 h 210"/>
                  <a:gd name="T6" fmla="*/ 14 w 443"/>
                  <a:gd name="T7" fmla="*/ 99 h 210"/>
                  <a:gd name="T8" fmla="*/ 22 w 443"/>
                  <a:gd name="T9" fmla="*/ 114 h 210"/>
                  <a:gd name="T10" fmla="*/ 70 w 443"/>
                  <a:gd name="T11" fmla="*/ 138 h 210"/>
                  <a:gd name="T12" fmla="*/ 101 w 443"/>
                  <a:gd name="T13" fmla="*/ 136 h 210"/>
                  <a:gd name="T14" fmla="*/ 136 w 443"/>
                  <a:gd name="T15" fmla="*/ 133 h 210"/>
                  <a:gd name="T16" fmla="*/ 136 w 443"/>
                  <a:gd name="T17" fmla="*/ 141 h 210"/>
                  <a:gd name="T18" fmla="*/ 115 w 443"/>
                  <a:gd name="T19" fmla="*/ 156 h 210"/>
                  <a:gd name="T20" fmla="*/ 118 w 443"/>
                  <a:gd name="T21" fmla="*/ 176 h 210"/>
                  <a:gd name="T22" fmla="*/ 141 w 443"/>
                  <a:gd name="T23" fmla="*/ 189 h 210"/>
                  <a:gd name="T24" fmla="*/ 186 w 443"/>
                  <a:gd name="T25" fmla="*/ 188 h 210"/>
                  <a:gd name="T26" fmla="*/ 190 w 443"/>
                  <a:gd name="T27" fmla="*/ 202 h 210"/>
                  <a:gd name="T28" fmla="*/ 206 w 443"/>
                  <a:gd name="T29" fmla="*/ 210 h 210"/>
                  <a:gd name="T30" fmla="*/ 248 w 443"/>
                  <a:gd name="T31" fmla="*/ 196 h 210"/>
                  <a:gd name="T32" fmla="*/ 326 w 443"/>
                  <a:gd name="T33" fmla="*/ 184 h 210"/>
                  <a:gd name="T34" fmla="*/ 376 w 443"/>
                  <a:gd name="T35" fmla="*/ 184 h 210"/>
                  <a:gd name="T36" fmla="*/ 391 w 443"/>
                  <a:gd name="T37" fmla="*/ 174 h 210"/>
                  <a:gd name="T38" fmla="*/ 397 w 443"/>
                  <a:gd name="T39" fmla="*/ 160 h 210"/>
                  <a:gd name="T40" fmla="*/ 418 w 443"/>
                  <a:gd name="T41" fmla="*/ 149 h 210"/>
                  <a:gd name="T42" fmla="*/ 442 w 443"/>
                  <a:gd name="T43" fmla="*/ 135 h 210"/>
                  <a:gd name="T44" fmla="*/ 442 w 443"/>
                  <a:gd name="T45" fmla="*/ 125 h 210"/>
                  <a:gd name="T46" fmla="*/ 425 w 443"/>
                  <a:gd name="T47" fmla="*/ 115 h 210"/>
                  <a:gd name="T48" fmla="*/ 372 w 443"/>
                  <a:gd name="T49" fmla="*/ 105 h 210"/>
                  <a:gd name="T50" fmla="*/ 345 w 443"/>
                  <a:gd name="T51" fmla="*/ 85 h 210"/>
                  <a:gd name="T52" fmla="*/ 324 w 443"/>
                  <a:gd name="T53" fmla="*/ 51 h 210"/>
                  <a:gd name="T54" fmla="*/ 318 w 443"/>
                  <a:gd name="T55" fmla="*/ 11 h 210"/>
                  <a:gd name="T56" fmla="*/ 300 w 443"/>
                  <a:gd name="T57" fmla="*/ 3 h 210"/>
                  <a:gd name="T58" fmla="*/ 284 w 443"/>
                  <a:gd name="T59" fmla="*/ 6 h 210"/>
                  <a:gd name="T60" fmla="*/ 276 w 443"/>
                  <a:gd name="T61" fmla="*/ 25 h 210"/>
                  <a:gd name="T62" fmla="*/ 264 w 443"/>
                  <a:gd name="T63" fmla="*/ 40 h 210"/>
                  <a:gd name="T64" fmla="*/ 249 w 443"/>
                  <a:gd name="T65" fmla="*/ 42 h 210"/>
                  <a:gd name="T66" fmla="*/ 243 w 443"/>
                  <a:gd name="T67" fmla="*/ 35 h 210"/>
                  <a:gd name="T68" fmla="*/ 250 w 443"/>
                  <a:gd name="T69" fmla="*/ 10 h 210"/>
                  <a:gd name="T70" fmla="*/ 248 w 443"/>
                  <a:gd name="T71" fmla="*/ 5 h 210"/>
                  <a:gd name="T72" fmla="*/ 222 w 443"/>
                  <a:gd name="T73" fmla="*/ 6 h 210"/>
                  <a:gd name="T74" fmla="*/ 219 w 443"/>
                  <a:gd name="T75" fmla="*/ 6 h 210"/>
                  <a:gd name="T76" fmla="*/ 190 w 443"/>
                  <a:gd name="T77" fmla="*/ 19 h 210"/>
                  <a:gd name="T78" fmla="*/ 176 w 443"/>
                  <a:gd name="T79" fmla="*/ 27 h 210"/>
                  <a:gd name="T80" fmla="*/ 166 w 443"/>
                  <a:gd name="T81" fmla="*/ 24 h 210"/>
                  <a:gd name="T82" fmla="*/ 156 w 443"/>
                  <a:gd name="T83" fmla="*/ 14 h 210"/>
                  <a:gd name="T84" fmla="*/ 101 w 443"/>
                  <a:gd name="T85" fmla="*/ 9 h 210"/>
                  <a:gd name="T86" fmla="*/ 118 w 443"/>
                  <a:gd name="T87" fmla="*/ 0 h 210"/>
                  <a:gd name="T88" fmla="*/ 95 w 443"/>
                  <a:gd name="T89" fmla="*/ 7 h 210"/>
                  <a:gd name="T90" fmla="*/ 50 w 443"/>
                  <a:gd name="T91" fmla="*/ 33 h 210"/>
                  <a:gd name="T92" fmla="*/ 49 w 443"/>
                  <a:gd name="T93" fmla="*/ 43 h 210"/>
                  <a:gd name="T94" fmla="*/ 48 w 443"/>
                  <a:gd name="T95" fmla="*/ 5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3" h="210">
                    <a:moveTo>
                      <a:pt x="48" y="55"/>
                    </a:moveTo>
                    <a:lnTo>
                      <a:pt x="48" y="55"/>
                    </a:lnTo>
                    <a:lnTo>
                      <a:pt x="37" y="60"/>
                    </a:lnTo>
                    <a:lnTo>
                      <a:pt x="25" y="65"/>
                    </a:lnTo>
                    <a:lnTo>
                      <a:pt x="12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4" y="99"/>
                    </a:lnTo>
                    <a:lnTo>
                      <a:pt x="17" y="108"/>
                    </a:lnTo>
                    <a:lnTo>
                      <a:pt x="19" y="111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32" y="119"/>
                    </a:lnTo>
                    <a:lnTo>
                      <a:pt x="43" y="125"/>
                    </a:lnTo>
                    <a:lnTo>
                      <a:pt x="70" y="138"/>
                    </a:lnTo>
                    <a:lnTo>
                      <a:pt x="70" y="138"/>
                    </a:lnTo>
                    <a:lnTo>
                      <a:pt x="77" y="140"/>
                    </a:lnTo>
                    <a:lnTo>
                      <a:pt x="85" y="140"/>
                    </a:lnTo>
                    <a:lnTo>
                      <a:pt x="93" y="139"/>
                    </a:lnTo>
                    <a:lnTo>
                      <a:pt x="101" y="136"/>
                    </a:lnTo>
                    <a:lnTo>
                      <a:pt x="110" y="134"/>
                    </a:lnTo>
                    <a:lnTo>
                      <a:pt x="119" y="132"/>
                    </a:lnTo>
                    <a:lnTo>
                      <a:pt x="127" y="132"/>
                    </a:lnTo>
                    <a:lnTo>
                      <a:pt x="136" y="133"/>
                    </a:lnTo>
                    <a:lnTo>
                      <a:pt x="136" y="133"/>
                    </a:lnTo>
                    <a:lnTo>
                      <a:pt x="138" y="136"/>
                    </a:lnTo>
                    <a:lnTo>
                      <a:pt x="138" y="140"/>
                    </a:lnTo>
                    <a:lnTo>
                      <a:pt x="136" y="141"/>
                    </a:lnTo>
                    <a:lnTo>
                      <a:pt x="136" y="141"/>
                    </a:lnTo>
                    <a:lnTo>
                      <a:pt x="124" y="149"/>
                    </a:lnTo>
                    <a:lnTo>
                      <a:pt x="119" y="152"/>
                    </a:lnTo>
                    <a:lnTo>
                      <a:pt x="115" y="156"/>
                    </a:lnTo>
                    <a:lnTo>
                      <a:pt x="113" y="160"/>
                    </a:lnTo>
                    <a:lnTo>
                      <a:pt x="113" y="164"/>
                    </a:lnTo>
                    <a:lnTo>
                      <a:pt x="114" y="169"/>
                    </a:lnTo>
                    <a:lnTo>
                      <a:pt x="118" y="176"/>
                    </a:lnTo>
                    <a:lnTo>
                      <a:pt x="118" y="176"/>
                    </a:lnTo>
                    <a:lnTo>
                      <a:pt x="126" y="183"/>
                    </a:lnTo>
                    <a:lnTo>
                      <a:pt x="133" y="186"/>
                    </a:lnTo>
                    <a:lnTo>
                      <a:pt x="141" y="189"/>
                    </a:lnTo>
                    <a:lnTo>
                      <a:pt x="149" y="190"/>
                    </a:lnTo>
                    <a:lnTo>
                      <a:pt x="167" y="188"/>
                    </a:lnTo>
                    <a:lnTo>
                      <a:pt x="176" y="188"/>
                    </a:lnTo>
                    <a:lnTo>
                      <a:pt x="186" y="188"/>
                    </a:lnTo>
                    <a:lnTo>
                      <a:pt x="186" y="188"/>
                    </a:lnTo>
                    <a:lnTo>
                      <a:pt x="185" y="193"/>
                    </a:lnTo>
                    <a:lnTo>
                      <a:pt x="188" y="199"/>
                    </a:lnTo>
                    <a:lnTo>
                      <a:pt x="190" y="202"/>
                    </a:lnTo>
                    <a:lnTo>
                      <a:pt x="194" y="206"/>
                    </a:lnTo>
                    <a:lnTo>
                      <a:pt x="198" y="208"/>
                    </a:lnTo>
                    <a:lnTo>
                      <a:pt x="202" y="210"/>
                    </a:lnTo>
                    <a:lnTo>
                      <a:pt x="206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29" y="201"/>
                    </a:lnTo>
                    <a:lnTo>
                      <a:pt x="248" y="196"/>
                    </a:lnTo>
                    <a:lnTo>
                      <a:pt x="267" y="191"/>
                    </a:lnTo>
                    <a:lnTo>
                      <a:pt x="288" y="188"/>
                    </a:lnTo>
                    <a:lnTo>
                      <a:pt x="307" y="185"/>
                    </a:lnTo>
                    <a:lnTo>
                      <a:pt x="326" y="184"/>
                    </a:lnTo>
                    <a:lnTo>
                      <a:pt x="347" y="184"/>
                    </a:lnTo>
                    <a:lnTo>
                      <a:pt x="367" y="185"/>
                    </a:lnTo>
                    <a:lnTo>
                      <a:pt x="367" y="185"/>
                    </a:lnTo>
                    <a:lnTo>
                      <a:pt x="376" y="184"/>
                    </a:lnTo>
                    <a:lnTo>
                      <a:pt x="380" y="183"/>
                    </a:lnTo>
                    <a:lnTo>
                      <a:pt x="384" y="181"/>
                    </a:lnTo>
                    <a:lnTo>
                      <a:pt x="388" y="177"/>
                    </a:lnTo>
                    <a:lnTo>
                      <a:pt x="391" y="174"/>
                    </a:lnTo>
                    <a:lnTo>
                      <a:pt x="393" y="169"/>
                    </a:lnTo>
                    <a:lnTo>
                      <a:pt x="396" y="164"/>
                    </a:lnTo>
                    <a:lnTo>
                      <a:pt x="396" y="164"/>
                    </a:lnTo>
                    <a:lnTo>
                      <a:pt x="397" y="160"/>
                    </a:lnTo>
                    <a:lnTo>
                      <a:pt x="399" y="158"/>
                    </a:lnTo>
                    <a:lnTo>
                      <a:pt x="404" y="155"/>
                    </a:lnTo>
                    <a:lnTo>
                      <a:pt x="410" y="151"/>
                    </a:lnTo>
                    <a:lnTo>
                      <a:pt x="418" y="149"/>
                    </a:lnTo>
                    <a:lnTo>
                      <a:pt x="426" y="147"/>
                    </a:lnTo>
                    <a:lnTo>
                      <a:pt x="433" y="143"/>
                    </a:lnTo>
                    <a:lnTo>
                      <a:pt x="440" y="138"/>
                    </a:lnTo>
                    <a:lnTo>
                      <a:pt x="442" y="135"/>
                    </a:lnTo>
                    <a:lnTo>
                      <a:pt x="443" y="131"/>
                    </a:lnTo>
                    <a:lnTo>
                      <a:pt x="443" y="131"/>
                    </a:lnTo>
                    <a:lnTo>
                      <a:pt x="443" y="128"/>
                    </a:lnTo>
                    <a:lnTo>
                      <a:pt x="442" y="125"/>
                    </a:lnTo>
                    <a:lnTo>
                      <a:pt x="438" y="121"/>
                    </a:lnTo>
                    <a:lnTo>
                      <a:pt x="431" y="116"/>
                    </a:lnTo>
                    <a:lnTo>
                      <a:pt x="425" y="115"/>
                    </a:lnTo>
                    <a:lnTo>
                      <a:pt x="425" y="115"/>
                    </a:lnTo>
                    <a:lnTo>
                      <a:pt x="404" y="113"/>
                    </a:lnTo>
                    <a:lnTo>
                      <a:pt x="392" y="110"/>
                    </a:lnTo>
                    <a:lnTo>
                      <a:pt x="382" y="108"/>
                    </a:lnTo>
                    <a:lnTo>
                      <a:pt x="372" y="105"/>
                    </a:lnTo>
                    <a:lnTo>
                      <a:pt x="362" y="99"/>
                    </a:lnTo>
                    <a:lnTo>
                      <a:pt x="352" y="93"/>
                    </a:lnTo>
                    <a:lnTo>
                      <a:pt x="345" y="85"/>
                    </a:lnTo>
                    <a:lnTo>
                      <a:pt x="345" y="85"/>
                    </a:lnTo>
                    <a:lnTo>
                      <a:pt x="338" y="77"/>
                    </a:lnTo>
                    <a:lnTo>
                      <a:pt x="332" y="69"/>
                    </a:lnTo>
                    <a:lnTo>
                      <a:pt x="327" y="60"/>
                    </a:lnTo>
                    <a:lnTo>
                      <a:pt x="324" y="51"/>
                    </a:lnTo>
                    <a:lnTo>
                      <a:pt x="321" y="42"/>
                    </a:lnTo>
                    <a:lnTo>
                      <a:pt x="318" y="32"/>
                    </a:lnTo>
                    <a:lnTo>
                      <a:pt x="318" y="22"/>
                    </a:lnTo>
                    <a:lnTo>
                      <a:pt x="318" y="11"/>
                    </a:lnTo>
                    <a:lnTo>
                      <a:pt x="318" y="11"/>
                    </a:lnTo>
                    <a:lnTo>
                      <a:pt x="313" y="10"/>
                    </a:lnTo>
                    <a:lnTo>
                      <a:pt x="308" y="9"/>
                    </a:lnTo>
                    <a:lnTo>
                      <a:pt x="300" y="3"/>
                    </a:lnTo>
                    <a:lnTo>
                      <a:pt x="297" y="1"/>
                    </a:lnTo>
                    <a:lnTo>
                      <a:pt x="293" y="0"/>
                    </a:lnTo>
                    <a:lnTo>
                      <a:pt x="289" y="1"/>
                    </a:lnTo>
                    <a:lnTo>
                      <a:pt x="284" y="6"/>
                    </a:lnTo>
                    <a:lnTo>
                      <a:pt x="284" y="6"/>
                    </a:lnTo>
                    <a:lnTo>
                      <a:pt x="282" y="10"/>
                    </a:lnTo>
                    <a:lnTo>
                      <a:pt x="280" y="15"/>
                    </a:lnTo>
                    <a:lnTo>
                      <a:pt x="276" y="25"/>
                    </a:lnTo>
                    <a:lnTo>
                      <a:pt x="274" y="30"/>
                    </a:lnTo>
                    <a:lnTo>
                      <a:pt x="272" y="34"/>
                    </a:lnTo>
                    <a:lnTo>
                      <a:pt x="268" y="38"/>
                    </a:lnTo>
                    <a:lnTo>
                      <a:pt x="264" y="40"/>
                    </a:lnTo>
                    <a:lnTo>
                      <a:pt x="264" y="40"/>
                    </a:lnTo>
                    <a:lnTo>
                      <a:pt x="259" y="42"/>
                    </a:lnTo>
                    <a:lnTo>
                      <a:pt x="254" y="42"/>
                    </a:lnTo>
                    <a:lnTo>
                      <a:pt x="249" y="42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4" y="38"/>
                    </a:lnTo>
                    <a:lnTo>
                      <a:pt x="243" y="35"/>
                    </a:lnTo>
                    <a:lnTo>
                      <a:pt x="243" y="30"/>
                    </a:lnTo>
                    <a:lnTo>
                      <a:pt x="244" y="25"/>
                    </a:lnTo>
                    <a:lnTo>
                      <a:pt x="247" y="19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6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2" y="2"/>
                    </a:lnTo>
                    <a:lnTo>
                      <a:pt x="235" y="2"/>
                    </a:lnTo>
                    <a:lnTo>
                      <a:pt x="229" y="3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30" y="6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08" y="10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0" y="19"/>
                    </a:lnTo>
                    <a:lnTo>
                      <a:pt x="184" y="25"/>
                    </a:lnTo>
                    <a:lnTo>
                      <a:pt x="184" y="25"/>
                    </a:lnTo>
                    <a:lnTo>
                      <a:pt x="182" y="26"/>
                    </a:lnTo>
                    <a:lnTo>
                      <a:pt x="176" y="27"/>
                    </a:lnTo>
                    <a:lnTo>
                      <a:pt x="172" y="26"/>
                    </a:lnTo>
                    <a:lnTo>
                      <a:pt x="167" y="25"/>
                    </a:lnTo>
                    <a:lnTo>
                      <a:pt x="167" y="25"/>
                    </a:lnTo>
                    <a:lnTo>
                      <a:pt x="166" y="24"/>
                    </a:lnTo>
                    <a:lnTo>
                      <a:pt x="166" y="20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56" y="14"/>
                    </a:lnTo>
                    <a:lnTo>
                      <a:pt x="145" y="9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1" y="9"/>
                    </a:lnTo>
                    <a:lnTo>
                      <a:pt x="110" y="7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95" y="7"/>
                    </a:lnTo>
                    <a:lnTo>
                      <a:pt x="80" y="14"/>
                    </a:lnTo>
                    <a:lnTo>
                      <a:pt x="65" y="22"/>
                    </a:lnTo>
                    <a:lnTo>
                      <a:pt x="57" y="27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9" y="34"/>
                    </a:lnTo>
                    <a:lnTo>
                      <a:pt x="49" y="38"/>
                    </a:lnTo>
                    <a:lnTo>
                      <a:pt x="49" y="43"/>
                    </a:lnTo>
                    <a:lnTo>
                      <a:pt x="49" y="50"/>
                    </a:lnTo>
                    <a:lnTo>
                      <a:pt x="49" y="52"/>
                    </a:lnTo>
                    <a:lnTo>
                      <a:pt x="48" y="55"/>
                    </a:lnTo>
                    <a:lnTo>
                      <a:pt x="48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32"/>
              <p:cNvSpPr/>
              <p:nvPr/>
            </p:nvSpPr>
            <p:spPr bwMode="auto">
              <a:xfrm>
                <a:off x="6159500" y="2039938"/>
                <a:ext cx="30163" cy="9525"/>
              </a:xfrm>
              <a:custGeom>
                <a:avLst/>
                <a:gdLst>
                  <a:gd name="T0" fmla="*/ 39 w 39"/>
                  <a:gd name="T1" fmla="*/ 10 h 11"/>
                  <a:gd name="T2" fmla="*/ 39 w 39"/>
                  <a:gd name="T3" fmla="*/ 10 h 11"/>
                  <a:gd name="T4" fmla="*/ 39 w 39"/>
                  <a:gd name="T5" fmla="*/ 7 h 11"/>
                  <a:gd name="T6" fmla="*/ 39 w 39"/>
                  <a:gd name="T7" fmla="*/ 3 h 11"/>
                  <a:gd name="T8" fmla="*/ 39 w 39"/>
                  <a:gd name="T9" fmla="*/ 3 h 11"/>
                  <a:gd name="T10" fmla="*/ 34 w 39"/>
                  <a:gd name="T11" fmla="*/ 2 h 11"/>
                  <a:gd name="T12" fmla="*/ 29 w 39"/>
                  <a:gd name="T13" fmla="*/ 1 h 11"/>
                  <a:gd name="T14" fmla="*/ 20 w 39"/>
                  <a:gd name="T15" fmla="*/ 0 h 11"/>
                  <a:gd name="T16" fmla="*/ 9 w 39"/>
                  <a:gd name="T17" fmla="*/ 1 h 11"/>
                  <a:gd name="T18" fmla="*/ 0 w 39"/>
                  <a:gd name="T19" fmla="*/ 3 h 11"/>
                  <a:gd name="T20" fmla="*/ 0 w 39"/>
                  <a:gd name="T21" fmla="*/ 3 h 11"/>
                  <a:gd name="T22" fmla="*/ 9 w 39"/>
                  <a:gd name="T23" fmla="*/ 7 h 11"/>
                  <a:gd name="T24" fmla="*/ 18 w 39"/>
                  <a:gd name="T25" fmla="*/ 11 h 11"/>
                  <a:gd name="T26" fmla="*/ 39 w 39"/>
                  <a:gd name="T2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1">
                    <a:moveTo>
                      <a:pt x="39" y="10"/>
                    </a:moveTo>
                    <a:lnTo>
                      <a:pt x="39" y="10"/>
                    </a:lnTo>
                    <a:lnTo>
                      <a:pt x="39" y="7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7"/>
                    </a:lnTo>
                    <a:lnTo>
                      <a:pt x="18" y="11"/>
                    </a:lnTo>
                    <a:lnTo>
                      <a:pt x="39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Freeform: Shape 33"/>
              <p:cNvSpPr/>
              <p:nvPr/>
            </p:nvSpPr>
            <p:spPr bwMode="auto">
              <a:xfrm>
                <a:off x="6132513" y="2043113"/>
                <a:ext cx="41275" cy="7937"/>
              </a:xfrm>
              <a:custGeom>
                <a:avLst/>
                <a:gdLst>
                  <a:gd name="T0" fmla="*/ 52 w 52"/>
                  <a:gd name="T1" fmla="*/ 8 h 10"/>
                  <a:gd name="T2" fmla="*/ 52 w 52"/>
                  <a:gd name="T3" fmla="*/ 8 h 10"/>
                  <a:gd name="T4" fmla="*/ 43 w 52"/>
                  <a:gd name="T5" fmla="*/ 4 h 10"/>
                  <a:gd name="T6" fmla="*/ 34 w 52"/>
                  <a:gd name="T7" fmla="*/ 0 h 10"/>
                  <a:gd name="T8" fmla="*/ 34 w 52"/>
                  <a:gd name="T9" fmla="*/ 0 h 10"/>
                  <a:gd name="T10" fmla="*/ 17 w 52"/>
                  <a:gd name="T11" fmla="*/ 6 h 10"/>
                  <a:gd name="T12" fmla="*/ 8 w 52"/>
                  <a:gd name="T13" fmla="*/ 8 h 10"/>
                  <a:gd name="T14" fmla="*/ 0 w 52"/>
                  <a:gd name="T15" fmla="*/ 10 h 10"/>
                  <a:gd name="T16" fmla="*/ 52 w 52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0">
                    <a:moveTo>
                      <a:pt x="52" y="8"/>
                    </a:moveTo>
                    <a:lnTo>
                      <a:pt x="52" y="8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10"/>
                    </a:lnTo>
                    <a:lnTo>
                      <a:pt x="52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34"/>
              <p:cNvSpPr/>
              <p:nvPr/>
            </p:nvSpPr>
            <p:spPr bwMode="auto">
              <a:xfrm>
                <a:off x="6232525" y="2046288"/>
                <a:ext cx="7938" cy="0"/>
              </a:xfrm>
              <a:custGeom>
                <a:avLst/>
                <a:gdLst>
                  <a:gd name="T0" fmla="*/ 11 w 11"/>
                  <a:gd name="T1" fmla="*/ 11 w 11"/>
                  <a:gd name="T2" fmla="*/ 3 w 11"/>
                  <a:gd name="T3" fmla="*/ 3 w 11"/>
                  <a:gd name="T4" fmla="*/ 0 w 11"/>
                  <a:gd name="T5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Freeform: Shape 35"/>
              <p:cNvSpPr/>
              <p:nvPr/>
            </p:nvSpPr>
            <p:spPr bwMode="auto">
              <a:xfrm>
                <a:off x="6227763" y="2046288"/>
                <a:ext cx="6350" cy="1587"/>
              </a:xfrm>
              <a:custGeom>
                <a:avLst/>
                <a:gdLst>
                  <a:gd name="T0" fmla="*/ 8 w 8"/>
                  <a:gd name="T1" fmla="*/ 0 h 1"/>
                  <a:gd name="T2" fmla="*/ 8 w 8"/>
                  <a:gd name="T3" fmla="*/ 0 h 1"/>
                  <a:gd name="T4" fmla="*/ 0 w 8"/>
                  <a:gd name="T5" fmla="*/ 1 h 1"/>
                  <a:gd name="T6" fmla="*/ 5 w 8"/>
                  <a:gd name="T7" fmla="*/ 0 h 1"/>
                  <a:gd name="T8" fmla="*/ 5 w 8"/>
                  <a:gd name="T9" fmla="*/ 0 h 1"/>
                  <a:gd name="T10" fmla="*/ 8 w 8"/>
                  <a:gd name="T11" fmla="*/ 0 h 1"/>
                  <a:gd name="T12" fmla="*/ 8 w 8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Freeform: Shape 36"/>
              <p:cNvSpPr/>
              <p:nvPr/>
            </p:nvSpPr>
            <p:spPr bwMode="auto">
              <a:xfrm>
                <a:off x="6370638" y="2000250"/>
                <a:ext cx="123825" cy="107950"/>
              </a:xfrm>
              <a:custGeom>
                <a:avLst/>
                <a:gdLst>
                  <a:gd name="T0" fmla="*/ 41 w 154"/>
                  <a:gd name="T1" fmla="*/ 93 h 136"/>
                  <a:gd name="T2" fmla="*/ 47 w 154"/>
                  <a:gd name="T3" fmla="*/ 96 h 136"/>
                  <a:gd name="T4" fmla="*/ 52 w 154"/>
                  <a:gd name="T5" fmla="*/ 104 h 136"/>
                  <a:gd name="T6" fmla="*/ 59 w 154"/>
                  <a:gd name="T7" fmla="*/ 118 h 136"/>
                  <a:gd name="T8" fmla="*/ 62 w 154"/>
                  <a:gd name="T9" fmla="*/ 122 h 136"/>
                  <a:gd name="T10" fmla="*/ 73 w 154"/>
                  <a:gd name="T11" fmla="*/ 134 h 136"/>
                  <a:gd name="T12" fmla="*/ 81 w 154"/>
                  <a:gd name="T13" fmla="*/ 136 h 136"/>
                  <a:gd name="T14" fmla="*/ 89 w 154"/>
                  <a:gd name="T15" fmla="*/ 134 h 136"/>
                  <a:gd name="T16" fmla="*/ 97 w 154"/>
                  <a:gd name="T17" fmla="*/ 128 h 136"/>
                  <a:gd name="T18" fmla="*/ 126 w 154"/>
                  <a:gd name="T19" fmla="*/ 117 h 136"/>
                  <a:gd name="T20" fmla="*/ 143 w 154"/>
                  <a:gd name="T21" fmla="*/ 111 h 136"/>
                  <a:gd name="T22" fmla="*/ 153 w 154"/>
                  <a:gd name="T23" fmla="*/ 101 h 136"/>
                  <a:gd name="T24" fmla="*/ 154 w 154"/>
                  <a:gd name="T25" fmla="*/ 97 h 136"/>
                  <a:gd name="T26" fmla="*/ 154 w 154"/>
                  <a:gd name="T27" fmla="*/ 89 h 136"/>
                  <a:gd name="T28" fmla="*/ 146 w 154"/>
                  <a:gd name="T29" fmla="*/ 79 h 136"/>
                  <a:gd name="T30" fmla="*/ 130 w 154"/>
                  <a:gd name="T31" fmla="*/ 64 h 136"/>
                  <a:gd name="T32" fmla="*/ 114 w 154"/>
                  <a:gd name="T33" fmla="*/ 48 h 136"/>
                  <a:gd name="T34" fmla="*/ 109 w 154"/>
                  <a:gd name="T35" fmla="*/ 38 h 136"/>
                  <a:gd name="T36" fmla="*/ 120 w 154"/>
                  <a:gd name="T37" fmla="*/ 35 h 136"/>
                  <a:gd name="T38" fmla="*/ 130 w 154"/>
                  <a:gd name="T39" fmla="*/ 28 h 136"/>
                  <a:gd name="T40" fmla="*/ 137 w 154"/>
                  <a:gd name="T41" fmla="*/ 20 h 136"/>
                  <a:gd name="T42" fmla="*/ 137 w 154"/>
                  <a:gd name="T43" fmla="*/ 9 h 136"/>
                  <a:gd name="T44" fmla="*/ 136 w 154"/>
                  <a:gd name="T45" fmla="*/ 5 h 136"/>
                  <a:gd name="T46" fmla="*/ 131 w 154"/>
                  <a:gd name="T47" fmla="*/ 1 h 136"/>
                  <a:gd name="T48" fmla="*/ 121 w 154"/>
                  <a:gd name="T49" fmla="*/ 0 h 136"/>
                  <a:gd name="T50" fmla="*/ 113 w 154"/>
                  <a:gd name="T51" fmla="*/ 2 h 136"/>
                  <a:gd name="T52" fmla="*/ 86 w 154"/>
                  <a:gd name="T53" fmla="*/ 11 h 136"/>
                  <a:gd name="T54" fmla="*/ 67 w 154"/>
                  <a:gd name="T55" fmla="*/ 13 h 136"/>
                  <a:gd name="T56" fmla="*/ 50 w 154"/>
                  <a:gd name="T57" fmla="*/ 10 h 136"/>
                  <a:gd name="T58" fmla="*/ 41 w 154"/>
                  <a:gd name="T59" fmla="*/ 3 h 136"/>
                  <a:gd name="T60" fmla="*/ 38 w 154"/>
                  <a:gd name="T61" fmla="*/ 9 h 136"/>
                  <a:gd name="T62" fmla="*/ 36 w 154"/>
                  <a:gd name="T63" fmla="*/ 19 h 136"/>
                  <a:gd name="T64" fmla="*/ 37 w 154"/>
                  <a:gd name="T65" fmla="*/ 35 h 136"/>
                  <a:gd name="T66" fmla="*/ 34 w 154"/>
                  <a:gd name="T67" fmla="*/ 40 h 136"/>
                  <a:gd name="T68" fmla="*/ 29 w 154"/>
                  <a:gd name="T69" fmla="*/ 44 h 136"/>
                  <a:gd name="T70" fmla="*/ 12 w 154"/>
                  <a:gd name="T71" fmla="*/ 48 h 136"/>
                  <a:gd name="T72" fmla="*/ 3 w 154"/>
                  <a:gd name="T73" fmla="*/ 53 h 136"/>
                  <a:gd name="T74" fmla="*/ 0 w 154"/>
                  <a:gd name="T75" fmla="*/ 63 h 136"/>
                  <a:gd name="T76" fmla="*/ 2 w 154"/>
                  <a:gd name="T77" fmla="*/ 70 h 136"/>
                  <a:gd name="T78" fmla="*/ 9 w 154"/>
                  <a:gd name="T79" fmla="*/ 79 h 136"/>
                  <a:gd name="T80" fmla="*/ 19 w 154"/>
                  <a:gd name="T81" fmla="*/ 86 h 136"/>
                  <a:gd name="T82" fmla="*/ 41 w 154"/>
                  <a:gd name="T83" fmla="*/ 9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36">
                    <a:moveTo>
                      <a:pt x="41" y="93"/>
                    </a:moveTo>
                    <a:lnTo>
                      <a:pt x="41" y="93"/>
                    </a:lnTo>
                    <a:lnTo>
                      <a:pt x="44" y="94"/>
                    </a:lnTo>
                    <a:lnTo>
                      <a:pt x="47" y="96"/>
                    </a:lnTo>
                    <a:lnTo>
                      <a:pt x="50" y="101"/>
                    </a:lnTo>
                    <a:lnTo>
                      <a:pt x="52" y="104"/>
                    </a:lnTo>
                    <a:lnTo>
                      <a:pt x="56" y="113"/>
                    </a:lnTo>
                    <a:lnTo>
                      <a:pt x="59" y="118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7" y="128"/>
                    </a:lnTo>
                    <a:lnTo>
                      <a:pt x="73" y="134"/>
                    </a:lnTo>
                    <a:lnTo>
                      <a:pt x="77" y="135"/>
                    </a:lnTo>
                    <a:lnTo>
                      <a:pt x="81" y="136"/>
                    </a:lnTo>
                    <a:lnTo>
                      <a:pt x="85" y="135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7" y="128"/>
                    </a:lnTo>
                    <a:lnTo>
                      <a:pt x="106" y="123"/>
                    </a:lnTo>
                    <a:lnTo>
                      <a:pt x="126" y="117"/>
                    </a:lnTo>
                    <a:lnTo>
                      <a:pt x="135" y="114"/>
                    </a:lnTo>
                    <a:lnTo>
                      <a:pt x="143" y="111"/>
                    </a:lnTo>
                    <a:lnTo>
                      <a:pt x="149" y="106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4" y="93"/>
                    </a:lnTo>
                    <a:lnTo>
                      <a:pt x="154" y="89"/>
                    </a:lnTo>
                    <a:lnTo>
                      <a:pt x="152" y="86"/>
                    </a:lnTo>
                    <a:lnTo>
                      <a:pt x="146" y="79"/>
                    </a:lnTo>
                    <a:lnTo>
                      <a:pt x="139" y="71"/>
                    </a:lnTo>
                    <a:lnTo>
                      <a:pt x="130" y="64"/>
                    </a:lnTo>
                    <a:lnTo>
                      <a:pt x="121" y="56"/>
                    </a:lnTo>
                    <a:lnTo>
                      <a:pt x="114" y="48"/>
                    </a:lnTo>
                    <a:lnTo>
                      <a:pt x="111" y="44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20" y="35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4" y="25"/>
                    </a:lnTo>
                    <a:lnTo>
                      <a:pt x="137" y="20"/>
                    </a:lnTo>
                    <a:lnTo>
                      <a:pt x="138" y="14"/>
                    </a:lnTo>
                    <a:lnTo>
                      <a:pt x="137" y="9"/>
                    </a:lnTo>
                    <a:lnTo>
                      <a:pt x="137" y="9"/>
                    </a:lnTo>
                    <a:lnTo>
                      <a:pt x="136" y="5"/>
                    </a:lnTo>
                    <a:lnTo>
                      <a:pt x="134" y="3"/>
                    </a:lnTo>
                    <a:lnTo>
                      <a:pt x="131" y="1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95" y="7"/>
                    </a:lnTo>
                    <a:lnTo>
                      <a:pt x="86" y="11"/>
                    </a:lnTo>
                    <a:lnTo>
                      <a:pt x="77" y="13"/>
                    </a:lnTo>
                    <a:lnTo>
                      <a:pt x="67" y="13"/>
                    </a:lnTo>
                    <a:lnTo>
                      <a:pt x="58" y="12"/>
                    </a:lnTo>
                    <a:lnTo>
                      <a:pt x="50" y="10"/>
                    </a:lnTo>
                    <a:lnTo>
                      <a:pt x="45" y="6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9"/>
                    </a:lnTo>
                    <a:lnTo>
                      <a:pt x="36" y="13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37" y="35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9" y="44"/>
                    </a:lnTo>
                    <a:lnTo>
                      <a:pt x="23" y="45"/>
                    </a:lnTo>
                    <a:lnTo>
                      <a:pt x="12" y="48"/>
                    </a:lnTo>
                    <a:lnTo>
                      <a:pt x="6" y="51"/>
                    </a:lnTo>
                    <a:lnTo>
                      <a:pt x="3" y="53"/>
                    </a:lnTo>
                    <a:lnTo>
                      <a:pt x="1" y="5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5"/>
                    </a:lnTo>
                    <a:lnTo>
                      <a:pt x="9" y="79"/>
                    </a:lnTo>
                    <a:lnTo>
                      <a:pt x="13" y="84"/>
                    </a:lnTo>
                    <a:lnTo>
                      <a:pt x="19" y="86"/>
                    </a:lnTo>
                    <a:lnTo>
                      <a:pt x="26" y="89"/>
                    </a:lnTo>
                    <a:lnTo>
                      <a:pt x="41" y="93"/>
                    </a:lnTo>
                    <a:lnTo>
                      <a:pt x="41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Freeform: Shape 37"/>
              <p:cNvSpPr/>
              <p:nvPr/>
            </p:nvSpPr>
            <p:spPr bwMode="auto">
              <a:xfrm>
                <a:off x="6511925" y="1998663"/>
                <a:ext cx="103188" cy="84137"/>
              </a:xfrm>
              <a:custGeom>
                <a:avLst/>
                <a:gdLst>
                  <a:gd name="T0" fmla="*/ 22 w 131"/>
                  <a:gd name="T1" fmla="*/ 104 h 106"/>
                  <a:gd name="T2" fmla="*/ 36 w 131"/>
                  <a:gd name="T3" fmla="*/ 105 h 106"/>
                  <a:gd name="T4" fmla="*/ 50 w 131"/>
                  <a:gd name="T5" fmla="*/ 100 h 106"/>
                  <a:gd name="T6" fmla="*/ 64 w 131"/>
                  <a:gd name="T7" fmla="*/ 90 h 106"/>
                  <a:gd name="T8" fmla="*/ 76 w 131"/>
                  <a:gd name="T9" fmla="*/ 79 h 106"/>
                  <a:gd name="T10" fmla="*/ 82 w 131"/>
                  <a:gd name="T11" fmla="*/ 73 h 106"/>
                  <a:gd name="T12" fmla="*/ 98 w 131"/>
                  <a:gd name="T13" fmla="*/ 70 h 106"/>
                  <a:gd name="T14" fmla="*/ 114 w 131"/>
                  <a:gd name="T15" fmla="*/ 67 h 106"/>
                  <a:gd name="T16" fmla="*/ 124 w 131"/>
                  <a:gd name="T17" fmla="*/ 64 h 106"/>
                  <a:gd name="T18" fmla="*/ 128 w 131"/>
                  <a:gd name="T19" fmla="*/ 59 h 106"/>
                  <a:gd name="T20" fmla="*/ 130 w 131"/>
                  <a:gd name="T21" fmla="*/ 56 h 106"/>
                  <a:gd name="T22" fmla="*/ 131 w 131"/>
                  <a:gd name="T23" fmla="*/ 46 h 106"/>
                  <a:gd name="T24" fmla="*/ 123 w 131"/>
                  <a:gd name="T25" fmla="*/ 24 h 106"/>
                  <a:gd name="T26" fmla="*/ 123 w 131"/>
                  <a:gd name="T27" fmla="*/ 12 h 106"/>
                  <a:gd name="T28" fmla="*/ 94 w 131"/>
                  <a:gd name="T29" fmla="*/ 12 h 106"/>
                  <a:gd name="T30" fmla="*/ 89 w 131"/>
                  <a:gd name="T31" fmla="*/ 12 h 106"/>
                  <a:gd name="T32" fmla="*/ 94 w 131"/>
                  <a:gd name="T33" fmla="*/ 12 h 106"/>
                  <a:gd name="T34" fmla="*/ 88 w 131"/>
                  <a:gd name="T35" fmla="*/ 10 h 106"/>
                  <a:gd name="T36" fmla="*/ 73 w 131"/>
                  <a:gd name="T37" fmla="*/ 4 h 106"/>
                  <a:gd name="T38" fmla="*/ 61 w 131"/>
                  <a:gd name="T39" fmla="*/ 0 h 106"/>
                  <a:gd name="T40" fmla="*/ 50 w 131"/>
                  <a:gd name="T41" fmla="*/ 1 h 106"/>
                  <a:gd name="T42" fmla="*/ 50 w 131"/>
                  <a:gd name="T43" fmla="*/ 4 h 106"/>
                  <a:gd name="T44" fmla="*/ 48 w 131"/>
                  <a:gd name="T45" fmla="*/ 12 h 106"/>
                  <a:gd name="T46" fmla="*/ 44 w 131"/>
                  <a:gd name="T47" fmla="*/ 18 h 106"/>
                  <a:gd name="T48" fmla="*/ 45 w 131"/>
                  <a:gd name="T49" fmla="*/ 22 h 106"/>
                  <a:gd name="T50" fmla="*/ 34 w 131"/>
                  <a:gd name="T51" fmla="*/ 22 h 106"/>
                  <a:gd name="T52" fmla="*/ 17 w 131"/>
                  <a:gd name="T53" fmla="*/ 17 h 106"/>
                  <a:gd name="T54" fmla="*/ 7 w 131"/>
                  <a:gd name="T55" fmla="*/ 18 h 106"/>
                  <a:gd name="T56" fmla="*/ 2 w 131"/>
                  <a:gd name="T57" fmla="*/ 23 h 106"/>
                  <a:gd name="T58" fmla="*/ 0 w 131"/>
                  <a:gd name="T59" fmla="*/ 30 h 106"/>
                  <a:gd name="T60" fmla="*/ 2 w 131"/>
                  <a:gd name="T61" fmla="*/ 39 h 106"/>
                  <a:gd name="T62" fmla="*/ 12 w 131"/>
                  <a:gd name="T63" fmla="*/ 55 h 106"/>
                  <a:gd name="T64" fmla="*/ 15 w 131"/>
                  <a:gd name="T65" fmla="*/ 57 h 106"/>
                  <a:gd name="T66" fmla="*/ 17 w 131"/>
                  <a:gd name="T67" fmla="*/ 66 h 106"/>
                  <a:gd name="T68" fmla="*/ 15 w 131"/>
                  <a:gd name="T69" fmla="*/ 81 h 106"/>
                  <a:gd name="T70" fmla="*/ 14 w 131"/>
                  <a:gd name="T71" fmla="*/ 95 h 106"/>
                  <a:gd name="T72" fmla="*/ 16 w 131"/>
                  <a:gd name="T73" fmla="*/ 100 h 106"/>
                  <a:gd name="T74" fmla="*/ 22 w 131"/>
                  <a:gd name="T75" fmla="*/ 10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1" h="106">
                    <a:moveTo>
                      <a:pt x="22" y="104"/>
                    </a:moveTo>
                    <a:lnTo>
                      <a:pt x="22" y="104"/>
                    </a:lnTo>
                    <a:lnTo>
                      <a:pt x="28" y="106"/>
                    </a:lnTo>
                    <a:lnTo>
                      <a:pt x="36" y="105"/>
                    </a:lnTo>
                    <a:lnTo>
                      <a:pt x="43" y="103"/>
                    </a:lnTo>
                    <a:lnTo>
                      <a:pt x="50" y="100"/>
                    </a:lnTo>
                    <a:lnTo>
                      <a:pt x="57" y="96"/>
                    </a:lnTo>
                    <a:lnTo>
                      <a:pt x="64" y="90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8" y="75"/>
                    </a:lnTo>
                    <a:lnTo>
                      <a:pt x="82" y="73"/>
                    </a:lnTo>
                    <a:lnTo>
                      <a:pt x="89" y="71"/>
                    </a:lnTo>
                    <a:lnTo>
                      <a:pt x="98" y="70"/>
                    </a:lnTo>
                    <a:lnTo>
                      <a:pt x="106" y="68"/>
                    </a:lnTo>
                    <a:lnTo>
                      <a:pt x="114" y="67"/>
                    </a:lnTo>
                    <a:lnTo>
                      <a:pt x="121" y="65"/>
                    </a:lnTo>
                    <a:lnTo>
                      <a:pt x="124" y="64"/>
                    </a:lnTo>
                    <a:lnTo>
                      <a:pt x="126" y="62"/>
                    </a:lnTo>
                    <a:lnTo>
                      <a:pt x="128" y="59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31" y="50"/>
                    </a:lnTo>
                    <a:lnTo>
                      <a:pt x="131" y="46"/>
                    </a:lnTo>
                    <a:lnTo>
                      <a:pt x="126" y="36"/>
                    </a:lnTo>
                    <a:lnTo>
                      <a:pt x="123" y="24"/>
                    </a:lnTo>
                    <a:lnTo>
                      <a:pt x="123" y="17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88" y="10"/>
                    </a:lnTo>
                    <a:lnTo>
                      <a:pt x="83" y="8"/>
                    </a:lnTo>
                    <a:lnTo>
                      <a:pt x="73" y="4"/>
                    </a:lnTo>
                    <a:lnTo>
                      <a:pt x="67" y="1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0" y="23"/>
                    </a:lnTo>
                    <a:lnTo>
                      <a:pt x="34" y="22"/>
                    </a:lnTo>
                    <a:lnTo>
                      <a:pt x="23" y="18"/>
                    </a:lnTo>
                    <a:lnTo>
                      <a:pt x="17" y="17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7" y="4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5" y="57"/>
                    </a:lnTo>
                    <a:lnTo>
                      <a:pt x="16" y="59"/>
                    </a:lnTo>
                    <a:lnTo>
                      <a:pt x="17" y="66"/>
                    </a:lnTo>
                    <a:lnTo>
                      <a:pt x="16" y="74"/>
                    </a:lnTo>
                    <a:lnTo>
                      <a:pt x="15" y="81"/>
                    </a:lnTo>
                    <a:lnTo>
                      <a:pt x="14" y="89"/>
                    </a:lnTo>
                    <a:lnTo>
                      <a:pt x="14" y="95"/>
                    </a:lnTo>
                    <a:lnTo>
                      <a:pt x="15" y="98"/>
                    </a:lnTo>
                    <a:lnTo>
                      <a:pt x="16" y="100"/>
                    </a:lnTo>
                    <a:lnTo>
                      <a:pt x="18" y="103"/>
                    </a:lnTo>
                    <a:lnTo>
                      <a:pt x="22" y="104"/>
                    </a:lnTo>
                    <a:lnTo>
                      <a:pt x="22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Freeform: Shape 38"/>
              <p:cNvSpPr/>
              <p:nvPr/>
            </p:nvSpPr>
            <p:spPr bwMode="auto">
              <a:xfrm>
                <a:off x="6799263" y="1966913"/>
                <a:ext cx="4763" cy="4762"/>
              </a:xfrm>
              <a:custGeom>
                <a:avLst/>
                <a:gdLst>
                  <a:gd name="T0" fmla="*/ 1 w 5"/>
                  <a:gd name="T1" fmla="*/ 6 h 6"/>
                  <a:gd name="T2" fmla="*/ 1 w 5"/>
                  <a:gd name="T3" fmla="*/ 6 h 6"/>
                  <a:gd name="T4" fmla="*/ 5 w 5"/>
                  <a:gd name="T5" fmla="*/ 0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0 h 6"/>
                  <a:gd name="T12" fmla="*/ 1 w 5"/>
                  <a:gd name="T13" fmla="*/ 6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39"/>
              <p:cNvSpPr/>
              <p:nvPr/>
            </p:nvSpPr>
            <p:spPr bwMode="auto">
              <a:xfrm>
                <a:off x="6567488" y="1914525"/>
                <a:ext cx="231775" cy="84137"/>
              </a:xfrm>
              <a:custGeom>
                <a:avLst/>
                <a:gdLst>
                  <a:gd name="T0" fmla="*/ 187 w 294"/>
                  <a:gd name="T1" fmla="*/ 35 h 107"/>
                  <a:gd name="T2" fmla="*/ 183 w 294"/>
                  <a:gd name="T3" fmla="*/ 33 h 107"/>
                  <a:gd name="T4" fmla="*/ 175 w 294"/>
                  <a:gd name="T5" fmla="*/ 25 h 107"/>
                  <a:gd name="T6" fmla="*/ 172 w 294"/>
                  <a:gd name="T7" fmla="*/ 22 h 107"/>
                  <a:gd name="T8" fmla="*/ 164 w 294"/>
                  <a:gd name="T9" fmla="*/ 21 h 107"/>
                  <a:gd name="T10" fmla="*/ 157 w 294"/>
                  <a:gd name="T11" fmla="*/ 22 h 107"/>
                  <a:gd name="T12" fmla="*/ 148 w 294"/>
                  <a:gd name="T13" fmla="*/ 31 h 107"/>
                  <a:gd name="T14" fmla="*/ 135 w 294"/>
                  <a:gd name="T15" fmla="*/ 48 h 107"/>
                  <a:gd name="T16" fmla="*/ 128 w 294"/>
                  <a:gd name="T17" fmla="*/ 52 h 107"/>
                  <a:gd name="T18" fmla="*/ 113 w 294"/>
                  <a:gd name="T19" fmla="*/ 53 h 107"/>
                  <a:gd name="T20" fmla="*/ 100 w 294"/>
                  <a:gd name="T21" fmla="*/ 47 h 107"/>
                  <a:gd name="T22" fmla="*/ 92 w 294"/>
                  <a:gd name="T23" fmla="*/ 37 h 107"/>
                  <a:gd name="T24" fmla="*/ 89 w 294"/>
                  <a:gd name="T25" fmla="*/ 22 h 107"/>
                  <a:gd name="T26" fmla="*/ 83 w 294"/>
                  <a:gd name="T27" fmla="*/ 27 h 107"/>
                  <a:gd name="T28" fmla="*/ 73 w 294"/>
                  <a:gd name="T29" fmla="*/ 36 h 107"/>
                  <a:gd name="T30" fmla="*/ 69 w 294"/>
                  <a:gd name="T31" fmla="*/ 39 h 107"/>
                  <a:gd name="T32" fmla="*/ 61 w 294"/>
                  <a:gd name="T33" fmla="*/ 41 h 107"/>
                  <a:gd name="T34" fmla="*/ 54 w 294"/>
                  <a:gd name="T35" fmla="*/ 40 h 107"/>
                  <a:gd name="T36" fmla="*/ 44 w 294"/>
                  <a:gd name="T37" fmla="*/ 31 h 107"/>
                  <a:gd name="T38" fmla="*/ 34 w 294"/>
                  <a:gd name="T39" fmla="*/ 18 h 107"/>
                  <a:gd name="T40" fmla="*/ 28 w 294"/>
                  <a:gd name="T41" fmla="*/ 3 h 107"/>
                  <a:gd name="T42" fmla="*/ 21 w 294"/>
                  <a:gd name="T43" fmla="*/ 0 h 107"/>
                  <a:gd name="T44" fmla="*/ 12 w 294"/>
                  <a:gd name="T45" fmla="*/ 3 h 107"/>
                  <a:gd name="T46" fmla="*/ 6 w 294"/>
                  <a:gd name="T47" fmla="*/ 10 h 107"/>
                  <a:gd name="T48" fmla="*/ 0 w 294"/>
                  <a:gd name="T49" fmla="*/ 27 h 107"/>
                  <a:gd name="T50" fmla="*/ 1 w 294"/>
                  <a:gd name="T51" fmla="*/ 43 h 107"/>
                  <a:gd name="T52" fmla="*/ 7 w 294"/>
                  <a:gd name="T53" fmla="*/ 58 h 107"/>
                  <a:gd name="T54" fmla="*/ 13 w 294"/>
                  <a:gd name="T55" fmla="*/ 65 h 107"/>
                  <a:gd name="T56" fmla="*/ 25 w 294"/>
                  <a:gd name="T57" fmla="*/ 76 h 107"/>
                  <a:gd name="T58" fmla="*/ 41 w 294"/>
                  <a:gd name="T59" fmla="*/ 85 h 107"/>
                  <a:gd name="T60" fmla="*/ 70 w 294"/>
                  <a:gd name="T61" fmla="*/ 101 h 107"/>
                  <a:gd name="T62" fmla="*/ 85 w 294"/>
                  <a:gd name="T63" fmla="*/ 105 h 107"/>
                  <a:gd name="T64" fmla="*/ 98 w 294"/>
                  <a:gd name="T65" fmla="*/ 107 h 107"/>
                  <a:gd name="T66" fmla="*/ 111 w 294"/>
                  <a:gd name="T67" fmla="*/ 106 h 107"/>
                  <a:gd name="T68" fmla="*/ 149 w 294"/>
                  <a:gd name="T69" fmla="*/ 94 h 107"/>
                  <a:gd name="T70" fmla="*/ 175 w 294"/>
                  <a:gd name="T71" fmla="*/ 88 h 107"/>
                  <a:gd name="T72" fmla="*/ 188 w 294"/>
                  <a:gd name="T73" fmla="*/ 87 h 107"/>
                  <a:gd name="T74" fmla="*/ 201 w 294"/>
                  <a:gd name="T75" fmla="*/ 90 h 107"/>
                  <a:gd name="T76" fmla="*/ 212 w 294"/>
                  <a:gd name="T77" fmla="*/ 94 h 107"/>
                  <a:gd name="T78" fmla="*/ 236 w 294"/>
                  <a:gd name="T79" fmla="*/ 95 h 107"/>
                  <a:gd name="T80" fmla="*/ 259 w 294"/>
                  <a:gd name="T81" fmla="*/ 89 h 107"/>
                  <a:gd name="T82" fmla="*/ 278 w 294"/>
                  <a:gd name="T83" fmla="*/ 77 h 107"/>
                  <a:gd name="T84" fmla="*/ 286 w 294"/>
                  <a:gd name="T85" fmla="*/ 68 h 107"/>
                  <a:gd name="T86" fmla="*/ 288 w 294"/>
                  <a:gd name="T87" fmla="*/ 66 h 107"/>
                  <a:gd name="T88" fmla="*/ 294 w 294"/>
                  <a:gd name="T89" fmla="*/ 66 h 107"/>
                  <a:gd name="T90" fmla="*/ 287 w 294"/>
                  <a:gd name="T91" fmla="*/ 53 h 107"/>
                  <a:gd name="T92" fmla="*/ 278 w 294"/>
                  <a:gd name="T93" fmla="*/ 43 h 107"/>
                  <a:gd name="T94" fmla="*/ 265 w 294"/>
                  <a:gd name="T95" fmla="*/ 37 h 107"/>
                  <a:gd name="T96" fmla="*/ 251 w 294"/>
                  <a:gd name="T97" fmla="*/ 33 h 107"/>
                  <a:gd name="T98" fmla="*/ 218 w 294"/>
                  <a:gd name="T99" fmla="*/ 33 h 107"/>
                  <a:gd name="T100" fmla="*/ 187 w 294"/>
                  <a:gd name="T101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107">
                    <a:moveTo>
                      <a:pt x="187" y="35"/>
                    </a:moveTo>
                    <a:lnTo>
                      <a:pt x="187" y="35"/>
                    </a:lnTo>
                    <a:lnTo>
                      <a:pt x="185" y="35"/>
                    </a:lnTo>
                    <a:lnTo>
                      <a:pt x="183" y="33"/>
                    </a:lnTo>
                    <a:lnTo>
                      <a:pt x="180" y="30"/>
                    </a:lnTo>
                    <a:lnTo>
                      <a:pt x="175" y="25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68" y="21"/>
                    </a:lnTo>
                    <a:lnTo>
                      <a:pt x="164" y="21"/>
                    </a:lnTo>
                    <a:lnTo>
                      <a:pt x="161" y="21"/>
                    </a:lnTo>
                    <a:lnTo>
                      <a:pt x="157" y="22"/>
                    </a:lnTo>
                    <a:lnTo>
                      <a:pt x="153" y="25"/>
                    </a:lnTo>
                    <a:lnTo>
                      <a:pt x="148" y="31"/>
                    </a:lnTo>
                    <a:lnTo>
                      <a:pt x="139" y="43"/>
                    </a:lnTo>
                    <a:lnTo>
                      <a:pt x="135" y="48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0" y="53"/>
                    </a:lnTo>
                    <a:lnTo>
                      <a:pt x="113" y="53"/>
                    </a:lnTo>
                    <a:lnTo>
                      <a:pt x="106" y="51"/>
                    </a:lnTo>
                    <a:lnTo>
                      <a:pt x="100" y="47"/>
                    </a:lnTo>
                    <a:lnTo>
                      <a:pt x="96" y="43"/>
                    </a:lnTo>
                    <a:lnTo>
                      <a:pt x="92" y="37"/>
                    </a:lnTo>
                    <a:lnTo>
                      <a:pt x="90" y="30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3" y="27"/>
                    </a:lnTo>
                    <a:lnTo>
                      <a:pt x="78" y="31"/>
                    </a:lnTo>
                    <a:lnTo>
                      <a:pt x="73" y="36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4" y="41"/>
                    </a:lnTo>
                    <a:lnTo>
                      <a:pt x="61" y="41"/>
                    </a:lnTo>
                    <a:lnTo>
                      <a:pt x="57" y="41"/>
                    </a:lnTo>
                    <a:lnTo>
                      <a:pt x="54" y="40"/>
                    </a:lnTo>
                    <a:lnTo>
                      <a:pt x="48" y="37"/>
                    </a:lnTo>
                    <a:lnTo>
                      <a:pt x="44" y="31"/>
                    </a:lnTo>
                    <a:lnTo>
                      <a:pt x="39" y="24"/>
                    </a:lnTo>
                    <a:lnTo>
                      <a:pt x="34" y="18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4" y="51"/>
                    </a:lnTo>
                    <a:lnTo>
                      <a:pt x="7" y="58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9" y="71"/>
                    </a:lnTo>
                    <a:lnTo>
                      <a:pt x="25" y="76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56" y="94"/>
                    </a:lnTo>
                    <a:lnTo>
                      <a:pt x="70" y="101"/>
                    </a:lnTo>
                    <a:lnTo>
                      <a:pt x="77" y="104"/>
                    </a:lnTo>
                    <a:lnTo>
                      <a:pt x="85" y="105"/>
                    </a:lnTo>
                    <a:lnTo>
                      <a:pt x="91" y="106"/>
                    </a:lnTo>
                    <a:lnTo>
                      <a:pt x="98" y="107"/>
                    </a:lnTo>
                    <a:lnTo>
                      <a:pt x="98" y="107"/>
                    </a:lnTo>
                    <a:lnTo>
                      <a:pt x="111" y="106"/>
                    </a:lnTo>
                    <a:lnTo>
                      <a:pt x="123" y="103"/>
                    </a:lnTo>
                    <a:lnTo>
                      <a:pt x="149" y="94"/>
                    </a:lnTo>
                    <a:lnTo>
                      <a:pt x="162" y="90"/>
                    </a:lnTo>
                    <a:lnTo>
                      <a:pt x="175" y="88"/>
                    </a:lnTo>
                    <a:lnTo>
                      <a:pt x="181" y="87"/>
                    </a:lnTo>
                    <a:lnTo>
                      <a:pt x="188" y="87"/>
                    </a:lnTo>
                    <a:lnTo>
                      <a:pt x="194" y="88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212" y="94"/>
                    </a:lnTo>
                    <a:lnTo>
                      <a:pt x="223" y="95"/>
                    </a:lnTo>
                    <a:lnTo>
                      <a:pt x="236" y="95"/>
                    </a:lnTo>
                    <a:lnTo>
                      <a:pt x="247" y="93"/>
                    </a:lnTo>
                    <a:lnTo>
                      <a:pt x="259" y="89"/>
                    </a:lnTo>
                    <a:lnTo>
                      <a:pt x="269" y="84"/>
                    </a:lnTo>
                    <a:lnTo>
                      <a:pt x="278" y="77"/>
                    </a:lnTo>
                    <a:lnTo>
                      <a:pt x="286" y="68"/>
                    </a:lnTo>
                    <a:lnTo>
                      <a:pt x="286" y="68"/>
                    </a:lnTo>
                    <a:lnTo>
                      <a:pt x="287" y="66"/>
                    </a:lnTo>
                    <a:lnTo>
                      <a:pt x="288" y="66"/>
                    </a:lnTo>
                    <a:lnTo>
                      <a:pt x="294" y="66"/>
                    </a:lnTo>
                    <a:lnTo>
                      <a:pt x="294" y="66"/>
                    </a:lnTo>
                    <a:lnTo>
                      <a:pt x="290" y="58"/>
                    </a:lnTo>
                    <a:lnTo>
                      <a:pt x="287" y="53"/>
                    </a:lnTo>
                    <a:lnTo>
                      <a:pt x="282" y="47"/>
                    </a:lnTo>
                    <a:lnTo>
                      <a:pt x="278" y="43"/>
                    </a:lnTo>
                    <a:lnTo>
                      <a:pt x="271" y="39"/>
                    </a:lnTo>
                    <a:lnTo>
                      <a:pt x="265" y="37"/>
                    </a:lnTo>
                    <a:lnTo>
                      <a:pt x="257" y="35"/>
                    </a:lnTo>
                    <a:lnTo>
                      <a:pt x="251" y="33"/>
                    </a:lnTo>
                    <a:lnTo>
                      <a:pt x="235" y="32"/>
                    </a:lnTo>
                    <a:lnTo>
                      <a:pt x="218" y="33"/>
                    </a:lnTo>
                    <a:lnTo>
                      <a:pt x="187" y="35"/>
                    </a:lnTo>
                    <a:lnTo>
                      <a:pt x="18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Freeform: Shape 40"/>
              <p:cNvSpPr/>
              <p:nvPr/>
            </p:nvSpPr>
            <p:spPr bwMode="auto">
              <a:xfrm>
                <a:off x="6804025" y="1998663"/>
                <a:ext cx="85725" cy="49212"/>
              </a:xfrm>
              <a:custGeom>
                <a:avLst/>
                <a:gdLst>
                  <a:gd name="T0" fmla="*/ 50 w 108"/>
                  <a:gd name="T1" fmla="*/ 15 h 62"/>
                  <a:gd name="T2" fmla="*/ 39 w 108"/>
                  <a:gd name="T3" fmla="*/ 17 h 62"/>
                  <a:gd name="T4" fmla="*/ 17 w 108"/>
                  <a:gd name="T5" fmla="*/ 16 h 62"/>
                  <a:gd name="T6" fmla="*/ 6 w 108"/>
                  <a:gd name="T7" fmla="*/ 16 h 62"/>
                  <a:gd name="T8" fmla="*/ 1 w 108"/>
                  <a:gd name="T9" fmla="*/ 20 h 62"/>
                  <a:gd name="T10" fmla="*/ 1 w 108"/>
                  <a:gd name="T11" fmla="*/ 25 h 62"/>
                  <a:gd name="T12" fmla="*/ 8 w 108"/>
                  <a:gd name="T13" fmla="*/ 33 h 62"/>
                  <a:gd name="T14" fmla="*/ 15 w 108"/>
                  <a:gd name="T15" fmla="*/ 50 h 62"/>
                  <a:gd name="T16" fmla="*/ 19 w 108"/>
                  <a:gd name="T17" fmla="*/ 60 h 62"/>
                  <a:gd name="T18" fmla="*/ 25 w 108"/>
                  <a:gd name="T19" fmla="*/ 62 h 62"/>
                  <a:gd name="T20" fmla="*/ 34 w 108"/>
                  <a:gd name="T21" fmla="*/ 58 h 62"/>
                  <a:gd name="T22" fmla="*/ 49 w 108"/>
                  <a:gd name="T23" fmla="*/ 52 h 62"/>
                  <a:gd name="T24" fmla="*/ 55 w 108"/>
                  <a:gd name="T25" fmla="*/ 50 h 62"/>
                  <a:gd name="T26" fmla="*/ 55 w 108"/>
                  <a:gd name="T27" fmla="*/ 42 h 62"/>
                  <a:gd name="T28" fmla="*/ 56 w 108"/>
                  <a:gd name="T29" fmla="*/ 41 h 62"/>
                  <a:gd name="T30" fmla="*/ 62 w 108"/>
                  <a:gd name="T31" fmla="*/ 40 h 62"/>
                  <a:gd name="T32" fmla="*/ 74 w 108"/>
                  <a:gd name="T33" fmla="*/ 44 h 62"/>
                  <a:gd name="T34" fmla="*/ 86 w 108"/>
                  <a:gd name="T35" fmla="*/ 49 h 62"/>
                  <a:gd name="T36" fmla="*/ 97 w 108"/>
                  <a:gd name="T37" fmla="*/ 52 h 62"/>
                  <a:gd name="T38" fmla="*/ 103 w 108"/>
                  <a:gd name="T39" fmla="*/ 49 h 62"/>
                  <a:gd name="T40" fmla="*/ 105 w 108"/>
                  <a:gd name="T41" fmla="*/ 47 h 62"/>
                  <a:gd name="T42" fmla="*/ 107 w 108"/>
                  <a:gd name="T43" fmla="*/ 36 h 62"/>
                  <a:gd name="T44" fmla="*/ 108 w 108"/>
                  <a:gd name="T45" fmla="*/ 30 h 62"/>
                  <a:gd name="T46" fmla="*/ 107 w 108"/>
                  <a:gd name="T47" fmla="*/ 27 h 62"/>
                  <a:gd name="T48" fmla="*/ 99 w 108"/>
                  <a:gd name="T49" fmla="*/ 30 h 62"/>
                  <a:gd name="T50" fmla="*/ 95 w 108"/>
                  <a:gd name="T51" fmla="*/ 30 h 62"/>
                  <a:gd name="T52" fmla="*/ 90 w 108"/>
                  <a:gd name="T53" fmla="*/ 29 h 62"/>
                  <a:gd name="T54" fmla="*/ 88 w 108"/>
                  <a:gd name="T55" fmla="*/ 23 h 62"/>
                  <a:gd name="T56" fmla="*/ 90 w 108"/>
                  <a:gd name="T57" fmla="*/ 15 h 62"/>
                  <a:gd name="T58" fmla="*/ 89 w 108"/>
                  <a:gd name="T59" fmla="*/ 12 h 62"/>
                  <a:gd name="T60" fmla="*/ 81 w 108"/>
                  <a:gd name="T61" fmla="*/ 9 h 62"/>
                  <a:gd name="T62" fmla="*/ 63 w 108"/>
                  <a:gd name="T63" fmla="*/ 5 h 62"/>
                  <a:gd name="T64" fmla="*/ 55 w 108"/>
                  <a:gd name="T65" fmla="*/ 0 h 62"/>
                  <a:gd name="T66" fmla="*/ 55 w 108"/>
                  <a:gd name="T67" fmla="*/ 9 h 62"/>
                  <a:gd name="T68" fmla="*/ 50 w 108"/>
                  <a:gd name="T69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62">
                    <a:moveTo>
                      <a:pt x="50" y="15"/>
                    </a:moveTo>
                    <a:lnTo>
                      <a:pt x="50" y="15"/>
                    </a:lnTo>
                    <a:lnTo>
                      <a:pt x="45" y="16"/>
                    </a:lnTo>
                    <a:lnTo>
                      <a:pt x="39" y="17"/>
                    </a:lnTo>
                    <a:lnTo>
                      <a:pt x="29" y="16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8" y="33"/>
                    </a:lnTo>
                    <a:lnTo>
                      <a:pt x="12" y="42"/>
                    </a:lnTo>
                    <a:lnTo>
                      <a:pt x="15" y="5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2" y="62"/>
                    </a:lnTo>
                    <a:lnTo>
                      <a:pt x="25" y="62"/>
                    </a:lnTo>
                    <a:lnTo>
                      <a:pt x="30" y="61"/>
                    </a:lnTo>
                    <a:lnTo>
                      <a:pt x="34" y="58"/>
                    </a:lnTo>
                    <a:lnTo>
                      <a:pt x="45" y="53"/>
                    </a:lnTo>
                    <a:lnTo>
                      <a:pt x="49" y="52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7" y="41"/>
                    </a:lnTo>
                    <a:lnTo>
                      <a:pt x="74" y="44"/>
                    </a:lnTo>
                    <a:lnTo>
                      <a:pt x="80" y="47"/>
                    </a:lnTo>
                    <a:lnTo>
                      <a:pt x="86" y="49"/>
                    </a:lnTo>
                    <a:lnTo>
                      <a:pt x="91" y="52"/>
                    </a:lnTo>
                    <a:lnTo>
                      <a:pt x="97" y="52"/>
                    </a:lnTo>
                    <a:lnTo>
                      <a:pt x="100" y="50"/>
                    </a:lnTo>
                    <a:lnTo>
                      <a:pt x="103" y="49"/>
                    </a:lnTo>
                    <a:lnTo>
                      <a:pt x="103" y="49"/>
                    </a:lnTo>
                    <a:lnTo>
                      <a:pt x="105" y="47"/>
                    </a:lnTo>
                    <a:lnTo>
                      <a:pt x="105" y="44"/>
                    </a:lnTo>
                    <a:lnTo>
                      <a:pt x="107" y="36"/>
                    </a:lnTo>
                    <a:lnTo>
                      <a:pt x="107" y="36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7" y="27"/>
                    </a:lnTo>
                    <a:lnTo>
                      <a:pt x="105" y="28"/>
                    </a:lnTo>
                    <a:lnTo>
                      <a:pt x="99" y="30"/>
                    </a:lnTo>
                    <a:lnTo>
                      <a:pt x="97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0" y="29"/>
                    </a:lnTo>
                    <a:lnTo>
                      <a:pt x="88" y="27"/>
                    </a:lnTo>
                    <a:lnTo>
                      <a:pt x="88" y="23"/>
                    </a:lnTo>
                    <a:lnTo>
                      <a:pt x="89" y="21"/>
                    </a:lnTo>
                    <a:lnTo>
                      <a:pt x="90" y="15"/>
                    </a:lnTo>
                    <a:lnTo>
                      <a:pt x="90" y="13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1" y="9"/>
                    </a:lnTo>
                    <a:lnTo>
                      <a:pt x="72" y="7"/>
                    </a:lnTo>
                    <a:lnTo>
                      <a:pt x="63" y="5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5"/>
                    </a:lnTo>
                    <a:lnTo>
                      <a:pt x="55" y="9"/>
                    </a:lnTo>
                    <a:lnTo>
                      <a:pt x="54" y="13"/>
                    </a:lnTo>
                    <a:lnTo>
                      <a:pt x="50" y="15"/>
                    </a:lnTo>
                    <a:lnTo>
                      <a:pt x="50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Freeform: Shape 41"/>
              <p:cNvSpPr/>
              <p:nvPr/>
            </p:nvSpPr>
            <p:spPr bwMode="auto">
              <a:xfrm>
                <a:off x="6638925" y="2006600"/>
                <a:ext cx="565150" cy="433387"/>
              </a:xfrm>
              <a:custGeom>
                <a:avLst/>
                <a:gdLst>
                  <a:gd name="T0" fmla="*/ 485 w 712"/>
                  <a:gd name="T1" fmla="*/ 137 h 546"/>
                  <a:gd name="T2" fmla="*/ 450 w 712"/>
                  <a:gd name="T3" fmla="*/ 126 h 546"/>
                  <a:gd name="T4" fmla="*/ 401 w 712"/>
                  <a:gd name="T5" fmla="*/ 134 h 546"/>
                  <a:gd name="T6" fmla="*/ 354 w 712"/>
                  <a:gd name="T7" fmla="*/ 103 h 546"/>
                  <a:gd name="T8" fmla="*/ 317 w 712"/>
                  <a:gd name="T9" fmla="*/ 77 h 546"/>
                  <a:gd name="T10" fmla="*/ 232 w 712"/>
                  <a:gd name="T11" fmla="*/ 105 h 546"/>
                  <a:gd name="T12" fmla="*/ 214 w 712"/>
                  <a:gd name="T13" fmla="*/ 79 h 546"/>
                  <a:gd name="T14" fmla="*/ 179 w 712"/>
                  <a:gd name="T15" fmla="*/ 85 h 546"/>
                  <a:gd name="T16" fmla="*/ 189 w 712"/>
                  <a:gd name="T17" fmla="*/ 31 h 546"/>
                  <a:gd name="T18" fmla="*/ 127 w 712"/>
                  <a:gd name="T19" fmla="*/ 30 h 546"/>
                  <a:gd name="T20" fmla="*/ 100 w 712"/>
                  <a:gd name="T21" fmla="*/ 53 h 546"/>
                  <a:gd name="T22" fmla="*/ 97 w 712"/>
                  <a:gd name="T23" fmla="*/ 82 h 546"/>
                  <a:gd name="T24" fmla="*/ 78 w 712"/>
                  <a:gd name="T25" fmla="*/ 119 h 546"/>
                  <a:gd name="T26" fmla="*/ 52 w 712"/>
                  <a:gd name="T27" fmla="*/ 85 h 546"/>
                  <a:gd name="T28" fmla="*/ 59 w 712"/>
                  <a:gd name="T29" fmla="*/ 57 h 546"/>
                  <a:gd name="T30" fmla="*/ 89 w 712"/>
                  <a:gd name="T31" fmla="*/ 15 h 546"/>
                  <a:gd name="T32" fmla="*/ 72 w 712"/>
                  <a:gd name="T33" fmla="*/ 3 h 546"/>
                  <a:gd name="T34" fmla="*/ 41 w 712"/>
                  <a:gd name="T35" fmla="*/ 31 h 546"/>
                  <a:gd name="T36" fmla="*/ 11 w 712"/>
                  <a:gd name="T37" fmla="*/ 47 h 546"/>
                  <a:gd name="T38" fmla="*/ 11 w 712"/>
                  <a:gd name="T39" fmla="*/ 123 h 546"/>
                  <a:gd name="T40" fmla="*/ 49 w 712"/>
                  <a:gd name="T41" fmla="*/ 194 h 546"/>
                  <a:gd name="T42" fmla="*/ 124 w 712"/>
                  <a:gd name="T43" fmla="*/ 185 h 546"/>
                  <a:gd name="T44" fmla="*/ 166 w 712"/>
                  <a:gd name="T45" fmla="*/ 176 h 546"/>
                  <a:gd name="T46" fmla="*/ 196 w 712"/>
                  <a:gd name="T47" fmla="*/ 172 h 546"/>
                  <a:gd name="T48" fmla="*/ 214 w 712"/>
                  <a:gd name="T49" fmla="*/ 201 h 546"/>
                  <a:gd name="T50" fmla="*/ 229 w 712"/>
                  <a:gd name="T51" fmla="*/ 194 h 546"/>
                  <a:gd name="T52" fmla="*/ 252 w 712"/>
                  <a:gd name="T53" fmla="*/ 209 h 546"/>
                  <a:gd name="T54" fmla="*/ 277 w 712"/>
                  <a:gd name="T55" fmla="*/ 202 h 546"/>
                  <a:gd name="T56" fmla="*/ 303 w 712"/>
                  <a:gd name="T57" fmla="*/ 220 h 546"/>
                  <a:gd name="T58" fmla="*/ 328 w 712"/>
                  <a:gd name="T59" fmla="*/ 235 h 546"/>
                  <a:gd name="T60" fmla="*/ 347 w 712"/>
                  <a:gd name="T61" fmla="*/ 260 h 546"/>
                  <a:gd name="T62" fmla="*/ 370 w 712"/>
                  <a:gd name="T63" fmla="*/ 279 h 546"/>
                  <a:gd name="T64" fmla="*/ 357 w 712"/>
                  <a:gd name="T65" fmla="*/ 341 h 546"/>
                  <a:gd name="T66" fmla="*/ 364 w 712"/>
                  <a:gd name="T67" fmla="*/ 374 h 546"/>
                  <a:gd name="T68" fmla="*/ 266 w 712"/>
                  <a:gd name="T69" fmla="*/ 385 h 546"/>
                  <a:gd name="T70" fmla="*/ 296 w 712"/>
                  <a:gd name="T71" fmla="*/ 419 h 546"/>
                  <a:gd name="T72" fmla="*/ 336 w 712"/>
                  <a:gd name="T73" fmla="*/ 437 h 546"/>
                  <a:gd name="T74" fmla="*/ 378 w 712"/>
                  <a:gd name="T75" fmla="*/ 446 h 546"/>
                  <a:gd name="T76" fmla="*/ 442 w 712"/>
                  <a:gd name="T77" fmla="*/ 469 h 546"/>
                  <a:gd name="T78" fmla="*/ 484 w 712"/>
                  <a:gd name="T79" fmla="*/ 500 h 546"/>
                  <a:gd name="T80" fmla="*/ 522 w 712"/>
                  <a:gd name="T81" fmla="*/ 512 h 546"/>
                  <a:gd name="T82" fmla="*/ 563 w 712"/>
                  <a:gd name="T83" fmla="*/ 533 h 546"/>
                  <a:gd name="T84" fmla="*/ 505 w 712"/>
                  <a:gd name="T85" fmla="*/ 450 h 546"/>
                  <a:gd name="T86" fmla="*/ 531 w 712"/>
                  <a:gd name="T87" fmla="*/ 442 h 546"/>
                  <a:gd name="T88" fmla="*/ 589 w 712"/>
                  <a:gd name="T89" fmla="*/ 504 h 546"/>
                  <a:gd name="T90" fmla="*/ 617 w 712"/>
                  <a:gd name="T91" fmla="*/ 477 h 546"/>
                  <a:gd name="T92" fmla="*/ 587 w 712"/>
                  <a:gd name="T93" fmla="*/ 421 h 546"/>
                  <a:gd name="T94" fmla="*/ 514 w 712"/>
                  <a:gd name="T95" fmla="*/ 338 h 546"/>
                  <a:gd name="T96" fmla="*/ 537 w 712"/>
                  <a:gd name="T97" fmla="*/ 319 h 546"/>
                  <a:gd name="T98" fmla="*/ 599 w 712"/>
                  <a:gd name="T99" fmla="*/ 371 h 546"/>
                  <a:gd name="T100" fmla="*/ 627 w 712"/>
                  <a:gd name="T101" fmla="*/ 393 h 546"/>
                  <a:gd name="T102" fmla="*/ 662 w 712"/>
                  <a:gd name="T103" fmla="*/ 393 h 546"/>
                  <a:gd name="T104" fmla="*/ 712 w 712"/>
                  <a:gd name="T105" fmla="*/ 353 h 546"/>
                  <a:gd name="T106" fmla="*/ 683 w 712"/>
                  <a:gd name="T107" fmla="*/ 320 h 546"/>
                  <a:gd name="T108" fmla="*/ 647 w 712"/>
                  <a:gd name="T109" fmla="*/ 297 h 546"/>
                  <a:gd name="T110" fmla="*/ 581 w 712"/>
                  <a:gd name="T111" fmla="*/ 264 h 546"/>
                  <a:gd name="T112" fmla="*/ 526 w 712"/>
                  <a:gd name="T113" fmla="*/ 221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2" h="546">
                    <a:moveTo>
                      <a:pt x="523" y="169"/>
                    </a:moveTo>
                    <a:lnTo>
                      <a:pt x="523" y="169"/>
                    </a:lnTo>
                    <a:lnTo>
                      <a:pt x="520" y="162"/>
                    </a:lnTo>
                    <a:lnTo>
                      <a:pt x="516" y="157"/>
                    </a:lnTo>
                    <a:lnTo>
                      <a:pt x="509" y="153"/>
                    </a:lnTo>
                    <a:lnTo>
                      <a:pt x="503" y="149"/>
                    </a:lnTo>
                    <a:lnTo>
                      <a:pt x="496" y="146"/>
                    </a:lnTo>
                    <a:lnTo>
                      <a:pt x="491" y="143"/>
                    </a:lnTo>
                    <a:lnTo>
                      <a:pt x="485" y="137"/>
                    </a:lnTo>
                    <a:lnTo>
                      <a:pt x="479" y="129"/>
                    </a:lnTo>
                    <a:lnTo>
                      <a:pt x="479" y="129"/>
                    </a:lnTo>
                    <a:lnTo>
                      <a:pt x="477" y="127"/>
                    </a:lnTo>
                    <a:lnTo>
                      <a:pt x="475" y="124"/>
                    </a:lnTo>
                    <a:lnTo>
                      <a:pt x="472" y="122"/>
                    </a:lnTo>
                    <a:lnTo>
                      <a:pt x="470" y="121"/>
                    </a:lnTo>
                    <a:lnTo>
                      <a:pt x="463" y="121"/>
                    </a:lnTo>
                    <a:lnTo>
                      <a:pt x="456" y="123"/>
                    </a:lnTo>
                    <a:lnTo>
                      <a:pt x="450" y="126"/>
                    </a:lnTo>
                    <a:lnTo>
                      <a:pt x="442" y="129"/>
                    </a:lnTo>
                    <a:lnTo>
                      <a:pt x="428" y="136"/>
                    </a:lnTo>
                    <a:lnTo>
                      <a:pt x="428" y="136"/>
                    </a:lnTo>
                    <a:lnTo>
                      <a:pt x="422" y="138"/>
                    </a:lnTo>
                    <a:lnTo>
                      <a:pt x="417" y="139"/>
                    </a:lnTo>
                    <a:lnTo>
                      <a:pt x="412" y="139"/>
                    </a:lnTo>
                    <a:lnTo>
                      <a:pt x="407" y="138"/>
                    </a:lnTo>
                    <a:lnTo>
                      <a:pt x="404" y="137"/>
                    </a:lnTo>
                    <a:lnTo>
                      <a:pt x="401" y="134"/>
                    </a:lnTo>
                    <a:lnTo>
                      <a:pt x="394" y="127"/>
                    </a:lnTo>
                    <a:lnTo>
                      <a:pt x="380" y="111"/>
                    </a:lnTo>
                    <a:lnTo>
                      <a:pt x="373" y="104"/>
                    </a:lnTo>
                    <a:lnTo>
                      <a:pt x="369" y="102"/>
                    </a:lnTo>
                    <a:lnTo>
                      <a:pt x="364" y="99"/>
                    </a:lnTo>
                    <a:lnTo>
                      <a:pt x="364" y="99"/>
                    </a:lnTo>
                    <a:lnTo>
                      <a:pt x="362" y="101"/>
                    </a:lnTo>
                    <a:lnTo>
                      <a:pt x="357" y="102"/>
                    </a:lnTo>
                    <a:lnTo>
                      <a:pt x="354" y="103"/>
                    </a:lnTo>
                    <a:lnTo>
                      <a:pt x="353" y="103"/>
                    </a:lnTo>
                    <a:lnTo>
                      <a:pt x="352" y="102"/>
                    </a:lnTo>
                    <a:lnTo>
                      <a:pt x="352" y="102"/>
                    </a:lnTo>
                    <a:lnTo>
                      <a:pt x="348" y="91"/>
                    </a:lnTo>
                    <a:lnTo>
                      <a:pt x="343" y="85"/>
                    </a:lnTo>
                    <a:lnTo>
                      <a:pt x="337" y="80"/>
                    </a:lnTo>
                    <a:lnTo>
                      <a:pt x="331" y="78"/>
                    </a:lnTo>
                    <a:lnTo>
                      <a:pt x="323" y="77"/>
                    </a:lnTo>
                    <a:lnTo>
                      <a:pt x="317" y="77"/>
                    </a:lnTo>
                    <a:lnTo>
                      <a:pt x="307" y="79"/>
                    </a:lnTo>
                    <a:lnTo>
                      <a:pt x="299" y="82"/>
                    </a:lnTo>
                    <a:lnTo>
                      <a:pt x="282" y="89"/>
                    </a:lnTo>
                    <a:lnTo>
                      <a:pt x="264" y="97"/>
                    </a:lnTo>
                    <a:lnTo>
                      <a:pt x="256" y="101"/>
                    </a:lnTo>
                    <a:lnTo>
                      <a:pt x="248" y="103"/>
                    </a:lnTo>
                    <a:lnTo>
                      <a:pt x="240" y="105"/>
                    </a:lnTo>
                    <a:lnTo>
                      <a:pt x="232" y="105"/>
                    </a:lnTo>
                    <a:lnTo>
                      <a:pt x="232" y="105"/>
                    </a:lnTo>
                    <a:lnTo>
                      <a:pt x="229" y="104"/>
                    </a:lnTo>
                    <a:lnTo>
                      <a:pt x="226" y="102"/>
                    </a:lnTo>
                    <a:lnTo>
                      <a:pt x="224" y="97"/>
                    </a:lnTo>
                    <a:lnTo>
                      <a:pt x="223" y="93"/>
                    </a:lnTo>
                    <a:lnTo>
                      <a:pt x="222" y="82"/>
                    </a:lnTo>
                    <a:lnTo>
                      <a:pt x="223" y="72"/>
                    </a:lnTo>
                    <a:lnTo>
                      <a:pt x="223" y="72"/>
                    </a:lnTo>
                    <a:lnTo>
                      <a:pt x="219" y="76"/>
                    </a:lnTo>
                    <a:lnTo>
                      <a:pt x="214" y="79"/>
                    </a:lnTo>
                    <a:lnTo>
                      <a:pt x="207" y="87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0" y="99"/>
                    </a:lnTo>
                    <a:lnTo>
                      <a:pt x="188" y="98"/>
                    </a:lnTo>
                    <a:lnTo>
                      <a:pt x="183" y="93"/>
                    </a:lnTo>
                    <a:lnTo>
                      <a:pt x="179" y="85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73" y="70"/>
                    </a:lnTo>
                    <a:lnTo>
                      <a:pt x="173" y="64"/>
                    </a:lnTo>
                    <a:lnTo>
                      <a:pt x="173" y="58"/>
                    </a:lnTo>
                    <a:lnTo>
                      <a:pt x="175" y="53"/>
                    </a:lnTo>
                    <a:lnTo>
                      <a:pt x="181" y="43"/>
                    </a:lnTo>
                    <a:lnTo>
                      <a:pt x="189" y="31"/>
                    </a:lnTo>
                    <a:lnTo>
                      <a:pt x="189" y="31"/>
                    </a:lnTo>
                    <a:lnTo>
                      <a:pt x="182" y="32"/>
                    </a:lnTo>
                    <a:lnTo>
                      <a:pt x="177" y="30"/>
                    </a:lnTo>
                    <a:lnTo>
                      <a:pt x="164" y="27"/>
                    </a:lnTo>
                    <a:lnTo>
                      <a:pt x="164" y="27"/>
                    </a:lnTo>
                    <a:lnTo>
                      <a:pt x="150" y="26"/>
                    </a:lnTo>
                    <a:lnTo>
                      <a:pt x="145" y="26"/>
                    </a:lnTo>
                    <a:lnTo>
                      <a:pt x="138" y="27"/>
                    </a:lnTo>
                    <a:lnTo>
                      <a:pt x="132" y="28"/>
                    </a:lnTo>
                    <a:lnTo>
                      <a:pt x="127" y="30"/>
                    </a:lnTo>
                    <a:lnTo>
                      <a:pt x="121" y="33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17" y="41"/>
                    </a:lnTo>
                    <a:lnTo>
                      <a:pt x="120" y="47"/>
                    </a:lnTo>
                    <a:lnTo>
                      <a:pt x="120" y="47"/>
                    </a:lnTo>
                    <a:lnTo>
                      <a:pt x="113" y="49"/>
                    </a:lnTo>
                    <a:lnTo>
                      <a:pt x="106" y="51"/>
                    </a:lnTo>
                    <a:lnTo>
                      <a:pt x="100" y="53"/>
                    </a:lnTo>
                    <a:lnTo>
                      <a:pt x="95" y="54"/>
                    </a:lnTo>
                    <a:lnTo>
                      <a:pt x="91" y="57"/>
                    </a:lnTo>
                    <a:lnTo>
                      <a:pt x="89" y="62"/>
                    </a:lnTo>
                    <a:lnTo>
                      <a:pt x="89" y="68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2" y="80"/>
                    </a:lnTo>
                    <a:lnTo>
                      <a:pt x="95" y="81"/>
                    </a:lnTo>
                    <a:lnTo>
                      <a:pt x="97" y="82"/>
                    </a:lnTo>
                    <a:lnTo>
                      <a:pt x="100" y="82"/>
                    </a:lnTo>
                    <a:lnTo>
                      <a:pt x="100" y="82"/>
                    </a:lnTo>
                    <a:lnTo>
                      <a:pt x="102" y="90"/>
                    </a:lnTo>
                    <a:lnTo>
                      <a:pt x="99" y="99"/>
                    </a:lnTo>
                    <a:lnTo>
                      <a:pt x="97" y="106"/>
                    </a:lnTo>
                    <a:lnTo>
                      <a:pt x="92" y="113"/>
                    </a:lnTo>
                    <a:lnTo>
                      <a:pt x="87" y="116"/>
                    </a:lnTo>
                    <a:lnTo>
                      <a:pt x="81" y="119"/>
                    </a:lnTo>
                    <a:lnTo>
                      <a:pt x="78" y="119"/>
                    </a:lnTo>
                    <a:lnTo>
                      <a:pt x="75" y="119"/>
                    </a:lnTo>
                    <a:lnTo>
                      <a:pt x="72" y="116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62" y="107"/>
                    </a:lnTo>
                    <a:lnTo>
                      <a:pt x="58" y="102"/>
                    </a:lnTo>
                    <a:lnTo>
                      <a:pt x="55" y="97"/>
                    </a:lnTo>
                    <a:lnTo>
                      <a:pt x="53" y="91"/>
                    </a:lnTo>
                    <a:lnTo>
                      <a:pt x="52" y="85"/>
                    </a:lnTo>
                    <a:lnTo>
                      <a:pt x="52" y="7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4" y="69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57"/>
                    </a:lnTo>
                    <a:lnTo>
                      <a:pt x="59" y="53"/>
                    </a:lnTo>
                    <a:lnTo>
                      <a:pt x="61" y="48"/>
                    </a:lnTo>
                    <a:lnTo>
                      <a:pt x="62" y="45"/>
                    </a:lnTo>
                    <a:lnTo>
                      <a:pt x="66" y="39"/>
                    </a:lnTo>
                    <a:lnTo>
                      <a:pt x="72" y="35"/>
                    </a:lnTo>
                    <a:lnTo>
                      <a:pt x="78" y="30"/>
                    </a:lnTo>
                    <a:lnTo>
                      <a:pt x="83" y="26"/>
                    </a:lnTo>
                    <a:lnTo>
                      <a:pt x="88" y="19"/>
                    </a:lnTo>
                    <a:lnTo>
                      <a:pt x="89" y="15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7" y="6"/>
                    </a:lnTo>
                    <a:lnTo>
                      <a:pt x="83" y="3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8" y="16"/>
                    </a:lnTo>
                    <a:lnTo>
                      <a:pt x="45" y="20"/>
                    </a:lnTo>
                    <a:lnTo>
                      <a:pt x="42" y="24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6" y="31"/>
                    </a:lnTo>
                    <a:lnTo>
                      <a:pt x="31" y="31"/>
                    </a:lnTo>
                    <a:lnTo>
                      <a:pt x="25" y="32"/>
                    </a:lnTo>
                    <a:lnTo>
                      <a:pt x="21" y="35"/>
                    </a:lnTo>
                    <a:lnTo>
                      <a:pt x="17" y="38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9" y="57"/>
                    </a:lnTo>
                    <a:lnTo>
                      <a:pt x="7" y="66"/>
                    </a:lnTo>
                    <a:lnTo>
                      <a:pt x="3" y="85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1" y="107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11" y="123"/>
                    </a:lnTo>
                    <a:lnTo>
                      <a:pt x="15" y="132"/>
                    </a:lnTo>
                    <a:lnTo>
                      <a:pt x="23" y="153"/>
                    </a:lnTo>
                    <a:lnTo>
                      <a:pt x="26" y="163"/>
                    </a:lnTo>
                    <a:lnTo>
                      <a:pt x="30" y="172"/>
                    </a:lnTo>
                    <a:lnTo>
                      <a:pt x="34" y="181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5" y="192"/>
                    </a:lnTo>
                    <a:lnTo>
                      <a:pt x="49" y="194"/>
                    </a:lnTo>
                    <a:lnTo>
                      <a:pt x="53" y="195"/>
                    </a:lnTo>
                    <a:lnTo>
                      <a:pt x="57" y="196"/>
                    </a:lnTo>
                    <a:lnTo>
                      <a:pt x="67" y="195"/>
                    </a:lnTo>
                    <a:lnTo>
                      <a:pt x="79" y="192"/>
                    </a:lnTo>
                    <a:lnTo>
                      <a:pt x="90" y="188"/>
                    </a:lnTo>
                    <a:lnTo>
                      <a:pt x="102" y="186"/>
                    </a:lnTo>
                    <a:lnTo>
                      <a:pt x="113" y="184"/>
                    </a:lnTo>
                    <a:lnTo>
                      <a:pt x="119" y="184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45" y="189"/>
                    </a:lnTo>
                    <a:lnTo>
                      <a:pt x="154" y="192"/>
                    </a:lnTo>
                    <a:lnTo>
                      <a:pt x="164" y="193"/>
                    </a:lnTo>
                    <a:lnTo>
                      <a:pt x="164" y="193"/>
                    </a:lnTo>
                    <a:lnTo>
                      <a:pt x="163" y="188"/>
                    </a:lnTo>
                    <a:lnTo>
                      <a:pt x="164" y="184"/>
                    </a:lnTo>
                    <a:lnTo>
                      <a:pt x="165" y="179"/>
                    </a:lnTo>
                    <a:lnTo>
                      <a:pt x="166" y="176"/>
                    </a:lnTo>
                    <a:lnTo>
                      <a:pt x="172" y="169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8"/>
                    </a:lnTo>
                    <a:lnTo>
                      <a:pt x="181" y="171"/>
                    </a:lnTo>
                    <a:lnTo>
                      <a:pt x="183" y="172"/>
                    </a:lnTo>
                    <a:lnTo>
                      <a:pt x="187" y="172"/>
                    </a:lnTo>
                    <a:lnTo>
                      <a:pt x="193" y="172"/>
                    </a:lnTo>
                    <a:lnTo>
                      <a:pt x="196" y="172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8" y="177"/>
                    </a:lnTo>
                    <a:lnTo>
                      <a:pt x="198" y="180"/>
                    </a:lnTo>
                    <a:lnTo>
                      <a:pt x="198" y="185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206" y="195"/>
                    </a:lnTo>
                    <a:lnTo>
                      <a:pt x="214" y="201"/>
                    </a:lnTo>
                    <a:lnTo>
                      <a:pt x="218" y="203"/>
                    </a:lnTo>
                    <a:lnTo>
                      <a:pt x="222" y="204"/>
                    </a:lnTo>
                    <a:lnTo>
                      <a:pt x="227" y="204"/>
                    </a:lnTo>
                    <a:lnTo>
                      <a:pt x="232" y="203"/>
                    </a:lnTo>
                    <a:lnTo>
                      <a:pt x="232" y="203"/>
                    </a:lnTo>
                    <a:lnTo>
                      <a:pt x="230" y="201"/>
                    </a:lnTo>
                    <a:lnTo>
                      <a:pt x="228" y="198"/>
                    </a:lnTo>
                    <a:lnTo>
                      <a:pt x="228" y="196"/>
                    </a:lnTo>
                    <a:lnTo>
                      <a:pt x="229" y="194"/>
                    </a:lnTo>
                    <a:lnTo>
                      <a:pt x="229" y="194"/>
                    </a:lnTo>
                    <a:lnTo>
                      <a:pt x="231" y="193"/>
                    </a:lnTo>
                    <a:lnTo>
                      <a:pt x="236" y="192"/>
                    </a:lnTo>
                    <a:lnTo>
                      <a:pt x="239" y="193"/>
                    </a:lnTo>
                    <a:lnTo>
                      <a:pt x="241" y="194"/>
                    </a:lnTo>
                    <a:lnTo>
                      <a:pt x="241" y="194"/>
                    </a:lnTo>
                    <a:lnTo>
                      <a:pt x="244" y="200"/>
                    </a:lnTo>
                    <a:lnTo>
                      <a:pt x="248" y="204"/>
                    </a:lnTo>
                    <a:lnTo>
                      <a:pt x="252" y="209"/>
                    </a:lnTo>
                    <a:lnTo>
                      <a:pt x="256" y="211"/>
                    </a:lnTo>
                    <a:lnTo>
                      <a:pt x="262" y="213"/>
                    </a:lnTo>
                    <a:lnTo>
                      <a:pt x="266" y="214"/>
                    </a:lnTo>
                    <a:lnTo>
                      <a:pt x="271" y="213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7" y="210"/>
                    </a:lnTo>
                    <a:lnTo>
                      <a:pt x="277" y="206"/>
                    </a:lnTo>
                    <a:lnTo>
                      <a:pt x="277" y="202"/>
                    </a:lnTo>
                    <a:lnTo>
                      <a:pt x="278" y="198"/>
                    </a:lnTo>
                    <a:lnTo>
                      <a:pt x="278" y="198"/>
                    </a:lnTo>
                    <a:lnTo>
                      <a:pt x="280" y="197"/>
                    </a:lnTo>
                    <a:lnTo>
                      <a:pt x="285" y="197"/>
                    </a:lnTo>
                    <a:lnTo>
                      <a:pt x="288" y="197"/>
                    </a:lnTo>
                    <a:lnTo>
                      <a:pt x="290" y="198"/>
                    </a:lnTo>
                    <a:lnTo>
                      <a:pt x="290" y="198"/>
                    </a:lnTo>
                    <a:lnTo>
                      <a:pt x="297" y="209"/>
                    </a:lnTo>
                    <a:lnTo>
                      <a:pt x="303" y="220"/>
                    </a:lnTo>
                    <a:lnTo>
                      <a:pt x="312" y="243"/>
                    </a:lnTo>
                    <a:lnTo>
                      <a:pt x="312" y="243"/>
                    </a:lnTo>
                    <a:lnTo>
                      <a:pt x="314" y="244"/>
                    </a:lnTo>
                    <a:lnTo>
                      <a:pt x="318" y="244"/>
                    </a:lnTo>
                    <a:lnTo>
                      <a:pt x="326" y="244"/>
                    </a:lnTo>
                    <a:lnTo>
                      <a:pt x="326" y="244"/>
                    </a:lnTo>
                    <a:lnTo>
                      <a:pt x="326" y="239"/>
                    </a:lnTo>
                    <a:lnTo>
                      <a:pt x="327" y="237"/>
                    </a:lnTo>
                    <a:lnTo>
                      <a:pt x="328" y="235"/>
                    </a:lnTo>
                    <a:lnTo>
                      <a:pt x="330" y="235"/>
                    </a:lnTo>
                    <a:lnTo>
                      <a:pt x="330" y="235"/>
                    </a:lnTo>
                    <a:lnTo>
                      <a:pt x="335" y="235"/>
                    </a:lnTo>
                    <a:lnTo>
                      <a:pt x="337" y="236"/>
                    </a:lnTo>
                    <a:lnTo>
                      <a:pt x="339" y="238"/>
                    </a:lnTo>
                    <a:lnTo>
                      <a:pt x="342" y="240"/>
                    </a:lnTo>
                    <a:lnTo>
                      <a:pt x="344" y="246"/>
                    </a:lnTo>
                    <a:lnTo>
                      <a:pt x="346" y="252"/>
                    </a:lnTo>
                    <a:lnTo>
                      <a:pt x="347" y="260"/>
                    </a:lnTo>
                    <a:lnTo>
                      <a:pt x="348" y="267"/>
                    </a:lnTo>
                    <a:lnTo>
                      <a:pt x="352" y="272"/>
                    </a:lnTo>
                    <a:lnTo>
                      <a:pt x="353" y="276"/>
                    </a:lnTo>
                    <a:lnTo>
                      <a:pt x="356" y="278"/>
                    </a:lnTo>
                    <a:lnTo>
                      <a:pt x="356" y="278"/>
                    </a:lnTo>
                    <a:lnTo>
                      <a:pt x="357" y="278"/>
                    </a:lnTo>
                    <a:lnTo>
                      <a:pt x="361" y="279"/>
                    </a:lnTo>
                    <a:lnTo>
                      <a:pt x="365" y="279"/>
                    </a:lnTo>
                    <a:lnTo>
                      <a:pt x="370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3" y="279"/>
                    </a:lnTo>
                    <a:lnTo>
                      <a:pt x="376" y="287"/>
                    </a:lnTo>
                    <a:lnTo>
                      <a:pt x="376" y="295"/>
                    </a:lnTo>
                    <a:lnTo>
                      <a:pt x="375" y="303"/>
                    </a:lnTo>
                    <a:lnTo>
                      <a:pt x="372" y="310"/>
                    </a:lnTo>
                    <a:lnTo>
                      <a:pt x="365" y="325"/>
                    </a:lnTo>
                    <a:lnTo>
                      <a:pt x="357" y="341"/>
                    </a:lnTo>
                    <a:lnTo>
                      <a:pt x="357" y="341"/>
                    </a:lnTo>
                    <a:lnTo>
                      <a:pt x="357" y="343"/>
                    </a:lnTo>
                    <a:lnTo>
                      <a:pt x="357" y="345"/>
                    </a:lnTo>
                    <a:lnTo>
                      <a:pt x="360" y="351"/>
                    </a:lnTo>
                    <a:lnTo>
                      <a:pt x="362" y="358"/>
                    </a:lnTo>
                    <a:lnTo>
                      <a:pt x="365" y="364"/>
                    </a:lnTo>
                    <a:lnTo>
                      <a:pt x="365" y="364"/>
                    </a:lnTo>
                    <a:lnTo>
                      <a:pt x="365" y="369"/>
                    </a:lnTo>
                    <a:lnTo>
                      <a:pt x="364" y="374"/>
                    </a:lnTo>
                    <a:lnTo>
                      <a:pt x="362" y="377"/>
                    </a:lnTo>
                    <a:lnTo>
                      <a:pt x="360" y="378"/>
                    </a:lnTo>
                    <a:lnTo>
                      <a:pt x="360" y="378"/>
                    </a:lnTo>
                    <a:lnTo>
                      <a:pt x="348" y="381"/>
                    </a:lnTo>
                    <a:lnTo>
                      <a:pt x="337" y="384"/>
                    </a:lnTo>
                    <a:lnTo>
                      <a:pt x="326" y="385"/>
                    </a:lnTo>
                    <a:lnTo>
                      <a:pt x="314" y="385"/>
                    </a:lnTo>
                    <a:lnTo>
                      <a:pt x="290" y="385"/>
                    </a:lnTo>
                    <a:lnTo>
                      <a:pt x="266" y="385"/>
                    </a:lnTo>
                    <a:lnTo>
                      <a:pt x="266" y="385"/>
                    </a:lnTo>
                    <a:lnTo>
                      <a:pt x="266" y="395"/>
                    </a:lnTo>
                    <a:lnTo>
                      <a:pt x="266" y="395"/>
                    </a:lnTo>
                    <a:lnTo>
                      <a:pt x="277" y="394"/>
                    </a:lnTo>
                    <a:lnTo>
                      <a:pt x="284" y="396"/>
                    </a:lnTo>
                    <a:lnTo>
                      <a:pt x="288" y="400"/>
                    </a:lnTo>
                    <a:lnTo>
                      <a:pt x="291" y="405"/>
                    </a:lnTo>
                    <a:lnTo>
                      <a:pt x="294" y="411"/>
                    </a:lnTo>
                    <a:lnTo>
                      <a:pt x="296" y="419"/>
                    </a:lnTo>
                    <a:lnTo>
                      <a:pt x="298" y="426"/>
                    </a:lnTo>
                    <a:lnTo>
                      <a:pt x="301" y="433"/>
                    </a:lnTo>
                    <a:lnTo>
                      <a:pt x="301" y="433"/>
                    </a:lnTo>
                    <a:lnTo>
                      <a:pt x="304" y="436"/>
                    </a:lnTo>
                    <a:lnTo>
                      <a:pt x="307" y="438"/>
                    </a:lnTo>
                    <a:lnTo>
                      <a:pt x="311" y="441"/>
                    </a:lnTo>
                    <a:lnTo>
                      <a:pt x="315" y="441"/>
                    </a:lnTo>
                    <a:lnTo>
                      <a:pt x="326" y="441"/>
                    </a:lnTo>
                    <a:lnTo>
                      <a:pt x="336" y="437"/>
                    </a:lnTo>
                    <a:lnTo>
                      <a:pt x="346" y="435"/>
                    </a:lnTo>
                    <a:lnTo>
                      <a:pt x="355" y="434"/>
                    </a:lnTo>
                    <a:lnTo>
                      <a:pt x="360" y="434"/>
                    </a:lnTo>
                    <a:lnTo>
                      <a:pt x="364" y="434"/>
                    </a:lnTo>
                    <a:lnTo>
                      <a:pt x="368" y="436"/>
                    </a:lnTo>
                    <a:lnTo>
                      <a:pt x="370" y="438"/>
                    </a:lnTo>
                    <a:lnTo>
                      <a:pt x="370" y="438"/>
                    </a:lnTo>
                    <a:lnTo>
                      <a:pt x="373" y="443"/>
                    </a:lnTo>
                    <a:lnTo>
                      <a:pt x="378" y="446"/>
                    </a:lnTo>
                    <a:lnTo>
                      <a:pt x="381" y="450"/>
                    </a:lnTo>
                    <a:lnTo>
                      <a:pt x="386" y="451"/>
                    </a:lnTo>
                    <a:lnTo>
                      <a:pt x="394" y="453"/>
                    </a:lnTo>
                    <a:lnTo>
                      <a:pt x="402" y="454"/>
                    </a:lnTo>
                    <a:lnTo>
                      <a:pt x="418" y="455"/>
                    </a:lnTo>
                    <a:lnTo>
                      <a:pt x="425" y="457"/>
                    </a:lnTo>
                    <a:lnTo>
                      <a:pt x="430" y="459"/>
                    </a:lnTo>
                    <a:lnTo>
                      <a:pt x="430" y="459"/>
                    </a:lnTo>
                    <a:lnTo>
                      <a:pt x="442" y="469"/>
                    </a:lnTo>
                    <a:lnTo>
                      <a:pt x="452" y="476"/>
                    </a:lnTo>
                    <a:lnTo>
                      <a:pt x="463" y="480"/>
                    </a:lnTo>
                    <a:lnTo>
                      <a:pt x="478" y="486"/>
                    </a:lnTo>
                    <a:lnTo>
                      <a:pt x="478" y="486"/>
                    </a:lnTo>
                    <a:lnTo>
                      <a:pt x="479" y="487"/>
                    </a:lnTo>
                    <a:lnTo>
                      <a:pt x="481" y="488"/>
                    </a:lnTo>
                    <a:lnTo>
                      <a:pt x="483" y="493"/>
                    </a:lnTo>
                    <a:lnTo>
                      <a:pt x="483" y="496"/>
                    </a:lnTo>
                    <a:lnTo>
                      <a:pt x="484" y="500"/>
                    </a:lnTo>
                    <a:lnTo>
                      <a:pt x="484" y="500"/>
                    </a:lnTo>
                    <a:lnTo>
                      <a:pt x="487" y="502"/>
                    </a:lnTo>
                    <a:lnTo>
                      <a:pt x="491" y="503"/>
                    </a:lnTo>
                    <a:lnTo>
                      <a:pt x="500" y="504"/>
                    </a:lnTo>
                    <a:lnTo>
                      <a:pt x="508" y="505"/>
                    </a:lnTo>
                    <a:lnTo>
                      <a:pt x="512" y="507"/>
                    </a:lnTo>
                    <a:lnTo>
                      <a:pt x="516" y="508"/>
                    </a:lnTo>
                    <a:lnTo>
                      <a:pt x="516" y="508"/>
                    </a:lnTo>
                    <a:lnTo>
                      <a:pt x="522" y="512"/>
                    </a:lnTo>
                    <a:lnTo>
                      <a:pt x="528" y="519"/>
                    </a:lnTo>
                    <a:lnTo>
                      <a:pt x="538" y="530"/>
                    </a:lnTo>
                    <a:lnTo>
                      <a:pt x="544" y="536"/>
                    </a:lnTo>
                    <a:lnTo>
                      <a:pt x="550" y="541"/>
                    </a:lnTo>
                    <a:lnTo>
                      <a:pt x="556" y="544"/>
                    </a:lnTo>
                    <a:lnTo>
                      <a:pt x="566" y="546"/>
                    </a:lnTo>
                    <a:lnTo>
                      <a:pt x="566" y="546"/>
                    </a:lnTo>
                    <a:lnTo>
                      <a:pt x="564" y="540"/>
                    </a:lnTo>
                    <a:lnTo>
                      <a:pt x="563" y="533"/>
                    </a:lnTo>
                    <a:lnTo>
                      <a:pt x="559" y="520"/>
                    </a:lnTo>
                    <a:lnTo>
                      <a:pt x="552" y="509"/>
                    </a:lnTo>
                    <a:lnTo>
                      <a:pt x="545" y="499"/>
                    </a:lnTo>
                    <a:lnTo>
                      <a:pt x="528" y="478"/>
                    </a:lnTo>
                    <a:lnTo>
                      <a:pt x="520" y="468"/>
                    </a:lnTo>
                    <a:lnTo>
                      <a:pt x="513" y="457"/>
                    </a:lnTo>
                    <a:lnTo>
                      <a:pt x="513" y="457"/>
                    </a:lnTo>
                    <a:lnTo>
                      <a:pt x="510" y="453"/>
                    </a:lnTo>
                    <a:lnTo>
                      <a:pt x="505" y="450"/>
                    </a:lnTo>
                    <a:lnTo>
                      <a:pt x="498" y="445"/>
                    </a:lnTo>
                    <a:lnTo>
                      <a:pt x="493" y="439"/>
                    </a:lnTo>
                    <a:lnTo>
                      <a:pt x="493" y="439"/>
                    </a:lnTo>
                    <a:lnTo>
                      <a:pt x="500" y="437"/>
                    </a:lnTo>
                    <a:lnTo>
                      <a:pt x="506" y="436"/>
                    </a:lnTo>
                    <a:lnTo>
                      <a:pt x="513" y="436"/>
                    </a:lnTo>
                    <a:lnTo>
                      <a:pt x="520" y="437"/>
                    </a:lnTo>
                    <a:lnTo>
                      <a:pt x="526" y="439"/>
                    </a:lnTo>
                    <a:lnTo>
                      <a:pt x="531" y="442"/>
                    </a:lnTo>
                    <a:lnTo>
                      <a:pt x="537" y="446"/>
                    </a:lnTo>
                    <a:lnTo>
                      <a:pt x="543" y="451"/>
                    </a:lnTo>
                    <a:lnTo>
                      <a:pt x="553" y="461"/>
                    </a:lnTo>
                    <a:lnTo>
                      <a:pt x="562" y="474"/>
                    </a:lnTo>
                    <a:lnTo>
                      <a:pt x="571" y="485"/>
                    </a:lnTo>
                    <a:lnTo>
                      <a:pt x="580" y="496"/>
                    </a:lnTo>
                    <a:lnTo>
                      <a:pt x="580" y="496"/>
                    </a:lnTo>
                    <a:lnTo>
                      <a:pt x="585" y="501"/>
                    </a:lnTo>
                    <a:lnTo>
                      <a:pt x="589" y="504"/>
                    </a:lnTo>
                    <a:lnTo>
                      <a:pt x="593" y="505"/>
                    </a:lnTo>
                    <a:lnTo>
                      <a:pt x="597" y="507"/>
                    </a:lnTo>
                    <a:lnTo>
                      <a:pt x="601" y="507"/>
                    </a:lnTo>
                    <a:lnTo>
                      <a:pt x="603" y="505"/>
                    </a:lnTo>
                    <a:lnTo>
                      <a:pt x="607" y="503"/>
                    </a:lnTo>
                    <a:lnTo>
                      <a:pt x="609" y="500"/>
                    </a:lnTo>
                    <a:lnTo>
                      <a:pt x="612" y="493"/>
                    </a:lnTo>
                    <a:lnTo>
                      <a:pt x="614" y="485"/>
                    </a:lnTo>
                    <a:lnTo>
                      <a:pt x="617" y="477"/>
                    </a:lnTo>
                    <a:lnTo>
                      <a:pt x="617" y="470"/>
                    </a:lnTo>
                    <a:lnTo>
                      <a:pt x="617" y="470"/>
                    </a:lnTo>
                    <a:lnTo>
                      <a:pt x="616" y="462"/>
                    </a:lnTo>
                    <a:lnTo>
                      <a:pt x="614" y="455"/>
                    </a:lnTo>
                    <a:lnTo>
                      <a:pt x="611" y="449"/>
                    </a:lnTo>
                    <a:lnTo>
                      <a:pt x="608" y="443"/>
                    </a:lnTo>
                    <a:lnTo>
                      <a:pt x="603" y="437"/>
                    </a:lnTo>
                    <a:lnTo>
                      <a:pt x="599" y="432"/>
                    </a:lnTo>
                    <a:lnTo>
                      <a:pt x="587" y="421"/>
                    </a:lnTo>
                    <a:lnTo>
                      <a:pt x="562" y="403"/>
                    </a:lnTo>
                    <a:lnTo>
                      <a:pt x="549" y="394"/>
                    </a:lnTo>
                    <a:lnTo>
                      <a:pt x="537" y="384"/>
                    </a:lnTo>
                    <a:lnTo>
                      <a:pt x="537" y="384"/>
                    </a:lnTo>
                    <a:lnTo>
                      <a:pt x="531" y="376"/>
                    </a:lnTo>
                    <a:lnTo>
                      <a:pt x="526" y="368"/>
                    </a:lnTo>
                    <a:lnTo>
                      <a:pt x="520" y="358"/>
                    </a:lnTo>
                    <a:lnTo>
                      <a:pt x="517" y="349"/>
                    </a:lnTo>
                    <a:lnTo>
                      <a:pt x="514" y="338"/>
                    </a:lnTo>
                    <a:lnTo>
                      <a:pt x="514" y="330"/>
                    </a:lnTo>
                    <a:lnTo>
                      <a:pt x="516" y="327"/>
                    </a:lnTo>
                    <a:lnTo>
                      <a:pt x="518" y="323"/>
                    </a:lnTo>
                    <a:lnTo>
                      <a:pt x="520" y="321"/>
                    </a:lnTo>
                    <a:lnTo>
                      <a:pt x="523" y="320"/>
                    </a:lnTo>
                    <a:lnTo>
                      <a:pt x="523" y="320"/>
                    </a:lnTo>
                    <a:lnTo>
                      <a:pt x="528" y="319"/>
                    </a:lnTo>
                    <a:lnTo>
                      <a:pt x="533" y="319"/>
                    </a:lnTo>
                    <a:lnTo>
                      <a:pt x="537" y="319"/>
                    </a:lnTo>
                    <a:lnTo>
                      <a:pt x="542" y="320"/>
                    </a:lnTo>
                    <a:lnTo>
                      <a:pt x="550" y="325"/>
                    </a:lnTo>
                    <a:lnTo>
                      <a:pt x="559" y="331"/>
                    </a:lnTo>
                    <a:lnTo>
                      <a:pt x="568" y="341"/>
                    </a:lnTo>
                    <a:lnTo>
                      <a:pt x="576" y="350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5" y="370"/>
                    </a:lnTo>
                    <a:lnTo>
                      <a:pt x="599" y="371"/>
                    </a:lnTo>
                    <a:lnTo>
                      <a:pt x="608" y="374"/>
                    </a:lnTo>
                    <a:lnTo>
                      <a:pt x="617" y="376"/>
                    </a:lnTo>
                    <a:lnTo>
                      <a:pt x="620" y="378"/>
                    </a:lnTo>
                    <a:lnTo>
                      <a:pt x="624" y="380"/>
                    </a:lnTo>
                    <a:lnTo>
                      <a:pt x="624" y="380"/>
                    </a:lnTo>
                    <a:lnTo>
                      <a:pt x="625" y="384"/>
                    </a:lnTo>
                    <a:lnTo>
                      <a:pt x="625" y="387"/>
                    </a:lnTo>
                    <a:lnTo>
                      <a:pt x="626" y="392"/>
                    </a:lnTo>
                    <a:lnTo>
                      <a:pt x="627" y="393"/>
                    </a:lnTo>
                    <a:lnTo>
                      <a:pt x="629" y="395"/>
                    </a:lnTo>
                    <a:lnTo>
                      <a:pt x="629" y="395"/>
                    </a:lnTo>
                    <a:lnTo>
                      <a:pt x="638" y="399"/>
                    </a:lnTo>
                    <a:lnTo>
                      <a:pt x="647" y="399"/>
                    </a:lnTo>
                    <a:lnTo>
                      <a:pt x="652" y="399"/>
                    </a:lnTo>
                    <a:lnTo>
                      <a:pt x="655" y="397"/>
                    </a:lnTo>
                    <a:lnTo>
                      <a:pt x="659" y="395"/>
                    </a:lnTo>
                    <a:lnTo>
                      <a:pt x="662" y="393"/>
                    </a:lnTo>
                    <a:lnTo>
                      <a:pt x="662" y="393"/>
                    </a:lnTo>
                    <a:lnTo>
                      <a:pt x="668" y="387"/>
                    </a:lnTo>
                    <a:lnTo>
                      <a:pt x="674" y="381"/>
                    </a:lnTo>
                    <a:lnTo>
                      <a:pt x="686" y="374"/>
                    </a:lnTo>
                    <a:lnTo>
                      <a:pt x="699" y="366"/>
                    </a:lnTo>
                    <a:lnTo>
                      <a:pt x="704" y="362"/>
                    </a:lnTo>
                    <a:lnTo>
                      <a:pt x="710" y="356"/>
                    </a:lnTo>
                    <a:lnTo>
                      <a:pt x="710" y="356"/>
                    </a:lnTo>
                    <a:lnTo>
                      <a:pt x="711" y="355"/>
                    </a:lnTo>
                    <a:lnTo>
                      <a:pt x="712" y="353"/>
                    </a:lnTo>
                    <a:lnTo>
                      <a:pt x="711" y="350"/>
                    </a:lnTo>
                    <a:lnTo>
                      <a:pt x="709" y="346"/>
                    </a:lnTo>
                    <a:lnTo>
                      <a:pt x="704" y="343"/>
                    </a:lnTo>
                    <a:lnTo>
                      <a:pt x="694" y="337"/>
                    </a:lnTo>
                    <a:lnTo>
                      <a:pt x="685" y="331"/>
                    </a:lnTo>
                    <a:lnTo>
                      <a:pt x="685" y="331"/>
                    </a:lnTo>
                    <a:lnTo>
                      <a:pt x="683" y="328"/>
                    </a:lnTo>
                    <a:lnTo>
                      <a:pt x="683" y="325"/>
                    </a:lnTo>
                    <a:lnTo>
                      <a:pt x="683" y="320"/>
                    </a:lnTo>
                    <a:lnTo>
                      <a:pt x="685" y="314"/>
                    </a:lnTo>
                    <a:lnTo>
                      <a:pt x="690" y="304"/>
                    </a:lnTo>
                    <a:lnTo>
                      <a:pt x="693" y="294"/>
                    </a:lnTo>
                    <a:lnTo>
                      <a:pt x="693" y="294"/>
                    </a:lnTo>
                    <a:lnTo>
                      <a:pt x="686" y="294"/>
                    </a:lnTo>
                    <a:lnTo>
                      <a:pt x="678" y="295"/>
                    </a:lnTo>
                    <a:lnTo>
                      <a:pt x="662" y="297"/>
                    </a:lnTo>
                    <a:lnTo>
                      <a:pt x="654" y="298"/>
                    </a:lnTo>
                    <a:lnTo>
                      <a:pt x="647" y="297"/>
                    </a:lnTo>
                    <a:lnTo>
                      <a:pt x="642" y="295"/>
                    </a:lnTo>
                    <a:lnTo>
                      <a:pt x="637" y="292"/>
                    </a:lnTo>
                    <a:lnTo>
                      <a:pt x="637" y="292"/>
                    </a:lnTo>
                    <a:lnTo>
                      <a:pt x="632" y="285"/>
                    </a:lnTo>
                    <a:lnTo>
                      <a:pt x="626" y="280"/>
                    </a:lnTo>
                    <a:lnTo>
                      <a:pt x="619" y="276"/>
                    </a:lnTo>
                    <a:lnTo>
                      <a:pt x="612" y="273"/>
                    </a:lnTo>
                    <a:lnTo>
                      <a:pt x="597" y="268"/>
                    </a:lnTo>
                    <a:lnTo>
                      <a:pt x="581" y="264"/>
                    </a:lnTo>
                    <a:lnTo>
                      <a:pt x="567" y="261"/>
                    </a:lnTo>
                    <a:lnTo>
                      <a:pt x="553" y="255"/>
                    </a:lnTo>
                    <a:lnTo>
                      <a:pt x="546" y="252"/>
                    </a:lnTo>
                    <a:lnTo>
                      <a:pt x="541" y="247"/>
                    </a:lnTo>
                    <a:lnTo>
                      <a:pt x="535" y="243"/>
                    </a:lnTo>
                    <a:lnTo>
                      <a:pt x="530" y="236"/>
                    </a:lnTo>
                    <a:lnTo>
                      <a:pt x="530" y="236"/>
                    </a:lnTo>
                    <a:lnTo>
                      <a:pt x="527" y="229"/>
                    </a:lnTo>
                    <a:lnTo>
                      <a:pt x="526" y="221"/>
                    </a:lnTo>
                    <a:lnTo>
                      <a:pt x="526" y="212"/>
                    </a:lnTo>
                    <a:lnTo>
                      <a:pt x="526" y="204"/>
                    </a:lnTo>
                    <a:lnTo>
                      <a:pt x="527" y="186"/>
                    </a:lnTo>
                    <a:lnTo>
                      <a:pt x="526" y="177"/>
                    </a:lnTo>
                    <a:lnTo>
                      <a:pt x="523" y="169"/>
                    </a:lnTo>
                    <a:lnTo>
                      <a:pt x="523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Freeform: Shape 42"/>
              <p:cNvSpPr/>
              <p:nvPr/>
            </p:nvSpPr>
            <p:spPr bwMode="auto">
              <a:xfrm>
                <a:off x="6610350" y="1595438"/>
                <a:ext cx="574675" cy="311150"/>
              </a:xfrm>
              <a:custGeom>
                <a:avLst/>
                <a:gdLst>
                  <a:gd name="T0" fmla="*/ 43 w 724"/>
                  <a:gd name="T1" fmla="*/ 132 h 392"/>
                  <a:gd name="T2" fmla="*/ 76 w 724"/>
                  <a:gd name="T3" fmla="*/ 143 h 392"/>
                  <a:gd name="T4" fmla="*/ 90 w 724"/>
                  <a:gd name="T5" fmla="*/ 152 h 392"/>
                  <a:gd name="T6" fmla="*/ 157 w 724"/>
                  <a:gd name="T7" fmla="*/ 134 h 392"/>
                  <a:gd name="T8" fmla="*/ 194 w 724"/>
                  <a:gd name="T9" fmla="*/ 142 h 392"/>
                  <a:gd name="T10" fmla="*/ 213 w 724"/>
                  <a:gd name="T11" fmla="*/ 151 h 392"/>
                  <a:gd name="T12" fmla="*/ 244 w 724"/>
                  <a:gd name="T13" fmla="*/ 136 h 392"/>
                  <a:gd name="T14" fmla="*/ 256 w 724"/>
                  <a:gd name="T15" fmla="*/ 139 h 392"/>
                  <a:gd name="T16" fmla="*/ 263 w 724"/>
                  <a:gd name="T17" fmla="*/ 165 h 392"/>
                  <a:gd name="T18" fmla="*/ 231 w 724"/>
                  <a:gd name="T19" fmla="*/ 198 h 392"/>
                  <a:gd name="T20" fmla="*/ 197 w 724"/>
                  <a:gd name="T21" fmla="*/ 214 h 392"/>
                  <a:gd name="T22" fmla="*/ 160 w 724"/>
                  <a:gd name="T23" fmla="*/ 188 h 392"/>
                  <a:gd name="T24" fmla="*/ 133 w 724"/>
                  <a:gd name="T25" fmla="*/ 185 h 392"/>
                  <a:gd name="T26" fmla="*/ 134 w 724"/>
                  <a:gd name="T27" fmla="*/ 201 h 392"/>
                  <a:gd name="T28" fmla="*/ 159 w 724"/>
                  <a:gd name="T29" fmla="*/ 255 h 392"/>
                  <a:gd name="T30" fmla="*/ 150 w 724"/>
                  <a:gd name="T31" fmla="*/ 274 h 392"/>
                  <a:gd name="T32" fmla="*/ 118 w 724"/>
                  <a:gd name="T33" fmla="*/ 275 h 392"/>
                  <a:gd name="T34" fmla="*/ 111 w 724"/>
                  <a:gd name="T35" fmla="*/ 285 h 392"/>
                  <a:gd name="T36" fmla="*/ 126 w 724"/>
                  <a:gd name="T37" fmla="*/ 313 h 392"/>
                  <a:gd name="T38" fmla="*/ 126 w 724"/>
                  <a:gd name="T39" fmla="*/ 330 h 392"/>
                  <a:gd name="T40" fmla="*/ 98 w 724"/>
                  <a:gd name="T41" fmla="*/ 337 h 392"/>
                  <a:gd name="T42" fmla="*/ 89 w 724"/>
                  <a:gd name="T43" fmla="*/ 349 h 392"/>
                  <a:gd name="T44" fmla="*/ 77 w 724"/>
                  <a:gd name="T45" fmla="*/ 362 h 392"/>
                  <a:gd name="T46" fmla="*/ 83 w 724"/>
                  <a:gd name="T47" fmla="*/ 381 h 392"/>
                  <a:gd name="T48" fmla="*/ 105 w 724"/>
                  <a:gd name="T49" fmla="*/ 387 h 392"/>
                  <a:gd name="T50" fmla="*/ 163 w 724"/>
                  <a:gd name="T51" fmla="*/ 372 h 392"/>
                  <a:gd name="T52" fmla="*/ 183 w 724"/>
                  <a:gd name="T53" fmla="*/ 376 h 392"/>
                  <a:gd name="T54" fmla="*/ 268 w 724"/>
                  <a:gd name="T55" fmla="*/ 391 h 392"/>
                  <a:gd name="T56" fmla="*/ 317 w 724"/>
                  <a:gd name="T57" fmla="*/ 376 h 392"/>
                  <a:gd name="T58" fmla="*/ 304 w 724"/>
                  <a:gd name="T59" fmla="*/ 349 h 392"/>
                  <a:gd name="T60" fmla="*/ 297 w 724"/>
                  <a:gd name="T61" fmla="*/ 328 h 392"/>
                  <a:gd name="T62" fmla="*/ 309 w 724"/>
                  <a:gd name="T63" fmla="*/ 309 h 392"/>
                  <a:gd name="T64" fmla="*/ 371 w 724"/>
                  <a:gd name="T65" fmla="*/ 293 h 392"/>
                  <a:gd name="T66" fmla="*/ 383 w 724"/>
                  <a:gd name="T67" fmla="*/ 280 h 392"/>
                  <a:gd name="T68" fmla="*/ 401 w 724"/>
                  <a:gd name="T69" fmla="*/ 229 h 392"/>
                  <a:gd name="T70" fmla="*/ 459 w 724"/>
                  <a:gd name="T71" fmla="*/ 205 h 392"/>
                  <a:gd name="T72" fmla="*/ 525 w 724"/>
                  <a:gd name="T73" fmla="*/ 142 h 392"/>
                  <a:gd name="T74" fmla="*/ 552 w 724"/>
                  <a:gd name="T75" fmla="*/ 123 h 392"/>
                  <a:gd name="T76" fmla="*/ 594 w 724"/>
                  <a:gd name="T77" fmla="*/ 116 h 392"/>
                  <a:gd name="T78" fmla="*/ 641 w 724"/>
                  <a:gd name="T79" fmla="*/ 92 h 392"/>
                  <a:gd name="T80" fmla="*/ 695 w 724"/>
                  <a:gd name="T81" fmla="*/ 84 h 392"/>
                  <a:gd name="T82" fmla="*/ 722 w 724"/>
                  <a:gd name="T83" fmla="*/ 63 h 392"/>
                  <a:gd name="T84" fmla="*/ 703 w 724"/>
                  <a:gd name="T85" fmla="*/ 59 h 392"/>
                  <a:gd name="T86" fmla="*/ 681 w 724"/>
                  <a:gd name="T87" fmla="*/ 58 h 392"/>
                  <a:gd name="T88" fmla="*/ 633 w 724"/>
                  <a:gd name="T89" fmla="*/ 17 h 392"/>
                  <a:gd name="T90" fmla="*/ 610 w 724"/>
                  <a:gd name="T91" fmla="*/ 14 h 392"/>
                  <a:gd name="T92" fmla="*/ 588 w 724"/>
                  <a:gd name="T93" fmla="*/ 18 h 392"/>
                  <a:gd name="T94" fmla="*/ 534 w 724"/>
                  <a:gd name="T95" fmla="*/ 5 h 392"/>
                  <a:gd name="T96" fmla="*/ 465 w 724"/>
                  <a:gd name="T97" fmla="*/ 1 h 392"/>
                  <a:gd name="T98" fmla="*/ 304 w 724"/>
                  <a:gd name="T99" fmla="*/ 27 h 392"/>
                  <a:gd name="T100" fmla="*/ 241 w 724"/>
                  <a:gd name="T101" fmla="*/ 53 h 392"/>
                  <a:gd name="T102" fmla="*/ 193 w 724"/>
                  <a:gd name="T103" fmla="*/ 50 h 392"/>
                  <a:gd name="T104" fmla="*/ 150 w 724"/>
                  <a:gd name="T105" fmla="*/ 40 h 392"/>
                  <a:gd name="T106" fmla="*/ 108 w 724"/>
                  <a:gd name="T107" fmla="*/ 67 h 392"/>
                  <a:gd name="T108" fmla="*/ 26 w 724"/>
                  <a:gd name="T109" fmla="*/ 96 h 392"/>
                  <a:gd name="T110" fmla="*/ 0 w 724"/>
                  <a:gd name="T111" fmla="*/ 105 h 392"/>
                  <a:gd name="T112" fmla="*/ 15 w 724"/>
                  <a:gd name="T113" fmla="*/ 124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4" h="392">
                    <a:moveTo>
                      <a:pt x="15" y="124"/>
                    </a:moveTo>
                    <a:lnTo>
                      <a:pt x="15" y="124"/>
                    </a:lnTo>
                    <a:lnTo>
                      <a:pt x="22" y="127"/>
                    </a:lnTo>
                    <a:lnTo>
                      <a:pt x="28" y="129"/>
                    </a:lnTo>
                    <a:lnTo>
                      <a:pt x="43" y="132"/>
                    </a:lnTo>
                    <a:lnTo>
                      <a:pt x="58" y="134"/>
                    </a:lnTo>
                    <a:lnTo>
                      <a:pt x="66" y="136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6" y="143"/>
                    </a:lnTo>
                    <a:lnTo>
                      <a:pt x="78" y="148"/>
                    </a:lnTo>
                    <a:lnTo>
                      <a:pt x="81" y="152"/>
                    </a:lnTo>
                    <a:lnTo>
                      <a:pt x="83" y="154"/>
                    </a:lnTo>
                    <a:lnTo>
                      <a:pt x="83" y="154"/>
                    </a:lnTo>
                    <a:lnTo>
                      <a:pt x="90" y="152"/>
                    </a:lnTo>
                    <a:lnTo>
                      <a:pt x="98" y="151"/>
                    </a:lnTo>
                    <a:lnTo>
                      <a:pt x="113" y="147"/>
                    </a:lnTo>
                    <a:lnTo>
                      <a:pt x="127" y="142"/>
                    </a:lnTo>
                    <a:lnTo>
                      <a:pt x="142" y="138"/>
                    </a:lnTo>
                    <a:lnTo>
                      <a:pt x="157" y="134"/>
                    </a:lnTo>
                    <a:lnTo>
                      <a:pt x="165" y="134"/>
                    </a:lnTo>
                    <a:lnTo>
                      <a:pt x="172" y="134"/>
                    </a:lnTo>
                    <a:lnTo>
                      <a:pt x="180" y="135"/>
                    </a:lnTo>
                    <a:lnTo>
                      <a:pt x="188" y="138"/>
                    </a:lnTo>
                    <a:lnTo>
                      <a:pt x="194" y="142"/>
                    </a:lnTo>
                    <a:lnTo>
                      <a:pt x="202" y="148"/>
                    </a:lnTo>
                    <a:lnTo>
                      <a:pt x="202" y="148"/>
                    </a:lnTo>
                    <a:lnTo>
                      <a:pt x="206" y="149"/>
                    </a:lnTo>
                    <a:lnTo>
                      <a:pt x="209" y="150"/>
                    </a:lnTo>
                    <a:lnTo>
                      <a:pt x="213" y="151"/>
                    </a:lnTo>
                    <a:lnTo>
                      <a:pt x="216" y="150"/>
                    </a:lnTo>
                    <a:lnTo>
                      <a:pt x="223" y="148"/>
                    </a:lnTo>
                    <a:lnTo>
                      <a:pt x="231" y="143"/>
                    </a:lnTo>
                    <a:lnTo>
                      <a:pt x="238" y="140"/>
                    </a:lnTo>
                    <a:lnTo>
                      <a:pt x="244" y="136"/>
                    </a:lnTo>
                    <a:lnTo>
                      <a:pt x="248" y="136"/>
                    </a:lnTo>
                    <a:lnTo>
                      <a:pt x="250" y="136"/>
                    </a:lnTo>
                    <a:lnTo>
                      <a:pt x="254" y="136"/>
                    </a:lnTo>
                    <a:lnTo>
                      <a:pt x="256" y="139"/>
                    </a:lnTo>
                    <a:lnTo>
                      <a:pt x="256" y="139"/>
                    </a:lnTo>
                    <a:lnTo>
                      <a:pt x="260" y="144"/>
                    </a:lnTo>
                    <a:lnTo>
                      <a:pt x="263" y="149"/>
                    </a:lnTo>
                    <a:lnTo>
                      <a:pt x="264" y="155"/>
                    </a:lnTo>
                    <a:lnTo>
                      <a:pt x="264" y="160"/>
                    </a:lnTo>
                    <a:lnTo>
                      <a:pt x="263" y="165"/>
                    </a:lnTo>
                    <a:lnTo>
                      <a:pt x="260" y="171"/>
                    </a:lnTo>
                    <a:lnTo>
                      <a:pt x="257" y="175"/>
                    </a:lnTo>
                    <a:lnTo>
                      <a:pt x="252" y="180"/>
                    </a:lnTo>
                    <a:lnTo>
                      <a:pt x="242" y="190"/>
                    </a:lnTo>
                    <a:lnTo>
                      <a:pt x="231" y="198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5" y="214"/>
                    </a:lnTo>
                    <a:lnTo>
                      <a:pt x="202" y="214"/>
                    </a:lnTo>
                    <a:lnTo>
                      <a:pt x="197" y="214"/>
                    </a:lnTo>
                    <a:lnTo>
                      <a:pt x="191" y="210"/>
                    </a:lnTo>
                    <a:lnTo>
                      <a:pt x="184" y="207"/>
                    </a:lnTo>
                    <a:lnTo>
                      <a:pt x="172" y="197"/>
                    </a:lnTo>
                    <a:lnTo>
                      <a:pt x="166" y="192"/>
                    </a:lnTo>
                    <a:lnTo>
                      <a:pt x="160" y="188"/>
                    </a:lnTo>
                    <a:lnTo>
                      <a:pt x="160" y="188"/>
                    </a:lnTo>
                    <a:lnTo>
                      <a:pt x="151" y="185"/>
                    </a:lnTo>
                    <a:lnTo>
                      <a:pt x="142" y="184"/>
                    </a:lnTo>
                    <a:lnTo>
                      <a:pt x="138" y="184"/>
                    </a:lnTo>
                    <a:lnTo>
                      <a:pt x="133" y="185"/>
                    </a:lnTo>
                    <a:lnTo>
                      <a:pt x="131" y="187"/>
                    </a:lnTo>
                    <a:lnTo>
                      <a:pt x="131" y="190"/>
                    </a:lnTo>
                    <a:lnTo>
                      <a:pt x="131" y="190"/>
                    </a:lnTo>
                    <a:lnTo>
                      <a:pt x="132" y="196"/>
                    </a:lnTo>
                    <a:lnTo>
                      <a:pt x="134" y="201"/>
                    </a:lnTo>
                    <a:lnTo>
                      <a:pt x="140" y="212"/>
                    </a:lnTo>
                    <a:lnTo>
                      <a:pt x="153" y="233"/>
                    </a:lnTo>
                    <a:lnTo>
                      <a:pt x="158" y="245"/>
                    </a:lnTo>
                    <a:lnTo>
                      <a:pt x="159" y="249"/>
                    </a:lnTo>
                    <a:lnTo>
                      <a:pt x="159" y="255"/>
                    </a:lnTo>
                    <a:lnTo>
                      <a:pt x="159" y="259"/>
                    </a:lnTo>
                    <a:lnTo>
                      <a:pt x="157" y="265"/>
                    </a:lnTo>
                    <a:lnTo>
                      <a:pt x="155" y="270"/>
                    </a:lnTo>
                    <a:lnTo>
                      <a:pt x="150" y="274"/>
                    </a:lnTo>
                    <a:lnTo>
                      <a:pt x="150" y="274"/>
                    </a:lnTo>
                    <a:lnTo>
                      <a:pt x="148" y="276"/>
                    </a:lnTo>
                    <a:lnTo>
                      <a:pt x="144" y="276"/>
                    </a:lnTo>
                    <a:lnTo>
                      <a:pt x="139" y="278"/>
                    </a:lnTo>
                    <a:lnTo>
                      <a:pt x="125" y="275"/>
                    </a:lnTo>
                    <a:lnTo>
                      <a:pt x="118" y="275"/>
                    </a:lnTo>
                    <a:lnTo>
                      <a:pt x="114" y="276"/>
                    </a:lnTo>
                    <a:lnTo>
                      <a:pt x="113" y="278"/>
                    </a:lnTo>
                    <a:lnTo>
                      <a:pt x="111" y="280"/>
                    </a:lnTo>
                    <a:lnTo>
                      <a:pt x="111" y="282"/>
                    </a:lnTo>
                    <a:lnTo>
                      <a:pt x="111" y="285"/>
                    </a:lnTo>
                    <a:lnTo>
                      <a:pt x="111" y="285"/>
                    </a:lnTo>
                    <a:lnTo>
                      <a:pt x="113" y="290"/>
                    </a:lnTo>
                    <a:lnTo>
                      <a:pt x="115" y="293"/>
                    </a:lnTo>
                    <a:lnTo>
                      <a:pt x="120" y="303"/>
                    </a:lnTo>
                    <a:lnTo>
                      <a:pt x="126" y="313"/>
                    </a:lnTo>
                    <a:lnTo>
                      <a:pt x="128" y="317"/>
                    </a:lnTo>
                    <a:lnTo>
                      <a:pt x="130" y="322"/>
                    </a:lnTo>
                    <a:lnTo>
                      <a:pt x="130" y="322"/>
                    </a:lnTo>
                    <a:lnTo>
                      <a:pt x="128" y="326"/>
                    </a:lnTo>
                    <a:lnTo>
                      <a:pt x="126" y="330"/>
                    </a:lnTo>
                    <a:lnTo>
                      <a:pt x="123" y="333"/>
                    </a:lnTo>
                    <a:lnTo>
                      <a:pt x="118" y="336"/>
                    </a:lnTo>
                    <a:lnTo>
                      <a:pt x="114" y="337"/>
                    </a:lnTo>
                    <a:lnTo>
                      <a:pt x="108" y="338"/>
                    </a:lnTo>
                    <a:lnTo>
                      <a:pt x="98" y="337"/>
                    </a:lnTo>
                    <a:lnTo>
                      <a:pt x="98" y="337"/>
                    </a:lnTo>
                    <a:lnTo>
                      <a:pt x="97" y="341"/>
                    </a:lnTo>
                    <a:lnTo>
                      <a:pt x="95" y="345"/>
                    </a:lnTo>
                    <a:lnTo>
                      <a:pt x="92" y="348"/>
                    </a:lnTo>
                    <a:lnTo>
                      <a:pt x="89" y="349"/>
                    </a:lnTo>
                    <a:lnTo>
                      <a:pt x="84" y="351"/>
                    </a:lnTo>
                    <a:lnTo>
                      <a:pt x="81" y="354"/>
                    </a:lnTo>
                    <a:lnTo>
                      <a:pt x="78" y="357"/>
                    </a:lnTo>
                    <a:lnTo>
                      <a:pt x="77" y="362"/>
                    </a:lnTo>
                    <a:lnTo>
                      <a:pt x="77" y="362"/>
                    </a:lnTo>
                    <a:lnTo>
                      <a:pt x="76" y="367"/>
                    </a:lnTo>
                    <a:lnTo>
                      <a:pt x="77" y="372"/>
                    </a:lnTo>
                    <a:lnTo>
                      <a:pt x="78" y="375"/>
                    </a:lnTo>
                    <a:lnTo>
                      <a:pt x="81" y="379"/>
                    </a:lnTo>
                    <a:lnTo>
                      <a:pt x="83" y="381"/>
                    </a:lnTo>
                    <a:lnTo>
                      <a:pt x="85" y="383"/>
                    </a:lnTo>
                    <a:lnTo>
                      <a:pt x="93" y="386"/>
                    </a:lnTo>
                    <a:lnTo>
                      <a:pt x="93" y="386"/>
                    </a:lnTo>
                    <a:lnTo>
                      <a:pt x="99" y="387"/>
                    </a:lnTo>
                    <a:lnTo>
                      <a:pt x="105" y="387"/>
                    </a:lnTo>
                    <a:lnTo>
                      <a:pt x="117" y="384"/>
                    </a:lnTo>
                    <a:lnTo>
                      <a:pt x="128" y="382"/>
                    </a:lnTo>
                    <a:lnTo>
                      <a:pt x="140" y="378"/>
                    </a:lnTo>
                    <a:lnTo>
                      <a:pt x="151" y="374"/>
                    </a:lnTo>
                    <a:lnTo>
                      <a:pt x="163" y="372"/>
                    </a:lnTo>
                    <a:lnTo>
                      <a:pt x="168" y="372"/>
                    </a:lnTo>
                    <a:lnTo>
                      <a:pt x="173" y="372"/>
                    </a:lnTo>
                    <a:lnTo>
                      <a:pt x="178" y="374"/>
                    </a:lnTo>
                    <a:lnTo>
                      <a:pt x="183" y="376"/>
                    </a:lnTo>
                    <a:lnTo>
                      <a:pt x="183" y="376"/>
                    </a:lnTo>
                    <a:lnTo>
                      <a:pt x="199" y="383"/>
                    </a:lnTo>
                    <a:lnTo>
                      <a:pt x="216" y="388"/>
                    </a:lnTo>
                    <a:lnTo>
                      <a:pt x="233" y="391"/>
                    </a:lnTo>
                    <a:lnTo>
                      <a:pt x="250" y="392"/>
                    </a:lnTo>
                    <a:lnTo>
                      <a:pt x="268" y="391"/>
                    </a:lnTo>
                    <a:lnTo>
                      <a:pt x="284" y="388"/>
                    </a:lnTo>
                    <a:lnTo>
                      <a:pt x="300" y="383"/>
                    </a:lnTo>
                    <a:lnTo>
                      <a:pt x="315" y="378"/>
                    </a:lnTo>
                    <a:lnTo>
                      <a:pt x="315" y="378"/>
                    </a:lnTo>
                    <a:lnTo>
                      <a:pt x="317" y="376"/>
                    </a:lnTo>
                    <a:lnTo>
                      <a:pt x="317" y="375"/>
                    </a:lnTo>
                    <a:lnTo>
                      <a:pt x="317" y="372"/>
                    </a:lnTo>
                    <a:lnTo>
                      <a:pt x="315" y="367"/>
                    </a:lnTo>
                    <a:lnTo>
                      <a:pt x="312" y="362"/>
                    </a:lnTo>
                    <a:lnTo>
                      <a:pt x="304" y="349"/>
                    </a:lnTo>
                    <a:lnTo>
                      <a:pt x="300" y="343"/>
                    </a:lnTo>
                    <a:lnTo>
                      <a:pt x="298" y="337"/>
                    </a:lnTo>
                    <a:lnTo>
                      <a:pt x="298" y="337"/>
                    </a:lnTo>
                    <a:lnTo>
                      <a:pt x="297" y="332"/>
                    </a:lnTo>
                    <a:lnTo>
                      <a:pt x="297" y="328"/>
                    </a:lnTo>
                    <a:lnTo>
                      <a:pt x="298" y="323"/>
                    </a:lnTo>
                    <a:lnTo>
                      <a:pt x="300" y="320"/>
                    </a:lnTo>
                    <a:lnTo>
                      <a:pt x="305" y="313"/>
                    </a:lnTo>
                    <a:lnTo>
                      <a:pt x="309" y="309"/>
                    </a:lnTo>
                    <a:lnTo>
                      <a:pt x="309" y="309"/>
                    </a:lnTo>
                    <a:lnTo>
                      <a:pt x="318" y="305"/>
                    </a:lnTo>
                    <a:lnTo>
                      <a:pt x="330" y="303"/>
                    </a:lnTo>
                    <a:lnTo>
                      <a:pt x="351" y="299"/>
                    </a:lnTo>
                    <a:lnTo>
                      <a:pt x="362" y="297"/>
                    </a:lnTo>
                    <a:lnTo>
                      <a:pt x="371" y="293"/>
                    </a:lnTo>
                    <a:lnTo>
                      <a:pt x="374" y="291"/>
                    </a:lnTo>
                    <a:lnTo>
                      <a:pt x="378" y="289"/>
                    </a:lnTo>
                    <a:lnTo>
                      <a:pt x="381" y="284"/>
                    </a:lnTo>
                    <a:lnTo>
                      <a:pt x="383" y="280"/>
                    </a:lnTo>
                    <a:lnTo>
                      <a:pt x="383" y="280"/>
                    </a:lnTo>
                    <a:lnTo>
                      <a:pt x="387" y="264"/>
                    </a:lnTo>
                    <a:lnTo>
                      <a:pt x="391" y="248"/>
                    </a:lnTo>
                    <a:lnTo>
                      <a:pt x="393" y="240"/>
                    </a:lnTo>
                    <a:lnTo>
                      <a:pt x="397" y="233"/>
                    </a:lnTo>
                    <a:lnTo>
                      <a:pt x="401" y="229"/>
                    </a:lnTo>
                    <a:lnTo>
                      <a:pt x="407" y="225"/>
                    </a:lnTo>
                    <a:lnTo>
                      <a:pt x="407" y="225"/>
                    </a:lnTo>
                    <a:lnTo>
                      <a:pt x="425" y="220"/>
                    </a:lnTo>
                    <a:lnTo>
                      <a:pt x="442" y="213"/>
                    </a:lnTo>
                    <a:lnTo>
                      <a:pt x="459" y="205"/>
                    </a:lnTo>
                    <a:lnTo>
                      <a:pt x="474" y="196"/>
                    </a:lnTo>
                    <a:lnTo>
                      <a:pt x="489" y="185"/>
                    </a:lnTo>
                    <a:lnTo>
                      <a:pt x="503" y="173"/>
                    </a:lnTo>
                    <a:lnTo>
                      <a:pt x="515" y="158"/>
                    </a:lnTo>
                    <a:lnTo>
                      <a:pt x="525" y="142"/>
                    </a:lnTo>
                    <a:lnTo>
                      <a:pt x="525" y="142"/>
                    </a:lnTo>
                    <a:lnTo>
                      <a:pt x="531" y="134"/>
                    </a:lnTo>
                    <a:lnTo>
                      <a:pt x="537" y="130"/>
                    </a:lnTo>
                    <a:lnTo>
                      <a:pt x="545" y="125"/>
                    </a:lnTo>
                    <a:lnTo>
                      <a:pt x="552" y="123"/>
                    </a:lnTo>
                    <a:lnTo>
                      <a:pt x="561" y="121"/>
                    </a:lnTo>
                    <a:lnTo>
                      <a:pt x="569" y="119"/>
                    </a:lnTo>
                    <a:lnTo>
                      <a:pt x="587" y="118"/>
                    </a:lnTo>
                    <a:lnTo>
                      <a:pt x="587" y="118"/>
                    </a:lnTo>
                    <a:lnTo>
                      <a:pt x="594" y="116"/>
                    </a:lnTo>
                    <a:lnTo>
                      <a:pt x="600" y="114"/>
                    </a:lnTo>
                    <a:lnTo>
                      <a:pt x="614" y="106"/>
                    </a:lnTo>
                    <a:lnTo>
                      <a:pt x="628" y="98"/>
                    </a:lnTo>
                    <a:lnTo>
                      <a:pt x="635" y="94"/>
                    </a:lnTo>
                    <a:lnTo>
                      <a:pt x="641" y="92"/>
                    </a:lnTo>
                    <a:lnTo>
                      <a:pt x="641" y="92"/>
                    </a:lnTo>
                    <a:lnTo>
                      <a:pt x="653" y="90"/>
                    </a:lnTo>
                    <a:lnTo>
                      <a:pt x="666" y="89"/>
                    </a:lnTo>
                    <a:lnTo>
                      <a:pt x="681" y="86"/>
                    </a:lnTo>
                    <a:lnTo>
                      <a:pt x="695" y="84"/>
                    </a:lnTo>
                    <a:lnTo>
                      <a:pt x="706" y="80"/>
                    </a:lnTo>
                    <a:lnTo>
                      <a:pt x="712" y="76"/>
                    </a:lnTo>
                    <a:lnTo>
                      <a:pt x="716" y="73"/>
                    </a:lnTo>
                    <a:lnTo>
                      <a:pt x="720" y="68"/>
                    </a:lnTo>
                    <a:lnTo>
                      <a:pt x="722" y="63"/>
                    </a:lnTo>
                    <a:lnTo>
                      <a:pt x="724" y="57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13" y="55"/>
                    </a:lnTo>
                    <a:lnTo>
                      <a:pt x="703" y="59"/>
                    </a:lnTo>
                    <a:lnTo>
                      <a:pt x="697" y="60"/>
                    </a:lnTo>
                    <a:lnTo>
                      <a:pt x="691" y="61"/>
                    </a:lnTo>
                    <a:lnTo>
                      <a:pt x="687" y="60"/>
                    </a:lnTo>
                    <a:lnTo>
                      <a:pt x="681" y="58"/>
                    </a:lnTo>
                    <a:lnTo>
                      <a:pt x="681" y="58"/>
                    </a:lnTo>
                    <a:lnTo>
                      <a:pt x="673" y="51"/>
                    </a:lnTo>
                    <a:lnTo>
                      <a:pt x="665" y="43"/>
                    </a:lnTo>
                    <a:lnTo>
                      <a:pt x="649" y="28"/>
                    </a:lnTo>
                    <a:lnTo>
                      <a:pt x="641" y="23"/>
                    </a:lnTo>
                    <a:lnTo>
                      <a:pt x="633" y="17"/>
                    </a:lnTo>
                    <a:lnTo>
                      <a:pt x="625" y="14"/>
                    </a:lnTo>
                    <a:lnTo>
                      <a:pt x="616" y="11"/>
                    </a:lnTo>
                    <a:lnTo>
                      <a:pt x="616" y="11"/>
                    </a:lnTo>
                    <a:lnTo>
                      <a:pt x="613" y="13"/>
                    </a:lnTo>
                    <a:lnTo>
                      <a:pt x="610" y="14"/>
                    </a:lnTo>
                    <a:lnTo>
                      <a:pt x="603" y="17"/>
                    </a:lnTo>
                    <a:lnTo>
                      <a:pt x="595" y="19"/>
                    </a:lnTo>
                    <a:lnTo>
                      <a:pt x="591" y="19"/>
                    </a:lnTo>
                    <a:lnTo>
                      <a:pt x="588" y="18"/>
                    </a:lnTo>
                    <a:lnTo>
                      <a:pt x="588" y="18"/>
                    </a:lnTo>
                    <a:lnTo>
                      <a:pt x="572" y="10"/>
                    </a:lnTo>
                    <a:lnTo>
                      <a:pt x="565" y="8"/>
                    </a:lnTo>
                    <a:lnTo>
                      <a:pt x="557" y="7"/>
                    </a:lnTo>
                    <a:lnTo>
                      <a:pt x="557" y="7"/>
                    </a:lnTo>
                    <a:lnTo>
                      <a:pt x="534" y="5"/>
                    </a:lnTo>
                    <a:lnTo>
                      <a:pt x="511" y="2"/>
                    </a:lnTo>
                    <a:lnTo>
                      <a:pt x="488" y="0"/>
                    </a:lnTo>
                    <a:lnTo>
                      <a:pt x="476" y="0"/>
                    </a:lnTo>
                    <a:lnTo>
                      <a:pt x="465" y="1"/>
                    </a:lnTo>
                    <a:lnTo>
                      <a:pt x="465" y="1"/>
                    </a:lnTo>
                    <a:lnTo>
                      <a:pt x="424" y="8"/>
                    </a:lnTo>
                    <a:lnTo>
                      <a:pt x="384" y="15"/>
                    </a:lnTo>
                    <a:lnTo>
                      <a:pt x="343" y="22"/>
                    </a:lnTo>
                    <a:lnTo>
                      <a:pt x="304" y="27"/>
                    </a:lnTo>
                    <a:lnTo>
                      <a:pt x="304" y="27"/>
                    </a:lnTo>
                    <a:lnTo>
                      <a:pt x="292" y="30"/>
                    </a:lnTo>
                    <a:lnTo>
                      <a:pt x="282" y="34"/>
                    </a:lnTo>
                    <a:lnTo>
                      <a:pt x="262" y="44"/>
                    </a:lnTo>
                    <a:lnTo>
                      <a:pt x="251" y="49"/>
                    </a:lnTo>
                    <a:lnTo>
                      <a:pt x="241" y="53"/>
                    </a:lnTo>
                    <a:lnTo>
                      <a:pt x="231" y="56"/>
                    </a:lnTo>
                    <a:lnTo>
                      <a:pt x="219" y="57"/>
                    </a:lnTo>
                    <a:lnTo>
                      <a:pt x="219" y="57"/>
                    </a:lnTo>
                    <a:lnTo>
                      <a:pt x="207" y="55"/>
                    </a:lnTo>
                    <a:lnTo>
                      <a:pt x="193" y="50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1" y="39"/>
                    </a:lnTo>
                    <a:lnTo>
                      <a:pt x="158" y="39"/>
                    </a:lnTo>
                    <a:lnTo>
                      <a:pt x="150" y="40"/>
                    </a:lnTo>
                    <a:lnTo>
                      <a:pt x="143" y="43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24" y="58"/>
                    </a:lnTo>
                    <a:lnTo>
                      <a:pt x="108" y="67"/>
                    </a:lnTo>
                    <a:lnTo>
                      <a:pt x="92" y="76"/>
                    </a:lnTo>
                    <a:lnTo>
                      <a:pt x="76" y="83"/>
                    </a:lnTo>
                    <a:lnTo>
                      <a:pt x="60" y="89"/>
                    </a:lnTo>
                    <a:lnTo>
                      <a:pt x="43" y="92"/>
                    </a:lnTo>
                    <a:lnTo>
                      <a:pt x="26" y="96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1" y="101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3" y="114"/>
                    </a:lnTo>
                    <a:lnTo>
                      <a:pt x="7" y="118"/>
                    </a:lnTo>
                    <a:lnTo>
                      <a:pt x="10" y="122"/>
                    </a:lnTo>
                    <a:lnTo>
                      <a:pt x="15" y="124"/>
                    </a:lnTo>
                    <a:lnTo>
                      <a:pt x="15" y="1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Freeform: Shape 43"/>
              <p:cNvSpPr/>
              <p:nvPr/>
            </p:nvSpPr>
            <p:spPr bwMode="auto">
              <a:xfrm>
                <a:off x="6523038" y="1704975"/>
                <a:ext cx="158750" cy="114300"/>
              </a:xfrm>
              <a:custGeom>
                <a:avLst/>
                <a:gdLst>
                  <a:gd name="T0" fmla="*/ 26 w 200"/>
                  <a:gd name="T1" fmla="*/ 76 h 143"/>
                  <a:gd name="T2" fmla="*/ 35 w 200"/>
                  <a:gd name="T3" fmla="*/ 86 h 143"/>
                  <a:gd name="T4" fmla="*/ 49 w 200"/>
                  <a:gd name="T5" fmla="*/ 111 h 143"/>
                  <a:gd name="T6" fmla="*/ 58 w 200"/>
                  <a:gd name="T7" fmla="*/ 129 h 143"/>
                  <a:gd name="T8" fmla="*/ 67 w 200"/>
                  <a:gd name="T9" fmla="*/ 139 h 143"/>
                  <a:gd name="T10" fmla="*/ 77 w 200"/>
                  <a:gd name="T11" fmla="*/ 143 h 143"/>
                  <a:gd name="T12" fmla="*/ 90 w 200"/>
                  <a:gd name="T13" fmla="*/ 142 h 143"/>
                  <a:gd name="T14" fmla="*/ 98 w 200"/>
                  <a:gd name="T15" fmla="*/ 140 h 143"/>
                  <a:gd name="T16" fmla="*/ 139 w 200"/>
                  <a:gd name="T17" fmla="*/ 124 h 143"/>
                  <a:gd name="T18" fmla="*/ 170 w 200"/>
                  <a:gd name="T19" fmla="*/ 116 h 143"/>
                  <a:gd name="T20" fmla="*/ 182 w 200"/>
                  <a:gd name="T21" fmla="*/ 113 h 143"/>
                  <a:gd name="T22" fmla="*/ 192 w 200"/>
                  <a:gd name="T23" fmla="*/ 109 h 143"/>
                  <a:gd name="T24" fmla="*/ 199 w 200"/>
                  <a:gd name="T25" fmla="*/ 101 h 143"/>
                  <a:gd name="T26" fmla="*/ 199 w 200"/>
                  <a:gd name="T27" fmla="*/ 90 h 143"/>
                  <a:gd name="T28" fmla="*/ 191 w 200"/>
                  <a:gd name="T29" fmla="*/ 78 h 143"/>
                  <a:gd name="T30" fmla="*/ 166 w 200"/>
                  <a:gd name="T31" fmla="*/ 57 h 143"/>
                  <a:gd name="T32" fmla="*/ 144 w 200"/>
                  <a:gd name="T33" fmla="*/ 35 h 143"/>
                  <a:gd name="T34" fmla="*/ 135 w 200"/>
                  <a:gd name="T35" fmla="*/ 30 h 143"/>
                  <a:gd name="T36" fmla="*/ 108 w 200"/>
                  <a:gd name="T37" fmla="*/ 26 h 143"/>
                  <a:gd name="T38" fmla="*/ 94 w 200"/>
                  <a:gd name="T39" fmla="*/ 20 h 143"/>
                  <a:gd name="T40" fmla="*/ 81 w 200"/>
                  <a:gd name="T41" fmla="*/ 11 h 143"/>
                  <a:gd name="T42" fmla="*/ 66 w 200"/>
                  <a:gd name="T43" fmla="*/ 2 h 143"/>
                  <a:gd name="T44" fmla="*/ 51 w 200"/>
                  <a:gd name="T45" fmla="*/ 0 h 143"/>
                  <a:gd name="T46" fmla="*/ 40 w 200"/>
                  <a:gd name="T47" fmla="*/ 4 h 143"/>
                  <a:gd name="T48" fmla="*/ 36 w 200"/>
                  <a:gd name="T49" fmla="*/ 8 h 143"/>
                  <a:gd name="T50" fmla="*/ 28 w 200"/>
                  <a:gd name="T51" fmla="*/ 17 h 143"/>
                  <a:gd name="T52" fmla="*/ 17 w 200"/>
                  <a:gd name="T53" fmla="*/ 32 h 143"/>
                  <a:gd name="T54" fmla="*/ 8 w 200"/>
                  <a:gd name="T55" fmla="*/ 40 h 143"/>
                  <a:gd name="T56" fmla="*/ 1 w 200"/>
                  <a:gd name="T57" fmla="*/ 43 h 143"/>
                  <a:gd name="T58" fmla="*/ 0 w 200"/>
                  <a:gd name="T59" fmla="*/ 49 h 143"/>
                  <a:gd name="T60" fmla="*/ 1 w 200"/>
                  <a:gd name="T61" fmla="*/ 55 h 143"/>
                  <a:gd name="T62" fmla="*/ 7 w 200"/>
                  <a:gd name="T63" fmla="*/ 61 h 143"/>
                  <a:gd name="T64" fmla="*/ 20 w 200"/>
                  <a:gd name="T65" fmla="*/ 70 h 143"/>
                  <a:gd name="T66" fmla="*/ 26 w 200"/>
                  <a:gd name="T67" fmla="*/ 7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" h="143">
                    <a:moveTo>
                      <a:pt x="26" y="76"/>
                    </a:moveTo>
                    <a:lnTo>
                      <a:pt x="26" y="76"/>
                    </a:lnTo>
                    <a:lnTo>
                      <a:pt x="30" y="81"/>
                    </a:lnTo>
                    <a:lnTo>
                      <a:pt x="35" y="86"/>
                    </a:lnTo>
                    <a:lnTo>
                      <a:pt x="42" y="99"/>
                    </a:lnTo>
                    <a:lnTo>
                      <a:pt x="49" y="111"/>
                    </a:lnTo>
                    <a:lnTo>
                      <a:pt x="54" y="124"/>
                    </a:lnTo>
                    <a:lnTo>
                      <a:pt x="58" y="129"/>
                    </a:lnTo>
                    <a:lnTo>
                      <a:pt x="62" y="134"/>
                    </a:lnTo>
                    <a:lnTo>
                      <a:pt x="67" y="139"/>
                    </a:lnTo>
                    <a:lnTo>
                      <a:pt x="71" y="141"/>
                    </a:lnTo>
                    <a:lnTo>
                      <a:pt x="77" y="143"/>
                    </a:lnTo>
                    <a:lnTo>
                      <a:pt x="83" y="143"/>
                    </a:lnTo>
                    <a:lnTo>
                      <a:pt x="90" y="142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18" y="132"/>
                    </a:lnTo>
                    <a:lnTo>
                      <a:pt x="139" y="124"/>
                    </a:lnTo>
                    <a:lnTo>
                      <a:pt x="159" y="118"/>
                    </a:lnTo>
                    <a:lnTo>
                      <a:pt x="170" y="116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87" y="112"/>
                    </a:lnTo>
                    <a:lnTo>
                      <a:pt x="192" y="109"/>
                    </a:lnTo>
                    <a:lnTo>
                      <a:pt x="197" y="106"/>
                    </a:lnTo>
                    <a:lnTo>
                      <a:pt x="199" y="101"/>
                    </a:lnTo>
                    <a:lnTo>
                      <a:pt x="200" y="95"/>
                    </a:lnTo>
                    <a:lnTo>
                      <a:pt x="199" y="90"/>
                    </a:lnTo>
                    <a:lnTo>
                      <a:pt x="197" y="83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66" y="57"/>
                    </a:lnTo>
                    <a:lnTo>
                      <a:pt x="144" y="35"/>
                    </a:lnTo>
                    <a:lnTo>
                      <a:pt x="144" y="35"/>
                    </a:lnTo>
                    <a:lnTo>
                      <a:pt x="140" y="32"/>
                    </a:lnTo>
                    <a:lnTo>
                      <a:pt x="135" y="30"/>
                    </a:lnTo>
                    <a:lnTo>
                      <a:pt x="121" y="28"/>
                    </a:lnTo>
                    <a:lnTo>
                      <a:pt x="108" y="26"/>
                    </a:lnTo>
                    <a:lnTo>
                      <a:pt x="101" y="24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1" y="11"/>
                    </a:lnTo>
                    <a:lnTo>
                      <a:pt x="73" y="7"/>
                    </a:lnTo>
                    <a:lnTo>
                      <a:pt x="66" y="2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3" y="2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2" y="11"/>
                    </a:lnTo>
                    <a:lnTo>
                      <a:pt x="28" y="17"/>
                    </a:lnTo>
                    <a:lnTo>
                      <a:pt x="20" y="26"/>
                    </a:lnTo>
                    <a:lnTo>
                      <a:pt x="17" y="32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7" y="61"/>
                    </a:lnTo>
                    <a:lnTo>
                      <a:pt x="13" y="66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26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Freeform: Shape 44"/>
              <p:cNvSpPr/>
              <p:nvPr/>
            </p:nvSpPr>
            <p:spPr bwMode="auto">
              <a:xfrm>
                <a:off x="7208838" y="2722563"/>
                <a:ext cx="155575" cy="125412"/>
              </a:xfrm>
              <a:custGeom>
                <a:avLst/>
                <a:gdLst>
                  <a:gd name="T0" fmla="*/ 106 w 197"/>
                  <a:gd name="T1" fmla="*/ 19 h 156"/>
                  <a:gd name="T2" fmla="*/ 108 w 197"/>
                  <a:gd name="T3" fmla="*/ 10 h 156"/>
                  <a:gd name="T4" fmla="*/ 105 w 197"/>
                  <a:gd name="T5" fmla="*/ 2 h 156"/>
                  <a:gd name="T6" fmla="*/ 83 w 197"/>
                  <a:gd name="T7" fmla="*/ 10 h 156"/>
                  <a:gd name="T8" fmla="*/ 77 w 197"/>
                  <a:gd name="T9" fmla="*/ 13 h 156"/>
                  <a:gd name="T10" fmla="*/ 68 w 197"/>
                  <a:gd name="T11" fmla="*/ 21 h 156"/>
                  <a:gd name="T12" fmla="*/ 61 w 197"/>
                  <a:gd name="T13" fmla="*/ 38 h 156"/>
                  <a:gd name="T14" fmla="*/ 57 w 197"/>
                  <a:gd name="T15" fmla="*/ 50 h 156"/>
                  <a:gd name="T16" fmla="*/ 52 w 197"/>
                  <a:gd name="T17" fmla="*/ 58 h 156"/>
                  <a:gd name="T18" fmla="*/ 36 w 197"/>
                  <a:gd name="T19" fmla="*/ 67 h 156"/>
                  <a:gd name="T20" fmla="*/ 32 w 197"/>
                  <a:gd name="T21" fmla="*/ 71 h 156"/>
                  <a:gd name="T22" fmla="*/ 28 w 197"/>
                  <a:gd name="T23" fmla="*/ 81 h 156"/>
                  <a:gd name="T24" fmla="*/ 22 w 197"/>
                  <a:gd name="T25" fmla="*/ 110 h 156"/>
                  <a:gd name="T26" fmla="*/ 14 w 197"/>
                  <a:gd name="T27" fmla="*/ 127 h 156"/>
                  <a:gd name="T28" fmla="*/ 0 w 197"/>
                  <a:gd name="T29" fmla="*/ 141 h 156"/>
                  <a:gd name="T30" fmla="*/ 6 w 197"/>
                  <a:gd name="T31" fmla="*/ 144 h 156"/>
                  <a:gd name="T32" fmla="*/ 25 w 197"/>
                  <a:gd name="T33" fmla="*/ 146 h 156"/>
                  <a:gd name="T34" fmla="*/ 51 w 197"/>
                  <a:gd name="T35" fmla="*/ 142 h 156"/>
                  <a:gd name="T36" fmla="*/ 77 w 197"/>
                  <a:gd name="T37" fmla="*/ 137 h 156"/>
                  <a:gd name="T38" fmla="*/ 95 w 197"/>
                  <a:gd name="T39" fmla="*/ 138 h 156"/>
                  <a:gd name="T40" fmla="*/ 101 w 197"/>
                  <a:gd name="T41" fmla="*/ 139 h 156"/>
                  <a:gd name="T42" fmla="*/ 119 w 197"/>
                  <a:gd name="T43" fmla="*/ 143 h 156"/>
                  <a:gd name="T44" fmla="*/ 147 w 197"/>
                  <a:gd name="T45" fmla="*/ 144 h 156"/>
                  <a:gd name="T46" fmla="*/ 164 w 197"/>
                  <a:gd name="T47" fmla="*/ 150 h 156"/>
                  <a:gd name="T48" fmla="*/ 171 w 197"/>
                  <a:gd name="T49" fmla="*/ 156 h 156"/>
                  <a:gd name="T50" fmla="*/ 175 w 197"/>
                  <a:gd name="T51" fmla="*/ 153 h 156"/>
                  <a:gd name="T52" fmla="*/ 190 w 197"/>
                  <a:gd name="T53" fmla="*/ 145 h 156"/>
                  <a:gd name="T54" fmla="*/ 196 w 197"/>
                  <a:gd name="T55" fmla="*/ 138 h 156"/>
                  <a:gd name="T56" fmla="*/ 197 w 197"/>
                  <a:gd name="T57" fmla="*/ 134 h 156"/>
                  <a:gd name="T58" fmla="*/ 193 w 197"/>
                  <a:gd name="T59" fmla="*/ 128 h 156"/>
                  <a:gd name="T60" fmla="*/ 184 w 197"/>
                  <a:gd name="T61" fmla="*/ 119 h 156"/>
                  <a:gd name="T62" fmla="*/ 172 w 197"/>
                  <a:gd name="T63" fmla="*/ 113 h 156"/>
                  <a:gd name="T64" fmla="*/ 155 w 197"/>
                  <a:gd name="T65" fmla="*/ 105 h 156"/>
                  <a:gd name="T66" fmla="*/ 150 w 197"/>
                  <a:gd name="T67" fmla="*/ 102 h 156"/>
                  <a:gd name="T68" fmla="*/ 130 w 197"/>
                  <a:gd name="T69" fmla="*/ 89 h 156"/>
                  <a:gd name="T70" fmla="*/ 99 w 197"/>
                  <a:gd name="T71" fmla="*/ 72 h 156"/>
                  <a:gd name="T72" fmla="*/ 82 w 197"/>
                  <a:gd name="T73" fmla="*/ 59 h 156"/>
                  <a:gd name="T74" fmla="*/ 75 w 197"/>
                  <a:gd name="T75" fmla="*/ 50 h 156"/>
                  <a:gd name="T76" fmla="*/ 72 w 197"/>
                  <a:gd name="T77" fmla="*/ 38 h 156"/>
                  <a:gd name="T78" fmla="*/ 74 w 197"/>
                  <a:gd name="T79" fmla="*/ 34 h 156"/>
                  <a:gd name="T80" fmla="*/ 81 w 197"/>
                  <a:gd name="T81" fmla="*/ 29 h 156"/>
                  <a:gd name="T82" fmla="*/ 100 w 197"/>
                  <a:gd name="T83" fmla="*/ 22 h 156"/>
                  <a:gd name="T84" fmla="*/ 106 w 197"/>
                  <a:gd name="T85" fmla="*/ 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7" h="156">
                    <a:moveTo>
                      <a:pt x="106" y="19"/>
                    </a:moveTo>
                    <a:lnTo>
                      <a:pt x="106" y="19"/>
                    </a:lnTo>
                    <a:lnTo>
                      <a:pt x="108" y="15"/>
                    </a:lnTo>
                    <a:lnTo>
                      <a:pt x="108" y="10"/>
                    </a:lnTo>
                    <a:lnTo>
                      <a:pt x="107" y="4"/>
                    </a:lnTo>
                    <a:lnTo>
                      <a:pt x="105" y="2"/>
                    </a:lnTo>
                    <a:lnTo>
                      <a:pt x="102" y="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77" y="13"/>
                    </a:lnTo>
                    <a:lnTo>
                      <a:pt x="72" y="17"/>
                    </a:lnTo>
                    <a:lnTo>
                      <a:pt x="68" y="21"/>
                    </a:lnTo>
                    <a:lnTo>
                      <a:pt x="65" y="26"/>
                    </a:lnTo>
                    <a:lnTo>
                      <a:pt x="61" y="38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6" y="54"/>
                    </a:lnTo>
                    <a:lnTo>
                      <a:pt x="52" y="58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33" y="69"/>
                    </a:lnTo>
                    <a:lnTo>
                      <a:pt x="32" y="71"/>
                    </a:lnTo>
                    <a:lnTo>
                      <a:pt x="32" y="71"/>
                    </a:lnTo>
                    <a:lnTo>
                      <a:pt x="28" y="81"/>
                    </a:lnTo>
                    <a:lnTo>
                      <a:pt x="26" y="91"/>
                    </a:lnTo>
                    <a:lnTo>
                      <a:pt x="22" y="110"/>
                    </a:lnTo>
                    <a:lnTo>
                      <a:pt x="18" y="119"/>
                    </a:lnTo>
                    <a:lnTo>
                      <a:pt x="14" y="127"/>
                    </a:lnTo>
                    <a:lnTo>
                      <a:pt x="8" y="135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44"/>
                    </a:lnTo>
                    <a:lnTo>
                      <a:pt x="12" y="145"/>
                    </a:lnTo>
                    <a:lnTo>
                      <a:pt x="25" y="146"/>
                    </a:lnTo>
                    <a:lnTo>
                      <a:pt x="39" y="144"/>
                    </a:lnTo>
                    <a:lnTo>
                      <a:pt x="51" y="142"/>
                    </a:lnTo>
                    <a:lnTo>
                      <a:pt x="65" y="139"/>
                    </a:lnTo>
                    <a:lnTo>
                      <a:pt x="77" y="137"/>
                    </a:lnTo>
                    <a:lnTo>
                      <a:pt x="90" y="137"/>
                    </a:lnTo>
                    <a:lnTo>
                      <a:pt x="95" y="138"/>
                    </a:lnTo>
                    <a:lnTo>
                      <a:pt x="101" y="139"/>
                    </a:lnTo>
                    <a:lnTo>
                      <a:pt x="101" y="139"/>
                    </a:lnTo>
                    <a:lnTo>
                      <a:pt x="110" y="142"/>
                    </a:lnTo>
                    <a:lnTo>
                      <a:pt x="119" y="143"/>
                    </a:lnTo>
                    <a:lnTo>
                      <a:pt x="138" y="143"/>
                    </a:lnTo>
                    <a:lnTo>
                      <a:pt x="147" y="144"/>
                    </a:lnTo>
                    <a:lnTo>
                      <a:pt x="156" y="145"/>
                    </a:lnTo>
                    <a:lnTo>
                      <a:pt x="164" y="150"/>
                    </a:lnTo>
                    <a:lnTo>
                      <a:pt x="167" y="153"/>
                    </a:lnTo>
                    <a:lnTo>
                      <a:pt x="171" y="156"/>
                    </a:lnTo>
                    <a:lnTo>
                      <a:pt x="171" y="156"/>
                    </a:lnTo>
                    <a:lnTo>
                      <a:pt x="175" y="153"/>
                    </a:lnTo>
                    <a:lnTo>
                      <a:pt x="180" y="150"/>
                    </a:lnTo>
                    <a:lnTo>
                      <a:pt x="190" y="145"/>
                    </a:lnTo>
                    <a:lnTo>
                      <a:pt x="193" y="142"/>
                    </a:lnTo>
                    <a:lnTo>
                      <a:pt x="196" y="138"/>
                    </a:lnTo>
                    <a:lnTo>
                      <a:pt x="197" y="136"/>
                    </a:lnTo>
                    <a:lnTo>
                      <a:pt x="197" y="134"/>
                    </a:lnTo>
                    <a:lnTo>
                      <a:pt x="193" y="128"/>
                    </a:lnTo>
                    <a:lnTo>
                      <a:pt x="193" y="128"/>
                    </a:lnTo>
                    <a:lnTo>
                      <a:pt x="189" y="122"/>
                    </a:lnTo>
                    <a:lnTo>
                      <a:pt x="184" y="119"/>
                    </a:lnTo>
                    <a:lnTo>
                      <a:pt x="179" y="116"/>
                    </a:lnTo>
                    <a:lnTo>
                      <a:pt x="172" y="113"/>
                    </a:lnTo>
                    <a:lnTo>
                      <a:pt x="160" y="108"/>
                    </a:lnTo>
                    <a:lnTo>
                      <a:pt x="155" y="105"/>
                    </a:lnTo>
                    <a:lnTo>
                      <a:pt x="150" y="102"/>
                    </a:lnTo>
                    <a:lnTo>
                      <a:pt x="150" y="102"/>
                    </a:lnTo>
                    <a:lnTo>
                      <a:pt x="140" y="95"/>
                    </a:lnTo>
                    <a:lnTo>
                      <a:pt x="130" y="89"/>
                    </a:lnTo>
                    <a:lnTo>
                      <a:pt x="109" y="78"/>
                    </a:lnTo>
                    <a:lnTo>
                      <a:pt x="99" y="72"/>
                    </a:lnTo>
                    <a:lnTo>
                      <a:pt x="90" y="67"/>
                    </a:lnTo>
                    <a:lnTo>
                      <a:pt x="82" y="59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2" y="42"/>
                    </a:lnTo>
                    <a:lnTo>
                      <a:pt x="72" y="38"/>
                    </a:lnTo>
                    <a:lnTo>
                      <a:pt x="73" y="36"/>
                    </a:lnTo>
                    <a:lnTo>
                      <a:pt x="74" y="34"/>
                    </a:lnTo>
                    <a:lnTo>
                      <a:pt x="75" y="31"/>
                    </a:lnTo>
                    <a:lnTo>
                      <a:pt x="81" y="29"/>
                    </a:lnTo>
                    <a:lnTo>
                      <a:pt x="93" y="25"/>
                    </a:lnTo>
                    <a:lnTo>
                      <a:pt x="100" y="22"/>
                    </a:lnTo>
                    <a:lnTo>
                      <a:pt x="106" y="19"/>
                    </a:lnTo>
                    <a:lnTo>
                      <a:pt x="106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Freeform: Shape 45"/>
              <p:cNvSpPr/>
              <p:nvPr/>
            </p:nvSpPr>
            <p:spPr bwMode="auto">
              <a:xfrm>
                <a:off x="6726238" y="3394075"/>
                <a:ext cx="311150" cy="111125"/>
              </a:xfrm>
              <a:custGeom>
                <a:avLst/>
                <a:gdLst>
                  <a:gd name="T0" fmla="*/ 249 w 391"/>
                  <a:gd name="T1" fmla="*/ 50 h 138"/>
                  <a:gd name="T2" fmla="*/ 238 w 391"/>
                  <a:gd name="T3" fmla="*/ 46 h 138"/>
                  <a:gd name="T4" fmla="*/ 208 w 391"/>
                  <a:gd name="T5" fmla="*/ 25 h 138"/>
                  <a:gd name="T6" fmla="*/ 193 w 391"/>
                  <a:gd name="T7" fmla="*/ 17 h 138"/>
                  <a:gd name="T8" fmla="*/ 161 w 391"/>
                  <a:gd name="T9" fmla="*/ 4 h 138"/>
                  <a:gd name="T10" fmla="*/ 128 w 391"/>
                  <a:gd name="T11" fmla="*/ 0 h 138"/>
                  <a:gd name="T12" fmla="*/ 95 w 391"/>
                  <a:gd name="T13" fmla="*/ 2 h 138"/>
                  <a:gd name="T14" fmla="*/ 79 w 391"/>
                  <a:gd name="T15" fmla="*/ 5 h 138"/>
                  <a:gd name="T16" fmla="*/ 19 w 391"/>
                  <a:gd name="T17" fmla="*/ 24 h 138"/>
                  <a:gd name="T18" fmla="*/ 0 w 391"/>
                  <a:gd name="T19" fmla="*/ 32 h 138"/>
                  <a:gd name="T20" fmla="*/ 17 w 391"/>
                  <a:gd name="T21" fmla="*/ 43 h 138"/>
                  <a:gd name="T22" fmla="*/ 29 w 391"/>
                  <a:gd name="T23" fmla="*/ 49 h 138"/>
                  <a:gd name="T24" fmla="*/ 42 w 391"/>
                  <a:gd name="T25" fmla="*/ 50 h 138"/>
                  <a:gd name="T26" fmla="*/ 47 w 391"/>
                  <a:gd name="T27" fmla="*/ 50 h 138"/>
                  <a:gd name="T28" fmla="*/ 80 w 391"/>
                  <a:gd name="T29" fmla="*/ 42 h 138"/>
                  <a:gd name="T30" fmla="*/ 96 w 391"/>
                  <a:gd name="T31" fmla="*/ 41 h 138"/>
                  <a:gd name="T32" fmla="*/ 111 w 391"/>
                  <a:gd name="T33" fmla="*/ 43 h 138"/>
                  <a:gd name="T34" fmla="*/ 124 w 391"/>
                  <a:gd name="T35" fmla="*/ 49 h 138"/>
                  <a:gd name="T36" fmla="*/ 145 w 391"/>
                  <a:gd name="T37" fmla="*/ 62 h 138"/>
                  <a:gd name="T38" fmla="*/ 176 w 391"/>
                  <a:gd name="T39" fmla="*/ 84 h 138"/>
                  <a:gd name="T40" fmla="*/ 198 w 391"/>
                  <a:gd name="T41" fmla="*/ 98 h 138"/>
                  <a:gd name="T42" fmla="*/ 209 w 391"/>
                  <a:gd name="T43" fmla="*/ 102 h 138"/>
                  <a:gd name="T44" fmla="*/ 250 w 391"/>
                  <a:gd name="T45" fmla="*/ 108 h 138"/>
                  <a:gd name="T46" fmla="*/ 277 w 391"/>
                  <a:gd name="T47" fmla="*/ 115 h 138"/>
                  <a:gd name="T48" fmla="*/ 290 w 391"/>
                  <a:gd name="T49" fmla="*/ 120 h 138"/>
                  <a:gd name="T50" fmla="*/ 300 w 391"/>
                  <a:gd name="T51" fmla="*/ 129 h 138"/>
                  <a:gd name="T52" fmla="*/ 304 w 391"/>
                  <a:gd name="T53" fmla="*/ 133 h 138"/>
                  <a:gd name="T54" fmla="*/ 314 w 391"/>
                  <a:gd name="T55" fmla="*/ 137 h 138"/>
                  <a:gd name="T56" fmla="*/ 325 w 391"/>
                  <a:gd name="T57" fmla="*/ 138 h 138"/>
                  <a:gd name="T58" fmla="*/ 336 w 391"/>
                  <a:gd name="T59" fmla="*/ 137 h 138"/>
                  <a:gd name="T60" fmla="*/ 342 w 391"/>
                  <a:gd name="T61" fmla="*/ 136 h 138"/>
                  <a:gd name="T62" fmla="*/ 369 w 391"/>
                  <a:gd name="T63" fmla="*/ 124 h 138"/>
                  <a:gd name="T64" fmla="*/ 385 w 391"/>
                  <a:gd name="T65" fmla="*/ 111 h 138"/>
                  <a:gd name="T66" fmla="*/ 390 w 391"/>
                  <a:gd name="T67" fmla="*/ 104 h 138"/>
                  <a:gd name="T68" fmla="*/ 391 w 391"/>
                  <a:gd name="T69" fmla="*/ 98 h 138"/>
                  <a:gd name="T70" fmla="*/ 387 w 391"/>
                  <a:gd name="T71" fmla="*/ 90 h 138"/>
                  <a:gd name="T72" fmla="*/ 381 w 391"/>
                  <a:gd name="T73" fmla="*/ 82 h 138"/>
                  <a:gd name="T74" fmla="*/ 367 w 391"/>
                  <a:gd name="T75" fmla="*/ 69 h 138"/>
                  <a:gd name="T76" fmla="*/ 351 w 391"/>
                  <a:gd name="T77" fmla="*/ 61 h 138"/>
                  <a:gd name="T78" fmla="*/ 325 w 391"/>
                  <a:gd name="T79" fmla="*/ 53 h 138"/>
                  <a:gd name="T80" fmla="*/ 287 w 391"/>
                  <a:gd name="T81" fmla="*/ 50 h 138"/>
                  <a:gd name="T82" fmla="*/ 249 w 391"/>
                  <a:gd name="T83" fmla="*/ 5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1" h="138">
                    <a:moveTo>
                      <a:pt x="249" y="50"/>
                    </a:moveTo>
                    <a:lnTo>
                      <a:pt x="249" y="50"/>
                    </a:lnTo>
                    <a:lnTo>
                      <a:pt x="243" y="49"/>
                    </a:lnTo>
                    <a:lnTo>
                      <a:pt x="238" y="46"/>
                    </a:lnTo>
                    <a:lnTo>
                      <a:pt x="227" y="41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193" y="17"/>
                    </a:lnTo>
                    <a:lnTo>
                      <a:pt x="177" y="10"/>
                    </a:lnTo>
                    <a:lnTo>
                      <a:pt x="161" y="4"/>
                    </a:lnTo>
                    <a:lnTo>
                      <a:pt x="144" y="1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5" y="2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39" y="18"/>
                    </a:lnTo>
                    <a:lnTo>
                      <a:pt x="19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0" y="40"/>
                    </a:lnTo>
                    <a:lnTo>
                      <a:pt x="17" y="43"/>
                    </a:lnTo>
                    <a:lnTo>
                      <a:pt x="22" y="46"/>
                    </a:lnTo>
                    <a:lnTo>
                      <a:pt x="29" y="49"/>
                    </a:lnTo>
                    <a:lnTo>
                      <a:pt x="35" y="50"/>
                    </a:lnTo>
                    <a:lnTo>
                      <a:pt x="42" y="50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64" y="46"/>
                    </a:lnTo>
                    <a:lnTo>
                      <a:pt x="80" y="42"/>
                    </a:lnTo>
                    <a:lnTo>
                      <a:pt x="88" y="41"/>
                    </a:lnTo>
                    <a:lnTo>
                      <a:pt x="96" y="41"/>
                    </a:lnTo>
                    <a:lnTo>
                      <a:pt x="103" y="42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24" y="49"/>
                    </a:lnTo>
                    <a:lnTo>
                      <a:pt x="134" y="54"/>
                    </a:lnTo>
                    <a:lnTo>
                      <a:pt x="145" y="62"/>
                    </a:lnTo>
                    <a:lnTo>
                      <a:pt x="155" y="69"/>
                    </a:lnTo>
                    <a:lnTo>
                      <a:pt x="176" y="84"/>
                    </a:lnTo>
                    <a:lnTo>
                      <a:pt x="186" y="92"/>
                    </a:lnTo>
                    <a:lnTo>
                      <a:pt x="198" y="98"/>
                    </a:lnTo>
                    <a:lnTo>
                      <a:pt x="198" y="98"/>
                    </a:lnTo>
                    <a:lnTo>
                      <a:pt x="209" y="102"/>
                    </a:lnTo>
                    <a:lnTo>
                      <a:pt x="221" y="104"/>
                    </a:lnTo>
                    <a:lnTo>
                      <a:pt x="250" y="108"/>
                    </a:lnTo>
                    <a:lnTo>
                      <a:pt x="264" y="110"/>
                    </a:lnTo>
                    <a:lnTo>
                      <a:pt x="277" y="115"/>
                    </a:lnTo>
                    <a:lnTo>
                      <a:pt x="283" y="117"/>
                    </a:lnTo>
                    <a:lnTo>
                      <a:pt x="290" y="120"/>
                    </a:lnTo>
                    <a:lnTo>
                      <a:pt x="295" y="125"/>
                    </a:lnTo>
                    <a:lnTo>
                      <a:pt x="300" y="129"/>
                    </a:lnTo>
                    <a:lnTo>
                      <a:pt x="300" y="129"/>
                    </a:lnTo>
                    <a:lnTo>
                      <a:pt x="304" y="133"/>
                    </a:lnTo>
                    <a:lnTo>
                      <a:pt x="308" y="135"/>
                    </a:lnTo>
                    <a:lnTo>
                      <a:pt x="314" y="137"/>
                    </a:lnTo>
                    <a:lnTo>
                      <a:pt x="319" y="138"/>
                    </a:lnTo>
                    <a:lnTo>
                      <a:pt x="325" y="138"/>
                    </a:lnTo>
                    <a:lnTo>
                      <a:pt x="331" y="138"/>
                    </a:lnTo>
                    <a:lnTo>
                      <a:pt x="336" y="137"/>
                    </a:lnTo>
                    <a:lnTo>
                      <a:pt x="342" y="136"/>
                    </a:lnTo>
                    <a:lnTo>
                      <a:pt x="342" y="136"/>
                    </a:lnTo>
                    <a:lnTo>
                      <a:pt x="360" y="128"/>
                    </a:lnTo>
                    <a:lnTo>
                      <a:pt x="369" y="124"/>
                    </a:lnTo>
                    <a:lnTo>
                      <a:pt x="378" y="118"/>
                    </a:lnTo>
                    <a:lnTo>
                      <a:pt x="385" y="111"/>
                    </a:lnTo>
                    <a:lnTo>
                      <a:pt x="387" y="108"/>
                    </a:lnTo>
                    <a:lnTo>
                      <a:pt x="390" y="104"/>
                    </a:lnTo>
                    <a:lnTo>
                      <a:pt x="390" y="101"/>
                    </a:lnTo>
                    <a:lnTo>
                      <a:pt x="391" y="98"/>
                    </a:lnTo>
                    <a:lnTo>
                      <a:pt x="390" y="93"/>
                    </a:lnTo>
                    <a:lnTo>
                      <a:pt x="387" y="90"/>
                    </a:lnTo>
                    <a:lnTo>
                      <a:pt x="387" y="90"/>
                    </a:lnTo>
                    <a:lnTo>
                      <a:pt x="381" y="82"/>
                    </a:lnTo>
                    <a:lnTo>
                      <a:pt x="375" y="75"/>
                    </a:lnTo>
                    <a:lnTo>
                      <a:pt x="367" y="69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3" y="58"/>
                    </a:lnTo>
                    <a:lnTo>
                      <a:pt x="325" y="53"/>
                    </a:lnTo>
                    <a:lnTo>
                      <a:pt x="307" y="51"/>
                    </a:lnTo>
                    <a:lnTo>
                      <a:pt x="287" y="50"/>
                    </a:lnTo>
                    <a:lnTo>
                      <a:pt x="249" y="50"/>
                    </a:lnTo>
                    <a:lnTo>
                      <a:pt x="249" y="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Freeform: Shape 46"/>
              <p:cNvSpPr/>
              <p:nvPr/>
            </p:nvSpPr>
            <p:spPr bwMode="auto">
              <a:xfrm>
                <a:off x="7043738" y="3478213"/>
                <a:ext cx="100013" cy="55562"/>
              </a:xfrm>
              <a:custGeom>
                <a:avLst/>
                <a:gdLst>
                  <a:gd name="T0" fmla="*/ 1 w 125"/>
                  <a:gd name="T1" fmla="*/ 37 h 71"/>
                  <a:gd name="T2" fmla="*/ 1 w 125"/>
                  <a:gd name="T3" fmla="*/ 37 h 71"/>
                  <a:gd name="T4" fmla="*/ 0 w 125"/>
                  <a:gd name="T5" fmla="*/ 39 h 71"/>
                  <a:gd name="T6" fmla="*/ 0 w 125"/>
                  <a:gd name="T7" fmla="*/ 41 h 71"/>
                  <a:gd name="T8" fmla="*/ 1 w 125"/>
                  <a:gd name="T9" fmla="*/ 47 h 71"/>
                  <a:gd name="T10" fmla="*/ 5 w 125"/>
                  <a:gd name="T11" fmla="*/ 52 h 71"/>
                  <a:gd name="T12" fmla="*/ 9 w 125"/>
                  <a:gd name="T13" fmla="*/ 56 h 71"/>
                  <a:gd name="T14" fmla="*/ 16 w 125"/>
                  <a:gd name="T15" fmla="*/ 59 h 71"/>
                  <a:gd name="T16" fmla="*/ 23 w 125"/>
                  <a:gd name="T17" fmla="*/ 64 h 71"/>
                  <a:gd name="T18" fmla="*/ 36 w 125"/>
                  <a:gd name="T19" fmla="*/ 69 h 71"/>
                  <a:gd name="T20" fmla="*/ 36 w 125"/>
                  <a:gd name="T21" fmla="*/ 69 h 71"/>
                  <a:gd name="T22" fmla="*/ 47 w 125"/>
                  <a:gd name="T23" fmla="*/ 71 h 71"/>
                  <a:gd name="T24" fmla="*/ 58 w 125"/>
                  <a:gd name="T25" fmla="*/ 71 h 71"/>
                  <a:gd name="T26" fmla="*/ 69 w 125"/>
                  <a:gd name="T27" fmla="*/ 69 h 71"/>
                  <a:gd name="T28" fmla="*/ 81 w 125"/>
                  <a:gd name="T29" fmla="*/ 65 h 71"/>
                  <a:gd name="T30" fmla="*/ 92 w 125"/>
                  <a:gd name="T31" fmla="*/ 61 h 71"/>
                  <a:gd name="T32" fmla="*/ 102 w 125"/>
                  <a:gd name="T33" fmla="*/ 55 h 71"/>
                  <a:gd name="T34" fmla="*/ 111 w 125"/>
                  <a:gd name="T35" fmla="*/ 48 h 71"/>
                  <a:gd name="T36" fmla="*/ 121 w 125"/>
                  <a:gd name="T37" fmla="*/ 40 h 71"/>
                  <a:gd name="T38" fmla="*/ 121 w 125"/>
                  <a:gd name="T39" fmla="*/ 40 h 71"/>
                  <a:gd name="T40" fmla="*/ 124 w 125"/>
                  <a:gd name="T41" fmla="*/ 36 h 71"/>
                  <a:gd name="T42" fmla="*/ 125 w 125"/>
                  <a:gd name="T43" fmla="*/ 30 h 71"/>
                  <a:gd name="T44" fmla="*/ 124 w 125"/>
                  <a:gd name="T45" fmla="*/ 24 h 71"/>
                  <a:gd name="T46" fmla="*/ 122 w 125"/>
                  <a:gd name="T47" fmla="*/ 19 h 71"/>
                  <a:gd name="T48" fmla="*/ 117 w 125"/>
                  <a:gd name="T49" fmla="*/ 14 h 71"/>
                  <a:gd name="T50" fmla="*/ 111 w 125"/>
                  <a:gd name="T51" fmla="*/ 9 h 71"/>
                  <a:gd name="T52" fmla="*/ 106 w 125"/>
                  <a:gd name="T53" fmla="*/ 6 h 71"/>
                  <a:gd name="T54" fmla="*/ 99 w 125"/>
                  <a:gd name="T55" fmla="*/ 4 h 71"/>
                  <a:gd name="T56" fmla="*/ 99 w 125"/>
                  <a:gd name="T57" fmla="*/ 4 h 71"/>
                  <a:gd name="T58" fmla="*/ 84 w 125"/>
                  <a:gd name="T59" fmla="*/ 1 h 71"/>
                  <a:gd name="T60" fmla="*/ 69 w 125"/>
                  <a:gd name="T61" fmla="*/ 0 h 71"/>
                  <a:gd name="T62" fmla="*/ 56 w 125"/>
                  <a:gd name="T63" fmla="*/ 3 h 71"/>
                  <a:gd name="T64" fmla="*/ 42 w 125"/>
                  <a:gd name="T65" fmla="*/ 6 h 71"/>
                  <a:gd name="T66" fmla="*/ 30 w 125"/>
                  <a:gd name="T67" fmla="*/ 11 h 71"/>
                  <a:gd name="T68" fmla="*/ 18 w 125"/>
                  <a:gd name="T69" fmla="*/ 17 h 71"/>
                  <a:gd name="T70" fmla="*/ 9 w 125"/>
                  <a:gd name="T71" fmla="*/ 26 h 71"/>
                  <a:gd name="T72" fmla="*/ 1 w 125"/>
                  <a:gd name="T73" fmla="*/ 37 h 71"/>
                  <a:gd name="T74" fmla="*/ 1 w 125"/>
                  <a:gd name="T75" fmla="*/ 3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71">
                    <a:moveTo>
                      <a:pt x="1" y="37"/>
                    </a:move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7"/>
                    </a:lnTo>
                    <a:lnTo>
                      <a:pt x="5" y="52"/>
                    </a:lnTo>
                    <a:lnTo>
                      <a:pt x="9" y="56"/>
                    </a:lnTo>
                    <a:lnTo>
                      <a:pt x="16" y="59"/>
                    </a:lnTo>
                    <a:lnTo>
                      <a:pt x="23" y="64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47" y="71"/>
                    </a:lnTo>
                    <a:lnTo>
                      <a:pt x="58" y="71"/>
                    </a:lnTo>
                    <a:lnTo>
                      <a:pt x="69" y="69"/>
                    </a:lnTo>
                    <a:lnTo>
                      <a:pt x="81" y="65"/>
                    </a:lnTo>
                    <a:lnTo>
                      <a:pt x="92" y="61"/>
                    </a:lnTo>
                    <a:lnTo>
                      <a:pt x="102" y="55"/>
                    </a:lnTo>
                    <a:lnTo>
                      <a:pt x="111" y="48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4" y="36"/>
                    </a:lnTo>
                    <a:lnTo>
                      <a:pt x="125" y="30"/>
                    </a:lnTo>
                    <a:lnTo>
                      <a:pt x="124" y="24"/>
                    </a:lnTo>
                    <a:lnTo>
                      <a:pt x="122" y="19"/>
                    </a:lnTo>
                    <a:lnTo>
                      <a:pt x="117" y="14"/>
                    </a:lnTo>
                    <a:lnTo>
                      <a:pt x="111" y="9"/>
                    </a:lnTo>
                    <a:lnTo>
                      <a:pt x="106" y="6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84" y="1"/>
                    </a:lnTo>
                    <a:lnTo>
                      <a:pt x="69" y="0"/>
                    </a:lnTo>
                    <a:lnTo>
                      <a:pt x="56" y="3"/>
                    </a:lnTo>
                    <a:lnTo>
                      <a:pt x="42" y="6"/>
                    </a:lnTo>
                    <a:lnTo>
                      <a:pt x="30" y="11"/>
                    </a:lnTo>
                    <a:lnTo>
                      <a:pt x="18" y="17"/>
                    </a:lnTo>
                    <a:lnTo>
                      <a:pt x="9" y="26"/>
                    </a:lnTo>
                    <a:lnTo>
                      <a:pt x="1" y="37"/>
                    </a:lnTo>
                    <a:lnTo>
                      <a:pt x="1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Freeform: Shape 47"/>
              <p:cNvSpPr/>
              <p:nvPr/>
            </p:nvSpPr>
            <p:spPr bwMode="auto">
              <a:xfrm>
                <a:off x="6921500" y="1608138"/>
                <a:ext cx="1162050" cy="946150"/>
              </a:xfrm>
              <a:custGeom>
                <a:avLst/>
                <a:gdLst>
                  <a:gd name="T0" fmla="*/ 1322 w 1464"/>
                  <a:gd name="T1" fmla="*/ 148 h 1193"/>
                  <a:gd name="T2" fmla="*/ 1171 w 1464"/>
                  <a:gd name="T3" fmla="*/ 185 h 1193"/>
                  <a:gd name="T4" fmla="*/ 1193 w 1464"/>
                  <a:gd name="T5" fmla="*/ 144 h 1193"/>
                  <a:gd name="T6" fmla="*/ 1107 w 1464"/>
                  <a:gd name="T7" fmla="*/ 161 h 1193"/>
                  <a:gd name="T8" fmla="*/ 1015 w 1464"/>
                  <a:gd name="T9" fmla="*/ 150 h 1193"/>
                  <a:gd name="T10" fmla="*/ 970 w 1464"/>
                  <a:gd name="T11" fmla="*/ 133 h 1193"/>
                  <a:gd name="T12" fmla="*/ 1143 w 1464"/>
                  <a:gd name="T13" fmla="*/ 117 h 1193"/>
                  <a:gd name="T14" fmla="*/ 1183 w 1464"/>
                  <a:gd name="T15" fmla="*/ 76 h 1193"/>
                  <a:gd name="T16" fmla="*/ 1047 w 1464"/>
                  <a:gd name="T17" fmla="*/ 48 h 1193"/>
                  <a:gd name="T18" fmla="*/ 945 w 1464"/>
                  <a:gd name="T19" fmla="*/ 27 h 1193"/>
                  <a:gd name="T20" fmla="*/ 842 w 1464"/>
                  <a:gd name="T21" fmla="*/ 14 h 1193"/>
                  <a:gd name="T22" fmla="*/ 792 w 1464"/>
                  <a:gd name="T23" fmla="*/ 99 h 1193"/>
                  <a:gd name="T24" fmla="*/ 733 w 1464"/>
                  <a:gd name="T25" fmla="*/ 57 h 1193"/>
                  <a:gd name="T26" fmla="*/ 643 w 1464"/>
                  <a:gd name="T27" fmla="*/ 83 h 1193"/>
                  <a:gd name="T28" fmla="*/ 664 w 1464"/>
                  <a:gd name="T29" fmla="*/ 166 h 1193"/>
                  <a:gd name="T30" fmla="*/ 600 w 1464"/>
                  <a:gd name="T31" fmla="*/ 140 h 1193"/>
                  <a:gd name="T32" fmla="*/ 559 w 1464"/>
                  <a:gd name="T33" fmla="*/ 101 h 1193"/>
                  <a:gd name="T34" fmla="*/ 465 w 1464"/>
                  <a:gd name="T35" fmla="*/ 182 h 1193"/>
                  <a:gd name="T36" fmla="*/ 429 w 1464"/>
                  <a:gd name="T37" fmla="*/ 107 h 1193"/>
                  <a:gd name="T38" fmla="*/ 373 w 1464"/>
                  <a:gd name="T39" fmla="*/ 132 h 1193"/>
                  <a:gd name="T40" fmla="*/ 311 w 1464"/>
                  <a:gd name="T41" fmla="*/ 144 h 1193"/>
                  <a:gd name="T42" fmla="*/ 271 w 1464"/>
                  <a:gd name="T43" fmla="*/ 139 h 1193"/>
                  <a:gd name="T44" fmla="*/ 233 w 1464"/>
                  <a:gd name="T45" fmla="*/ 216 h 1193"/>
                  <a:gd name="T46" fmla="*/ 195 w 1464"/>
                  <a:gd name="T47" fmla="*/ 176 h 1193"/>
                  <a:gd name="T48" fmla="*/ 153 w 1464"/>
                  <a:gd name="T49" fmla="*/ 236 h 1193"/>
                  <a:gd name="T50" fmla="*/ 187 w 1464"/>
                  <a:gd name="T51" fmla="*/ 282 h 1193"/>
                  <a:gd name="T52" fmla="*/ 141 w 1464"/>
                  <a:gd name="T53" fmla="*/ 322 h 1193"/>
                  <a:gd name="T54" fmla="*/ 0 w 1464"/>
                  <a:gd name="T55" fmla="*/ 347 h 1193"/>
                  <a:gd name="T56" fmla="*/ 73 w 1464"/>
                  <a:gd name="T57" fmla="*/ 375 h 1193"/>
                  <a:gd name="T58" fmla="*/ 88 w 1464"/>
                  <a:gd name="T59" fmla="*/ 453 h 1193"/>
                  <a:gd name="T60" fmla="*/ 187 w 1464"/>
                  <a:gd name="T61" fmla="*/ 467 h 1193"/>
                  <a:gd name="T62" fmla="*/ 279 w 1464"/>
                  <a:gd name="T63" fmla="*/ 476 h 1193"/>
                  <a:gd name="T64" fmla="*/ 361 w 1464"/>
                  <a:gd name="T65" fmla="*/ 519 h 1193"/>
                  <a:gd name="T66" fmla="*/ 370 w 1464"/>
                  <a:gd name="T67" fmla="*/ 579 h 1193"/>
                  <a:gd name="T68" fmla="*/ 401 w 1464"/>
                  <a:gd name="T69" fmla="*/ 629 h 1193"/>
                  <a:gd name="T70" fmla="*/ 413 w 1464"/>
                  <a:gd name="T71" fmla="*/ 664 h 1193"/>
                  <a:gd name="T72" fmla="*/ 510 w 1464"/>
                  <a:gd name="T73" fmla="*/ 691 h 1193"/>
                  <a:gd name="T74" fmla="*/ 475 w 1464"/>
                  <a:gd name="T75" fmla="*/ 744 h 1193"/>
                  <a:gd name="T76" fmla="*/ 497 w 1464"/>
                  <a:gd name="T77" fmla="*/ 776 h 1193"/>
                  <a:gd name="T78" fmla="*/ 492 w 1464"/>
                  <a:gd name="T79" fmla="*/ 840 h 1193"/>
                  <a:gd name="T80" fmla="*/ 459 w 1464"/>
                  <a:gd name="T81" fmla="*/ 914 h 1193"/>
                  <a:gd name="T82" fmla="*/ 512 w 1464"/>
                  <a:gd name="T83" fmla="*/ 1033 h 1193"/>
                  <a:gd name="T84" fmla="*/ 574 w 1464"/>
                  <a:gd name="T85" fmla="*/ 1104 h 1193"/>
                  <a:gd name="T86" fmla="*/ 638 w 1464"/>
                  <a:gd name="T87" fmla="*/ 1163 h 1193"/>
                  <a:gd name="T88" fmla="*/ 693 w 1464"/>
                  <a:gd name="T89" fmla="*/ 1191 h 1193"/>
                  <a:gd name="T90" fmla="*/ 760 w 1464"/>
                  <a:gd name="T91" fmla="*/ 1043 h 1193"/>
                  <a:gd name="T92" fmla="*/ 887 w 1464"/>
                  <a:gd name="T93" fmla="*/ 928 h 1193"/>
                  <a:gd name="T94" fmla="*/ 976 w 1464"/>
                  <a:gd name="T95" fmla="*/ 840 h 1193"/>
                  <a:gd name="T96" fmla="*/ 1086 w 1464"/>
                  <a:gd name="T97" fmla="*/ 813 h 1193"/>
                  <a:gd name="T98" fmla="*/ 1194 w 1464"/>
                  <a:gd name="T99" fmla="*/ 754 h 1193"/>
                  <a:gd name="T100" fmla="*/ 1169 w 1464"/>
                  <a:gd name="T101" fmla="*/ 679 h 1193"/>
                  <a:gd name="T102" fmla="*/ 1249 w 1464"/>
                  <a:gd name="T103" fmla="*/ 701 h 1193"/>
                  <a:gd name="T104" fmla="*/ 1210 w 1464"/>
                  <a:gd name="T105" fmla="*/ 597 h 1193"/>
                  <a:gd name="T106" fmla="*/ 1241 w 1464"/>
                  <a:gd name="T107" fmla="*/ 514 h 1193"/>
                  <a:gd name="T108" fmla="*/ 1266 w 1464"/>
                  <a:gd name="T109" fmla="*/ 474 h 1193"/>
                  <a:gd name="T110" fmla="*/ 1295 w 1464"/>
                  <a:gd name="T111" fmla="*/ 374 h 1193"/>
                  <a:gd name="T112" fmla="*/ 1314 w 1464"/>
                  <a:gd name="T113" fmla="*/ 296 h 1193"/>
                  <a:gd name="T114" fmla="*/ 1445 w 1464"/>
                  <a:gd name="T115" fmla="*/ 181 h 1193"/>
                  <a:gd name="T116" fmla="*/ 1444 w 1464"/>
                  <a:gd name="T117" fmla="*/ 150 h 1193"/>
                  <a:gd name="T118" fmla="*/ 1372 w 1464"/>
                  <a:gd name="T119" fmla="*/ 146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64" h="1193">
                    <a:moveTo>
                      <a:pt x="1454" y="180"/>
                    </a:moveTo>
                    <a:lnTo>
                      <a:pt x="1454" y="180"/>
                    </a:lnTo>
                    <a:lnTo>
                      <a:pt x="1429" y="172"/>
                    </a:lnTo>
                    <a:lnTo>
                      <a:pt x="1405" y="164"/>
                    </a:lnTo>
                    <a:lnTo>
                      <a:pt x="1380" y="155"/>
                    </a:lnTo>
                    <a:lnTo>
                      <a:pt x="1355" y="146"/>
                    </a:lnTo>
                    <a:lnTo>
                      <a:pt x="1355" y="146"/>
                    </a:lnTo>
                    <a:lnTo>
                      <a:pt x="1350" y="144"/>
                    </a:lnTo>
                    <a:lnTo>
                      <a:pt x="1345" y="143"/>
                    </a:lnTo>
                    <a:lnTo>
                      <a:pt x="1339" y="143"/>
                    </a:lnTo>
                    <a:lnTo>
                      <a:pt x="1333" y="144"/>
                    </a:lnTo>
                    <a:lnTo>
                      <a:pt x="1322" y="148"/>
                    </a:lnTo>
                    <a:lnTo>
                      <a:pt x="1312" y="151"/>
                    </a:lnTo>
                    <a:lnTo>
                      <a:pt x="1312" y="151"/>
                    </a:lnTo>
                    <a:lnTo>
                      <a:pt x="1277" y="165"/>
                    </a:lnTo>
                    <a:lnTo>
                      <a:pt x="1243" y="176"/>
                    </a:lnTo>
                    <a:lnTo>
                      <a:pt x="1174" y="199"/>
                    </a:lnTo>
                    <a:lnTo>
                      <a:pt x="1174" y="199"/>
                    </a:lnTo>
                    <a:lnTo>
                      <a:pt x="1173" y="198"/>
                    </a:lnTo>
                    <a:lnTo>
                      <a:pt x="1171" y="194"/>
                    </a:lnTo>
                    <a:lnTo>
                      <a:pt x="1169" y="190"/>
                    </a:lnTo>
                    <a:lnTo>
                      <a:pt x="1169" y="188"/>
                    </a:lnTo>
                    <a:lnTo>
                      <a:pt x="1171" y="185"/>
                    </a:lnTo>
                    <a:lnTo>
                      <a:pt x="1171" y="185"/>
                    </a:lnTo>
                    <a:lnTo>
                      <a:pt x="1174" y="182"/>
                    </a:lnTo>
                    <a:lnTo>
                      <a:pt x="1180" y="178"/>
                    </a:lnTo>
                    <a:lnTo>
                      <a:pt x="1192" y="172"/>
                    </a:lnTo>
                    <a:lnTo>
                      <a:pt x="1197" y="167"/>
                    </a:lnTo>
                    <a:lnTo>
                      <a:pt x="1201" y="163"/>
                    </a:lnTo>
                    <a:lnTo>
                      <a:pt x="1204" y="157"/>
                    </a:lnTo>
                    <a:lnTo>
                      <a:pt x="1204" y="153"/>
                    </a:lnTo>
                    <a:lnTo>
                      <a:pt x="1202" y="150"/>
                    </a:lnTo>
                    <a:lnTo>
                      <a:pt x="1202" y="150"/>
                    </a:lnTo>
                    <a:lnTo>
                      <a:pt x="1200" y="148"/>
                    </a:lnTo>
                    <a:lnTo>
                      <a:pt x="1198" y="146"/>
                    </a:lnTo>
                    <a:lnTo>
                      <a:pt x="1193" y="144"/>
                    </a:lnTo>
                    <a:lnTo>
                      <a:pt x="1189" y="146"/>
                    </a:lnTo>
                    <a:lnTo>
                      <a:pt x="1189" y="146"/>
                    </a:lnTo>
                    <a:lnTo>
                      <a:pt x="1171" y="156"/>
                    </a:lnTo>
                    <a:lnTo>
                      <a:pt x="1161" y="159"/>
                    </a:lnTo>
                    <a:lnTo>
                      <a:pt x="1151" y="163"/>
                    </a:lnTo>
                    <a:lnTo>
                      <a:pt x="1142" y="165"/>
                    </a:lnTo>
                    <a:lnTo>
                      <a:pt x="1132" y="166"/>
                    </a:lnTo>
                    <a:lnTo>
                      <a:pt x="1122" y="166"/>
                    </a:lnTo>
                    <a:lnTo>
                      <a:pt x="1110" y="164"/>
                    </a:lnTo>
                    <a:lnTo>
                      <a:pt x="1110" y="164"/>
                    </a:lnTo>
                    <a:lnTo>
                      <a:pt x="1108" y="163"/>
                    </a:lnTo>
                    <a:lnTo>
                      <a:pt x="1107" y="161"/>
                    </a:lnTo>
                    <a:lnTo>
                      <a:pt x="1106" y="156"/>
                    </a:lnTo>
                    <a:lnTo>
                      <a:pt x="1105" y="149"/>
                    </a:lnTo>
                    <a:lnTo>
                      <a:pt x="1102" y="147"/>
                    </a:lnTo>
                    <a:lnTo>
                      <a:pt x="1101" y="146"/>
                    </a:lnTo>
                    <a:lnTo>
                      <a:pt x="1101" y="146"/>
                    </a:lnTo>
                    <a:lnTo>
                      <a:pt x="1092" y="142"/>
                    </a:lnTo>
                    <a:lnTo>
                      <a:pt x="1083" y="140"/>
                    </a:lnTo>
                    <a:lnTo>
                      <a:pt x="1074" y="139"/>
                    </a:lnTo>
                    <a:lnTo>
                      <a:pt x="1066" y="139"/>
                    </a:lnTo>
                    <a:lnTo>
                      <a:pt x="1049" y="141"/>
                    </a:lnTo>
                    <a:lnTo>
                      <a:pt x="1032" y="146"/>
                    </a:lnTo>
                    <a:lnTo>
                      <a:pt x="1015" y="150"/>
                    </a:lnTo>
                    <a:lnTo>
                      <a:pt x="998" y="153"/>
                    </a:lnTo>
                    <a:lnTo>
                      <a:pt x="990" y="156"/>
                    </a:lnTo>
                    <a:lnTo>
                      <a:pt x="982" y="156"/>
                    </a:lnTo>
                    <a:lnTo>
                      <a:pt x="973" y="156"/>
                    </a:lnTo>
                    <a:lnTo>
                      <a:pt x="965" y="155"/>
                    </a:lnTo>
                    <a:lnTo>
                      <a:pt x="965" y="155"/>
                    </a:lnTo>
                    <a:lnTo>
                      <a:pt x="964" y="155"/>
                    </a:lnTo>
                    <a:lnTo>
                      <a:pt x="962" y="153"/>
                    </a:lnTo>
                    <a:lnTo>
                      <a:pt x="962" y="149"/>
                    </a:lnTo>
                    <a:lnTo>
                      <a:pt x="965" y="144"/>
                    </a:lnTo>
                    <a:lnTo>
                      <a:pt x="967" y="139"/>
                    </a:lnTo>
                    <a:lnTo>
                      <a:pt x="970" y="133"/>
                    </a:lnTo>
                    <a:lnTo>
                      <a:pt x="974" y="128"/>
                    </a:lnTo>
                    <a:lnTo>
                      <a:pt x="980" y="124"/>
                    </a:lnTo>
                    <a:lnTo>
                      <a:pt x="984" y="122"/>
                    </a:lnTo>
                    <a:lnTo>
                      <a:pt x="984" y="122"/>
                    </a:lnTo>
                    <a:lnTo>
                      <a:pt x="999" y="119"/>
                    </a:lnTo>
                    <a:lnTo>
                      <a:pt x="1012" y="117"/>
                    </a:lnTo>
                    <a:lnTo>
                      <a:pt x="1027" y="116"/>
                    </a:lnTo>
                    <a:lnTo>
                      <a:pt x="1042" y="115"/>
                    </a:lnTo>
                    <a:lnTo>
                      <a:pt x="1070" y="116"/>
                    </a:lnTo>
                    <a:lnTo>
                      <a:pt x="1100" y="117"/>
                    </a:lnTo>
                    <a:lnTo>
                      <a:pt x="1128" y="117"/>
                    </a:lnTo>
                    <a:lnTo>
                      <a:pt x="1143" y="117"/>
                    </a:lnTo>
                    <a:lnTo>
                      <a:pt x="1157" y="115"/>
                    </a:lnTo>
                    <a:lnTo>
                      <a:pt x="1171" y="114"/>
                    </a:lnTo>
                    <a:lnTo>
                      <a:pt x="1184" y="110"/>
                    </a:lnTo>
                    <a:lnTo>
                      <a:pt x="1198" y="106"/>
                    </a:lnTo>
                    <a:lnTo>
                      <a:pt x="1212" y="99"/>
                    </a:lnTo>
                    <a:lnTo>
                      <a:pt x="1212" y="99"/>
                    </a:lnTo>
                    <a:lnTo>
                      <a:pt x="1212" y="98"/>
                    </a:lnTo>
                    <a:lnTo>
                      <a:pt x="1210" y="95"/>
                    </a:lnTo>
                    <a:lnTo>
                      <a:pt x="1204" y="89"/>
                    </a:lnTo>
                    <a:lnTo>
                      <a:pt x="1193" y="82"/>
                    </a:lnTo>
                    <a:lnTo>
                      <a:pt x="1183" y="76"/>
                    </a:lnTo>
                    <a:lnTo>
                      <a:pt x="1183" y="76"/>
                    </a:lnTo>
                    <a:lnTo>
                      <a:pt x="1172" y="72"/>
                    </a:lnTo>
                    <a:lnTo>
                      <a:pt x="1160" y="69"/>
                    </a:lnTo>
                    <a:lnTo>
                      <a:pt x="1148" y="69"/>
                    </a:lnTo>
                    <a:lnTo>
                      <a:pt x="1136" y="69"/>
                    </a:lnTo>
                    <a:lnTo>
                      <a:pt x="1111" y="69"/>
                    </a:lnTo>
                    <a:lnTo>
                      <a:pt x="1099" y="69"/>
                    </a:lnTo>
                    <a:lnTo>
                      <a:pt x="1086" y="67"/>
                    </a:lnTo>
                    <a:lnTo>
                      <a:pt x="1086" y="67"/>
                    </a:lnTo>
                    <a:lnTo>
                      <a:pt x="1075" y="64"/>
                    </a:lnTo>
                    <a:lnTo>
                      <a:pt x="1065" y="59"/>
                    </a:lnTo>
                    <a:lnTo>
                      <a:pt x="1056" y="53"/>
                    </a:lnTo>
                    <a:lnTo>
                      <a:pt x="1047" y="48"/>
                    </a:lnTo>
                    <a:lnTo>
                      <a:pt x="1027" y="35"/>
                    </a:lnTo>
                    <a:lnTo>
                      <a:pt x="1017" y="29"/>
                    </a:lnTo>
                    <a:lnTo>
                      <a:pt x="1007" y="25"/>
                    </a:lnTo>
                    <a:lnTo>
                      <a:pt x="1007" y="25"/>
                    </a:lnTo>
                    <a:lnTo>
                      <a:pt x="999" y="24"/>
                    </a:lnTo>
                    <a:lnTo>
                      <a:pt x="990" y="24"/>
                    </a:lnTo>
                    <a:lnTo>
                      <a:pt x="981" y="25"/>
                    </a:lnTo>
                    <a:lnTo>
                      <a:pt x="973" y="27"/>
                    </a:lnTo>
                    <a:lnTo>
                      <a:pt x="964" y="28"/>
                    </a:lnTo>
                    <a:lnTo>
                      <a:pt x="956" y="29"/>
                    </a:lnTo>
                    <a:lnTo>
                      <a:pt x="949" y="28"/>
                    </a:lnTo>
                    <a:lnTo>
                      <a:pt x="945" y="27"/>
                    </a:lnTo>
                    <a:lnTo>
                      <a:pt x="942" y="25"/>
                    </a:lnTo>
                    <a:lnTo>
                      <a:pt x="942" y="25"/>
                    </a:lnTo>
                    <a:lnTo>
                      <a:pt x="931" y="17"/>
                    </a:lnTo>
                    <a:lnTo>
                      <a:pt x="919" y="10"/>
                    </a:lnTo>
                    <a:lnTo>
                      <a:pt x="907" y="4"/>
                    </a:lnTo>
                    <a:lnTo>
                      <a:pt x="894" y="1"/>
                    </a:lnTo>
                    <a:lnTo>
                      <a:pt x="883" y="0"/>
                    </a:lnTo>
                    <a:lnTo>
                      <a:pt x="870" y="1"/>
                    </a:lnTo>
                    <a:lnTo>
                      <a:pt x="859" y="3"/>
                    </a:lnTo>
                    <a:lnTo>
                      <a:pt x="849" y="8"/>
                    </a:lnTo>
                    <a:lnTo>
                      <a:pt x="849" y="8"/>
                    </a:lnTo>
                    <a:lnTo>
                      <a:pt x="842" y="14"/>
                    </a:lnTo>
                    <a:lnTo>
                      <a:pt x="835" y="19"/>
                    </a:lnTo>
                    <a:lnTo>
                      <a:pt x="829" y="26"/>
                    </a:lnTo>
                    <a:lnTo>
                      <a:pt x="825" y="35"/>
                    </a:lnTo>
                    <a:lnTo>
                      <a:pt x="820" y="44"/>
                    </a:lnTo>
                    <a:lnTo>
                      <a:pt x="817" y="53"/>
                    </a:lnTo>
                    <a:lnTo>
                      <a:pt x="811" y="74"/>
                    </a:lnTo>
                    <a:lnTo>
                      <a:pt x="811" y="74"/>
                    </a:lnTo>
                    <a:lnTo>
                      <a:pt x="809" y="81"/>
                    </a:lnTo>
                    <a:lnTo>
                      <a:pt x="806" y="86"/>
                    </a:lnTo>
                    <a:lnTo>
                      <a:pt x="802" y="92"/>
                    </a:lnTo>
                    <a:lnTo>
                      <a:pt x="796" y="95"/>
                    </a:lnTo>
                    <a:lnTo>
                      <a:pt x="792" y="99"/>
                    </a:lnTo>
                    <a:lnTo>
                      <a:pt x="786" y="100"/>
                    </a:lnTo>
                    <a:lnTo>
                      <a:pt x="779" y="100"/>
                    </a:lnTo>
                    <a:lnTo>
                      <a:pt x="773" y="99"/>
                    </a:lnTo>
                    <a:lnTo>
                      <a:pt x="773" y="99"/>
                    </a:lnTo>
                    <a:lnTo>
                      <a:pt x="767" y="94"/>
                    </a:lnTo>
                    <a:lnTo>
                      <a:pt x="761" y="90"/>
                    </a:lnTo>
                    <a:lnTo>
                      <a:pt x="757" y="84"/>
                    </a:lnTo>
                    <a:lnTo>
                      <a:pt x="752" y="77"/>
                    </a:lnTo>
                    <a:lnTo>
                      <a:pt x="743" y="65"/>
                    </a:lnTo>
                    <a:lnTo>
                      <a:pt x="738" y="60"/>
                    </a:lnTo>
                    <a:lnTo>
                      <a:pt x="733" y="57"/>
                    </a:lnTo>
                    <a:lnTo>
                      <a:pt x="733" y="57"/>
                    </a:lnTo>
                    <a:lnTo>
                      <a:pt x="727" y="55"/>
                    </a:lnTo>
                    <a:lnTo>
                      <a:pt x="720" y="53"/>
                    </a:lnTo>
                    <a:lnTo>
                      <a:pt x="708" y="52"/>
                    </a:lnTo>
                    <a:lnTo>
                      <a:pt x="693" y="53"/>
                    </a:lnTo>
                    <a:lnTo>
                      <a:pt x="679" y="55"/>
                    </a:lnTo>
                    <a:lnTo>
                      <a:pt x="679" y="55"/>
                    </a:lnTo>
                    <a:lnTo>
                      <a:pt x="671" y="57"/>
                    </a:lnTo>
                    <a:lnTo>
                      <a:pt x="663" y="60"/>
                    </a:lnTo>
                    <a:lnTo>
                      <a:pt x="657" y="64"/>
                    </a:lnTo>
                    <a:lnTo>
                      <a:pt x="651" y="69"/>
                    </a:lnTo>
                    <a:lnTo>
                      <a:pt x="645" y="75"/>
                    </a:lnTo>
                    <a:lnTo>
                      <a:pt x="643" y="83"/>
                    </a:lnTo>
                    <a:lnTo>
                      <a:pt x="642" y="90"/>
                    </a:lnTo>
                    <a:lnTo>
                      <a:pt x="643" y="99"/>
                    </a:lnTo>
                    <a:lnTo>
                      <a:pt x="643" y="99"/>
                    </a:lnTo>
                    <a:lnTo>
                      <a:pt x="647" y="108"/>
                    </a:lnTo>
                    <a:lnTo>
                      <a:pt x="653" y="118"/>
                    </a:lnTo>
                    <a:lnTo>
                      <a:pt x="659" y="128"/>
                    </a:lnTo>
                    <a:lnTo>
                      <a:pt x="664" y="139"/>
                    </a:lnTo>
                    <a:lnTo>
                      <a:pt x="668" y="149"/>
                    </a:lnTo>
                    <a:lnTo>
                      <a:pt x="669" y="153"/>
                    </a:lnTo>
                    <a:lnTo>
                      <a:pt x="669" y="158"/>
                    </a:lnTo>
                    <a:lnTo>
                      <a:pt x="667" y="163"/>
                    </a:lnTo>
                    <a:lnTo>
                      <a:pt x="664" y="166"/>
                    </a:lnTo>
                    <a:lnTo>
                      <a:pt x="660" y="169"/>
                    </a:lnTo>
                    <a:lnTo>
                      <a:pt x="654" y="173"/>
                    </a:lnTo>
                    <a:lnTo>
                      <a:pt x="654" y="173"/>
                    </a:lnTo>
                    <a:lnTo>
                      <a:pt x="650" y="174"/>
                    </a:lnTo>
                    <a:lnTo>
                      <a:pt x="645" y="175"/>
                    </a:lnTo>
                    <a:lnTo>
                      <a:pt x="635" y="175"/>
                    </a:lnTo>
                    <a:lnTo>
                      <a:pt x="626" y="172"/>
                    </a:lnTo>
                    <a:lnTo>
                      <a:pt x="618" y="167"/>
                    </a:lnTo>
                    <a:lnTo>
                      <a:pt x="610" y="160"/>
                    </a:lnTo>
                    <a:lnTo>
                      <a:pt x="604" y="153"/>
                    </a:lnTo>
                    <a:lnTo>
                      <a:pt x="601" y="144"/>
                    </a:lnTo>
                    <a:lnTo>
                      <a:pt x="600" y="140"/>
                    </a:lnTo>
                    <a:lnTo>
                      <a:pt x="600" y="135"/>
                    </a:lnTo>
                    <a:lnTo>
                      <a:pt x="600" y="135"/>
                    </a:lnTo>
                    <a:lnTo>
                      <a:pt x="600" y="126"/>
                    </a:lnTo>
                    <a:lnTo>
                      <a:pt x="599" y="116"/>
                    </a:lnTo>
                    <a:lnTo>
                      <a:pt x="595" y="107"/>
                    </a:lnTo>
                    <a:lnTo>
                      <a:pt x="593" y="103"/>
                    </a:lnTo>
                    <a:lnTo>
                      <a:pt x="591" y="101"/>
                    </a:lnTo>
                    <a:lnTo>
                      <a:pt x="591" y="101"/>
                    </a:lnTo>
                    <a:lnTo>
                      <a:pt x="583" y="98"/>
                    </a:lnTo>
                    <a:lnTo>
                      <a:pt x="575" y="98"/>
                    </a:lnTo>
                    <a:lnTo>
                      <a:pt x="566" y="98"/>
                    </a:lnTo>
                    <a:lnTo>
                      <a:pt x="559" y="101"/>
                    </a:lnTo>
                    <a:lnTo>
                      <a:pt x="559" y="101"/>
                    </a:lnTo>
                    <a:lnTo>
                      <a:pt x="547" y="109"/>
                    </a:lnTo>
                    <a:lnTo>
                      <a:pt x="537" y="119"/>
                    </a:lnTo>
                    <a:lnTo>
                      <a:pt x="527" y="130"/>
                    </a:lnTo>
                    <a:lnTo>
                      <a:pt x="518" y="140"/>
                    </a:lnTo>
                    <a:lnTo>
                      <a:pt x="510" y="151"/>
                    </a:lnTo>
                    <a:lnTo>
                      <a:pt x="500" y="161"/>
                    </a:lnTo>
                    <a:lnTo>
                      <a:pt x="489" y="171"/>
                    </a:lnTo>
                    <a:lnTo>
                      <a:pt x="478" y="178"/>
                    </a:lnTo>
                    <a:lnTo>
                      <a:pt x="478" y="178"/>
                    </a:lnTo>
                    <a:lnTo>
                      <a:pt x="471" y="182"/>
                    </a:lnTo>
                    <a:lnTo>
                      <a:pt x="465" y="182"/>
                    </a:lnTo>
                    <a:lnTo>
                      <a:pt x="461" y="181"/>
                    </a:lnTo>
                    <a:lnTo>
                      <a:pt x="456" y="177"/>
                    </a:lnTo>
                    <a:lnTo>
                      <a:pt x="452" y="174"/>
                    </a:lnTo>
                    <a:lnTo>
                      <a:pt x="448" y="168"/>
                    </a:lnTo>
                    <a:lnTo>
                      <a:pt x="443" y="158"/>
                    </a:lnTo>
                    <a:lnTo>
                      <a:pt x="443" y="158"/>
                    </a:lnTo>
                    <a:lnTo>
                      <a:pt x="439" y="151"/>
                    </a:lnTo>
                    <a:lnTo>
                      <a:pt x="438" y="144"/>
                    </a:lnTo>
                    <a:lnTo>
                      <a:pt x="436" y="130"/>
                    </a:lnTo>
                    <a:lnTo>
                      <a:pt x="435" y="122"/>
                    </a:lnTo>
                    <a:lnTo>
                      <a:pt x="432" y="114"/>
                    </a:lnTo>
                    <a:lnTo>
                      <a:pt x="429" y="107"/>
                    </a:lnTo>
                    <a:lnTo>
                      <a:pt x="425" y="100"/>
                    </a:lnTo>
                    <a:lnTo>
                      <a:pt x="425" y="100"/>
                    </a:lnTo>
                    <a:lnTo>
                      <a:pt x="420" y="105"/>
                    </a:lnTo>
                    <a:lnTo>
                      <a:pt x="415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6" y="114"/>
                    </a:lnTo>
                    <a:lnTo>
                      <a:pt x="389" y="117"/>
                    </a:lnTo>
                    <a:lnTo>
                      <a:pt x="384" y="120"/>
                    </a:lnTo>
                    <a:lnTo>
                      <a:pt x="378" y="127"/>
                    </a:lnTo>
                    <a:lnTo>
                      <a:pt x="378" y="127"/>
                    </a:lnTo>
                    <a:lnTo>
                      <a:pt x="373" y="132"/>
                    </a:lnTo>
                    <a:lnTo>
                      <a:pt x="369" y="134"/>
                    </a:lnTo>
                    <a:lnTo>
                      <a:pt x="362" y="134"/>
                    </a:lnTo>
                    <a:lnTo>
                      <a:pt x="355" y="134"/>
                    </a:lnTo>
                    <a:lnTo>
                      <a:pt x="341" y="131"/>
                    </a:lnTo>
                    <a:lnTo>
                      <a:pt x="334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4" y="131"/>
                    </a:lnTo>
                    <a:lnTo>
                      <a:pt x="321" y="133"/>
                    </a:lnTo>
                    <a:lnTo>
                      <a:pt x="318" y="139"/>
                    </a:lnTo>
                    <a:lnTo>
                      <a:pt x="313" y="143"/>
                    </a:lnTo>
                    <a:lnTo>
                      <a:pt x="311" y="144"/>
                    </a:lnTo>
                    <a:lnTo>
                      <a:pt x="307" y="143"/>
                    </a:lnTo>
                    <a:lnTo>
                      <a:pt x="307" y="143"/>
                    </a:lnTo>
                    <a:lnTo>
                      <a:pt x="304" y="141"/>
                    </a:lnTo>
                    <a:lnTo>
                      <a:pt x="301" y="138"/>
                    </a:lnTo>
                    <a:lnTo>
                      <a:pt x="296" y="133"/>
                    </a:lnTo>
                    <a:lnTo>
                      <a:pt x="293" y="131"/>
                    </a:lnTo>
                    <a:lnTo>
                      <a:pt x="293" y="131"/>
                    </a:lnTo>
                    <a:lnTo>
                      <a:pt x="287" y="131"/>
                    </a:lnTo>
                    <a:lnTo>
                      <a:pt x="282" y="131"/>
                    </a:lnTo>
                    <a:lnTo>
                      <a:pt x="278" y="133"/>
                    </a:lnTo>
                    <a:lnTo>
                      <a:pt x="274" y="135"/>
                    </a:lnTo>
                    <a:lnTo>
                      <a:pt x="271" y="139"/>
                    </a:lnTo>
                    <a:lnTo>
                      <a:pt x="269" y="143"/>
                    </a:lnTo>
                    <a:lnTo>
                      <a:pt x="266" y="147"/>
                    </a:lnTo>
                    <a:lnTo>
                      <a:pt x="266" y="150"/>
                    </a:lnTo>
                    <a:lnTo>
                      <a:pt x="266" y="150"/>
                    </a:lnTo>
                    <a:lnTo>
                      <a:pt x="262" y="171"/>
                    </a:lnTo>
                    <a:lnTo>
                      <a:pt x="260" y="181"/>
                    </a:lnTo>
                    <a:lnTo>
                      <a:pt x="256" y="191"/>
                    </a:lnTo>
                    <a:lnTo>
                      <a:pt x="253" y="200"/>
                    </a:lnTo>
                    <a:lnTo>
                      <a:pt x="247" y="207"/>
                    </a:lnTo>
                    <a:lnTo>
                      <a:pt x="240" y="213"/>
                    </a:lnTo>
                    <a:lnTo>
                      <a:pt x="237" y="215"/>
                    </a:lnTo>
                    <a:lnTo>
                      <a:pt x="233" y="216"/>
                    </a:lnTo>
                    <a:lnTo>
                      <a:pt x="233" y="216"/>
                    </a:lnTo>
                    <a:lnTo>
                      <a:pt x="229" y="216"/>
                    </a:lnTo>
                    <a:lnTo>
                      <a:pt x="225" y="215"/>
                    </a:lnTo>
                    <a:lnTo>
                      <a:pt x="223" y="213"/>
                    </a:lnTo>
                    <a:lnTo>
                      <a:pt x="221" y="210"/>
                    </a:lnTo>
                    <a:lnTo>
                      <a:pt x="216" y="202"/>
                    </a:lnTo>
                    <a:lnTo>
                      <a:pt x="212" y="194"/>
                    </a:lnTo>
                    <a:lnTo>
                      <a:pt x="208" y="186"/>
                    </a:lnTo>
                    <a:lnTo>
                      <a:pt x="204" y="180"/>
                    </a:lnTo>
                    <a:lnTo>
                      <a:pt x="200" y="177"/>
                    </a:lnTo>
                    <a:lnTo>
                      <a:pt x="198" y="176"/>
                    </a:lnTo>
                    <a:lnTo>
                      <a:pt x="195" y="176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83" y="182"/>
                    </a:lnTo>
                    <a:lnTo>
                      <a:pt x="177" y="188"/>
                    </a:lnTo>
                    <a:lnTo>
                      <a:pt x="171" y="194"/>
                    </a:lnTo>
                    <a:lnTo>
                      <a:pt x="165" y="202"/>
                    </a:lnTo>
                    <a:lnTo>
                      <a:pt x="154" y="217"/>
                    </a:lnTo>
                    <a:lnTo>
                      <a:pt x="148" y="224"/>
                    </a:lnTo>
                    <a:lnTo>
                      <a:pt x="141" y="231"/>
                    </a:lnTo>
                    <a:lnTo>
                      <a:pt x="141" y="231"/>
                    </a:lnTo>
                    <a:lnTo>
                      <a:pt x="147" y="234"/>
                    </a:lnTo>
                    <a:lnTo>
                      <a:pt x="153" y="236"/>
                    </a:lnTo>
                    <a:lnTo>
                      <a:pt x="165" y="240"/>
                    </a:lnTo>
                    <a:lnTo>
                      <a:pt x="178" y="243"/>
                    </a:lnTo>
                    <a:lnTo>
                      <a:pt x="183" y="246"/>
                    </a:lnTo>
                    <a:lnTo>
                      <a:pt x="188" y="248"/>
                    </a:lnTo>
                    <a:lnTo>
                      <a:pt x="188" y="248"/>
                    </a:lnTo>
                    <a:lnTo>
                      <a:pt x="191" y="252"/>
                    </a:lnTo>
                    <a:lnTo>
                      <a:pt x="194" y="257"/>
                    </a:lnTo>
                    <a:lnTo>
                      <a:pt x="195" y="262"/>
                    </a:lnTo>
                    <a:lnTo>
                      <a:pt x="195" y="265"/>
                    </a:lnTo>
                    <a:lnTo>
                      <a:pt x="195" y="269"/>
                    </a:lnTo>
                    <a:lnTo>
                      <a:pt x="193" y="274"/>
                    </a:lnTo>
                    <a:lnTo>
                      <a:pt x="187" y="282"/>
                    </a:lnTo>
                    <a:lnTo>
                      <a:pt x="179" y="290"/>
                    </a:lnTo>
                    <a:lnTo>
                      <a:pt x="170" y="297"/>
                    </a:lnTo>
                    <a:lnTo>
                      <a:pt x="161" y="302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2" y="309"/>
                    </a:lnTo>
                    <a:lnTo>
                      <a:pt x="152" y="312"/>
                    </a:lnTo>
                    <a:lnTo>
                      <a:pt x="149" y="314"/>
                    </a:lnTo>
                    <a:lnTo>
                      <a:pt x="147" y="315"/>
                    </a:lnTo>
                    <a:lnTo>
                      <a:pt x="142" y="317"/>
                    </a:lnTo>
                    <a:lnTo>
                      <a:pt x="141" y="318"/>
                    </a:lnTo>
                    <a:lnTo>
                      <a:pt x="141" y="322"/>
                    </a:lnTo>
                    <a:lnTo>
                      <a:pt x="141" y="322"/>
                    </a:lnTo>
                    <a:lnTo>
                      <a:pt x="99" y="314"/>
                    </a:lnTo>
                    <a:lnTo>
                      <a:pt x="77" y="310"/>
                    </a:lnTo>
                    <a:lnTo>
                      <a:pt x="54" y="309"/>
                    </a:lnTo>
                    <a:lnTo>
                      <a:pt x="44" y="309"/>
                    </a:lnTo>
                    <a:lnTo>
                      <a:pt x="33" y="310"/>
                    </a:lnTo>
                    <a:lnTo>
                      <a:pt x="24" y="313"/>
                    </a:lnTo>
                    <a:lnTo>
                      <a:pt x="16" y="316"/>
                    </a:lnTo>
                    <a:lnTo>
                      <a:pt x="11" y="322"/>
                    </a:lnTo>
                    <a:lnTo>
                      <a:pt x="5" y="327"/>
                    </a:lnTo>
                    <a:lnTo>
                      <a:pt x="1" y="33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50"/>
                    </a:lnTo>
                    <a:lnTo>
                      <a:pt x="1" y="354"/>
                    </a:lnTo>
                    <a:lnTo>
                      <a:pt x="4" y="356"/>
                    </a:lnTo>
                    <a:lnTo>
                      <a:pt x="7" y="358"/>
                    </a:lnTo>
                    <a:lnTo>
                      <a:pt x="15" y="362"/>
                    </a:lnTo>
                    <a:lnTo>
                      <a:pt x="24" y="364"/>
                    </a:lnTo>
                    <a:lnTo>
                      <a:pt x="47" y="367"/>
                    </a:lnTo>
                    <a:lnTo>
                      <a:pt x="57" y="368"/>
                    </a:lnTo>
                    <a:lnTo>
                      <a:pt x="67" y="372"/>
                    </a:lnTo>
                    <a:lnTo>
                      <a:pt x="67" y="372"/>
                    </a:lnTo>
                    <a:lnTo>
                      <a:pt x="73" y="375"/>
                    </a:lnTo>
                    <a:lnTo>
                      <a:pt x="78" y="379"/>
                    </a:lnTo>
                    <a:lnTo>
                      <a:pt x="81" y="382"/>
                    </a:lnTo>
                    <a:lnTo>
                      <a:pt x="83" y="385"/>
                    </a:lnTo>
                    <a:lnTo>
                      <a:pt x="86" y="390"/>
                    </a:lnTo>
                    <a:lnTo>
                      <a:pt x="87" y="395"/>
                    </a:lnTo>
                    <a:lnTo>
                      <a:pt x="88" y="405"/>
                    </a:lnTo>
                    <a:lnTo>
                      <a:pt x="87" y="415"/>
                    </a:lnTo>
                    <a:lnTo>
                      <a:pt x="86" y="425"/>
                    </a:lnTo>
                    <a:lnTo>
                      <a:pt x="86" y="437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8" y="453"/>
                    </a:lnTo>
                    <a:lnTo>
                      <a:pt x="90" y="457"/>
                    </a:lnTo>
                    <a:lnTo>
                      <a:pt x="94" y="461"/>
                    </a:lnTo>
                    <a:lnTo>
                      <a:pt x="97" y="464"/>
                    </a:lnTo>
                    <a:lnTo>
                      <a:pt x="102" y="466"/>
                    </a:lnTo>
                    <a:lnTo>
                      <a:pt x="107" y="469"/>
                    </a:lnTo>
                    <a:lnTo>
                      <a:pt x="117" y="471"/>
                    </a:lnTo>
                    <a:lnTo>
                      <a:pt x="130" y="471"/>
                    </a:lnTo>
                    <a:lnTo>
                      <a:pt x="142" y="471"/>
                    </a:lnTo>
                    <a:lnTo>
                      <a:pt x="165" y="470"/>
                    </a:lnTo>
                    <a:lnTo>
                      <a:pt x="165" y="470"/>
                    </a:lnTo>
                    <a:lnTo>
                      <a:pt x="177" y="470"/>
                    </a:lnTo>
                    <a:lnTo>
                      <a:pt x="187" y="467"/>
                    </a:lnTo>
                    <a:lnTo>
                      <a:pt x="208" y="462"/>
                    </a:lnTo>
                    <a:lnTo>
                      <a:pt x="220" y="459"/>
                    </a:lnTo>
                    <a:lnTo>
                      <a:pt x="230" y="457"/>
                    </a:lnTo>
                    <a:lnTo>
                      <a:pt x="241" y="457"/>
                    </a:lnTo>
                    <a:lnTo>
                      <a:pt x="254" y="458"/>
                    </a:lnTo>
                    <a:lnTo>
                      <a:pt x="254" y="458"/>
                    </a:lnTo>
                    <a:lnTo>
                      <a:pt x="257" y="459"/>
                    </a:lnTo>
                    <a:lnTo>
                      <a:pt x="261" y="462"/>
                    </a:lnTo>
                    <a:lnTo>
                      <a:pt x="266" y="466"/>
                    </a:lnTo>
                    <a:lnTo>
                      <a:pt x="272" y="472"/>
                    </a:lnTo>
                    <a:lnTo>
                      <a:pt x="276" y="474"/>
                    </a:lnTo>
                    <a:lnTo>
                      <a:pt x="279" y="476"/>
                    </a:lnTo>
                    <a:lnTo>
                      <a:pt x="279" y="476"/>
                    </a:lnTo>
                    <a:lnTo>
                      <a:pt x="295" y="482"/>
                    </a:lnTo>
                    <a:lnTo>
                      <a:pt x="312" y="489"/>
                    </a:lnTo>
                    <a:lnTo>
                      <a:pt x="320" y="494"/>
                    </a:lnTo>
                    <a:lnTo>
                      <a:pt x="327" y="499"/>
                    </a:lnTo>
                    <a:lnTo>
                      <a:pt x="335" y="505"/>
                    </a:lnTo>
                    <a:lnTo>
                      <a:pt x="343" y="512"/>
                    </a:lnTo>
                    <a:lnTo>
                      <a:pt x="343" y="512"/>
                    </a:lnTo>
                    <a:lnTo>
                      <a:pt x="346" y="514"/>
                    </a:lnTo>
                    <a:lnTo>
                      <a:pt x="351" y="515"/>
                    </a:lnTo>
                    <a:lnTo>
                      <a:pt x="356" y="516"/>
                    </a:lnTo>
                    <a:lnTo>
                      <a:pt x="361" y="519"/>
                    </a:lnTo>
                    <a:lnTo>
                      <a:pt x="361" y="519"/>
                    </a:lnTo>
                    <a:lnTo>
                      <a:pt x="371" y="527"/>
                    </a:lnTo>
                    <a:lnTo>
                      <a:pt x="376" y="531"/>
                    </a:lnTo>
                    <a:lnTo>
                      <a:pt x="379" y="537"/>
                    </a:lnTo>
                    <a:lnTo>
                      <a:pt x="382" y="541"/>
                    </a:lnTo>
                    <a:lnTo>
                      <a:pt x="384" y="547"/>
                    </a:lnTo>
                    <a:lnTo>
                      <a:pt x="385" y="552"/>
                    </a:lnTo>
                    <a:lnTo>
                      <a:pt x="382" y="557"/>
                    </a:lnTo>
                    <a:lnTo>
                      <a:pt x="382" y="557"/>
                    </a:lnTo>
                    <a:lnTo>
                      <a:pt x="380" y="563"/>
                    </a:lnTo>
                    <a:lnTo>
                      <a:pt x="377" y="569"/>
                    </a:lnTo>
                    <a:lnTo>
                      <a:pt x="370" y="579"/>
                    </a:lnTo>
                    <a:lnTo>
                      <a:pt x="368" y="585"/>
                    </a:lnTo>
                    <a:lnTo>
                      <a:pt x="365" y="590"/>
                    </a:lnTo>
                    <a:lnTo>
                      <a:pt x="365" y="597"/>
                    </a:lnTo>
                    <a:lnTo>
                      <a:pt x="368" y="603"/>
                    </a:lnTo>
                    <a:lnTo>
                      <a:pt x="368" y="603"/>
                    </a:lnTo>
                    <a:lnTo>
                      <a:pt x="370" y="607"/>
                    </a:lnTo>
                    <a:lnTo>
                      <a:pt x="373" y="611"/>
                    </a:lnTo>
                    <a:lnTo>
                      <a:pt x="384" y="615"/>
                    </a:lnTo>
                    <a:lnTo>
                      <a:pt x="393" y="621"/>
                    </a:lnTo>
                    <a:lnTo>
                      <a:pt x="397" y="624"/>
                    </a:lnTo>
                    <a:lnTo>
                      <a:pt x="401" y="629"/>
                    </a:lnTo>
                    <a:lnTo>
                      <a:pt x="401" y="629"/>
                    </a:lnTo>
                    <a:lnTo>
                      <a:pt x="396" y="632"/>
                    </a:lnTo>
                    <a:lnTo>
                      <a:pt x="393" y="637"/>
                    </a:lnTo>
                    <a:lnTo>
                      <a:pt x="389" y="641"/>
                    </a:lnTo>
                    <a:lnTo>
                      <a:pt x="387" y="647"/>
                    </a:lnTo>
                    <a:lnTo>
                      <a:pt x="386" y="653"/>
                    </a:lnTo>
                    <a:lnTo>
                      <a:pt x="387" y="657"/>
                    </a:lnTo>
                    <a:lnTo>
                      <a:pt x="388" y="660"/>
                    </a:lnTo>
                    <a:lnTo>
                      <a:pt x="390" y="661"/>
                    </a:lnTo>
                    <a:lnTo>
                      <a:pt x="393" y="662"/>
                    </a:lnTo>
                    <a:lnTo>
                      <a:pt x="396" y="663"/>
                    </a:lnTo>
                    <a:lnTo>
                      <a:pt x="396" y="663"/>
                    </a:lnTo>
                    <a:lnTo>
                      <a:pt x="413" y="664"/>
                    </a:lnTo>
                    <a:lnTo>
                      <a:pt x="430" y="664"/>
                    </a:lnTo>
                    <a:lnTo>
                      <a:pt x="464" y="663"/>
                    </a:lnTo>
                    <a:lnTo>
                      <a:pt x="464" y="663"/>
                    </a:lnTo>
                    <a:lnTo>
                      <a:pt x="470" y="663"/>
                    </a:lnTo>
                    <a:lnTo>
                      <a:pt x="477" y="664"/>
                    </a:lnTo>
                    <a:lnTo>
                      <a:pt x="483" y="666"/>
                    </a:lnTo>
                    <a:lnTo>
                      <a:pt x="488" y="669"/>
                    </a:lnTo>
                    <a:lnTo>
                      <a:pt x="493" y="672"/>
                    </a:lnTo>
                    <a:lnTo>
                      <a:pt x="498" y="677"/>
                    </a:lnTo>
                    <a:lnTo>
                      <a:pt x="503" y="681"/>
                    </a:lnTo>
                    <a:lnTo>
                      <a:pt x="506" y="686"/>
                    </a:lnTo>
                    <a:lnTo>
                      <a:pt x="510" y="691"/>
                    </a:lnTo>
                    <a:lnTo>
                      <a:pt x="512" y="697"/>
                    </a:lnTo>
                    <a:lnTo>
                      <a:pt x="513" y="703"/>
                    </a:lnTo>
                    <a:lnTo>
                      <a:pt x="514" y="708"/>
                    </a:lnTo>
                    <a:lnTo>
                      <a:pt x="513" y="715"/>
                    </a:lnTo>
                    <a:lnTo>
                      <a:pt x="512" y="721"/>
                    </a:lnTo>
                    <a:lnTo>
                      <a:pt x="509" y="726"/>
                    </a:lnTo>
                    <a:lnTo>
                      <a:pt x="505" y="731"/>
                    </a:lnTo>
                    <a:lnTo>
                      <a:pt x="505" y="731"/>
                    </a:lnTo>
                    <a:lnTo>
                      <a:pt x="498" y="736"/>
                    </a:lnTo>
                    <a:lnTo>
                      <a:pt x="492" y="739"/>
                    </a:lnTo>
                    <a:lnTo>
                      <a:pt x="484" y="741"/>
                    </a:lnTo>
                    <a:lnTo>
                      <a:pt x="475" y="744"/>
                    </a:lnTo>
                    <a:lnTo>
                      <a:pt x="456" y="748"/>
                    </a:lnTo>
                    <a:lnTo>
                      <a:pt x="448" y="752"/>
                    </a:lnTo>
                    <a:lnTo>
                      <a:pt x="439" y="755"/>
                    </a:lnTo>
                    <a:lnTo>
                      <a:pt x="439" y="755"/>
                    </a:lnTo>
                    <a:lnTo>
                      <a:pt x="445" y="761"/>
                    </a:lnTo>
                    <a:lnTo>
                      <a:pt x="447" y="763"/>
                    </a:lnTo>
                    <a:lnTo>
                      <a:pt x="450" y="764"/>
                    </a:lnTo>
                    <a:lnTo>
                      <a:pt x="450" y="764"/>
                    </a:lnTo>
                    <a:lnTo>
                      <a:pt x="462" y="764"/>
                    </a:lnTo>
                    <a:lnTo>
                      <a:pt x="475" y="766"/>
                    </a:lnTo>
                    <a:lnTo>
                      <a:pt x="487" y="770"/>
                    </a:lnTo>
                    <a:lnTo>
                      <a:pt x="497" y="776"/>
                    </a:lnTo>
                    <a:lnTo>
                      <a:pt x="502" y="779"/>
                    </a:lnTo>
                    <a:lnTo>
                      <a:pt x="506" y="782"/>
                    </a:lnTo>
                    <a:lnTo>
                      <a:pt x="510" y="786"/>
                    </a:lnTo>
                    <a:lnTo>
                      <a:pt x="512" y="792"/>
                    </a:lnTo>
                    <a:lnTo>
                      <a:pt x="513" y="796"/>
                    </a:lnTo>
                    <a:lnTo>
                      <a:pt x="513" y="802"/>
                    </a:lnTo>
                    <a:lnTo>
                      <a:pt x="512" y="807"/>
                    </a:lnTo>
                    <a:lnTo>
                      <a:pt x="510" y="814"/>
                    </a:lnTo>
                    <a:lnTo>
                      <a:pt x="510" y="814"/>
                    </a:lnTo>
                    <a:lnTo>
                      <a:pt x="505" y="823"/>
                    </a:lnTo>
                    <a:lnTo>
                      <a:pt x="498" y="832"/>
                    </a:lnTo>
                    <a:lnTo>
                      <a:pt x="492" y="840"/>
                    </a:lnTo>
                    <a:lnTo>
                      <a:pt x="484" y="848"/>
                    </a:lnTo>
                    <a:lnTo>
                      <a:pt x="475" y="855"/>
                    </a:lnTo>
                    <a:lnTo>
                      <a:pt x="465" y="862"/>
                    </a:lnTo>
                    <a:lnTo>
                      <a:pt x="445" y="872"/>
                    </a:lnTo>
                    <a:lnTo>
                      <a:pt x="445" y="872"/>
                    </a:lnTo>
                    <a:lnTo>
                      <a:pt x="444" y="876"/>
                    </a:lnTo>
                    <a:lnTo>
                      <a:pt x="444" y="880"/>
                    </a:lnTo>
                    <a:lnTo>
                      <a:pt x="444" y="886"/>
                    </a:lnTo>
                    <a:lnTo>
                      <a:pt x="445" y="890"/>
                    </a:lnTo>
                    <a:lnTo>
                      <a:pt x="445" y="890"/>
                    </a:lnTo>
                    <a:lnTo>
                      <a:pt x="455" y="906"/>
                    </a:lnTo>
                    <a:lnTo>
                      <a:pt x="459" y="914"/>
                    </a:lnTo>
                    <a:lnTo>
                      <a:pt x="462" y="922"/>
                    </a:lnTo>
                    <a:lnTo>
                      <a:pt x="462" y="922"/>
                    </a:lnTo>
                    <a:lnTo>
                      <a:pt x="465" y="934"/>
                    </a:lnTo>
                    <a:lnTo>
                      <a:pt x="468" y="946"/>
                    </a:lnTo>
                    <a:lnTo>
                      <a:pt x="469" y="959"/>
                    </a:lnTo>
                    <a:lnTo>
                      <a:pt x="472" y="971"/>
                    </a:lnTo>
                    <a:lnTo>
                      <a:pt x="472" y="971"/>
                    </a:lnTo>
                    <a:lnTo>
                      <a:pt x="478" y="985"/>
                    </a:lnTo>
                    <a:lnTo>
                      <a:pt x="485" y="997"/>
                    </a:lnTo>
                    <a:lnTo>
                      <a:pt x="494" y="1009"/>
                    </a:lnTo>
                    <a:lnTo>
                      <a:pt x="503" y="1020"/>
                    </a:lnTo>
                    <a:lnTo>
                      <a:pt x="512" y="1033"/>
                    </a:lnTo>
                    <a:lnTo>
                      <a:pt x="521" y="1044"/>
                    </a:lnTo>
                    <a:lnTo>
                      <a:pt x="529" y="1058"/>
                    </a:lnTo>
                    <a:lnTo>
                      <a:pt x="535" y="1071"/>
                    </a:lnTo>
                    <a:lnTo>
                      <a:pt x="535" y="1071"/>
                    </a:lnTo>
                    <a:lnTo>
                      <a:pt x="538" y="1077"/>
                    </a:lnTo>
                    <a:lnTo>
                      <a:pt x="543" y="1082"/>
                    </a:lnTo>
                    <a:lnTo>
                      <a:pt x="548" y="1085"/>
                    </a:lnTo>
                    <a:lnTo>
                      <a:pt x="554" y="1088"/>
                    </a:lnTo>
                    <a:lnTo>
                      <a:pt x="566" y="1095"/>
                    </a:lnTo>
                    <a:lnTo>
                      <a:pt x="570" y="1100"/>
                    </a:lnTo>
                    <a:lnTo>
                      <a:pt x="574" y="1104"/>
                    </a:lnTo>
                    <a:lnTo>
                      <a:pt x="574" y="1104"/>
                    </a:lnTo>
                    <a:lnTo>
                      <a:pt x="584" y="1126"/>
                    </a:lnTo>
                    <a:lnTo>
                      <a:pt x="593" y="1147"/>
                    </a:lnTo>
                    <a:lnTo>
                      <a:pt x="593" y="1147"/>
                    </a:lnTo>
                    <a:lnTo>
                      <a:pt x="596" y="1154"/>
                    </a:lnTo>
                    <a:lnTo>
                      <a:pt x="602" y="1161"/>
                    </a:lnTo>
                    <a:lnTo>
                      <a:pt x="605" y="1163"/>
                    </a:lnTo>
                    <a:lnTo>
                      <a:pt x="609" y="1166"/>
                    </a:lnTo>
                    <a:lnTo>
                      <a:pt x="612" y="1167"/>
                    </a:lnTo>
                    <a:lnTo>
                      <a:pt x="616" y="1167"/>
                    </a:lnTo>
                    <a:lnTo>
                      <a:pt x="616" y="1167"/>
                    </a:lnTo>
                    <a:lnTo>
                      <a:pt x="627" y="1165"/>
                    </a:lnTo>
                    <a:lnTo>
                      <a:pt x="638" y="1163"/>
                    </a:lnTo>
                    <a:lnTo>
                      <a:pt x="649" y="1163"/>
                    </a:lnTo>
                    <a:lnTo>
                      <a:pt x="660" y="1165"/>
                    </a:lnTo>
                    <a:lnTo>
                      <a:pt x="660" y="1165"/>
                    </a:lnTo>
                    <a:lnTo>
                      <a:pt x="664" y="1168"/>
                    </a:lnTo>
                    <a:lnTo>
                      <a:pt x="668" y="1173"/>
                    </a:lnTo>
                    <a:lnTo>
                      <a:pt x="675" y="1183"/>
                    </a:lnTo>
                    <a:lnTo>
                      <a:pt x="678" y="1188"/>
                    </a:lnTo>
                    <a:lnTo>
                      <a:pt x="682" y="1192"/>
                    </a:lnTo>
                    <a:lnTo>
                      <a:pt x="684" y="1193"/>
                    </a:lnTo>
                    <a:lnTo>
                      <a:pt x="687" y="1193"/>
                    </a:lnTo>
                    <a:lnTo>
                      <a:pt x="690" y="1193"/>
                    </a:lnTo>
                    <a:lnTo>
                      <a:pt x="693" y="1191"/>
                    </a:lnTo>
                    <a:lnTo>
                      <a:pt x="693" y="1191"/>
                    </a:lnTo>
                    <a:lnTo>
                      <a:pt x="699" y="1187"/>
                    </a:lnTo>
                    <a:lnTo>
                      <a:pt x="704" y="1183"/>
                    </a:lnTo>
                    <a:lnTo>
                      <a:pt x="708" y="1176"/>
                    </a:lnTo>
                    <a:lnTo>
                      <a:pt x="712" y="1170"/>
                    </a:lnTo>
                    <a:lnTo>
                      <a:pt x="719" y="1155"/>
                    </a:lnTo>
                    <a:lnTo>
                      <a:pt x="726" y="1142"/>
                    </a:lnTo>
                    <a:lnTo>
                      <a:pt x="726" y="1142"/>
                    </a:lnTo>
                    <a:lnTo>
                      <a:pt x="733" y="1130"/>
                    </a:lnTo>
                    <a:lnTo>
                      <a:pt x="737" y="1118"/>
                    </a:lnTo>
                    <a:lnTo>
                      <a:pt x="746" y="1094"/>
                    </a:lnTo>
                    <a:lnTo>
                      <a:pt x="760" y="1043"/>
                    </a:lnTo>
                    <a:lnTo>
                      <a:pt x="768" y="1020"/>
                    </a:lnTo>
                    <a:lnTo>
                      <a:pt x="773" y="1009"/>
                    </a:lnTo>
                    <a:lnTo>
                      <a:pt x="779" y="998"/>
                    </a:lnTo>
                    <a:lnTo>
                      <a:pt x="786" y="989"/>
                    </a:lnTo>
                    <a:lnTo>
                      <a:pt x="794" y="980"/>
                    </a:lnTo>
                    <a:lnTo>
                      <a:pt x="803" y="972"/>
                    </a:lnTo>
                    <a:lnTo>
                      <a:pt x="813" y="967"/>
                    </a:lnTo>
                    <a:lnTo>
                      <a:pt x="813" y="967"/>
                    </a:lnTo>
                    <a:lnTo>
                      <a:pt x="852" y="948"/>
                    </a:lnTo>
                    <a:lnTo>
                      <a:pt x="870" y="939"/>
                    </a:lnTo>
                    <a:lnTo>
                      <a:pt x="879" y="934"/>
                    </a:lnTo>
                    <a:lnTo>
                      <a:pt x="887" y="928"/>
                    </a:lnTo>
                    <a:lnTo>
                      <a:pt x="887" y="928"/>
                    </a:lnTo>
                    <a:lnTo>
                      <a:pt x="896" y="920"/>
                    </a:lnTo>
                    <a:lnTo>
                      <a:pt x="903" y="911"/>
                    </a:lnTo>
                    <a:lnTo>
                      <a:pt x="917" y="890"/>
                    </a:lnTo>
                    <a:lnTo>
                      <a:pt x="924" y="879"/>
                    </a:lnTo>
                    <a:lnTo>
                      <a:pt x="932" y="870"/>
                    </a:lnTo>
                    <a:lnTo>
                      <a:pt x="940" y="860"/>
                    </a:lnTo>
                    <a:lnTo>
                      <a:pt x="950" y="852"/>
                    </a:lnTo>
                    <a:lnTo>
                      <a:pt x="950" y="852"/>
                    </a:lnTo>
                    <a:lnTo>
                      <a:pt x="956" y="847"/>
                    </a:lnTo>
                    <a:lnTo>
                      <a:pt x="962" y="845"/>
                    </a:lnTo>
                    <a:lnTo>
                      <a:pt x="976" y="840"/>
                    </a:lnTo>
                    <a:lnTo>
                      <a:pt x="990" y="836"/>
                    </a:lnTo>
                    <a:lnTo>
                      <a:pt x="1003" y="831"/>
                    </a:lnTo>
                    <a:lnTo>
                      <a:pt x="1003" y="831"/>
                    </a:lnTo>
                    <a:lnTo>
                      <a:pt x="1010" y="830"/>
                    </a:lnTo>
                    <a:lnTo>
                      <a:pt x="1017" y="830"/>
                    </a:lnTo>
                    <a:lnTo>
                      <a:pt x="1025" y="830"/>
                    </a:lnTo>
                    <a:lnTo>
                      <a:pt x="1032" y="830"/>
                    </a:lnTo>
                    <a:lnTo>
                      <a:pt x="1032" y="830"/>
                    </a:lnTo>
                    <a:lnTo>
                      <a:pt x="1048" y="826"/>
                    </a:lnTo>
                    <a:lnTo>
                      <a:pt x="1063" y="821"/>
                    </a:lnTo>
                    <a:lnTo>
                      <a:pt x="1077" y="815"/>
                    </a:lnTo>
                    <a:lnTo>
                      <a:pt x="1086" y="813"/>
                    </a:lnTo>
                    <a:lnTo>
                      <a:pt x="1096" y="812"/>
                    </a:lnTo>
                    <a:lnTo>
                      <a:pt x="1096" y="812"/>
                    </a:lnTo>
                    <a:lnTo>
                      <a:pt x="1109" y="809"/>
                    </a:lnTo>
                    <a:lnTo>
                      <a:pt x="1122" y="805"/>
                    </a:lnTo>
                    <a:lnTo>
                      <a:pt x="1135" y="799"/>
                    </a:lnTo>
                    <a:lnTo>
                      <a:pt x="1148" y="794"/>
                    </a:lnTo>
                    <a:lnTo>
                      <a:pt x="1159" y="786"/>
                    </a:lnTo>
                    <a:lnTo>
                      <a:pt x="1171" y="778"/>
                    </a:lnTo>
                    <a:lnTo>
                      <a:pt x="1182" y="769"/>
                    </a:lnTo>
                    <a:lnTo>
                      <a:pt x="1192" y="759"/>
                    </a:lnTo>
                    <a:lnTo>
                      <a:pt x="1192" y="759"/>
                    </a:lnTo>
                    <a:lnTo>
                      <a:pt x="1194" y="754"/>
                    </a:lnTo>
                    <a:lnTo>
                      <a:pt x="1196" y="747"/>
                    </a:lnTo>
                    <a:lnTo>
                      <a:pt x="1194" y="741"/>
                    </a:lnTo>
                    <a:lnTo>
                      <a:pt x="1192" y="736"/>
                    </a:lnTo>
                    <a:lnTo>
                      <a:pt x="1192" y="736"/>
                    </a:lnTo>
                    <a:lnTo>
                      <a:pt x="1188" y="729"/>
                    </a:lnTo>
                    <a:lnTo>
                      <a:pt x="1184" y="722"/>
                    </a:lnTo>
                    <a:lnTo>
                      <a:pt x="1181" y="715"/>
                    </a:lnTo>
                    <a:lnTo>
                      <a:pt x="1179" y="707"/>
                    </a:lnTo>
                    <a:lnTo>
                      <a:pt x="1175" y="693"/>
                    </a:lnTo>
                    <a:lnTo>
                      <a:pt x="1173" y="686"/>
                    </a:lnTo>
                    <a:lnTo>
                      <a:pt x="1169" y="679"/>
                    </a:lnTo>
                    <a:lnTo>
                      <a:pt x="1169" y="679"/>
                    </a:lnTo>
                    <a:lnTo>
                      <a:pt x="1173" y="685"/>
                    </a:lnTo>
                    <a:lnTo>
                      <a:pt x="1176" y="688"/>
                    </a:lnTo>
                    <a:lnTo>
                      <a:pt x="1184" y="696"/>
                    </a:lnTo>
                    <a:lnTo>
                      <a:pt x="1193" y="702"/>
                    </a:lnTo>
                    <a:lnTo>
                      <a:pt x="1205" y="706"/>
                    </a:lnTo>
                    <a:lnTo>
                      <a:pt x="1216" y="708"/>
                    </a:lnTo>
                    <a:lnTo>
                      <a:pt x="1226" y="710"/>
                    </a:lnTo>
                    <a:lnTo>
                      <a:pt x="1237" y="708"/>
                    </a:lnTo>
                    <a:lnTo>
                      <a:pt x="1246" y="706"/>
                    </a:lnTo>
                    <a:lnTo>
                      <a:pt x="1246" y="706"/>
                    </a:lnTo>
                    <a:lnTo>
                      <a:pt x="1248" y="704"/>
                    </a:lnTo>
                    <a:lnTo>
                      <a:pt x="1249" y="701"/>
                    </a:lnTo>
                    <a:lnTo>
                      <a:pt x="1249" y="696"/>
                    </a:lnTo>
                    <a:lnTo>
                      <a:pt x="1249" y="691"/>
                    </a:lnTo>
                    <a:lnTo>
                      <a:pt x="1247" y="680"/>
                    </a:lnTo>
                    <a:lnTo>
                      <a:pt x="1245" y="674"/>
                    </a:lnTo>
                    <a:lnTo>
                      <a:pt x="1242" y="670"/>
                    </a:lnTo>
                    <a:lnTo>
                      <a:pt x="1242" y="670"/>
                    </a:lnTo>
                    <a:lnTo>
                      <a:pt x="1234" y="658"/>
                    </a:lnTo>
                    <a:lnTo>
                      <a:pt x="1227" y="646"/>
                    </a:lnTo>
                    <a:lnTo>
                      <a:pt x="1222" y="633"/>
                    </a:lnTo>
                    <a:lnTo>
                      <a:pt x="1216" y="621"/>
                    </a:lnTo>
                    <a:lnTo>
                      <a:pt x="1213" y="610"/>
                    </a:lnTo>
                    <a:lnTo>
                      <a:pt x="1210" y="597"/>
                    </a:lnTo>
                    <a:lnTo>
                      <a:pt x="1209" y="586"/>
                    </a:lnTo>
                    <a:lnTo>
                      <a:pt x="1209" y="574"/>
                    </a:lnTo>
                    <a:lnTo>
                      <a:pt x="1209" y="574"/>
                    </a:lnTo>
                    <a:lnTo>
                      <a:pt x="1212" y="569"/>
                    </a:lnTo>
                    <a:lnTo>
                      <a:pt x="1215" y="562"/>
                    </a:lnTo>
                    <a:lnTo>
                      <a:pt x="1224" y="550"/>
                    </a:lnTo>
                    <a:lnTo>
                      <a:pt x="1229" y="544"/>
                    </a:lnTo>
                    <a:lnTo>
                      <a:pt x="1233" y="536"/>
                    </a:lnTo>
                    <a:lnTo>
                      <a:pt x="1238" y="528"/>
                    </a:lnTo>
                    <a:lnTo>
                      <a:pt x="1240" y="519"/>
                    </a:lnTo>
                    <a:lnTo>
                      <a:pt x="1240" y="519"/>
                    </a:lnTo>
                    <a:lnTo>
                      <a:pt x="1241" y="514"/>
                    </a:lnTo>
                    <a:lnTo>
                      <a:pt x="1243" y="512"/>
                    </a:lnTo>
                    <a:lnTo>
                      <a:pt x="1248" y="509"/>
                    </a:lnTo>
                    <a:lnTo>
                      <a:pt x="1251" y="508"/>
                    </a:lnTo>
                    <a:lnTo>
                      <a:pt x="1259" y="506"/>
                    </a:lnTo>
                    <a:lnTo>
                      <a:pt x="1263" y="504"/>
                    </a:lnTo>
                    <a:lnTo>
                      <a:pt x="1266" y="501"/>
                    </a:lnTo>
                    <a:lnTo>
                      <a:pt x="1266" y="501"/>
                    </a:lnTo>
                    <a:lnTo>
                      <a:pt x="1268" y="495"/>
                    </a:lnTo>
                    <a:lnTo>
                      <a:pt x="1270" y="488"/>
                    </a:lnTo>
                    <a:lnTo>
                      <a:pt x="1268" y="480"/>
                    </a:lnTo>
                    <a:lnTo>
                      <a:pt x="1267" y="476"/>
                    </a:lnTo>
                    <a:lnTo>
                      <a:pt x="1266" y="474"/>
                    </a:lnTo>
                    <a:lnTo>
                      <a:pt x="1266" y="474"/>
                    </a:lnTo>
                    <a:lnTo>
                      <a:pt x="1258" y="467"/>
                    </a:lnTo>
                    <a:lnTo>
                      <a:pt x="1249" y="461"/>
                    </a:lnTo>
                    <a:lnTo>
                      <a:pt x="1246" y="457"/>
                    </a:lnTo>
                    <a:lnTo>
                      <a:pt x="1243" y="453"/>
                    </a:lnTo>
                    <a:lnTo>
                      <a:pt x="1243" y="449"/>
                    </a:lnTo>
                    <a:lnTo>
                      <a:pt x="1245" y="443"/>
                    </a:lnTo>
                    <a:lnTo>
                      <a:pt x="1245" y="443"/>
                    </a:lnTo>
                    <a:lnTo>
                      <a:pt x="1267" y="408"/>
                    </a:lnTo>
                    <a:lnTo>
                      <a:pt x="1280" y="391"/>
                    </a:lnTo>
                    <a:lnTo>
                      <a:pt x="1295" y="374"/>
                    </a:lnTo>
                    <a:lnTo>
                      <a:pt x="1295" y="374"/>
                    </a:lnTo>
                    <a:lnTo>
                      <a:pt x="1297" y="371"/>
                    </a:lnTo>
                    <a:lnTo>
                      <a:pt x="1298" y="368"/>
                    </a:lnTo>
                    <a:lnTo>
                      <a:pt x="1299" y="360"/>
                    </a:lnTo>
                    <a:lnTo>
                      <a:pt x="1299" y="352"/>
                    </a:lnTo>
                    <a:lnTo>
                      <a:pt x="1298" y="345"/>
                    </a:lnTo>
                    <a:lnTo>
                      <a:pt x="1297" y="335"/>
                    </a:lnTo>
                    <a:lnTo>
                      <a:pt x="1297" y="327"/>
                    </a:lnTo>
                    <a:lnTo>
                      <a:pt x="1297" y="321"/>
                    </a:lnTo>
                    <a:lnTo>
                      <a:pt x="1298" y="317"/>
                    </a:lnTo>
                    <a:lnTo>
                      <a:pt x="1300" y="314"/>
                    </a:lnTo>
                    <a:lnTo>
                      <a:pt x="1300" y="314"/>
                    </a:lnTo>
                    <a:lnTo>
                      <a:pt x="1314" y="296"/>
                    </a:lnTo>
                    <a:lnTo>
                      <a:pt x="1330" y="279"/>
                    </a:lnTo>
                    <a:lnTo>
                      <a:pt x="1345" y="262"/>
                    </a:lnTo>
                    <a:lnTo>
                      <a:pt x="1362" y="247"/>
                    </a:lnTo>
                    <a:lnTo>
                      <a:pt x="1396" y="216"/>
                    </a:lnTo>
                    <a:lnTo>
                      <a:pt x="1430" y="186"/>
                    </a:lnTo>
                    <a:lnTo>
                      <a:pt x="1430" y="186"/>
                    </a:lnTo>
                    <a:lnTo>
                      <a:pt x="1433" y="185"/>
                    </a:lnTo>
                    <a:lnTo>
                      <a:pt x="1437" y="185"/>
                    </a:lnTo>
                    <a:lnTo>
                      <a:pt x="1440" y="185"/>
                    </a:lnTo>
                    <a:lnTo>
                      <a:pt x="1442" y="184"/>
                    </a:lnTo>
                    <a:lnTo>
                      <a:pt x="1442" y="184"/>
                    </a:lnTo>
                    <a:lnTo>
                      <a:pt x="1445" y="181"/>
                    </a:lnTo>
                    <a:lnTo>
                      <a:pt x="1449" y="177"/>
                    </a:lnTo>
                    <a:lnTo>
                      <a:pt x="1457" y="171"/>
                    </a:lnTo>
                    <a:lnTo>
                      <a:pt x="1461" y="168"/>
                    </a:lnTo>
                    <a:lnTo>
                      <a:pt x="1463" y="165"/>
                    </a:lnTo>
                    <a:lnTo>
                      <a:pt x="1464" y="161"/>
                    </a:lnTo>
                    <a:lnTo>
                      <a:pt x="1462" y="157"/>
                    </a:lnTo>
                    <a:lnTo>
                      <a:pt x="1462" y="157"/>
                    </a:lnTo>
                    <a:lnTo>
                      <a:pt x="1458" y="153"/>
                    </a:lnTo>
                    <a:lnTo>
                      <a:pt x="1456" y="151"/>
                    </a:lnTo>
                    <a:lnTo>
                      <a:pt x="1453" y="150"/>
                    </a:lnTo>
                    <a:lnTo>
                      <a:pt x="1450" y="149"/>
                    </a:lnTo>
                    <a:lnTo>
                      <a:pt x="1444" y="150"/>
                    </a:lnTo>
                    <a:lnTo>
                      <a:pt x="1437" y="151"/>
                    </a:lnTo>
                    <a:lnTo>
                      <a:pt x="1423" y="158"/>
                    </a:lnTo>
                    <a:lnTo>
                      <a:pt x="1416" y="161"/>
                    </a:lnTo>
                    <a:lnTo>
                      <a:pt x="1409" y="164"/>
                    </a:lnTo>
                    <a:lnTo>
                      <a:pt x="1409" y="164"/>
                    </a:lnTo>
                    <a:lnTo>
                      <a:pt x="1403" y="165"/>
                    </a:lnTo>
                    <a:lnTo>
                      <a:pt x="1397" y="163"/>
                    </a:lnTo>
                    <a:lnTo>
                      <a:pt x="1392" y="159"/>
                    </a:lnTo>
                    <a:lnTo>
                      <a:pt x="1388" y="156"/>
                    </a:lnTo>
                    <a:lnTo>
                      <a:pt x="1382" y="151"/>
                    </a:lnTo>
                    <a:lnTo>
                      <a:pt x="1378" y="148"/>
                    </a:lnTo>
                    <a:lnTo>
                      <a:pt x="1372" y="146"/>
                    </a:lnTo>
                    <a:lnTo>
                      <a:pt x="1365" y="144"/>
                    </a:lnTo>
                    <a:lnTo>
                      <a:pt x="1454" y="1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Freeform: Shape 48"/>
              <p:cNvSpPr/>
              <p:nvPr/>
            </p:nvSpPr>
            <p:spPr bwMode="auto">
              <a:xfrm>
                <a:off x="6921500" y="1608138"/>
                <a:ext cx="1162050" cy="946150"/>
              </a:xfrm>
              <a:custGeom>
                <a:avLst/>
                <a:gdLst>
                  <a:gd name="T0" fmla="*/ 1322 w 1464"/>
                  <a:gd name="T1" fmla="*/ 148 h 1193"/>
                  <a:gd name="T2" fmla="*/ 1171 w 1464"/>
                  <a:gd name="T3" fmla="*/ 185 h 1193"/>
                  <a:gd name="T4" fmla="*/ 1193 w 1464"/>
                  <a:gd name="T5" fmla="*/ 144 h 1193"/>
                  <a:gd name="T6" fmla="*/ 1107 w 1464"/>
                  <a:gd name="T7" fmla="*/ 161 h 1193"/>
                  <a:gd name="T8" fmla="*/ 1015 w 1464"/>
                  <a:gd name="T9" fmla="*/ 150 h 1193"/>
                  <a:gd name="T10" fmla="*/ 970 w 1464"/>
                  <a:gd name="T11" fmla="*/ 133 h 1193"/>
                  <a:gd name="T12" fmla="*/ 1143 w 1464"/>
                  <a:gd name="T13" fmla="*/ 117 h 1193"/>
                  <a:gd name="T14" fmla="*/ 1183 w 1464"/>
                  <a:gd name="T15" fmla="*/ 76 h 1193"/>
                  <a:gd name="T16" fmla="*/ 1047 w 1464"/>
                  <a:gd name="T17" fmla="*/ 48 h 1193"/>
                  <a:gd name="T18" fmla="*/ 945 w 1464"/>
                  <a:gd name="T19" fmla="*/ 27 h 1193"/>
                  <a:gd name="T20" fmla="*/ 842 w 1464"/>
                  <a:gd name="T21" fmla="*/ 14 h 1193"/>
                  <a:gd name="T22" fmla="*/ 792 w 1464"/>
                  <a:gd name="T23" fmla="*/ 99 h 1193"/>
                  <a:gd name="T24" fmla="*/ 733 w 1464"/>
                  <a:gd name="T25" fmla="*/ 57 h 1193"/>
                  <a:gd name="T26" fmla="*/ 643 w 1464"/>
                  <a:gd name="T27" fmla="*/ 83 h 1193"/>
                  <a:gd name="T28" fmla="*/ 664 w 1464"/>
                  <a:gd name="T29" fmla="*/ 166 h 1193"/>
                  <a:gd name="T30" fmla="*/ 600 w 1464"/>
                  <a:gd name="T31" fmla="*/ 140 h 1193"/>
                  <a:gd name="T32" fmla="*/ 559 w 1464"/>
                  <a:gd name="T33" fmla="*/ 101 h 1193"/>
                  <a:gd name="T34" fmla="*/ 465 w 1464"/>
                  <a:gd name="T35" fmla="*/ 182 h 1193"/>
                  <a:gd name="T36" fmla="*/ 429 w 1464"/>
                  <a:gd name="T37" fmla="*/ 107 h 1193"/>
                  <a:gd name="T38" fmla="*/ 373 w 1464"/>
                  <a:gd name="T39" fmla="*/ 132 h 1193"/>
                  <a:gd name="T40" fmla="*/ 311 w 1464"/>
                  <a:gd name="T41" fmla="*/ 144 h 1193"/>
                  <a:gd name="T42" fmla="*/ 271 w 1464"/>
                  <a:gd name="T43" fmla="*/ 139 h 1193"/>
                  <a:gd name="T44" fmla="*/ 233 w 1464"/>
                  <a:gd name="T45" fmla="*/ 216 h 1193"/>
                  <a:gd name="T46" fmla="*/ 195 w 1464"/>
                  <a:gd name="T47" fmla="*/ 176 h 1193"/>
                  <a:gd name="T48" fmla="*/ 153 w 1464"/>
                  <a:gd name="T49" fmla="*/ 236 h 1193"/>
                  <a:gd name="T50" fmla="*/ 187 w 1464"/>
                  <a:gd name="T51" fmla="*/ 282 h 1193"/>
                  <a:gd name="T52" fmla="*/ 141 w 1464"/>
                  <a:gd name="T53" fmla="*/ 322 h 1193"/>
                  <a:gd name="T54" fmla="*/ 0 w 1464"/>
                  <a:gd name="T55" fmla="*/ 347 h 1193"/>
                  <a:gd name="T56" fmla="*/ 73 w 1464"/>
                  <a:gd name="T57" fmla="*/ 375 h 1193"/>
                  <a:gd name="T58" fmla="*/ 88 w 1464"/>
                  <a:gd name="T59" fmla="*/ 453 h 1193"/>
                  <a:gd name="T60" fmla="*/ 187 w 1464"/>
                  <a:gd name="T61" fmla="*/ 467 h 1193"/>
                  <a:gd name="T62" fmla="*/ 279 w 1464"/>
                  <a:gd name="T63" fmla="*/ 476 h 1193"/>
                  <a:gd name="T64" fmla="*/ 361 w 1464"/>
                  <a:gd name="T65" fmla="*/ 519 h 1193"/>
                  <a:gd name="T66" fmla="*/ 370 w 1464"/>
                  <a:gd name="T67" fmla="*/ 579 h 1193"/>
                  <a:gd name="T68" fmla="*/ 401 w 1464"/>
                  <a:gd name="T69" fmla="*/ 629 h 1193"/>
                  <a:gd name="T70" fmla="*/ 413 w 1464"/>
                  <a:gd name="T71" fmla="*/ 664 h 1193"/>
                  <a:gd name="T72" fmla="*/ 510 w 1464"/>
                  <a:gd name="T73" fmla="*/ 691 h 1193"/>
                  <a:gd name="T74" fmla="*/ 475 w 1464"/>
                  <a:gd name="T75" fmla="*/ 744 h 1193"/>
                  <a:gd name="T76" fmla="*/ 497 w 1464"/>
                  <a:gd name="T77" fmla="*/ 776 h 1193"/>
                  <a:gd name="T78" fmla="*/ 492 w 1464"/>
                  <a:gd name="T79" fmla="*/ 840 h 1193"/>
                  <a:gd name="T80" fmla="*/ 459 w 1464"/>
                  <a:gd name="T81" fmla="*/ 914 h 1193"/>
                  <a:gd name="T82" fmla="*/ 512 w 1464"/>
                  <a:gd name="T83" fmla="*/ 1033 h 1193"/>
                  <a:gd name="T84" fmla="*/ 574 w 1464"/>
                  <a:gd name="T85" fmla="*/ 1104 h 1193"/>
                  <a:gd name="T86" fmla="*/ 638 w 1464"/>
                  <a:gd name="T87" fmla="*/ 1163 h 1193"/>
                  <a:gd name="T88" fmla="*/ 693 w 1464"/>
                  <a:gd name="T89" fmla="*/ 1191 h 1193"/>
                  <a:gd name="T90" fmla="*/ 760 w 1464"/>
                  <a:gd name="T91" fmla="*/ 1043 h 1193"/>
                  <a:gd name="T92" fmla="*/ 887 w 1464"/>
                  <a:gd name="T93" fmla="*/ 928 h 1193"/>
                  <a:gd name="T94" fmla="*/ 976 w 1464"/>
                  <a:gd name="T95" fmla="*/ 840 h 1193"/>
                  <a:gd name="T96" fmla="*/ 1086 w 1464"/>
                  <a:gd name="T97" fmla="*/ 813 h 1193"/>
                  <a:gd name="T98" fmla="*/ 1194 w 1464"/>
                  <a:gd name="T99" fmla="*/ 754 h 1193"/>
                  <a:gd name="T100" fmla="*/ 1169 w 1464"/>
                  <a:gd name="T101" fmla="*/ 679 h 1193"/>
                  <a:gd name="T102" fmla="*/ 1249 w 1464"/>
                  <a:gd name="T103" fmla="*/ 701 h 1193"/>
                  <a:gd name="T104" fmla="*/ 1210 w 1464"/>
                  <a:gd name="T105" fmla="*/ 597 h 1193"/>
                  <a:gd name="T106" fmla="*/ 1241 w 1464"/>
                  <a:gd name="T107" fmla="*/ 514 h 1193"/>
                  <a:gd name="T108" fmla="*/ 1266 w 1464"/>
                  <a:gd name="T109" fmla="*/ 474 h 1193"/>
                  <a:gd name="T110" fmla="*/ 1295 w 1464"/>
                  <a:gd name="T111" fmla="*/ 374 h 1193"/>
                  <a:gd name="T112" fmla="*/ 1314 w 1464"/>
                  <a:gd name="T113" fmla="*/ 296 h 1193"/>
                  <a:gd name="T114" fmla="*/ 1445 w 1464"/>
                  <a:gd name="T115" fmla="*/ 181 h 1193"/>
                  <a:gd name="T116" fmla="*/ 1444 w 1464"/>
                  <a:gd name="T117" fmla="*/ 150 h 1193"/>
                  <a:gd name="T118" fmla="*/ 1372 w 1464"/>
                  <a:gd name="T119" fmla="*/ 146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64" h="1193">
                    <a:moveTo>
                      <a:pt x="1454" y="180"/>
                    </a:moveTo>
                    <a:lnTo>
                      <a:pt x="1454" y="180"/>
                    </a:lnTo>
                    <a:lnTo>
                      <a:pt x="1429" y="172"/>
                    </a:lnTo>
                    <a:lnTo>
                      <a:pt x="1405" y="164"/>
                    </a:lnTo>
                    <a:lnTo>
                      <a:pt x="1380" y="155"/>
                    </a:lnTo>
                    <a:lnTo>
                      <a:pt x="1355" y="146"/>
                    </a:lnTo>
                    <a:lnTo>
                      <a:pt x="1355" y="146"/>
                    </a:lnTo>
                    <a:lnTo>
                      <a:pt x="1350" y="144"/>
                    </a:lnTo>
                    <a:lnTo>
                      <a:pt x="1345" y="143"/>
                    </a:lnTo>
                    <a:lnTo>
                      <a:pt x="1339" y="143"/>
                    </a:lnTo>
                    <a:lnTo>
                      <a:pt x="1333" y="144"/>
                    </a:lnTo>
                    <a:lnTo>
                      <a:pt x="1322" y="148"/>
                    </a:lnTo>
                    <a:lnTo>
                      <a:pt x="1312" y="151"/>
                    </a:lnTo>
                    <a:lnTo>
                      <a:pt x="1312" y="151"/>
                    </a:lnTo>
                    <a:lnTo>
                      <a:pt x="1277" y="165"/>
                    </a:lnTo>
                    <a:lnTo>
                      <a:pt x="1243" y="176"/>
                    </a:lnTo>
                    <a:lnTo>
                      <a:pt x="1174" y="199"/>
                    </a:lnTo>
                    <a:lnTo>
                      <a:pt x="1174" y="199"/>
                    </a:lnTo>
                    <a:lnTo>
                      <a:pt x="1173" y="198"/>
                    </a:lnTo>
                    <a:lnTo>
                      <a:pt x="1171" y="194"/>
                    </a:lnTo>
                    <a:lnTo>
                      <a:pt x="1169" y="190"/>
                    </a:lnTo>
                    <a:lnTo>
                      <a:pt x="1169" y="188"/>
                    </a:lnTo>
                    <a:lnTo>
                      <a:pt x="1171" y="185"/>
                    </a:lnTo>
                    <a:lnTo>
                      <a:pt x="1171" y="185"/>
                    </a:lnTo>
                    <a:lnTo>
                      <a:pt x="1174" y="182"/>
                    </a:lnTo>
                    <a:lnTo>
                      <a:pt x="1180" y="178"/>
                    </a:lnTo>
                    <a:lnTo>
                      <a:pt x="1192" y="172"/>
                    </a:lnTo>
                    <a:lnTo>
                      <a:pt x="1197" y="167"/>
                    </a:lnTo>
                    <a:lnTo>
                      <a:pt x="1201" y="163"/>
                    </a:lnTo>
                    <a:lnTo>
                      <a:pt x="1204" y="157"/>
                    </a:lnTo>
                    <a:lnTo>
                      <a:pt x="1204" y="153"/>
                    </a:lnTo>
                    <a:lnTo>
                      <a:pt x="1202" y="150"/>
                    </a:lnTo>
                    <a:lnTo>
                      <a:pt x="1202" y="150"/>
                    </a:lnTo>
                    <a:lnTo>
                      <a:pt x="1200" y="148"/>
                    </a:lnTo>
                    <a:lnTo>
                      <a:pt x="1198" y="146"/>
                    </a:lnTo>
                    <a:lnTo>
                      <a:pt x="1193" y="144"/>
                    </a:lnTo>
                    <a:lnTo>
                      <a:pt x="1189" y="146"/>
                    </a:lnTo>
                    <a:lnTo>
                      <a:pt x="1189" y="146"/>
                    </a:lnTo>
                    <a:lnTo>
                      <a:pt x="1171" y="156"/>
                    </a:lnTo>
                    <a:lnTo>
                      <a:pt x="1161" y="159"/>
                    </a:lnTo>
                    <a:lnTo>
                      <a:pt x="1151" y="163"/>
                    </a:lnTo>
                    <a:lnTo>
                      <a:pt x="1142" y="165"/>
                    </a:lnTo>
                    <a:lnTo>
                      <a:pt x="1132" y="166"/>
                    </a:lnTo>
                    <a:lnTo>
                      <a:pt x="1122" y="166"/>
                    </a:lnTo>
                    <a:lnTo>
                      <a:pt x="1110" y="164"/>
                    </a:lnTo>
                    <a:lnTo>
                      <a:pt x="1110" y="164"/>
                    </a:lnTo>
                    <a:lnTo>
                      <a:pt x="1108" y="163"/>
                    </a:lnTo>
                    <a:lnTo>
                      <a:pt x="1107" y="161"/>
                    </a:lnTo>
                    <a:lnTo>
                      <a:pt x="1106" y="156"/>
                    </a:lnTo>
                    <a:lnTo>
                      <a:pt x="1105" y="149"/>
                    </a:lnTo>
                    <a:lnTo>
                      <a:pt x="1102" y="147"/>
                    </a:lnTo>
                    <a:lnTo>
                      <a:pt x="1101" y="146"/>
                    </a:lnTo>
                    <a:lnTo>
                      <a:pt x="1101" y="146"/>
                    </a:lnTo>
                    <a:lnTo>
                      <a:pt x="1092" y="142"/>
                    </a:lnTo>
                    <a:lnTo>
                      <a:pt x="1083" y="140"/>
                    </a:lnTo>
                    <a:lnTo>
                      <a:pt x="1074" y="139"/>
                    </a:lnTo>
                    <a:lnTo>
                      <a:pt x="1066" y="139"/>
                    </a:lnTo>
                    <a:lnTo>
                      <a:pt x="1049" y="141"/>
                    </a:lnTo>
                    <a:lnTo>
                      <a:pt x="1032" y="146"/>
                    </a:lnTo>
                    <a:lnTo>
                      <a:pt x="1015" y="150"/>
                    </a:lnTo>
                    <a:lnTo>
                      <a:pt x="998" y="153"/>
                    </a:lnTo>
                    <a:lnTo>
                      <a:pt x="990" y="156"/>
                    </a:lnTo>
                    <a:lnTo>
                      <a:pt x="982" y="156"/>
                    </a:lnTo>
                    <a:lnTo>
                      <a:pt x="973" y="156"/>
                    </a:lnTo>
                    <a:lnTo>
                      <a:pt x="965" y="155"/>
                    </a:lnTo>
                    <a:lnTo>
                      <a:pt x="965" y="155"/>
                    </a:lnTo>
                    <a:lnTo>
                      <a:pt x="964" y="155"/>
                    </a:lnTo>
                    <a:lnTo>
                      <a:pt x="962" y="153"/>
                    </a:lnTo>
                    <a:lnTo>
                      <a:pt x="962" y="149"/>
                    </a:lnTo>
                    <a:lnTo>
                      <a:pt x="965" y="144"/>
                    </a:lnTo>
                    <a:lnTo>
                      <a:pt x="967" y="139"/>
                    </a:lnTo>
                    <a:lnTo>
                      <a:pt x="970" y="133"/>
                    </a:lnTo>
                    <a:lnTo>
                      <a:pt x="974" y="128"/>
                    </a:lnTo>
                    <a:lnTo>
                      <a:pt x="980" y="124"/>
                    </a:lnTo>
                    <a:lnTo>
                      <a:pt x="984" y="122"/>
                    </a:lnTo>
                    <a:lnTo>
                      <a:pt x="984" y="122"/>
                    </a:lnTo>
                    <a:lnTo>
                      <a:pt x="999" y="119"/>
                    </a:lnTo>
                    <a:lnTo>
                      <a:pt x="1012" y="117"/>
                    </a:lnTo>
                    <a:lnTo>
                      <a:pt x="1027" y="116"/>
                    </a:lnTo>
                    <a:lnTo>
                      <a:pt x="1042" y="115"/>
                    </a:lnTo>
                    <a:lnTo>
                      <a:pt x="1070" y="116"/>
                    </a:lnTo>
                    <a:lnTo>
                      <a:pt x="1100" y="117"/>
                    </a:lnTo>
                    <a:lnTo>
                      <a:pt x="1128" y="117"/>
                    </a:lnTo>
                    <a:lnTo>
                      <a:pt x="1143" y="117"/>
                    </a:lnTo>
                    <a:lnTo>
                      <a:pt x="1157" y="115"/>
                    </a:lnTo>
                    <a:lnTo>
                      <a:pt x="1171" y="114"/>
                    </a:lnTo>
                    <a:lnTo>
                      <a:pt x="1184" y="110"/>
                    </a:lnTo>
                    <a:lnTo>
                      <a:pt x="1198" y="106"/>
                    </a:lnTo>
                    <a:lnTo>
                      <a:pt x="1212" y="99"/>
                    </a:lnTo>
                    <a:lnTo>
                      <a:pt x="1212" y="99"/>
                    </a:lnTo>
                    <a:lnTo>
                      <a:pt x="1212" y="98"/>
                    </a:lnTo>
                    <a:lnTo>
                      <a:pt x="1210" y="95"/>
                    </a:lnTo>
                    <a:lnTo>
                      <a:pt x="1204" y="89"/>
                    </a:lnTo>
                    <a:lnTo>
                      <a:pt x="1193" y="82"/>
                    </a:lnTo>
                    <a:lnTo>
                      <a:pt x="1183" y="76"/>
                    </a:lnTo>
                    <a:lnTo>
                      <a:pt x="1183" y="76"/>
                    </a:lnTo>
                    <a:lnTo>
                      <a:pt x="1172" y="72"/>
                    </a:lnTo>
                    <a:lnTo>
                      <a:pt x="1160" y="69"/>
                    </a:lnTo>
                    <a:lnTo>
                      <a:pt x="1148" y="69"/>
                    </a:lnTo>
                    <a:lnTo>
                      <a:pt x="1136" y="69"/>
                    </a:lnTo>
                    <a:lnTo>
                      <a:pt x="1111" y="69"/>
                    </a:lnTo>
                    <a:lnTo>
                      <a:pt x="1099" y="69"/>
                    </a:lnTo>
                    <a:lnTo>
                      <a:pt x="1086" y="67"/>
                    </a:lnTo>
                    <a:lnTo>
                      <a:pt x="1086" y="67"/>
                    </a:lnTo>
                    <a:lnTo>
                      <a:pt x="1075" y="64"/>
                    </a:lnTo>
                    <a:lnTo>
                      <a:pt x="1065" y="59"/>
                    </a:lnTo>
                    <a:lnTo>
                      <a:pt x="1056" y="53"/>
                    </a:lnTo>
                    <a:lnTo>
                      <a:pt x="1047" y="48"/>
                    </a:lnTo>
                    <a:lnTo>
                      <a:pt x="1027" y="35"/>
                    </a:lnTo>
                    <a:lnTo>
                      <a:pt x="1017" y="29"/>
                    </a:lnTo>
                    <a:lnTo>
                      <a:pt x="1007" y="25"/>
                    </a:lnTo>
                    <a:lnTo>
                      <a:pt x="1007" y="25"/>
                    </a:lnTo>
                    <a:lnTo>
                      <a:pt x="999" y="24"/>
                    </a:lnTo>
                    <a:lnTo>
                      <a:pt x="990" y="24"/>
                    </a:lnTo>
                    <a:lnTo>
                      <a:pt x="981" y="25"/>
                    </a:lnTo>
                    <a:lnTo>
                      <a:pt x="973" y="27"/>
                    </a:lnTo>
                    <a:lnTo>
                      <a:pt x="964" y="28"/>
                    </a:lnTo>
                    <a:lnTo>
                      <a:pt x="956" y="29"/>
                    </a:lnTo>
                    <a:lnTo>
                      <a:pt x="949" y="28"/>
                    </a:lnTo>
                    <a:lnTo>
                      <a:pt x="945" y="27"/>
                    </a:lnTo>
                    <a:lnTo>
                      <a:pt x="942" y="25"/>
                    </a:lnTo>
                    <a:lnTo>
                      <a:pt x="942" y="25"/>
                    </a:lnTo>
                    <a:lnTo>
                      <a:pt x="931" y="17"/>
                    </a:lnTo>
                    <a:lnTo>
                      <a:pt x="919" y="10"/>
                    </a:lnTo>
                    <a:lnTo>
                      <a:pt x="907" y="4"/>
                    </a:lnTo>
                    <a:lnTo>
                      <a:pt x="894" y="1"/>
                    </a:lnTo>
                    <a:lnTo>
                      <a:pt x="883" y="0"/>
                    </a:lnTo>
                    <a:lnTo>
                      <a:pt x="870" y="1"/>
                    </a:lnTo>
                    <a:lnTo>
                      <a:pt x="859" y="3"/>
                    </a:lnTo>
                    <a:lnTo>
                      <a:pt x="849" y="8"/>
                    </a:lnTo>
                    <a:lnTo>
                      <a:pt x="849" y="8"/>
                    </a:lnTo>
                    <a:lnTo>
                      <a:pt x="842" y="14"/>
                    </a:lnTo>
                    <a:lnTo>
                      <a:pt x="835" y="19"/>
                    </a:lnTo>
                    <a:lnTo>
                      <a:pt x="829" y="26"/>
                    </a:lnTo>
                    <a:lnTo>
                      <a:pt x="825" y="35"/>
                    </a:lnTo>
                    <a:lnTo>
                      <a:pt x="820" y="44"/>
                    </a:lnTo>
                    <a:lnTo>
                      <a:pt x="817" y="53"/>
                    </a:lnTo>
                    <a:lnTo>
                      <a:pt x="811" y="74"/>
                    </a:lnTo>
                    <a:lnTo>
                      <a:pt x="811" y="74"/>
                    </a:lnTo>
                    <a:lnTo>
                      <a:pt x="809" y="81"/>
                    </a:lnTo>
                    <a:lnTo>
                      <a:pt x="806" y="86"/>
                    </a:lnTo>
                    <a:lnTo>
                      <a:pt x="802" y="92"/>
                    </a:lnTo>
                    <a:lnTo>
                      <a:pt x="796" y="95"/>
                    </a:lnTo>
                    <a:lnTo>
                      <a:pt x="792" y="99"/>
                    </a:lnTo>
                    <a:lnTo>
                      <a:pt x="786" y="100"/>
                    </a:lnTo>
                    <a:lnTo>
                      <a:pt x="779" y="100"/>
                    </a:lnTo>
                    <a:lnTo>
                      <a:pt x="773" y="99"/>
                    </a:lnTo>
                    <a:lnTo>
                      <a:pt x="773" y="99"/>
                    </a:lnTo>
                    <a:lnTo>
                      <a:pt x="767" y="94"/>
                    </a:lnTo>
                    <a:lnTo>
                      <a:pt x="761" y="90"/>
                    </a:lnTo>
                    <a:lnTo>
                      <a:pt x="757" y="84"/>
                    </a:lnTo>
                    <a:lnTo>
                      <a:pt x="752" y="77"/>
                    </a:lnTo>
                    <a:lnTo>
                      <a:pt x="743" y="65"/>
                    </a:lnTo>
                    <a:lnTo>
                      <a:pt x="738" y="60"/>
                    </a:lnTo>
                    <a:lnTo>
                      <a:pt x="733" y="57"/>
                    </a:lnTo>
                    <a:lnTo>
                      <a:pt x="733" y="57"/>
                    </a:lnTo>
                    <a:lnTo>
                      <a:pt x="727" y="55"/>
                    </a:lnTo>
                    <a:lnTo>
                      <a:pt x="720" y="53"/>
                    </a:lnTo>
                    <a:lnTo>
                      <a:pt x="708" y="52"/>
                    </a:lnTo>
                    <a:lnTo>
                      <a:pt x="693" y="53"/>
                    </a:lnTo>
                    <a:lnTo>
                      <a:pt x="679" y="55"/>
                    </a:lnTo>
                    <a:lnTo>
                      <a:pt x="679" y="55"/>
                    </a:lnTo>
                    <a:lnTo>
                      <a:pt x="671" y="57"/>
                    </a:lnTo>
                    <a:lnTo>
                      <a:pt x="663" y="60"/>
                    </a:lnTo>
                    <a:lnTo>
                      <a:pt x="657" y="64"/>
                    </a:lnTo>
                    <a:lnTo>
                      <a:pt x="651" y="69"/>
                    </a:lnTo>
                    <a:lnTo>
                      <a:pt x="645" y="75"/>
                    </a:lnTo>
                    <a:lnTo>
                      <a:pt x="643" y="83"/>
                    </a:lnTo>
                    <a:lnTo>
                      <a:pt x="642" y="90"/>
                    </a:lnTo>
                    <a:lnTo>
                      <a:pt x="643" y="99"/>
                    </a:lnTo>
                    <a:lnTo>
                      <a:pt x="643" y="99"/>
                    </a:lnTo>
                    <a:lnTo>
                      <a:pt x="647" y="108"/>
                    </a:lnTo>
                    <a:lnTo>
                      <a:pt x="653" y="118"/>
                    </a:lnTo>
                    <a:lnTo>
                      <a:pt x="659" y="128"/>
                    </a:lnTo>
                    <a:lnTo>
                      <a:pt x="664" y="139"/>
                    </a:lnTo>
                    <a:lnTo>
                      <a:pt x="668" y="149"/>
                    </a:lnTo>
                    <a:lnTo>
                      <a:pt x="669" y="153"/>
                    </a:lnTo>
                    <a:lnTo>
                      <a:pt x="669" y="158"/>
                    </a:lnTo>
                    <a:lnTo>
                      <a:pt x="667" y="163"/>
                    </a:lnTo>
                    <a:lnTo>
                      <a:pt x="664" y="166"/>
                    </a:lnTo>
                    <a:lnTo>
                      <a:pt x="660" y="169"/>
                    </a:lnTo>
                    <a:lnTo>
                      <a:pt x="654" y="173"/>
                    </a:lnTo>
                    <a:lnTo>
                      <a:pt x="654" y="173"/>
                    </a:lnTo>
                    <a:lnTo>
                      <a:pt x="650" y="174"/>
                    </a:lnTo>
                    <a:lnTo>
                      <a:pt x="645" y="175"/>
                    </a:lnTo>
                    <a:lnTo>
                      <a:pt x="635" y="175"/>
                    </a:lnTo>
                    <a:lnTo>
                      <a:pt x="626" y="172"/>
                    </a:lnTo>
                    <a:lnTo>
                      <a:pt x="618" y="167"/>
                    </a:lnTo>
                    <a:lnTo>
                      <a:pt x="610" y="160"/>
                    </a:lnTo>
                    <a:lnTo>
                      <a:pt x="604" y="153"/>
                    </a:lnTo>
                    <a:lnTo>
                      <a:pt x="601" y="144"/>
                    </a:lnTo>
                    <a:lnTo>
                      <a:pt x="600" y="140"/>
                    </a:lnTo>
                    <a:lnTo>
                      <a:pt x="600" y="135"/>
                    </a:lnTo>
                    <a:lnTo>
                      <a:pt x="600" y="135"/>
                    </a:lnTo>
                    <a:lnTo>
                      <a:pt x="600" y="126"/>
                    </a:lnTo>
                    <a:lnTo>
                      <a:pt x="599" y="116"/>
                    </a:lnTo>
                    <a:lnTo>
                      <a:pt x="595" y="107"/>
                    </a:lnTo>
                    <a:lnTo>
                      <a:pt x="593" y="103"/>
                    </a:lnTo>
                    <a:lnTo>
                      <a:pt x="591" y="101"/>
                    </a:lnTo>
                    <a:lnTo>
                      <a:pt x="591" y="101"/>
                    </a:lnTo>
                    <a:lnTo>
                      <a:pt x="583" y="98"/>
                    </a:lnTo>
                    <a:lnTo>
                      <a:pt x="575" y="98"/>
                    </a:lnTo>
                    <a:lnTo>
                      <a:pt x="566" y="98"/>
                    </a:lnTo>
                    <a:lnTo>
                      <a:pt x="559" y="101"/>
                    </a:lnTo>
                    <a:lnTo>
                      <a:pt x="559" y="101"/>
                    </a:lnTo>
                    <a:lnTo>
                      <a:pt x="547" y="109"/>
                    </a:lnTo>
                    <a:lnTo>
                      <a:pt x="537" y="119"/>
                    </a:lnTo>
                    <a:lnTo>
                      <a:pt x="527" y="130"/>
                    </a:lnTo>
                    <a:lnTo>
                      <a:pt x="518" y="140"/>
                    </a:lnTo>
                    <a:lnTo>
                      <a:pt x="510" y="151"/>
                    </a:lnTo>
                    <a:lnTo>
                      <a:pt x="500" y="161"/>
                    </a:lnTo>
                    <a:lnTo>
                      <a:pt x="489" y="171"/>
                    </a:lnTo>
                    <a:lnTo>
                      <a:pt x="478" y="178"/>
                    </a:lnTo>
                    <a:lnTo>
                      <a:pt x="478" y="178"/>
                    </a:lnTo>
                    <a:lnTo>
                      <a:pt x="471" y="182"/>
                    </a:lnTo>
                    <a:lnTo>
                      <a:pt x="465" y="182"/>
                    </a:lnTo>
                    <a:lnTo>
                      <a:pt x="461" y="181"/>
                    </a:lnTo>
                    <a:lnTo>
                      <a:pt x="456" y="177"/>
                    </a:lnTo>
                    <a:lnTo>
                      <a:pt x="452" y="174"/>
                    </a:lnTo>
                    <a:lnTo>
                      <a:pt x="448" y="168"/>
                    </a:lnTo>
                    <a:lnTo>
                      <a:pt x="443" y="158"/>
                    </a:lnTo>
                    <a:lnTo>
                      <a:pt x="443" y="158"/>
                    </a:lnTo>
                    <a:lnTo>
                      <a:pt x="439" y="151"/>
                    </a:lnTo>
                    <a:lnTo>
                      <a:pt x="438" y="144"/>
                    </a:lnTo>
                    <a:lnTo>
                      <a:pt x="436" y="130"/>
                    </a:lnTo>
                    <a:lnTo>
                      <a:pt x="435" y="122"/>
                    </a:lnTo>
                    <a:lnTo>
                      <a:pt x="432" y="114"/>
                    </a:lnTo>
                    <a:lnTo>
                      <a:pt x="429" y="107"/>
                    </a:lnTo>
                    <a:lnTo>
                      <a:pt x="425" y="100"/>
                    </a:lnTo>
                    <a:lnTo>
                      <a:pt x="425" y="100"/>
                    </a:lnTo>
                    <a:lnTo>
                      <a:pt x="420" y="105"/>
                    </a:lnTo>
                    <a:lnTo>
                      <a:pt x="415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6" y="114"/>
                    </a:lnTo>
                    <a:lnTo>
                      <a:pt x="389" y="117"/>
                    </a:lnTo>
                    <a:lnTo>
                      <a:pt x="384" y="120"/>
                    </a:lnTo>
                    <a:lnTo>
                      <a:pt x="378" y="127"/>
                    </a:lnTo>
                    <a:lnTo>
                      <a:pt x="378" y="127"/>
                    </a:lnTo>
                    <a:lnTo>
                      <a:pt x="373" y="132"/>
                    </a:lnTo>
                    <a:lnTo>
                      <a:pt x="369" y="134"/>
                    </a:lnTo>
                    <a:lnTo>
                      <a:pt x="362" y="134"/>
                    </a:lnTo>
                    <a:lnTo>
                      <a:pt x="355" y="134"/>
                    </a:lnTo>
                    <a:lnTo>
                      <a:pt x="341" y="131"/>
                    </a:lnTo>
                    <a:lnTo>
                      <a:pt x="334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4" y="131"/>
                    </a:lnTo>
                    <a:lnTo>
                      <a:pt x="321" y="133"/>
                    </a:lnTo>
                    <a:lnTo>
                      <a:pt x="318" y="139"/>
                    </a:lnTo>
                    <a:lnTo>
                      <a:pt x="313" y="143"/>
                    </a:lnTo>
                    <a:lnTo>
                      <a:pt x="311" y="144"/>
                    </a:lnTo>
                    <a:lnTo>
                      <a:pt x="307" y="143"/>
                    </a:lnTo>
                    <a:lnTo>
                      <a:pt x="307" y="143"/>
                    </a:lnTo>
                    <a:lnTo>
                      <a:pt x="304" y="141"/>
                    </a:lnTo>
                    <a:lnTo>
                      <a:pt x="301" y="138"/>
                    </a:lnTo>
                    <a:lnTo>
                      <a:pt x="296" y="133"/>
                    </a:lnTo>
                    <a:lnTo>
                      <a:pt x="293" y="131"/>
                    </a:lnTo>
                    <a:lnTo>
                      <a:pt x="293" y="131"/>
                    </a:lnTo>
                    <a:lnTo>
                      <a:pt x="287" y="131"/>
                    </a:lnTo>
                    <a:lnTo>
                      <a:pt x="282" y="131"/>
                    </a:lnTo>
                    <a:lnTo>
                      <a:pt x="278" y="133"/>
                    </a:lnTo>
                    <a:lnTo>
                      <a:pt x="274" y="135"/>
                    </a:lnTo>
                    <a:lnTo>
                      <a:pt x="271" y="139"/>
                    </a:lnTo>
                    <a:lnTo>
                      <a:pt x="269" y="143"/>
                    </a:lnTo>
                    <a:lnTo>
                      <a:pt x="266" y="147"/>
                    </a:lnTo>
                    <a:lnTo>
                      <a:pt x="266" y="150"/>
                    </a:lnTo>
                    <a:lnTo>
                      <a:pt x="266" y="150"/>
                    </a:lnTo>
                    <a:lnTo>
                      <a:pt x="262" y="171"/>
                    </a:lnTo>
                    <a:lnTo>
                      <a:pt x="260" y="181"/>
                    </a:lnTo>
                    <a:lnTo>
                      <a:pt x="256" y="191"/>
                    </a:lnTo>
                    <a:lnTo>
                      <a:pt x="253" y="200"/>
                    </a:lnTo>
                    <a:lnTo>
                      <a:pt x="247" y="207"/>
                    </a:lnTo>
                    <a:lnTo>
                      <a:pt x="240" y="213"/>
                    </a:lnTo>
                    <a:lnTo>
                      <a:pt x="237" y="215"/>
                    </a:lnTo>
                    <a:lnTo>
                      <a:pt x="233" y="216"/>
                    </a:lnTo>
                    <a:lnTo>
                      <a:pt x="233" y="216"/>
                    </a:lnTo>
                    <a:lnTo>
                      <a:pt x="229" y="216"/>
                    </a:lnTo>
                    <a:lnTo>
                      <a:pt x="225" y="215"/>
                    </a:lnTo>
                    <a:lnTo>
                      <a:pt x="223" y="213"/>
                    </a:lnTo>
                    <a:lnTo>
                      <a:pt x="221" y="210"/>
                    </a:lnTo>
                    <a:lnTo>
                      <a:pt x="216" y="202"/>
                    </a:lnTo>
                    <a:lnTo>
                      <a:pt x="212" y="194"/>
                    </a:lnTo>
                    <a:lnTo>
                      <a:pt x="208" y="186"/>
                    </a:lnTo>
                    <a:lnTo>
                      <a:pt x="204" y="180"/>
                    </a:lnTo>
                    <a:lnTo>
                      <a:pt x="200" y="177"/>
                    </a:lnTo>
                    <a:lnTo>
                      <a:pt x="198" y="176"/>
                    </a:lnTo>
                    <a:lnTo>
                      <a:pt x="195" y="176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83" y="182"/>
                    </a:lnTo>
                    <a:lnTo>
                      <a:pt x="177" y="188"/>
                    </a:lnTo>
                    <a:lnTo>
                      <a:pt x="171" y="194"/>
                    </a:lnTo>
                    <a:lnTo>
                      <a:pt x="165" y="202"/>
                    </a:lnTo>
                    <a:lnTo>
                      <a:pt x="154" y="217"/>
                    </a:lnTo>
                    <a:lnTo>
                      <a:pt x="148" y="224"/>
                    </a:lnTo>
                    <a:lnTo>
                      <a:pt x="141" y="231"/>
                    </a:lnTo>
                    <a:lnTo>
                      <a:pt x="141" y="231"/>
                    </a:lnTo>
                    <a:lnTo>
                      <a:pt x="147" y="234"/>
                    </a:lnTo>
                    <a:lnTo>
                      <a:pt x="153" y="236"/>
                    </a:lnTo>
                    <a:lnTo>
                      <a:pt x="165" y="240"/>
                    </a:lnTo>
                    <a:lnTo>
                      <a:pt x="178" y="243"/>
                    </a:lnTo>
                    <a:lnTo>
                      <a:pt x="183" y="246"/>
                    </a:lnTo>
                    <a:lnTo>
                      <a:pt x="188" y="248"/>
                    </a:lnTo>
                    <a:lnTo>
                      <a:pt x="188" y="248"/>
                    </a:lnTo>
                    <a:lnTo>
                      <a:pt x="191" y="252"/>
                    </a:lnTo>
                    <a:lnTo>
                      <a:pt x="194" y="257"/>
                    </a:lnTo>
                    <a:lnTo>
                      <a:pt x="195" y="262"/>
                    </a:lnTo>
                    <a:lnTo>
                      <a:pt x="195" y="265"/>
                    </a:lnTo>
                    <a:lnTo>
                      <a:pt x="195" y="269"/>
                    </a:lnTo>
                    <a:lnTo>
                      <a:pt x="193" y="274"/>
                    </a:lnTo>
                    <a:lnTo>
                      <a:pt x="187" y="282"/>
                    </a:lnTo>
                    <a:lnTo>
                      <a:pt x="179" y="290"/>
                    </a:lnTo>
                    <a:lnTo>
                      <a:pt x="170" y="297"/>
                    </a:lnTo>
                    <a:lnTo>
                      <a:pt x="161" y="302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2" y="309"/>
                    </a:lnTo>
                    <a:lnTo>
                      <a:pt x="152" y="312"/>
                    </a:lnTo>
                    <a:lnTo>
                      <a:pt x="149" y="314"/>
                    </a:lnTo>
                    <a:lnTo>
                      <a:pt x="147" y="315"/>
                    </a:lnTo>
                    <a:lnTo>
                      <a:pt x="142" y="317"/>
                    </a:lnTo>
                    <a:lnTo>
                      <a:pt x="141" y="318"/>
                    </a:lnTo>
                    <a:lnTo>
                      <a:pt x="141" y="322"/>
                    </a:lnTo>
                    <a:lnTo>
                      <a:pt x="141" y="322"/>
                    </a:lnTo>
                    <a:lnTo>
                      <a:pt x="99" y="314"/>
                    </a:lnTo>
                    <a:lnTo>
                      <a:pt x="77" y="310"/>
                    </a:lnTo>
                    <a:lnTo>
                      <a:pt x="54" y="309"/>
                    </a:lnTo>
                    <a:lnTo>
                      <a:pt x="44" y="309"/>
                    </a:lnTo>
                    <a:lnTo>
                      <a:pt x="33" y="310"/>
                    </a:lnTo>
                    <a:lnTo>
                      <a:pt x="24" y="313"/>
                    </a:lnTo>
                    <a:lnTo>
                      <a:pt x="16" y="316"/>
                    </a:lnTo>
                    <a:lnTo>
                      <a:pt x="11" y="322"/>
                    </a:lnTo>
                    <a:lnTo>
                      <a:pt x="5" y="327"/>
                    </a:lnTo>
                    <a:lnTo>
                      <a:pt x="1" y="33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50"/>
                    </a:lnTo>
                    <a:lnTo>
                      <a:pt x="1" y="354"/>
                    </a:lnTo>
                    <a:lnTo>
                      <a:pt x="4" y="356"/>
                    </a:lnTo>
                    <a:lnTo>
                      <a:pt x="7" y="358"/>
                    </a:lnTo>
                    <a:lnTo>
                      <a:pt x="15" y="362"/>
                    </a:lnTo>
                    <a:lnTo>
                      <a:pt x="24" y="364"/>
                    </a:lnTo>
                    <a:lnTo>
                      <a:pt x="47" y="367"/>
                    </a:lnTo>
                    <a:lnTo>
                      <a:pt x="57" y="368"/>
                    </a:lnTo>
                    <a:lnTo>
                      <a:pt x="67" y="372"/>
                    </a:lnTo>
                    <a:lnTo>
                      <a:pt x="67" y="372"/>
                    </a:lnTo>
                    <a:lnTo>
                      <a:pt x="73" y="375"/>
                    </a:lnTo>
                    <a:lnTo>
                      <a:pt x="78" y="379"/>
                    </a:lnTo>
                    <a:lnTo>
                      <a:pt x="81" y="382"/>
                    </a:lnTo>
                    <a:lnTo>
                      <a:pt x="83" y="385"/>
                    </a:lnTo>
                    <a:lnTo>
                      <a:pt x="86" y="390"/>
                    </a:lnTo>
                    <a:lnTo>
                      <a:pt x="87" y="395"/>
                    </a:lnTo>
                    <a:lnTo>
                      <a:pt x="88" y="405"/>
                    </a:lnTo>
                    <a:lnTo>
                      <a:pt x="87" y="415"/>
                    </a:lnTo>
                    <a:lnTo>
                      <a:pt x="86" y="425"/>
                    </a:lnTo>
                    <a:lnTo>
                      <a:pt x="86" y="437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8" y="453"/>
                    </a:lnTo>
                    <a:lnTo>
                      <a:pt x="90" y="457"/>
                    </a:lnTo>
                    <a:lnTo>
                      <a:pt x="94" y="461"/>
                    </a:lnTo>
                    <a:lnTo>
                      <a:pt x="97" y="464"/>
                    </a:lnTo>
                    <a:lnTo>
                      <a:pt x="102" y="466"/>
                    </a:lnTo>
                    <a:lnTo>
                      <a:pt x="107" y="469"/>
                    </a:lnTo>
                    <a:lnTo>
                      <a:pt x="117" y="471"/>
                    </a:lnTo>
                    <a:lnTo>
                      <a:pt x="130" y="471"/>
                    </a:lnTo>
                    <a:lnTo>
                      <a:pt x="142" y="471"/>
                    </a:lnTo>
                    <a:lnTo>
                      <a:pt x="165" y="470"/>
                    </a:lnTo>
                    <a:lnTo>
                      <a:pt x="165" y="470"/>
                    </a:lnTo>
                    <a:lnTo>
                      <a:pt x="177" y="470"/>
                    </a:lnTo>
                    <a:lnTo>
                      <a:pt x="187" y="467"/>
                    </a:lnTo>
                    <a:lnTo>
                      <a:pt x="208" y="462"/>
                    </a:lnTo>
                    <a:lnTo>
                      <a:pt x="220" y="459"/>
                    </a:lnTo>
                    <a:lnTo>
                      <a:pt x="230" y="457"/>
                    </a:lnTo>
                    <a:lnTo>
                      <a:pt x="241" y="457"/>
                    </a:lnTo>
                    <a:lnTo>
                      <a:pt x="254" y="458"/>
                    </a:lnTo>
                    <a:lnTo>
                      <a:pt x="254" y="458"/>
                    </a:lnTo>
                    <a:lnTo>
                      <a:pt x="257" y="459"/>
                    </a:lnTo>
                    <a:lnTo>
                      <a:pt x="261" y="462"/>
                    </a:lnTo>
                    <a:lnTo>
                      <a:pt x="266" y="466"/>
                    </a:lnTo>
                    <a:lnTo>
                      <a:pt x="272" y="472"/>
                    </a:lnTo>
                    <a:lnTo>
                      <a:pt x="276" y="474"/>
                    </a:lnTo>
                    <a:lnTo>
                      <a:pt x="279" y="476"/>
                    </a:lnTo>
                    <a:lnTo>
                      <a:pt x="279" y="476"/>
                    </a:lnTo>
                    <a:lnTo>
                      <a:pt x="295" y="482"/>
                    </a:lnTo>
                    <a:lnTo>
                      <a:pt x="312" y="489"/>
                    </a:lnTo>
                    <a:lnTo>
                      <a:pt x="320" y="494"/>
                    </a:lnTo>
                    <a:lnTo>
                      <a:pt x="327" y="499"/>
                    </a:lnTo>
                    <a:lnTo>
                      <a:pt x="335" y="505"/>
                    </a:lnTo>
                    <a:lnTo>
                      <a:pt x="343" y="512"/>
                    </a:lnTo>
                    <a:lnTo>
                      <a:pt x="343" y="512"/>
                    </a:lnTo>
                    <a:lnTo>
                      <a:pt x="346" y="514"/>
                    </a:lnTo>
                    <a:lnTo>
                      <a:pt x="351" y="515"/>
                    </a:lnTo>
                    <a:lnTo>
                      <a:pt x="356" y="516"/>
                    </a:lnTo>
                    <a:lnTo>
                      <a:pt x="361" y="519"/>
                    </a:lnTo>
                    <a:lnTo>
                      <a:pt x="361" y="519"/>
                    </a:lnTo>
                    <a:lnTo>
                      <a:pt x="371" y="527"/>
                    </a:lnTo>
                    <a:lnTo>
                      <a:pt x="376" y="531"/>
                    </a:lnTo>
                    <a:lnTo>
                      <a:pt x="379" y="537"/>
                    </a:lnTo>
                    <a:lnTo>
                      <a:pt x="382" y="541"/>
                    </a:lnTo>
                    <a:lnTo>
                      <a:pt x="384" y="547"/>
                    </a:lnTo>
                    <a:lnTo>
                      <a:pt x="385" y="552"/>
                    </a:lnTo>
                    <a:lnTo>
                      <a:pt x="382" y="557"/>
                    </a:lnTo>
                    <a:lnTo>
                      <a:pt x="382" y="557"/>
                    </a:lnTo>
                    <a:lnTo>
                      <a:pt x="380" y="563"/>
                    </a:lnTo>
                    <a:lnTo>
                      <a:pt x="377" y="569"/>
                    </a:lnTo>
                    <a:lnTo>
                      <a:pt x="370" y="579"/>
                    </a:lnTo>
                    <a:lnTo>
                      <a:pt x="368" y="585"/>
                    </a:lnTo>
                    <a:lnTo>
                      <a:pt x="365" y="590"/>
                    </a:lnTo>
                    <a:lnTo>
                      <a:pt x="365" y="597"/>
                    </a:lnTo>
                    <a:lnTo>
                      <a:pt x="368" y="603"/>
                    </a:lnTo>
                    <a:lnTo>
                      <a:pt x="368" y="603"/>
                    </a:lnTo>
                    <a:lnTo>
                      <a:pt x="370" y="607"/>
                    </a:lnTo>
                    <a:lnTo>
                      <a:pt x="373" y="611"/>
                    </a:lnTo>
                    <a:lnTo>
                      <a:pt x="384" y="615"/>
                    </a:lnTo>
                    <a:lnTo>
                      <a:pt x="393" y="621"/>
                    </a:lnTo>
                    <a:lnTo>
                      <a:pt x="397" y="624"/>
                    </a:lnTo>
                    <a:lnTo>
                      <a:pt x="401" y="629"/>
                    </a:lnTo>
                    <a:lnTo>
                      <a:pt x="401" y="629"/>
                    </a:lnTo>
                    <a:lnTo>
                      <a:pt x="396" y="632"/>
                    </a:lnTo>
                    <a:lnTo>
                      <a:pt x="393" y="637"/>
                    </a:lnTo>
                    <a:lnTo>
                      <a:pt x="389" y="641"/>
                    </a:lnTo>
                    <a:lnTo>
                      <a:pt x="387" y="647"/>
                    </a:lnTo>
                    <a:lnTo>
                      <a:pt x="386" y="653"/>
                    </a:lnTo>
                    <a:lnTo>
                      <a:pt x="387" y="657"/>
                    </a:lnTo>
                    <a:lnTo>
                      <a:pt x="388" y="660"/>
                    </a:lnTo>
                    <a:lnTo>
                      <a:pt x="390" y="661"/>
                    </a:lnTo>
                    <a:lnTo>
                      <a:pt x="393" y="662"/>
                    </a:lnTo>
                    <a:lnTo>
                      <a:pt x="396" y="663"/>
                    </a:lnTo>
                    <a:lnTo>
                      <a:pt x="396" y="663"/>
                    </a:lnTo>
                    <a:lnTo>
                      <a:pt x="413" y="664"/>
                    </a:lnTo>
                    <a:lnTo>
                      <a:pt x="430" y="664"/>
                    </a:lnTo>
                    <a:lnTo>
                      <a:pt x="464" y="663"/>
                    </a:lnTo>
                    <a:lnTo>
                      <a:pt x="464" y="663"/>
                    </a:lnTo>
                    <a:lnTo>
                      <a:pt x="470" y="663"/>
                    </a:lnTo>
                    <a:lnTo>
                      <a:pt x="477" y="664"/>
                    </a:lnTo>
                    <a:lnTo>
                      <a:pt x="483" y="666"/>
                    </a:lnTo>
                    <a:lnTo>
                      <a:pt x="488" y="669"/>
                    </a:lnTo>
                    <a:lnTo>
                      <a:pt x="493" y="672"/>
                    </a:lnTo>
                    <a:lnTo>
                      <a:pt x="498" y="677"/>
                    </a:lnTo>
                    <a:lnTo>
                      <a:pt x="503" y="681"/>
                    </a:lnTo>
                    <a:lnTo>
                      <a:pt x="506" y="686"/>
                    </a:lnTo>
                    <a:lnTo>
                      <a:pt x="510" y="691"/>
                    </a:lnTo>
                    <a:lnTo>
                      <a:pt x="512" y="697"/>
                    </a:lnTo>
                    <a:lnTo>
                      <a:pt x="513" y="703"/>
                    </a:lnTo>
                    <a:lnTo>
                      <a:pt x="514" y="708"/>
                    </a:lnTo>
                    <a:lnTo>
                      <a:pt x="513" y="715"/>
                    </a:lnTo>
                    <a:lnTo>
                      <a:pt x="512" y="721"/>
                    </a:lnTo>
                    <a:lnTo>
                      <a:pt x="509" y="726"/>
                    </a:lnTo>
                    <a:lnTo>
                      <a:pt x="505" y="731"/>
                    </a:lnTo>
                    <a:lnTo>
                      <a:pt x="505" y="731"/>
                    </a:lnTo>
                    <a:lnTo>
                      <a:pt x="498" y="736"/>
                    </a:lnTo>
                    <a:lnTo>
                      <a:pt x="492" y="739"/>
                    </a:lnTo>
                    <a:lnTo>
                      <a:pt x="484" y="741"/>
                    </a:lnTo>
                    <a:lnTo>
                      <a:pt x="475" y="744"/>
                    </a:lnTo>
                    <a:lnTo>
                      <a:pt x="456" y="748"/>
                    </a:lnTo>
                    <a:lnTo>
                      <a:pt x="448" y="752"/>
                    </a:lnTo>
                    <a:lnTo>
                      <a:pt x="439" y="755"/>
                    </a:lnTo>
                    <a:lnTo>
                      <a:pt x="439" y="755"/>
                    </a:lnTo>
                    <a:lnTo>
                      <a:pt x="445" y="761"/>
                    </a:lnTo>
                    <a:lnTo>
                      <a:pt x="447" y="763"/>
                    </a:lnTo>
                    <a:lnTo>
                      <a:pt x="450" y="764"/>
                    </a:lnTo>
                    <a:lnTo>
                      <a:pt x="450" y="764"/>
                    </a:lnTo>
                    <a:lnTo>
                      <a:pt x="462" y="764"/>
                    </a:lnTo>
                    <a:lnTo>
                      <a:pt x="475" y="766"/>
                    </a:lnTo>
                    <a:lnTo>
                      <a:pt x="487" y="770"/>
                    </a:lnTo>
                    <a:lnTo>
                      <a:pt x="497" y="776"/>
                    </a:lnTo>
                    <a:lnTo>
                      <a:pt x="502" y="779"/>
                    </a:lnTo>
                    <a:lnTo>
                      <a:pt x="506" y="782"/>
                    </a:lnTo>
                    <a:lnTo>
                      <a:pt x="510" y="786"/>
                    </a:lnTo>
                    <a:lnTo>
                      <a:pt x="512" y="792"/>
                    </a:lnTo>
                    <a:lnTo>
                      <a:pt x="513" y="796"/>
                    </a:lnTo>
                    <a:lnTo>
                      <a:pt x="513" y="802"/>
                    </a:lnTo>
                    <a:lnTo>
                      <a:pt x="512" y="807"/>
                    </a:lnTo>
                    <a:lnTo>
                      <a:pt x="510" y="814"/>
                    </a:lnTo>
                    <a:lnTo>
                      <a:pt x="510" y="814"/>
                    </a:lnTo>
                    <a:lnTo>
                      <a:pt x="505" y="823"/>
                    </a:lnTo>
                    <a:lnTo>
                      <a:pt x="498" y="832"/>
                    </a:lnTo>
                    <a:lnTo>
                      <a:pt x="492" y="840"/>
                    </a:lnTo>
                    <a:lnTo>
                      <a:pt x="484" y="848"/>
                    </a:lnTo>
                    <a:lnTo>
                      <a:pt x="475" y="855"/>
                    </a:lnTo>
                    <a:lnTo>
                      <a:pt x="465" y="862"/>
                    </a:lnTo>
                    <a:lnTo>
                      <a:pt x="445" y="872"/>
                    </a:lnTo>
                    <a:lnTo>
                      <a:pt x="445" y="872"/>
                    </a:lnTo>
                    <a:lnTo>
                      <a:pt x="444" y="876"/>
                    </a:lnTo>
                    <a:lnTo>
                      <a:pt x="444" y="880"/>
                    </a:lnTo>
                    <a:lnTo>
                      <a:pt x="444" y="886"/>
                    </a:lnTo>
                    <a:lnTo>
                      <a:pt x="445" y="890"/>
                    </a:lnTo>
                    <a:lnTo>
                      <a:pt x="445" y="890"/>
                    </a:lnTo>
                    <a:lnTo>
                      <a:pt x="455" y="906"/>
                    </a:lnTo>
                    <a:lnTo>
                      <a:pt x="459" y="914"/>
                    </a:lnTo>
                    <a:lnTo>
                      <a:pt x="462" y="922"/>
                    </a:lnTo>
                    <a:lnTo>
                      <a:pt x="462" y="922"/>
                    </a:lnTo>
                    <a:lnTo>
                      <a:pt x="465" y="934"/>
                    </a:lnTo>
                    <a:lnTo>
                      <a:pt x="468" y="946"/>
                    </a:lnTo>
                    <a:lnTo>
                      <a:pt x="469" y="959"/>
                    </a:lnTo>
                    <a:lnTo>
                      <a:pt x="472" y="971"/>
                    </a:lnTo>
                    <a:lnTo>
                      <a:pt x="472" y="971"/>
                    </a:lnTo>
                    <a:lnTo>
                      <a:pt x="478" y="985"/>
                    </a:lnTo>
                    <a:lnTo>
                      <a:pt x="485" y="997"/>
                    </a:lnTo>
                    <a:lnTo>
                      <a:pt x="494" y="1009"/>
                    </a:lnTo>
                    <a:lnTo>
                      <a:pt x="503" y="1020"/>
                    </a:lnTo>
                    <a:lnTo>
                      <a:pt x="512" y="1033"/>
                    </a:lnTo>
                    <a:lnTo>
                      <a:pt x="521" y="1044"/>
                    </a:lnTo>
                    <a:lnTo>
                      <a:pt x="529" y="1058"/>
                    </a:lnTo>
                    <a:lnTo>
                      <a:pt x="535" y="1071"/>
                    </a:lnTo>
                    <a:lnTo>
                      <a:pt x="535" y="1071"/>
                    </a:lnTo>
                    <a:lnTo>
                      <a:pt x="538" y="1077"/>
                    </a:lnTo>
                    <a:lnTo>
                      <a:pt x="543" y="1082"/>
                    </a:lnTo>
                    <a:lnTo>
                      <a:pt x="548" y="1085"/>
                    </a:lnTo>
                    <a:lnTo>
                      <a:pt x="554" y="1088"/>
                    </a:lnTo>
                    <a:lnTo>
                      <a:pt x="566" y="1095"/>
                    </a:lnTo>
                    <a:lnTo>
                      <a:pt x="570" y="1100"/>
                    </a:lnTo>
                    <a:lnTo>
                      <a:pt x="574" y="1104"/>
                    </a:lnTo>
                    <a:lnTo>
                      <a:pt x="574" y="1104"/>
                    </a:lnTo>
                    <a:lnTo>
                      <a:pt x="584" y="1126"/>
                    </a:lnTo>
                    <a:lnTo>
                      <a:pt x="593" y="1147"/>
                    </a:lnTo>
                    <a:lnTo>
                      <a:pt x="593" y="1147"/>
                    </a:lnTo>
                    <a:lnTo>
                      <a:pt x="596" y="1154"/>
                    </a:lnTo>
                    <a:lnTo>
                      <a:pt x="602" y="1161"/>
                    </a:lnTo>
                    <a:lnTo>
                      <a:pt x="605" y="1163"/>
                    </a:lnTo>
                    <a:lnTo>
                      <a:pt x="609" y="1166"/>
                    </a:lnTo>
                    <a:lnTo>
                      <a:pt x="612" y="1167"/>
                    </a:lnTo>
                    <a:lnTo>
                      <a:pt x="616" y="1167"/>
                    </a:lnTo>
                    <a:lnTo>
                      <a:pt x="616" y="1167"/>
                    </a:lnTo>
                    <a:lnTo>
                      <a:pt x="627" y="1165"/>
                    </a:lnTo>
                    <a:lnTo>
                      <a:pt x="638" y="1163"/>
                    </a:lnTo>
                    <a:lnTo>
                      <a:pt x="649" y="1163"/>
                    </a:lnTo>
                    <a:lnTo>
                      <a:pt x="660" y="1165"/>
                    </a:lnTo>
                    <a:lnTo>
                      <a:pt x="660" y="1165"/>
                    </a:lnTo>
                    <a:lnTo>
                      <a:pt x="664" y="1168"/>
                    </a:lnTo>
                    <a:lnTo>
                      <a:pt x="668" y="1173"/>
                    </a:lnTo>
                    <a:lnTo>
                      <a:pt x="675" y="1183"/>
                    </a:lnTo>
                    <a:lnTo>
                      <a:pt x="678" y="1188"/>
                    </a:lnTo>
                    <a:lnTo>
                      <a:pt x="682" y="1192"/>
                    </a:lnTo>
                    <a:lnTo>
                      <a:pt x="684" y="1193"/>
                    </a:lnTo>
                    <a:lnTo>
                      <a:pt x="687" y="1193"/>
                    </a:lnTo>
                    <a:lnTo>
                      <a:pt x="690" y="1193"/>
                    </a:lnTo>
                    <a:lnTo>
                      <a:pt x="693" y="1191"/>
                    </a:lnTo>
                    <a:lnTo>
                      <a:pt x="693" y="1191"/>
                    </a:lnTo>
                    <a:lnTo>
                      <a:pt x="699" y="1187"/>
                    </a:lnTo>
                    <a:lnTo>
                      <a:pt x="704" y="1183"/>
                    </a:lnTo>
                    <a:lnTo>
                      <a:pt x="708" y="1176"/>
                    </a:lnTo>
                    <a:lnTo>
                      <a:pt x="712" y="1170"/>
                    </a:lnTo>
                    <a:lnTo>
                      <a:pt x="719" y="1155"/>
                    </a:lnTo>
                    <a:lnTo>
                      <a:pt x="726" y="1142"/>
                    </a:lnTo>
                    <a:lnTo>
                      <a:pt x="726" y="1142"/>
                    </a:lnTo>
                    <a:lnTo>
                      <a:pt x="733" y="1130"/>
                    </a:lnTo>
                    <a:lnTo>
                      <a:pt x="737" y="1118"/>
                    </a:lnTo>
                    <a:lnTo>
                      <a:pt x="746" y="1094"/>
                    </a:lnTo>
                    <a:lnTo>
                      <a:pt x="760" y="1043"/>
                    </a:lnTo>
                    <a:lnTo>
                      <a:pt x="768" y="1020"/>
                    </a:lnTo>
                    <a:lnTo>
                      <a:pt x="773" y="1009"/>
                    </a:lnTo>
                    <a:lnTo>
                      <a:pt x="779" y="998"/>
                    </a:lnTo>
                    <a:lnTo>
                      <a:pt x="786" y="989"/>
                    </a:lnTo>
                    <a:lnTo>
                      <a:pt x="794" y="980"/>
                    </a:lnTo>
                    <a:lnTo>
                      <a:pt x="803" y="972"/>
                    </a:lnTo>
                    <a:lnTo>
                      <a:pt x="813" y="967"/>
                    </a:lnTo>
                    <a:lnTo>
                      <a:pt x="813" y="967"/>
                    </a:lnTo>
                    <a:lnTo>
                      <a:pt x="852" y="948"/>
                    </a:lnTo>
                    <a:lnTo>
                      <a:pt x="870" y="939"/>
                    </a:lnTo>
                    <a:lnTo>
                      <a:pt x="879" y="934"/>
                    </a:lnTo>
                    <a:lnTo>
                      <a:pt x="887" y="928"/>
                    </a:lnTo>
                    <a:lnTo>
                      <a:pt x="887" y="928"/>
                    </a:lnTo>
                    <a:lnTo>
                      <a:pt x="896" y="920"/>
                    </a:lnTo>
                    <a:lnTo>
                      <a:pt x="903" y="911"/>
                    </a:lnTo>
                    <a:lnTo>
                      <a:pt x="917" y="890"/>
                    </a:lnTo>
                    <a:lnTo>
                      <a:pt x="924" y="879"/>
                    </a:lnTo>
                    <a:lnTo>
                      <a:pt x="932" y="870"/>
                    </a:lnTo>
                    <a:lnTo>
                      <a:pt x="940" y="860"/>
                    </a:lnTo>
                    <a:lnTo>
                      <a:pt x="950" y="852"/>
                    </a:lnTo>
                    <a:lnTo>
                      <a:pt x="950" y="852"/>
                    </a:lnTo>
                    <a:lnTo>
                      <a:pt x="956" y="847"/>
                    </a:lnTo>
                    <a:lnTo>
                      <a:pt x="962" y="845"/>
                    </a:lnTo>
                    <a:lnTo>
                      <a:pt x="976" y="840"/>
                    </a:lnTo>
                    <a:lnTo>
                      <a:pt x="990" y="836"/>
                    </a:lnTo>
                    <a:lnTo>
                      <a:pt x="1003" y="831"/>
                    </a:lnTo>
                    <a:lnTo>
                      <a:pt x="1003" y="831"/>
                    </a:lnTo>
                    <a:lnTo>
                      <a:pt x="1010" y="830"/>
                    </a:lnTo>
                    <a:lnTo>
                      <a:pt x="1017" y="830"/>
                    </a:lnTo>
                    <a:lnTo>
                      <a:pt x="1025" y="830"/>
                    </a:lnTo>
                    <a:lnTo>
                      <a:pt x="1032" y="830"/>
                    </a:lnTo>
                    <a:lnTo>
                      <a:pt x="1032" y="830"/>
                    </a:lnTo>
                    <a:lnTo>
                      <a:pt x="1048" y="826"/>
                    </a:lnTo>
                    <a:lnTo>
                      <a:pt x="1063" y="821"/>
                    </a:lnTo>
                    <a:lnTo>
                      <a:pt x="1077" y="815"/>
                    </a:lnTo>
                    <a:lnTo>
                      <a:pt x="1086" y="813"/>
                    </a:lnTo>
                    <a:lnTo>
                      <a:pt x="1096" y="812"/>
                    </a:lnTo>
                    <a:lnTo>
                      <a:pt x="1096" y="812"/>
                    </a:lnTo>
                    <a:lnTo>
                      <a:pt x="1109" y="809"/>
                    </a:lnTo>
                    <a:lnTo>
                      <a:pt x="1122" y="805"/>
                    </a:lnTo>
                    <a:lnTo>
                      <a:pt x="1135" y="799"/>
                    </a:lnTo>
                    <a:lnTo>
                      <a:pt x="1148" y="794"/>
                    </a:lnTo>
                    <a:lnTo>
                      <a:pt x="1159" y="786"/>
                    </a:lnTo>
                    <a:lnTo>
                      <a:pt x="1171" y="778"/>
                    </a:lnTo>
                    <a:lnTo>
                      <a:pt x="1182" y="769"/>
                    </a:lnTo>
                    <a:lnTo>
                      <a:pt x="1192" y="759"/>
                    </a:lnTo>
                    <a:lnTo>
                      <a:pt x="1192" y="759"/>
                    </a:lnTo>
                    <a:lnTo>
                      <a:pt x="1194" y="754"/>
                    </a:lnTo>
                    <a:lnTo>
                      <a:pt x="1196" y="747"/>
                    </a:lnTo>
                    <a:lnTo>
                      <a:pt x="1194" y="741"/>
                    </a:lnTo>
                    <a:lnTo>
                      <a:pt x="1192" y="736"/>
                    </a:lnTo>
                    <a:lnTo>
                      <a:pt x="1192" y="736"/>
                    </a:lnTo>
                    <a:lnTo>
                      <a:pt x="1188" y="729"/>
                    </a:lnTo>
                    <a:lnTo>
                      <a:pt x="1184" y="722"/>
                    </a:lnTo>
                    <a:lnTo>
                      <a:pt x="1181" y="715"/>
                    </a:lnTo>
                    <a:lnTo>
                      <a:pt x="1179" y="707"/>
                    </a:lnTo>
                    <a:lnTo>
                      <a:pt x="1175" y="693"/>
                    </a:lnTo>
                    <a:lnTo>
                      <a:pt x="1173" y="686"/>
                    </a:lnTo>
                    <a:lnTo>
                      <a:pt x="1169" y="679"/>
                    </a:lnTo>
                    <a:lnTo>
                      <a:pt x="1169" y="679"/>
                    </a:lnTo>
                    <a:lnTo>
                      <a:pt x="1173" y="685"/>
                    </a:lnTo>
                    <a:lnTo>
                      <a:pt x="1176" y="688"/>
                    </a:lnTo>
                    <a:lnTo>
                      <a:pt x="1184" y="696"/>
                    </a:lnTo>
                    <a:lnTo>
                      <a:pt x="1193" y="702"/>
                    </a:lnTo>
                    <a:lnTo>
                      <a:pt x="1205" y="706"/>
                    </a:lnTo>
                    <a:lnTo>
                      <a:pt x="1216" y="708"/>
                    </a:lnTo>
                    <a:lnTo>
                      <a:pt x="1226" y="710"/>
                    </a:lnTo>
                    <a:lnTo>
                      <a:pt x="1237" y="708"/>
                    </a:lnTo>
                    <a:lnTo>
                      <a:pt x="1246" y="706"/>
                    </a:lnTo>
                    <a:lnTo>
                      <a:pt x="1246" y="706"/>
                    </a:lnTo>
                    <a:lnTo>
                      <a:pt x="1248" y="704"/>
                    </a:lnTo>
                    <a:lnTo>
                      <a:pt x="1249" y="701"/>
                    </a:lnTo>
                    <a:lnTo>
                      <a:pt x="1249" y="696"/>
                    </a:lnTo>
                    <a:lnTo>
                      <a:pt x="1249" y="691"/>
                    </a:lnTo>
                    <a:lnTo>
                      <a:pt x="1247" y="680"/>
                    </a:lnTo>
                    <a:lnTo>
                      <a:pt x="1245" y="674"/>
                    </a:lnTo>
                    <a:lnTo>
                      <a:pt x="1242" y="670"/>
                    </a:lnTo>
                    <a:lnTo>
                      <a:pt x="1242" y="670"/>
                    </a:lnTo>
                    <a:lnTo>
                      <a:pt x="1234" y="658"/>
                    </a:lnTo>
                    <a:lnTo>
                      <a:pt x="1227" y="646"/>
                    </a:lnTo>
                    <a:lnTo>
                      <a:pt x="1222" y="633"/>
                    </a:lnTo>
                    <a:lnTo>
                      <a:pt x="1216" y="621"/>
                    </a:lnTo>
                    <a:lnTo>
                      <a:pt x="1213" y="610"/>
                    </a:lnTo>
                    <a:lnTo>
                      <a:pt x="1210" y="597"/>
                    </a:lnTo>
                    <a:lnTo>
                      <a:pt x="1209" y="586"/>
                    </a:lnTo>
                    <a:lnTo>
                      <a:pt x="1209" y="574"/>
                    </a:lnTo>
                    <a:lnTo>
                      <a:pt x="1209" y="574"/>
                    </a:lnTo>
                    <a:lnTo>
                      <a:pt x="1212" y="569"/>
                    </a:lnTo>
                    <a:lnTo>
                      <a:pt x="1215" y="562"/>
                    </a:lnTo>
                    <a:lnTo>
                      <a:pt x="1224" y="550"/>
                    </a:lnTo>
                    <a:lnTo>
                      <a:pt x="1229" y="544"/>
                    </a:lnTo>
                    <a:lnTo>
                      <a:pt x="1233" y="536"/>
                    </a:lnTo>
                    <a:lnTo>
                      <a:pt x="1238" y="528"/>
                    </a:lnTo>
                    <a:lnTo>
                      <a:pt x="1240" y="519"/>
                    </a:lnTo>
                    <a:lnTo>
                      <a:pt x="1240" y="519"/>
                    </a:lnTo>
                    <a:lnTo>
                      <a:pt x="1241" y="514"/>
                    </a:lnTo>
                    <a:lnTo>
                      <a:pt x="1243" y="512"/>
                    </a:lnTo>
                    <a:lnTo>
                      <a:pt x="1248" y="509"/>
                    </a:lnTo>
                    <a:lnTo>
                      <a:pt x="1251" y="508"/>
                    </a:lnTo>
                    <a:lnTo>
                      <a:pt x="1259" y="506"/>
                    </a:lnTo>
                    <a:lnTo>
                      <a:pt x="1263" y="504"/>
                    </a:lnTo>
                    <a:lnTo>
                      <a:pt x="1266" y="501"/>
                    </a:lnTo>
                    <a:lnTo>
                      <a:pt x="1266" y="501"/>
                    </a:lnTo>
                    <a:lnTo>
                      <a:pt x="1268" y="495"/>
                    </a:lnTo>
                    <a:lnTo>
                      <a:pt x="1270" y="488"/>
                    </a:lnTo>
                    <a:lnTo>
                      <a:pt x="1268" y="480"/>
                    </a:lnTo>
                    <a:lnTo>
                      <a:pt x="1267" y="476"/>
                    </a:lnTo>
                    <a:lnTo>
                      <a:pt x="1266" y="474"/>
                    </a:lnTo>
                    <a:lnTo>
                      <a:pt x="1266" y="474"/>
                    </a:lnTo>
                    <a:lnTo>
                      <a:pt x="1258" y="467"/>
                    </a:lnTo>
                    <a:lnTo>
                      <a:pt x="1249" y="461"/>
                    </a:lnTo>
                    <a:lnTo>
                      <a:pt x="1246" y="457"/>
                    </a:lnTo>
                    <a:lnTo>
                      <a:pt x="1243" y="453"/>
                    </a:lnTo>
                    <a:lnTo>
                      <a:pt x="1243" y="449"/>
                    </a:lnTo>
                    <a:lnTo>
                      <a:pt x="1245" y="443"/>
                    </a:lnTo>
                    <a:lnTo>
                      <a:pt x="1245" y="443"/>
                    </a:lnTo>
                    <a:lnTo>
                      <a:pt x="1267" y="408"/>
                    </a:lnTo>
                    <a:lnTo>
                      <a:pt x="1280" y="391"/>
                    </a:lnTo>
                    <a:lnTo>
                      <a:pt x="1295" y="374"/>
                    </a:lnTo>
                    <a:lnTo>
                      <a:pt x="1295" y="374"/>
                    </a:lnTo>
                    <a:lnTo>
                      <a:pt x="1297" y="371"/>
                    </a:lnTo>
                    <a:lnTo>
                      <a:pt x="1298" y="368"/>
                    </a:lnTo>
                    <a:lnTo>
                      <a:pt x="1299" y="360"/>
                    </a:lnTo>
                    <a:lnTo>
                      <a:pt x="1299" y="352"/>
                    </a:lnTo>
                    <a:lnTo>
                      <a:pt x="1298" y="345"/>
                    </a:lnTo>
                    <a:lnTo>
                      <a:pt x="1297" y="335"/>
                    </a:lnTo>
                    <a:lnTo>
                      <a:pt x="1297" y="327"/>
                    </a:lnTo>
                    <a:lnTo>
                      <a:pt x="1297" y="321"/>
                    </a:lnTo>
                    <a:lnTo>
                      <a:pt x="1298" y="317"/>
                    </a:lnTo>
                    <a:lnTo>
                      <a:pt x="1300" y="314"/>
                    </a:lnTo>
                    <a:lnTo>
                      <a:pt x="1300" y="314"/>
                    </a:lnTo>
                    <a:lnTo>
                      <a:pt x="1314" y="296"/>
                    </a:lnTo>
                    <a:lnTo>
                      <a:pt x="1330" y="279"/>
                    </a:lnTo>
                    <a:lnTo>
                      <a:pt x="1345" y="262"/>
                    </a:lnTo>
                    <a:lnTo>
                      <a:pt x="1362" y="247"/>
                    </a:lnTo>
                    <a:lnTo>
                      <a:pt x="1396" y="216"/>
                    </a:lnTo>
                    <a:lnTo>
                      <a:pt x="1430" y="186"/>
                    </a:lnTo>
                    <a:lnTo>
                      <a:pt x="1430" y="186"/>
                    </a:lnTo>
                    <a:lnTo>
                      <a:pt x="1433" y="185"/>
                    </a:lnTo>
                    <a:lnTo>
                      <a:pt x="1437" y="185"/>
                    </a:lnTo>
                    <a:lnTo>
                      <a:pt x="1440" y="185"/>
                    </a:lnTo>
                    <a:lnTo>
                      <a:pt x="1442" y="184"/>
                    </a:lnTo>
                    <a:lnTo>
                      <a:pt x="1442" y="184"/>
                    </a:lnTo>
                    <a:lnTo>
                      <a:pt x="1445" y="181"/>
                    </a:lnTo>
                    <a:lnTo>
                      <a:pt x="1449" y="177"/>
                    </a:lnTo>
                    <a:lnTo>
                      <a:pt x="1457" y="171"/>
                    </a:lnTo>
                    <a:lnTo>
                      <a:pt x="1461" y="168"/>
                    </a:lnTo>
                    <a:lnTo>
                      <a:pt x="1463" y="165"/>
                    </a:lnTo>
                    <a:lnTo>
                      <a:pt x="1464" y="161"/>
                    </a:lnTo>
                    <a:lnTo>
                      <a:pt x="1462" y="157"/>
                    </a:lnTo>
                    <a:lnTo>
                      <a:pt x="1462" y="157"/>
                    </a:lnTo>
                    <a:lnTo>
                      <a:pt x="1458" y="153"/>
                    </a:lnTo>
                    <a:lnTo>
                      <a:pt x="1456" y="151"/>
                    </a:lnTo>
                    <a:lnTo>
                      <a:pt x="1453" y="150"/>
                    </a:lnTo>
                    <a:lnTo>
                      <a:pt x="1450" y="149"/>
                    </a:lnTo>
                    <a:lnTo>
                      <a:pt x="1444" y="150"/>
                    </a:lnTo>
                    <a:lnTo>
                      <a:pt x="1437" y="151"/>
                    </a:lnTo>
                    <a:lnTo>
                      <a:pt x="1423" y="158"/>
                    </a:lnTo>
                    <a:lnTo>
                      <a:pt x="1416" y="161"/>
                    </a:lnTo>
                    <a:lnTo>
                      <a:pt x="1409" y="164"/>
                    </a:lnTo>
                    <a:lnTo>
                      <a:pt x="1409" y="164"/>
                    </a:lnTo>
                    <a:lnTo>
                      <a:pt x="1403" y="165"/>
                    </a:lnTo>
                    <a:lnTo>
                      <a:pt x="1397" y="163"/>
                    </a:lnTo>
                    <a:lnTo>
                      <a:pt x="1392" y="159"/>
                    </a:lnTo>
                    <a:lnTo>
                      <a:pt x="1388" y="156"/>
                    </a:lnTo>
                    <a:lnTo>
                      <a:pt x="1382" y="151"/>
                    </a:lnTo>
                    <a:lnTo>
                      <a:pt x="1378" y="148"/>
                    </a:lnTo>
                    <a:lnTo>
                      <a:pt x="1372" y="146"/>
                    </a:lnTo>
                    <a:lnTo>
                      <a:pt x="1365" y="144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7"/>
            <p:cNvGrpSpPr/>
            <p:nvPr/>
          </p:nvGrpSpPr>
          <p:grpSpPr>
            <a:xfrm>
              <a:off x="6489219" y="1602058"/>
              <a:ext cx="3554527" cy="1429374"/>
              <a:chOff x="1936749" y="1898650"/>
              <a:chExt cx="3130550" cy="1258885"/>
            </a:xfrm>
            <a:grpFill/>
          </p:grpSpPr>
          <p:sp>
            <p:nvSpPr>
              <p:cNvPr id="47" name="Freeform: Shape 19"/>
              <p:cNvSpPr/>
              <p:nvPr/>
            </p:nvSpPr>
            <p:spPr bwMode="auto">
              <a:xfrm>
                <a:off x="4138613" y="2660650"/>
                <a:ext cx="61913" cy="219075"/>
              </a:xfrm>
              <a:custGeom>
                <a:avLst/>
                <a:gdLst>
                  <a:gd name="T0" fmla="*/ 0 w 79"/>
                  <a:gd name="T1" fmla="*/ 247 h 276"/>
                  <a:gd name="T2" fmla="*/ 3 w 79"/>
                  <a:gd name="T3" fmla="*/ 251 h 276"/>
                  <a:gd name="T4" fmla="*/ 9 w 79"/>
                  <a:gd name="T5" fmla="*/ 253 h 276"/>
                  <a:gd name="T6" fmla="*/ 9 w 79"/>
                  <a:gd name="T7" fmla="*/ 257 h 276"/>
                  <a:gd name="T8" fmla="*/ 10 w 79"/>
                  <a:gd name="T9" fmla="*/ 262 h 276"/>
                  <a:gd name="T10" fmla="*/ 11 w 79"/>
                  <a:gd name="T11" fmla="*/ 263 h 276"/>
                  <a:gd name="T12" fmla="*/ 17 w 79"/>
                  <a:gd name="T13" fmla="*/ 263 h 276"/>
                  <a:gd name="T14" fmla="*/ 18 w 79"/>
                  <a:gd name="T15" fmla="*/ 263 h 276"/>
                  <a:gd name="T16" fmla="*/ 19 w 79"/>
                  <a:gd name="T17" fmla="*/ 267 h 276"/>
                  <a:gd name="T18" fmla="*/ 19 w 79"/>
                  <a:gd name="T19" fmla="*/ 272 h 276"/>
                  <a:gd name="T20" fmla="*/ 26 w 79"/>
                  <a:gd name="T21" fmla="*/ 274 h 276"/>
                  <a:gd name="T22" fmla="*/ 36 w 79"/>
                  <a:gd name="T23" fmla="*/ 276 h 276"/>
                  <a:gd name="T24" fmla="*/ 41 w 79"/>
                  <a:gd name="T25" fmla="*/ 274 h 276"/>
                  <a:gd name="T26" fmla="*/ 41 w 79"/>
                  <a:gd name="T27" fmla="*/ 272 h 276"/>
                  <a:gd name="T28" fmla="*/ 47 w 79"/>
                  <a:gd name="T29" fmla="*/ 238 h 276"/>
                  <a:gd name="T30" fmla="*/ 53 w 79"/>
                  <a:gd name="T31" fmla="*/ 217 h 276"/>
                  <a:gd name="T32" fmla="*/ 63 w 79"/>
                  <a:gd name="T33" fmla="*/ 205 h 276"/>
                  <a:gd name="T34" fmla="*/ 73 w 79"/>
                  <a:gd name="T35" fmla="*/ 199 h 276"/>
                  <a:gd name="T36" fmla="*/ 79 w 79"/>
                  <a:gd name="T37" fmla="*/ 197 h 276"/>
                  <a:gd name="T38" fmla="*/ 64 w 79"/>
                  <a:gd name="T39" fmla="*/ 134 h 276"/>
                  <a:gd name="T40" fmla="*/ 56 w 79"/>
                  <a:gd name="T41" fmla="*/ 71 h 276"/>
                  <a:gd name="T42" fmla="*/ 55 w 79"/>
                  <a:gd name="T43" fmla="*/ 66 h 276"/>
                  <a:gd name="T44" fmla="*/ 48 w 79"/>
                  <a:gd name="T45" fmla="*/ 49 h 276"/>
                  <a:gd name="T46" fmla="*/ 44 w 79"/>
                  <a:gd name="T47" fmla="*/ 38 h 276"/>
                  <a:gd name="T48" fmla="*/ 46 w 79"/>
                  <a:gd name="T49" fmla="*/ 26 h 276"/>
                  <a:gd name="T50" fmla="*/ 48 w 79"/>
                  <a:gd name="T51" fmla="*/ 13 h 276"/>
                  <a:gd name="T52" fmla="*/ 49 w 79"/>
                  <a:gd name="T53" fmla="*/ 0 h 276"/>
                  <a:gd name="T54" fmla="*/ 30 w 79"/>
                  <a:gd name="T55" fmla="*/ 15 h 276"/>
                  <a:gd name="T56" fmla="*/ 28 w 79"/>
                  <a:gd name="T57" fmla="*/ 21 h 276"/>
                  <a:gd name="T58" fmla="*/ 22 w 79"/>
                  <a:gd name="T59" fmla="*/ 34 h 276"/>
                  <a:gd name="T60" fmla="*/ 13 w 79"/>
                  <a:gd name="T61" fmla="*/ 47 h 276"/>
                  <a:gd name="T62" fmla="*/ 11 w 79"/>
                  <a:gd name="T63" fmla="*/ 51 h 276"/>
                  <a:gd name="T64" fmla="*/ 9 w 79"/>
                  <a:gd name="T65" fmla="*/ 85 h 276"/>
                  <a:gd name="T66" fmla="*/ 10 w 79"/>
                  <a:gd name="T67" fmla="*/ 152 h 276"/>
                  <a:gd name="T68" fmla="*/ 8 w 79"/>
                  <a:gd name="T69" fmla="*/ 187 h 276"/>
                  <a:gd name="T70" fmla="*/ 5 w 79"/>
                  <a:gd name="T71" fmla="*/ 201 h 276"/>
                  <a:gd name="T72" fmla="*/ 0 w 79"/>
                  <a:gd name="T73" fmla="*/ 232 h 276"/>
                  <a:gd name="T74" fmla="*/ 0 w 79"/>
                  <a:gd name="T75" fmla="*/ 24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276">
                    <a:moveTo>
                      <a:pt x="0" y="247"/>
                    </a:moveTo>
                    <a:lnTo>
                      <a:pt x="0" y="247"/>
                    </a:lnTo>
                    <a:lnTo>
                      <a:pt x="1" y="250"/>
                    </a:lnTo>
                    <a:lnTo>
                      <a:pt x="3" y="251"/>
                    </a:lnTo>
                    <a:lnTo>
                      <a:pt x="6" y="253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9" y="257"/>
                    </a:lnTo>
                    <a:lnTo>
                      <a:pt x="9" y="260"/>
                    </a:lnTo>
                    <a:lnTo>
                      <a:pt x="10" y="262"/>
                    </a:lnTo>
                    <a:lnTo>
                      <a:pt x="10" y="262"/>
                    </a:lnTo>
                    <a:lnTo>
                      <a:pt x="11" y="263"/>
                    </a:lnTo>
                    <a:lnTo>
                      <a:pt x="15" y="263"/>
                    </a:lnTo>
                    <a:lnTo>
                      <a:pt x="17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19" y="267"/>
                    </a:lnTo>
                    <a:lnTo>
                      <a:pt x="19" y="270"/>
                    </a:lnTo>
                    <a:lnTo>
                      <a:pt x="19" y="272"/>
                    </a:lnTo>
                    <a:lnTo>
                      <a:pt x="19" y="272"/>
                    </a:lnTo>
                    <a:lnTo>
                      <a:pt x="26" y="274"/>
                    </a:lnTo>
                    <a:lnTo>
                      <a:pt x="33" y="276"/>
                    </a:lnTo>
                    <a:lnTo>
                      <a:pt x="36" y="276"/>
                    </a:lnTo>
                    <a:lnTo>
                      <a:pt x="39" y="275"/>
                    </a:lnTo>
                    <a:lnTo>
                      <a:pt x="41" y="274"/>
                    </a:lnTo>
                    <a:lnTo>
                      <a:pt x="41" y="272"/>
                    </a:lnTo>
                    <a:lnTo>
                      <a:pt x="41" y="272"/>
                    </a:lnTo>
                    <a:lnTo>
                      <a:pt x="44" y="249"/>
                    </a:lnTo>
                    <a:lnTo>
                      <a:pt x="47" y="238"/>
                    </a:lnTo>
                    <a:lnTo>
                      <a:pt x="49" y="226"/>
                    </a:lnTo>
                    <a:lnTo>
                      <a:pt x="53" y="217"/>
                    </a:lnTo>
                    <a:lnTo>
                      <a:pt x="59" y="208"/>
                    </a:lnTo>
                    <a:lnTo>
                      <a:pt x="63" y="205"/>
                    </a:lnTo>
                    <a:lnTo>
                      <a:pt x="67" y="201"/>
                    </a:lnTo>
                    <a:lnTo>
                      <a:pt x="73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69" y="166"/>
                    </a:lnTo>
                    <a:lnTo>
                      <a:pt x="64" y="134"/>
                    </a:lnTo>
                    <a:lnTo>
                      <a:pt x="59" y="104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5" y="66"/>
                    </a:lnTo>
                    <a:lnTo>
                      <a:pt x="52" y="60"/>
                    </a:lnTo>
                    <a:lnTo>
                      <a:pt x="48" y="49"/>
                    </a:lnTo>
                    <a:lnTo>
                      <a:pt x="47" y="43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19" y="0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2" y="34"/>
                    </a:lnTo>
                    <a:lnTo>
                      <a:pt x="15" y="42"/>
                    </a:lnTo>
                    <a:lnTo>
                      <a:pt x="13" y="47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0" y="68"/>
                    </a:lnTo>
                    <a:lnTo>
                      <a:pt x="9" y="85"/>
                    </a:lnTo>
                    <a:lnTo>
                      <a:pt x="9" y="118"/>
                    </a:lnTo>
                    <a:lnTo>
                      <a:pt x="10" y="152"/>
                    </a:lnTo>
                    <a:lnTo>
                      <a:pt x="9" y="170"/>
                    </a:lnTo>
                    <a:lnTo>
                      <a:pt x="8" y="187"/>
                    </a:lnTo>
                    <a:lnTo>
                      <a:pt x="8" y="187"/>
                    </a:lnTo>
                    <a:lnTo>
                      <a:pt x="5" y="201"/>
                    </a:lnTo>
                    <a:lnTo>
                      <a:pt x="2" y="216"/>
                    </a:lnTo>
                    <a:lnTo>
                      <a:pt x="0" y="232"/>
                    </a:lnTo>
                    <a:lnTo>
                      <a:pt x="0" y="239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20"/>
              <p:cNvSpPr/>
              <p:nvPr/>
            </p:nvSpPr>
            <p:spPr bwMode="auto">
              <a:xfrm>
                <a:off x="1936749" y="1898650"/>
                <a:ext cx="3130550" cy="1258885"/>
              </a:xfrm>
              <a:custGeom>
                <a:avLst/>
                <a:gdLst>
                  <a:gd name="T0" fmla="*/ 3551 w 3943"/>
                  <a:gd name="T1" fmla="*/ 358 h 1588"/>
                  <a:gd name="T2" fmla="*/ 3385 w 3943"/>
                  <a:gd name="T3" fmla="*/ 366 h 1588"/>
                  <a:gd name="T4" fmla="*/ 3131 w 3943"/>
                  <a:gd name="T5" fmla="*/ 331 h 1588"/>
                  <a:gd name="T6" fmla="*/ 2972 w 3943"/>
                  <a:gd name="T7" fmla="*/ 304 h 1588"/>
                  <a:gd name="T8" fmla="*/ 2893 w 3943"/>
                  <a:gd name="T9" fmla="*/ 290 h 1588"/>
                  <a:gd name="T10" fmla="*/ 2797 w 3943"/>
                  <a:gd name="T11" fmla="*/ 240 h 1588"/>
                  <a:gd name="T12" fmla="*/ 2716 w 3943"/>
                  <a:gd name="T13" fmla="*/ 307 h 1588"/>
                  <a:gd name="T14" fmla="*/ 2560 w 3943"/>
                  <a:gd name="T15" fmla="*/ 314 h 1588"/>
                  <a:gd name="T16" fmla="*/ 2467 w 3943"/>
                  <a:gd name="T17" fmla="*/ 245 h 1588"/>
                  <a:gd name="T18" fmla="*/ 2303 w 3943"/>
                  <a:gd name="T19" fmla="*/ 249 h 1588"/>
                  <a:gd name="T20" fmla="*/ 2054 w 3943"/>
                  <a:gd name="T21" fmla="*/ 197 h 1588"/>
                  <a:gd name="T22" fmla="*/ 2019 w 3943"/>
                  <a:gd name="T23" fmla="*/ 154 h 1588"/>
                  <a:gd name="T24" fmla="*/ 1915 w 3943"/>
                  <a:gd name="T25" fmla="*/ 6 h 1588"/>
                  <a:gd name="T26" fmla="*/ 1715 w 3943"/>
                  <a:gd name="T27" fmla="*/ 76 h 1588"/>
                  <a:gd name="T28" fmla="*/ 1506 w 3943"/>
                  <a:gd name="T29" fmla="*/ 119 h 1588"/>
                  <a:gd name="T30" fmla="*/ 1390 w 3943"/>
                  <a:gd name="T31" fmla="*/ 210 h 1588"/>
                  <a:gd name="T32" fmla="*/ 1326 w 3943"/>
                  <a:gd name="T33" fmla="*/ 325 h 1588"/>
                  <a:gd name="T34" fmla="*/ 1235 w 3943"/>
                  <a:gd name="T35" fmla="*/ 280 h 1588"/>
                  <a:gd name="T36" fmla="*/ 1137 w 3943"/>
                  <a:gd name="T37" fmla="*/ 250 h 1588"/>
                  <a:gd name="T38" fmla="*/ 1205 w 3943"/>
                  <a:gd name="T39" fmla="*/ 419 h 1588"/>
                  <a:gd name="T40" fmla="*/ 1249 w 3943"/>
                  <a:gd name="T41" fmla="*/ 575 h 1588"/>
                  <a:gd name="T42" fmla="*/ 1128 w 3943"/>
                  <a:gd name="T43" fmla="*/ 505 h 1588"/>
                  <a:gd name="T44" fmla="*/ 1075 w 3943"/>
                  <a:gd name="T45" fmla="*/ 347 h 1588"/>
                  <a:gd name="T46" fmla="*/ 983 w 3943"/>
                  <a:gd name="T47" fmla="*/ 298 h 1588"/>
                  <a:gd name="T48" fmla="*/ 971 w 3943"/>
                  <a:gd name="T49" fmla="*/ 422 h 1588"/>
                  <a:gd name="T50" fmla="*/ 770 w 3943"/>
                  <a:gd name="T51" fmla="*/ 422 h 1588"/>
                  <a:gd name="T52" fmla="*/ 671 w 3943"/>
                  <a:gd name="T53" fmla="*/ 432 h 1588"/>
                  <a:gd name="T54" fmla="*/ 563 w 3943"/>
                  <a:gd name="T55" fmla="*/ 434 h 1588"/>
                  <a:gd name="T56" fmla="*/ 414 w 3943"/>
                  <a:gd name="T57" fmla="*/ 512 h 1588"/>
                  <a:gd name="T58" fmla="*/ 348 w 3943"/>
                  <a:gd name="T59" fmla="*/ 423 h 1588"/>
                  <a:gd name="T60" fmla="*/ 377 w 3943"/>
                  <a:gd name="T61" fmla="*/ 543 h 1588"/>
                  <a:gd name="T62" fmla="*/ 355 w 3943"/>
                  <a:gd name="T63" fmla="*/ 578 h 1588"/>
                  <a:gd name="T64" fmla="*/ 291 w 3943"/>
                  <a:gd name="T65" fmla="*/ 575 h 1588"/>
                  <a:gd name="T66" fmla="*/ 161 w 3943"/>
                  <a:gd name="T67" fmla="*/ 590 h 1588"/>
                  <a:gd name="T68" fmla="*/ 290 w 3943"/>
                  <a:gd name="T69" fmla="*/ 511 h 1588"/>
                  <a:gd name="T70" fmla="*/ 151 w 3943"/>
                  <a:gd name="T71" fmla="*/ 405 h 1588"/>
                  <a:gd name="T72" fmla="*/ 57 w 3943"/>
                  <a:gd name="T73" fmla="*/ 450 h 1588"/>
                  <a:gd name="T74" fmla="*/ 91 w 3943"/>
                  <a:gd name="T75" fmla="*/ 660 h 1588"/>
                  <a:gd name="T76" fmla="*/ 1 w 3943"/>
                  <a:gd name="T77" fmla="*/ 931 h 1588"/>
                  <a:gd name="T78" fmla="*/ 154 w 3943"/>
                  <a:gd name="T79" fmla="*/ 1102 h 1588"/>
                  <a:gd name="T80" fmla="*/ 217 w 3943"/>
                  <a:gd name="T81" fmla="*/ 1277 h 1588"/>
                  <a:gd name="T82" fmla="*/ 330 w 3943"/>
                  <a:gd name="T83" fmla="*/ 1378 h 1588"/>
                  <a:gd name="T84" fmla="*/ 484 w 3943"/>
                  <a:gd name="T85" fmla="*/ 1489 h 1588"/>
                  <a:gd name="T86" fmla="*/ 749 w 3943"/>
                  <a:gd name="T87" fmla="*/ 1516 h 1588"/>
                  <a:gd name="T88" fmla="*/ 1010 w 3943"/>
                  <a:gd name="T89" fmla="*/ 1524 h 1588"/>
                  <a:gd name="T90" fmla="*/ 1175 w 3943"/>
                  <a:gd name="T91" fmla="*/ 1463 h 1588"/>
                  <a:gd name="T92" fmla="*/ 1364 w 3943"/>
                  <a:gd name="T93" fmla="*/ 1293 h 1588"/>
                  <a:gd name="T94" fmla="*/ 1509 w 3943"/>
                  <a:gd name="T95" fmla="*/ 1177 h 1588"/>
                  <a:gd name="T96" fmla="*/ 1801 w 3943"/>
                  <a:gd name="T97" fmla="*/ 1101 h 1588"/>
                  <a:gd name="T98" fmla="*/ 2037 w 3943"/>
                  <a:gd name="T99" fmla="*/ 1163 h 1588"/>
                  <a:gd name="T100" fmla="*/ 2341 w 3943"/>
                  <a:gd name="T101" fmla="*/ 1047 h 1588"/>
                  <a:gd name="T102" fmla="*/ 2578 w 3943"/>
                  <a:gd name="T103" fmla="*/ 1174 h 1588"/>
                  <a:gd name="T104" fmla="*/ 2751 w 3943"/>
                  <a:gd name="T105" fmla="*/ 1120 h 1588"/>
                  <a:gd name="T106" fmla="*/ 2664 w 3943"/>
                  <a:gd name="T107" fmla="*/ 935 h 1588"/>
                  <a:gd name="T108" fmla="*/ 2955 w 3943"/>
                  <a:gd name="T109" fmla="*/ 788 h 1588"/>
                  <a:gd name="T110" fmla="*/ 3183 w 3943"/>
                  <a:gd name="T111" fmla="*/ 707 h 1588"/>
                  <a:gd name="T112" fmla="*/ 3342 w 3943"/>
                  <a:gd name="T113" fmla="*/ 680 h 1588"/>
                  <a:gd name="T114" fmla="*/ 3183 w 3943"/>
                  <a:gd name="T115" fmla="*/ 894 h 1588"/>
                  <a:gd name="T116" fmla="*/ 3265 w 3943"/>
                  <a:gd name="T117" fmla="*/ 958 h 1588"/>
                  <a:gd name="T118" fmla="*/ 3400 w 3943"/>
                  <a:gd name="T119" fmla="*/ 751 h 1588"/>
                  <a:gd name="T120" fmla="*/ 3655 w 3943"/>
                  <a:gd name="T121" fmla="*/ 641 h 1588"/>
                  <a:gd name="T122" fmla="*/ 3736 w 3943"/>
                  <a:gd name="T123" fmla="*/ 531 h 1588"/>
                  <a:gd name="T124" fmla="*/ 3917 w 3943"/>
                  <a:gd name="T125" fmla="*/ 479 h 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43" h="1588">
                    <a:moveTo>
                      <a:pt x="3917" y="479"/>
                    </a:moveTo>
                    <a:lnTo>
                      <a:pt x="3917" y="479"/>
                    </a:lnTo>
                    <a:lnTo>
                      <a:pt x="3910" y="477"/>
                    </a:lnTo>
                    <a:lnTo>
                      <a:pt x="3902" y="474"/>
                    </a:lnTo>
                    <a:lnTo>
                      <a:pt x="3887" y="472"/>
                    </a:lnTo>
                    <a:lnTo>
                      <a:pt x="3872" y="471"/>
                    </a:lnTo>
                    <a:lnTo>
                      <a:pt x="3856" y="470"/>
                    </a:lnTo>
                    <a:lnTo>
                      <a:pt x="3841" y="469"/>
                    </a:lnTo>
                    <a:lnTo>
                      <a:pt x="3826" y="467"/>
                    </a:lnTo>
                    <a:lnTo>
                      <a:pt x="3818" y="465"/>
                    </a:lnTo>
                    <a:lnTo>
                      <a:pt x="3812" y="463"/>
                    </a:lnTo>
                    <a:lnTo>
                      <a:pt x="3806" y="459"/>
                    </a:lnTo>
                    <a:lnTo>
                      <a:pt x="3800" y="455"/>
                    </a:lnTo>
                    <a:lnTo>
                      <a:pt x="3800" y="455"/>
                    </a:lnTo>
                    <a:lnTo>
                      <a:pt x="3791" y="449"/>
                    </a:lnTo>
                    <a:lnTo>
                      <a:pt x="3781" y="444"/>
                    </a:lnTo>
                    <a:lnTo>
                      <a:pt x="3770" y="439"/>
                    </a:lnTo>
                    <a:lnTo>
                      <a:pt x="3761" y="434"/>
                    </a:lnTo>
                    <a:lnTo>
                      <a:pt x="3753" y="429"/>
                    </a:lnTo>
                    <a:lnTo>
                      <a:pt x="3750" y="425"/>
                    </a:lnTo>
                    <a:lnTo>
                      <a:pt x="3748" y="422"/>
                    </a:lnTo>
                    <a:lnTo>
                      <a:pt x="3745" y="417"/>
                    </a:lnTo>
                    <a:lnTo>
                      <a:pt x="3745" y="412"/>
                    </a:lnTo>
                    <a:lnTo>
                      <a:pt x="3745" y="406"/>
                    </a:lnTo>
                    <a:lnTo>
                      <a:pt x="3746" y="399"/>
                    </a:lnTo>
                    <a:lnTo>
                      <a:pt x="3746" y="399"/>
                    </a:lnTo>
                    <a:lnTo>
                      <a:pt x="3723" y="391"/>
                    </a:lnTo>
                    <a:lnTo>
                      <a:pt x="3699" y="384"/>
                    </a:lnTo>
                    <a:lnTo>
                      <a:pt x="3675" y="380"/>
                    </a:lnTo>
                    <a:lnTo>
                      <a:pt x="3650" y="376"/>
                    </a:lnTo>
                    <a:lnTo>
                      <a:pt x="3601" y="368"/>
                    </a:lnTo>
                    <a:lnTo>
                      <a:pt x="3576" y="364"/>
                    </a:lnTo>
                    <a:lnTo>
                      <a:pt x="3551" y="358"/>
                    </a:lnTo>
                    <a:lnTo>
                      <a:pt x="3551" y="358"/>
                    </a:lnTo>
                    <a:lnTo>
                      <a:pt x="3545" y="356"/>
                    </a:lnTo>
                    <a:lnTo>
                      <a:pt x="3538" y="353"/>
                    </a:lnTo>
                    <a:lnTo>
                      <a:pt x="3526" y="346"/>
                    </a:lnTo>
                    <a:lnTo>
                      <a:pt x="3526" y="346"/>
                    </a:lnTo>
                    <a:lnTo>
                      <a:pt x="3521" y="345"/>
                    </a:lnTo>
                    <a:lnTo>
                      <a:pt x="3516" y="343"/>
                    </a:lnTo>
                    <a:lnTo>
                      <a:pt x="3511" y="343"/>
                    </a:lnTo>
                    <a:lnTo>
                      <a:pt x="3506" y="343"/>
                    </a:lnTo>
                    <a:lnTo>
                      <a:pt x="3502" y="345"/>
                    </a:lnTo>
                    <a:lnTo>
                      <a:pt x="3498" y="347"/>
                    </a:lnTo>
                    <a:lnTo>
                      <a:pt x="3492" y="353"/>
                    </a:lnTo>
                    <a:lnTo>
                      <a:pt x="3485" y="361"/>
                    </a:lnTo>
                    <a:lnTo>
                      <a:pt x="3481" y="368"/>
                    </a:lnTo>
                    <a:lnTo>
                      <a:pt x="3478" y="379"/>
                    </a:lnTo>
                    <a:lnTo>
                      <a:pt x="3478" y="389"/>
                    </a:lnTo>
                    <a:lnTo>
                      <a:pt x="3478" y="389"/>
                    </a:lnTo>
                    <a:lnTo>
                      <a:pt x="3473" y="390"/>
                    </a:lnTo>
                    <a:lnTo>
                      <a:pt x="3470" y="391"/>
                    </a:lnTo>
                    <a:lnTo>
                      <a:pt x="3462" y="395"/>
                    </a:lnTo>
                    <a:lnTo>
                      <a:pt x="3459" y="396"/>
                    </a:lnTo>
                    <a:lnTo>
                      <a:pt x="3455" y="397"/>
                    </a:lnTo>
                    <a:lnTo>
                      <a:pt x="3453" y="396"/>
                    </a:lnTo>
                    <a:lnTo>
                      <a:pt x="3450" y="394"/>
                    </a:lnTo>
                    <a:lnTo>
                      <a:pt x="3450" y="394"/>
                    </a:lnTo>
                    <a:lnTo>
                      <a:pt x="3444" y="384"/>
                    </a:lnTo>
                    <a:lnTo>
                      <a:pt x="3437" y="378"/>
                    </a:lnTo>
                    <a:lnTo>
                      <a:pt x="3429" y="372"/>
                    </a:lnTo>
                    <a:lnTo>
                      <a:pt x="3421" y="368"/>
                    </a:lnTo>
                    <a:lnTo>
                      <a:pt x="3412" y="366"/>
                    </a:lnTo>
                    <a:lnTo>
                      <a:pt x="3404" y="365"/>
                    </a:lnTo>
                    <a:lnTo>
                      <a:pt x="3395" y="365"/>
                    </a:lnTo>
                    <a:lnTo>
                      <a:pt x="3385" y="366"/>
                    </a:lnTo>
                    <a:lnTo>
                      <a:pt x="3367" y="368"/>
                    </a:lnTo>
                    <a:lnTo>
                      <a:pt x="3347" y="372"/>
                    </a:lnTo>
                    <a:lnTo>
                      <a:pt x="3329" y="375"/>
                    </a:lnTo>
                    <a:lnTo>
                      <a:pt x="3320" y="376"/>
                    </a:lnTo>
                    <a:lnTo>
                      <a:pt x="3311" y="376"/>
                    </a:lnTo>
                    <a:lnTo>
                      <a:pt x="3311" y="376"/>
                    </a:lnTo>
                    <a:lnTo>
                      <a:pt x="3303" y="375"/>
                    </a:lnTo>
                    <a:lnTo>
                      <a:pt x="3295" y="373"/>
                    </a:lnTo>
                    <a:lnTo>
                      <a:pt x="3277" y="370"/>
                    </a:lnTo>
                    <a:lnTo>
                      <a:pt x="3277" y="370"/>
                    </a:lnTo>
                    <a:lnTo>
                      <a:pt x="3274" y="368"/>
                    </a:lnTo>
                    <a:lnTo>
                      <a:pt x="3272" y="366"/>
                    </a:lnTo>
                    <a:lnTo>
                      <a:pt x="3271" y="361"/>
                    </a:lnTo>
                    <a:lnTo>
                      <a:pt x="3270" y="358"/>
                    </a:lnTo>
                    <a:lnTo>
                      <a:pt x="3268" y="356"/>
                    </a:lnTo>
                    <a:lnTo>
                      <a:pt x="3265" y="354"/>
                    </a:lnTo>
                    <a:lnTo>
                      <a:pt x="3262" y="354"/>
                    </a:lnTo>
                    <a:lnTo>
                      <a:pt x="3262" y="354"/>
                    </a:lnTo>
                    <a:lnTo>
                      <a:pt x="3263" y="339"/>
                    </a:lnTo>
                    <a:lnTo>
                      <a:pt x="3262" y="332"/>
                    </a:lnTo>
                    <a:lnTo>
                      <a:pt x="3261" y="325"/>
                    </a:lnTo>
                    <a:lnTo>
                      <a:pt x="3260" y="320"/>
                    </a:lnTo>
                    <a:lnTo>
                      <a:pt x="3256" y="314"/>
                    </a:lnTo>
                    <a:lnTo>
                      <a:pt x="3252" y="309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1" y="305"/>
                    </a:lnTo>
                    <a:lnTo>
                      <a:pt x="3236" y="305"/>
                    </a:lnTo>
                    <a:lnTo>
                      <a:pt x="3229" y="305"/>
                    </a:lnTo>
                    <a:lnTo>
                      <a:pt x="3223" y="306"/>
                    </a:lnTo>
                    <a:lnTo>
                      <a:pt x="3211" y="309"/>
                    </a:lnTo>
                    <a:lnTo>
                      <a:pt x="3198" y="314"/>
                    </a:lnTo>
                    <a:lnTo>
                      <a:pt x="3131" y="331"/>
                    </a:lnTo>
                    <a:lnTo>
                      <a:pt x="3131" y="331"/>
                    </a:lnTo>
                    <a:lnTo>
                      <a:pt x="3129" y="329"/>
                    </a:lnTo>
                    <a:lnTo>
                      <a:pt x="3128" y="326"/>
                    </a:lnTo>
                    <a:lnTo>
                      <a:pt x="3124" y="325"/>
                    </a:lnTo>
                    <a:lnTo>
                      <a:pt x="3121" y="325"/>
                    </a:lnTo>
                    <a:lnTo>
                      <a:pt x="3121" y="325"/>
                    </a:lnTo>
                    <a:lnTo>
                      <a:pt x="3122" y="321"/>
                    </a:lnTo>
                    <a:lnTo>
                      <a:pt x="3122" y="317"/>
                    </a:lnTo>
                    <a:lnTo>
                      <a:pt x="3121" y="316"/>
                    </a:lnTo>
                    <a:lnTo>
                      <a:pt x="3121" y="316"/>
                    </a:lnTo>
                    <a:lnTo>
                      <a:pt x="3116" y="315"/>
                    </a:lnTo>
                    <a:lnTo>
                      <a:pt x="3112" y="314"/>
                    </a:lnTo>
                    <a:lnTo>
                      <a:pt x="3102" y="313"/>
                    </a:lnTo>
                    <a:lnTo>
                      <a:pt x="3091" y="314"/>
                    </a:lnTo>
                    <a:lnTo>
                      <a:pt x="3081" y="315"/>
                    </a:lnTo>
                    <a:lnTo>
                      <a:pt x="3072" y="316"/>
                    </a:lnTo>
                    <a:lnTo>
                      <a:pt x="3063" y="317"/>
                    </a:lnTo>
                    <a:lnTo>
                      <a:pt x="3054" y="316"/>
                    </a:lnTo>
                    <a:lnTo>
                      <a:pt x="3049" y="314"/>
                    </a:lnTo>
                    <a:lnTo>
                      <a:pt x="3046" y="313"/>
                    </a:lnTo>
                    <a:lnTo>
                      <a:pt x="3046" y="313"/>
                    </a:lnTo>
                    <a:lnTo>
                      <a:pt x="3040" y="309"/>
                    </a:lnTo>
                    <a:lnTo>
                      <a:pt x="3036" y="308"/>
                    </a:lnTo>
                    <a:lnTo>
                      <a:pt x="3027" y="307"/>
                    </a:lnTo>
                    <a:lnTo>
                      <a:pt x="3016" y="307"/>
                    </a:lnTo>
                    <a:lnTo>
                      <a:pt x="3006" y="309"/>
                    </a:lnTo>
                    <a:lnTo>
                      <a:pt x="2997" y="310"/>
                    </a:lnTo>
                    <a:lnTo>
                      <a:pt x="2988" y="310"/>
                    </a:lnTo>
                    <a:lnTo>
                      <a:pt x="2983" y="310"/>
                    </a:lnTo>
                    <a:lnTo>
                      <a:pt x="2979" y="309"/>
                    </a:lnTo>
                    <a:lnTo>
                      <a:pt x="2975" y="307"/>
                    </a:lnTo>
                    <a:lnTo>
                      <a:pt x="2972" y="304"/>
                    </a:lnTo>
                    <a:lnTo>
                      <a:pt x="2972" y="304"/>
                    </a:lnTo>
                    <a:lnTo>
                      <a:pt x="2970" y="300"/>
                    </a:lnTo>
                    <a:lnTo>
                      <a:pt x="2971" y="298"/>
                    </a:lnTo>
                    <a:lnTo>
                      <a:pt x="2972" y="295"/>
                    </a:lnTo>
                    <a:lnTo>
                      <a:pt x="2974" y="291"/>
                    </a:lnTo>
                    <a:lnTo>
                      <a:pt x="2980" y="283"/>
                    </a:lnTo>
                    <a:lnTo>
                      <a:pt x="2982" y="280"/>
                    </a:lnTo>
                    <a:lnTo>
                      <a:pt x="2983" y="275"/>
                    </a:lnTo>
                    <a:lnTo>
                      <a:pt x="2983" y="275"/>
                    </a:lnTo>
                    <a:lnTo>
                      <a:pt x="2982" y="273"/>
                    </a:lnTo>
                    <a:lnTo>
                      <a:pt x="2980" y="270"/>
                    </a:lnTo>
                    <a:lnTo>
                      <a:pt x="2978" y="267"/>
                    </a:lnTo>
                    <a:lnTo>
                      <a:pt x="2974" y="266"/>
                    </a:lnTo>
                    <a:lnTo>
                      <a:pt x="2974" y="266"/>
                    </a:lnTo>
                    <a:lnTo>
                      <a:pt x="2962" y="267"/>
                    </a:lnTo>
                    <a:lnTo>
                      <a:pt x="2956" y="267"/>
                    </a:lnTo>
                    <a:lnTo>
                      <a:pt x="2951" y="266"/>
                    </a:lnTo>
                    <a:lnTo>
                      <a:pt x="2947" y="265"/>
                    </a:lnTo>
                    <a:lnTo>
                      <a:pt x="2943" y="262"/>
                    </a:lnTo>
                    <a:lnTo>
                      <a:pt x="2938" y="258"/>
                    </a:lnTo>
                    <a:lnTo>
                      <a:pt x="2933" y="252"/>
                    </a:lnTo>
                    <a:lnTo>
                      <a:pt x="2933" y="252"/>
                    </a:lnTo>
                    <a:lnTo>
                      <a:pt x="2930" y="250"/>
                    </a:lnTo>
                    <a:lnTo>
                      <a:pt x="2926" y="249"/>
                    </a:lnTo>
                    <a:lnTo>
                      <a:pt x="2922" y="250"/>
                    </a:lnTo>
                    <a:lnTo>
                      <a:pt x="2917" y="251"/>
                    </a:lnTo>
                    <a:lnTo>
                      <a:pt x="2907" y="255"/>
                    </a:lnTo>
                    <a:lnTo>
                      <a:pt x="2901" y="256"/>
                    </a:lnTo>
                    <a:lnTo>
                      <a:pt x="2896" y="255"/>
                    </a:lnTo>
                    <a:lnTo>
                      <a:pt x="2896" y="255"/>
                    </a:lnTo>
                    <a:lnTo>
                      <a:pt x="2897" y="270"/>
                    </a:lnTo>
                    <a:lnTo>
                      <a:pt x="2897" y="276"/>
                    </a:lnTo>
                    <a:lnTo>
                      <a:pt x="2896" y="283"/>
                    </a:lnTo>
                    <a:lnTo>
                      <a:pt x="2893" y="290"/>
                    </a:lnTo>
                    <a:lnTo>
                      <a:pt x="2891" y="296"/>
                    </a:lnTo>
                    <a:lnTo>
                      <a:pt x="2887" y="300"/>
                    </a:lnTo>
                    <a:lnTo>
                      <a:pt x="2881" y="304"/>
                    </a:lnTo>
                    <a:lnTo>
                      <a:pt x="2881" y="304"/>
                    </a:lnTo>
                    <a:lnTo>
                      <a:pt x="2874" y="306"/>
                    </a:lnTo>
                    <a:lnTo>
                      <a:pt x="2867" y="307"/>
                    </a:lnTo>
                    <a:lnTo>
                      <a:pt x="2862" y="307"/>
                    </a:lnTo>
                    <a:lnTo>
                      <a:pt x="2856" y="305"/>
                    </a:lnTo>
                    <a:lnTo>
                      <a:pt x="2851" y="301"/>
                    </a:lnTo>
                    <a:lnTo>
                      <a:pt x="2848" y="296"/>
                    </a:lnTo>
                    <a:lnTo>
                      <a:pt x="2847" y="289"/>
                    </a:lnTo>
                    <a:lnTo>
                      <a:pt x="2848" y="281"/>
                    </a:lnTo>
                    <a:lnTo>
                      <a:pt x="2848" y="281"/>
                    </a:lnTo>
                    <a:lnTo>
                      <a:pt x="2849" y="278"/>
                    </a:lnTo>
                    <a:lnTo>
                      <a:pt x="2851" y="276"/>
                    </a:lnTo>
                    <a:lnTo>
                      <a:pt x="2854" y="275"/>
                    </a:lnTo>
                    <a:lnTo>
                      <a:pt x="2857" y="275"/>
                    </a:lnTo>
                    <a:lnTo>
                      <a:pt x="2857" y="275"/>
                    </a:lnTo>
                    <a:lnTo>
                      <a:pt x="2858" y="268"/>
                    </a:lnTo>
                    <a:lnTo>
                      <a:pt x="2857" y="260"/>
                    </a:lnTo>
                    <a:lnTo>
                      <a:pt x="2855" y="254"/>
                    </a:lnTo>
                    <a:lnTo>
                      <a:pt x="2851" y="248"/>
                    </a:lnTo>
                    <a:lnTo>
                      <a:pt x="2847" y="243"/>
                    </a:lnTo>
                    <a:lnTo>
                      <a:pt x="2843" y="240"/>
                    </a:lnTo>
                    <a:lnTo>
                      <a:pt x="2839" y="239"/>
                    </a:lnTo>
                    <a:lnTo>
                      <a:pt x="2835" y="240"/>
                    </a:lnTo>
                    <a:lnTo>
                      <a:pt x="2835" y="240"/>
                    </a:lnTo>
                    <a:lnTo>
                      <a:pt x="2830" y="242"/>
                    </a:lnTo>
                    <a:lnTo>
                      <a:pt x="2825" y="245"/>
                    </a:lnTo>
                    <a:lnTo>
                      <a:pt x="2821" y="246"/>
                    </a:lnTo>
                    <a:lnTo>
                      <a:pt x="2815" y="246"/>
                    </a:lnTo>
                    <a:lnTo>
                      <a:pt x="2806" y="243"/>
                    </a:lnTo>
                    <a:lnTo>
                      <a:pt x="2797" y="240"/>
                    </a:lnTo>
                    <a:lnTo>
                      <a:pt x="2788" y="235"/>
                    </a:lnTo>
                    <a:lnTo>
                      <a:pt x="2779" y="232"/>
                    </a:lnTo>
                    <a:lnTo>
                      <a:pt x="2769" y="230"/>
                    </a:lnTo>
                    <a:lnTo>
                      <a:pt x="2764" y="231"/>
                    </a:lnTo>
                    <a:lnTo>
                      <a:pt x="2759" y="231"/>
                    </a:lnTo>
                    <a:lnTo>
                      <a:pt x="2759" y="231"/>
                    </a:lnTo>
                    <a:lnTo>
                      <a:pt x="2758" y="232"/>
                    </a:lnTo>
                    <a:lnTo>
                      <a:pt x="2758" y="233"/>
                    </a:lnTo>
                    <a:lnTo>
                      <a:pt x="2759" y="234"/>
                    </a:lnTo>
                    <a:lnTo>
                      <a:pt x="2762" y="235"/>
                    </a:lnTo>
                    <a:lnTo>
                      <a:pt x="2762" y="235"/>
                    </a:lnTo>
                    <a:lnTo>
                      <a:pt x="2764" y="235"/>
                    </a:lnTo>
                    <a:lnTo>
                      <a:pt x="2764" y="235"/>
                    </a:lnTo>
                    <a:lnTo>
                      <a:pt x="2762" y="235"/>
                    </a:lnTo>
                    <a:lnTo>
                      <a:pt x="2762" y="235"/>
                    </a:lnTo>
                    <a:lnTo>
                      <a:pt x="2749" y="234"/>
                    </a:lnTo>
                    <a:lnTo>
                      <a:pt x="2747" y="234"/>
                    </a:lnTo>
                    <a:lnTo>
                      <a:pt x="2744" y="235"/>
                    </a:lnTo>
                    <a:lnTo>
                      <a:pt x="2742" y="238"/>
                    </a:lnTo>
                    <a:lnTo>
                      <a:pt x="2741" y="240"/>
                    </a:lnTo>
                    <a:lnTo>
                      <a:pt x="2741" y="240"/>
                    </a:lnTo>
                    <a:lnTo>
                      <a:pt x="2739" y="246"/>
                    </a:lnTo>
                    <a:lnTo>
                      <a:pt x="2739" y="251"/>
                    </a:lnTo>
                    <a:lnTo>
                      <a:pt x="2739" y="264"/>
                    </a:lnTo>
                    <a:lnTo>
                      <a:pt x="2740" y="289"/>
                    </a:lnTo>
                    <a:lnTo>
                      <a:pt x="2740" y="299"/>
                    </a:lnTo>
                    <a:lnTo>
                      <a:pt x="2738" y="304"/>
                    </a:lnTo>
                    <a:lnTo>
                      <a:pt x="2737" y="306"/>
                    </a:lnTo>
                    <a:lnTo>
                      <a:pt x="2733" y="308"/>
                    </a:lnTo>
                    <a:lnTo>
                      <a:pt x="2729" y="309"/>
                    </a:lnTo>
                    <a:lnTo>
                      <a:pt x="2723" y="309"/>
                    </a:lnTo>
                    <a:lnTo>
                      <a:pt x="2716" y="307"/>
                    </a:lnTo>
                    <a:lnTo>
                      <a:pt x="2716" y="307"/>
                    </a:lnTo>
                    <a:lnTo>
                      <a:pt x="2713" y="307"/>
                    </a:lnTo>
                    <a:lnTo>
                      <a:pt x="2709" y="307"/>
                    </a:lnTo>
                    <a:lnTo>
                      <a:pt x="2700" y="308"/>
                    </a:lnTo>
                    <a:lnTo>
                      <a:pt x="2697" y="307"/>
                    </a:lnTo>
                    <a:lnTo>
                      <a:pt x="2693" y="305"/>
                    </a:lnTo>
                    <a:lnTo>
                      <a:pt x="2691" y="301"/>
                    </a:lnTo>
                    <a:lnTo>
                      <a:pt x="2691" y="296"/>
                    </a:lnTo>
                    <a:lnTo>
                      <a:pt x="2691" y="296"/>
                    </a:lnTo>
                    <a:lnTo>
                      <a:pt x="2682" y="295"/>
                    </a:lnTo>
                    <a:lnTo>
                      <a:pt x="2673" y="292"/>
                    </a:lnTo>
                    <a:lnTo>
                      <a:pt x="2665" y="289"/>
                    </a:lnTo>
                    <a:lnTo>
                      <a:pt x="2657" y="285"/>
                    </a:lnTo>
                    <a:lnTo>
                      <a:pt x="2649" y="282"/>
                    </a:lnTo>
                    <a:lnTo>
                      <a:pt x="2642" y="280"/>
                    </a:lnTo>
                    <a:lnTo>
                      <a:pt x="2635" y="279"/>
                    </a:lnTo>
                    <a:lnTo>
                      <a:pt x="2632" y="279"/>
                    </a:lnTo>
                    <a:lnTo>
                      <a:pt x="2628" y="280"/>
                    </a:lnTo>
                    <a:lnTo>
                      <a:pt x="2628" y="280"/>
                    </a:lnTo>
                    <a:lnTo>
                      <a:pt x="2622" y="282"/>
                    </a:lnTo>
                    <a:lnTo>
                      <a:pt x="2615" y="283"/>
                    </a:lnTo>
                    <a:lnTo>
                      <a:pt x="2607" y="283"/>
                    </a:lnTo>
                    <a:lnTo>
                      <a:pt x="2601" y="282"/>
                    </a:lnTo>
                    <a:lnTo>
                      <a:pt x="2588" y="280"/>
                    </a:lnTo>
                    <a:lnTo>
                      <a:pt x="2581" y="281"/>
                    </a:lnTo>
                    <a:lnTo>
                      <a:pt x="2574" y="283"/>
                    </a:lnTo>
                    <a:lnTo>
                      <a:pt x="2574" y="283"/>
                    </a:lnTo>
                    <a:lnTo>
                      <a:pt x="2570" y="284"/>
                    </a:lnTo>
                    <a:lnTo>
                      <a:pt x="2568" y="288"/>
                    </a:lnTo>
                    <a:lnTo>
                      <a:pt x="2566" y="292"/>
                    </a:lnTo>
                    <a:lnTo>
                      <a:pt x="2565" y="297"/>
                    </a:lnTo>
                    <a:lnTo>
                      <a:pt x="2564" y="306"/>
                    </a:lnTo>
                    <a:lnTo>
                      <a:pt x="2563" y="310"/>
                    </a:lnTo>
                    <a:lnTo>
                      <a:pt x="2560" y="314"/>
                    </a:lnTo>
                    <a:lnTo>
                      <a:pt x="2560" y="314"/>
                    </a:lnTo>
                    <a:lnTo>
                      <a:pt x="2557" y="321"/>
                    </a:lnTo>
                    <a:lnTo>
                      <a:pt x="2551" y="326"/>
                    </a:lnTo>
                    <a:lnTo>
                      <a:pt x="2545" y="331"/>
                    </a:lnTo>
                    <a:lnTo>
                      <a:pt x="2539" y="334"/>
                    </a:lnTo>
                    <a:lnTo>
                      <a:pt x="2531" y="337"/>
                    </a:lnTo>
                    <a:lnTo>
                      <a:pt x="2524" y="338"/>
                    </a:lnTo>
                    <a:lnTo>
                      <a:pt x="2517" y="337"/>
                    </a:lnTo>
                    <a:lnTo>
                      <a:pt x="2511" y="333"/>
                    </a:lnTo>
                    <a:lnTo>
                      <a:pt x="2511" y="333"/>
                    </a:lnTo>
                    <a:lnTo>
                      <a:pt x="2502" y="324"/>
                    </a:lnTo>
                    <a:lnTo>
                      <a:pt x="2498" y="320"/>
                    </a:lnTo>
                    <a:lnTo>
                      <a:pt x="2493" y="314"/>
                    </a:lnTo>
                    <a:lnTo>
                      <a:pt x="2489" y="307"/>
                    </a:lnTo>
                    <a:lnTo>
                      <a:pt x="2486" y="300"/>
                    </a:lnTo>
                    <a:lnTo>
                      <a:pt x="2485" y="293"/>
                    </a:lnTo>
                    <a:lnTo>
                      <a:pt x="2485" y="285"/>
                    </a:lnTo>
                    <a:lnTo>
                      <a:pt x="2485" y="285"/>
                    </a:lnTo>
                    <a:lnTo>
                      <a:pt x="2486" y="283"/>
                    </a:lnTo>
                    <a:lnTo>
                      <a:pt x="2489" y="281"/>
                    </a:lnTo>
                    <a:lnTo>
                      <a:pt x="2491" y="280"/>
                    </a:lnTo>
                    <a:lnTo>
                      <a:pt x="2494" y="281"/>
                    </a:lnTo>
                    <a:lnTo>
                      <a:pt x="2494" y="281"/>
                    </a:lnTo>
                    <a:lnTo>
                      <a:pt x="2495" y="273"/>
                    </a:lnTo>
                    <a:lnTo>
                      <a:pt x="2494" y="270"/>
                    </a:lnTo>
                    <a:lnTo>
                      <a:pt x="2494" y="265"/>
                    </a:lnTo>
                    <a:lnTo>
                      <a:pt x="2494" y="265"/>
                    </a:lnTo>
                    <a:lnTo>
                      <a:pt x="2492" y="262"/>
                    </a:lnTo>
                    <a:lnTo>
                      <a:pt x="2487" y="258"/>
                    </a:lnTo>
                    <a:lnTo>
                      <a:pt x="2479" y="255"/>
                    </a:lnTo>
                    <a:lnTo>
                      <a:pt x="2472" y="251"/>
                    </a:lnTo>
                    <a:lnTo>
                      <a:pt x="2469" y="248"/>
                    </a:lnTo>
                    <a:lnTo>
                      <a:pt x="2467" y="245"/>
                    </a:lnTo>
                    <a:lnTo>
                      <a:pt x="2467" y="245"/>
                    </a:lnTo>
                    <a:lnTo>
                      <a:pt x="2464" y="233"/>
                    </a:lnTo>
                    <a:lnTo>
                      <a:pt x="2461" y="229"/>
                    </a:lnTo>
                    <a:lnTo>
                      <a:pt x="2460" y="227"/>
                    </a:lnTo>
                    <a:lnTo>
                      <a:pt x="2460" y="227"/>
                    </a:lnTo>
                    <a:lnTo>
                      <a:pt x="2450" y="226"/>
                    </a:lnTo>
                    <a:lnTo>
                      <a:pt x="2441" y="224"/>
                    </a:lnTo>
                    <a:lnTo>
                      <a:pt x="2423" y="220"/>
                    </a:lnTo>
                    <a:lnTo>
                      <a:pt x="2404" y="215"/>
                    </a:lnTo>
                    <a:lnTo>
                      <a:pt x="2396" y="214"/>
                    </a:lnTo>
                    <a:lnTo>
                      <a:pt x="2387" y="214"/>
                    </a:lnTo>
                    <a:lnTo>
                      <a:pt x="2387" y="214"/>
                    </a:lnTo>
                    <a:lnTo>
                      <a:pt x="2375" y="214"/>
                    </a:lnTo>
                    <a:lnTo>
                      <a:pt x="2368" y="214"/>
                    </a:lnTo>
                    <a:lnTo>
                      <a:pt x="2362" y="214"/>
                    </a:lnTo>
                    <a:lnTo>
                      <a:pt x="2362" y="214"/>
                    </a:lnTo>
                    <a:lnTo>
                      <a:pt x="2358" y="212"/>
                    </a:lnTo>
                    <a:lnTo>
                      <a:pt x="2353" y="208"/>
                    </a:lnTo>
                    <a:lnTo>
                      <a:pt x="2348" y="206"/>
                    </a:lnTo>
                    <a:lnTo>
                      <a:pt x="2345" y="206"/>
                    </a:lnTo>
                    <a:lnTo>
                      <a:pt x="2343" y="206"/>
                    </a:lnTo>
                    <a:lnTo>
                      <a:pt x="2343" y="206"/>
                    </a:lnTo>
                    <a:lnTo>
                      <a:pt x="2338" y="208"/>
                    </a:lnTo>
                    <a:lnTo>
                      <a:pt x="2333" y="212"/>
                    </a:lnTo>
                    <a:lnTo>
                      <a:pt x="2328" y="216"/>
                    </a:lnTo>
                    <a:lnTo>
                      <a:pt x="2325" y="222"/>
                    </a:lnTo>
                    <a:lnTo>
                      <a:pt x="2323" y="227"/>
                    </a:lnTo>
                    <a:lnTo>
                      <a:pt x="2323" y="233"/>
                    </a:lnTo>
                    <a:lnTo>
                      <a:pt x="2324" y="239"/>
                    </a:lnTo>
                    <a:lnTo>
                      <a:pt x="2328" y="246"/>
                    </a:lnTo>
                    <a:lnTo>
                      <a:pt x="2328" y="246"/>
                    </a:lnTo>
                    <a:lnTo>
                      <a:pt x="2316" y="247"/>
                    </a:lnTo>
                    <a:lnTo>
                      <a:pt x="2303" y="249"/>
                    </a:lnTo>
                    <a:lnTo>
                      <a:pt x="2292" y="251"/>
                    </a:lnTo>
                    <a:lnTo>
                      <a:pt x="2285" y="251"/>
                    </a:lnTo>
                    <a:lnTo>
                      <a:pt x="2279" y="249"/>
                    </a:lnTo>
                    <a:lnTo>
                      <a:pt x="2279" y="249"/>
                    </a:lnTo>
                    <a:lnTo>
                      <a:pt x="2270" y="246"/>
                    </a:lnTo>
                    <a:lnTo>
                      <a:pt x="2261" y="241"/>
                    </a:lnTo>
                    <a:lnTo>
                      <a:pt x="2254" y="237"/>
                    </a:lnTo>
                    <a:lnTo>
                      <a:pt x="2247" y="232"/>
                    </a:lnTo>
                    <a:lnTo>
                      <a:pt x="2247" y="232"/>
                    </a:lnTo>
                    <a:lnTo>
                      <a:pt x="2235" y="221"/>
                    </a:lnTo>
                    <a:lnTo>
                      <a:pt x="2221" y="209"/>
                    </a:lnTo>
                    <a:lnTo>
                      <a:pt x="2209" y="200"/>
                    </a:lnTo>
                    <a:lnTo>
                      <a:pt x="2202" y="196"/>
                    </a:lnTo>
                    <a:lnTo>
                      <a:pt x="2195" y="192"/>
                    </a:lnTo>
                    <a:lnTo>
                      <a:pt x="2195" y="192"/>
                    </a:lnTo>
                    <a:lnTo>
                      <a:pt x="2189" y="191"/>
                    </a:lnTo>
                    <a:lnTo>
                      <a:pt x="2184" y="190"/>
                    </a:lnTo>
                    <a:lnTo>
                      <a:pt x="2174" y="191"/>
                    </a:lnTo>
                    <a:lnTo>
                      <a:pt x="2163" y="192"/>
                    </a:lnTo>
                    <a:lnTo>
                      <a:pt x="2152" y="196"/>
                    </a:lnTo>
                    <a:lnTo>
                      <a:pt x="2141" y="199"/>
                    </a:lnTo>
                    <a:lnTo>
                      <a:pt x="2130" y="201"/>
                    </a:lnTo>
                    <a:lnTo>
                      <a:pt x="2119" y="202"/>
                    </a:lnTo>
                    <a:lnTo>
                      <a:pt x="2113" y="202"/>
                    </a:lnTo>
                    <a:lnTo>
                      <a:pt x="2109" y="201"/>
                    </a:lnTo>
                    <a:lnTo>
                      <a:pt x="2109" y="201"/>
                    </a:lnTo>
                    <a:lnTo>
                      <a:pt x="2095" y="198"/>
                    </a:lnTo>
                    <a:lnTo>
                      <a:pt x="2081" y="196"/>
                    </a:lnTo>
                    <a:lnTo>
                      <a:pt x="2075" y="194"/>
                    </a:lnTo>
                    <a:lnTo>
                      <a:pt x="2068" y="194"/>
                    </a:lnTo>
                    <a:lnTo>
                      <a:pt x="2061" y="196"/>
                    </a:lnTo>
                    <a:lnTo>
                      <a:pt x="2054" y="197"/>
                    </a:lnTo>
                    <a:lnTo>
                      <a:pt x="2054" y="197"/>
                    </a:lnTo>
                    <a:lnTo>
                      <a:pt x="2040" y="202"/>
                    </a:lnTo>
                    <a:lnTo>
                      <a:pt x="2027" y="209"/>
                    </a:lnTo>
                    <a:lnTo>
                      <a:pt x="2000" y="223"/>
                    </a:lnTo>
                    <a:lnTo>
                      <a:pt x="1986" y="229"/>
                    </a:lnTo>
                    <a:lnTo>
                      <a:pt x="1971" y="233"/>
                    </a:lnTo>
                    <a:lnTo>
                      <a:pt x="1964" y="233"/>
                    </a:lnTo>
                    <a:lnTo>
                      <a:pt x="1956" y="234"/>
                    </a:lnTo>
                    <a:lnTo>
                      <a:pt x="1950" y="233"/>
                    </a:lnTo>
                    <a:lnTo>
                      <a:pt x="1942" y="232"/>
                    </a:lnTo>
                    <a:lnTo>
                      <a:pt x="1942" y="232"/>
                    </a:lnTo>
                    <a:lnTo>
                      <a:pt x="1938" y="230"/>
                    </a:lnTo>
                    <a:lnTo>
                      <a:pt x="1935" y="226"/>
                    </a:lnTo>
                    <a:lnTo>
                      <a:pt x="1931" y="222"/>
                    </a:lnTo>
                    <a:lnTo>
                      <a:pt x="1928" y="216"/>
                    </a:lnTo>
                    <a:lnTo>
                      <a:pt x="1926" y="210"/>
                    </a:lnTo>
                    <a:lnTo>
                      <a:pt x="1926" y="206"/>
                    </a:lnTo>
                    <a:lnTo>
                      <a:pt x="1926" y="201"/>
                    </a:lnTo>
                    <a:lnTo>
                      <a:pt x="1929" y="198"/>
                    </a:lnTo>
                    <a:lnTo>
                      <a:pt x="1929" y="198"/>
                    </a:lnTo>
                    <a:lnTo>
                      <a:pt x="1943" y="191"/>
                    </a:lnTo>
                    <a:lnTo>
                      <a:pt x="1956" y="184"/>
                    </a:lnTo>
                    <a:lnTo>
                      <a:pt x="1963" y="181"/>
                    </a:lnTo>
                    <a:lnTo>
                      <a:pt x="1969" y="176"/>
                    </a:lnTo>
                    <a:lnTo>
                      <a:pt x="1976" y="172"/>
                    </a:lnTo>
                    <a:lnTo>
                      <a:pt x="1981" y="165"/>
                    </a:lnTo>
                    <a:lnTo>
                      <a:pt x="1981" y="165"/>
                    </a:lnTo>
                    <a:lnTo>
                      <a:pt x="1985" y="162"/>
                    </a:lnTo>
                    <a:lnTo>
                      <a:pt x="1989" y="159"/>
                    </a:lnTo>
                    <a:lnTo>
                      <a:pt x="1994" y="157"/>
                    </a:lnTo>
                    <a:lnTo>
                      <a:pt x="2000" y="157"/>
                    </a:lnTo>
                    <a:lnTo>
                      <a:pt x="2010" y="156"/>
                    </a:lnTo>
                    <a:lnTo>
                      <a:pt x="2014" y="155"/>
                    </a:lnTo>
                    <a:lnTo>
                      <a:pt x="2019" y="154"/>
                    </a:lnTo>
                    <a:lnTo>
                      <a:pt x="2019" y="154"/>
                    </a:lnTo>
                    <a:lnTo>
                      <a:pt x="2048" y="138"/>
                    </a:lnTo>
                    <a:lnTo>
                      <a:pt x="2076" y="121"/>
                    </a:lnTo>
                    <a:lnTo>
                      <a:pt x="2076" y="121"/>
                    </a:lnTo>
                    <a:lnTo>
                      <a:pt x="2080" y="116"/>
                    </a:lnTo>
                    <a:lnTo>
                      <a:pt x="2083" y="110"/>
                    </a:lnTo>
                    <a:lnTo>
                      <a:pt x="2085" y="105"/>
                    </a:lnTo>
                    <a:lnTo>
                      <a:pt x="2086" y="97"/>
                    </a:lnTo>
                    <a:lnTo>
                      <a:pt x="2086" y="90"/>
                    </a:lnTo>
                    <a:lnTo>
                      <a:pt x="2084" y="83"/>
                    </a:lnTo>
                    <a:lnTo>
                      <a:pt x="2081" y="76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69" y="67"/>
                    </a:lnTo>
                    <a:lnTo>
                      <a:pt x="2061" y="63"/>
                    </a:lnTo>
                    <a:lnTo>
                      <a:pt x="2044" y="57"/>
                    </a:lnTo>
                    <a:lnTo>
                      <a:pt x="2027" y="52"/>
                    </a:lnTo>
                    <a:lnTo>
                      <a:pt x="2009" y="51"/>
                    </a:lnTo>
                    <a:lnTo>
                      <a:pt x="1990" y="50"/>
                    </a:lnTo>
                    <a:lnTo>
                      <a:pt x="1972" y="50"/>
                    </a:lnTo>
                    <a:lnTo>
                      <a:pt x="1936" y="49"/>
                    </a:lnTo>
                    <a:lnTo>
                      <a:pt x="1936" y="49"/>
                    </a:lnTo>
                    <a:lnTo>
                      <a:pt x="1934" y="49"/>
                    </a:lnTo>
                    <a:lnTo>
                      <a:pt x="1931" y="48"/>
                    </a:lnTo>
                    <a:lnTo>
                      <a:pt x="1929" y="43"/>
                    </a:lnTo>
                    <a:lnTo>
                      <a:pt x="1927" y="38"/>
                    </a:lnTo>
                    <a:lnTo>
                      <a:pt x="1926" y="30"/>
                    </a:lnTo>
                    <a:lnTo>
                      <a:pt x="1924" y="23"/>
                    </a:lnTo>
                    <a:lnTo>
                      <a:pt x="1923" y="15"/>
                    </a:lnTo>
                    <a:lnTo>
                      <a:pt x="1920" y="9"/>
                    </a:lnTo>
                    <a:lnTo>
                      <a:pt x="1918" y="8"/>
                    </a:lnTo>
                    <a:lnTo>
                      <a:pt x="1915" y="6"/>
                    </a:lnTo>
                    <a:lnTo>
                      <a:pt x="1915" y="6"/>
                    </a:lnTo>
                    <a:lnTo>
                      <a:pt x="1907" y="3"/>
                    </a:lnTo>
                    <a:lnTo>
                      <a:pt x="1899" y="1"/>
                    </a:lnTo>
                    <a:lnTo>
                      <a:pt x="1892" y="0"/>
                    </a:lnTo>
                    <a:lnTo>
                      <a:pt x="1884" y="0"/>
                    </a:lnTo>
                    <a:lnTo>
                      <a:pt x="1865" y="1"/>
                    </a:lnTo>
                    <a:lnTo>
                      <a:pt x="1848" y="5"/>
                    </a:lnTo>
                    <a:lnTo>
                      <a:pt x="1848" y="5"/>
                    </a:lnTo>
                    <a:lnTo>
                      <a:pt x="1848" y="7"/>
                    </a:lnTo>
                    <a:lnTo>
                      <a:pt x="1848" y="10"/>
                    </a:lnTo>
                    <a:lnTo>
                      <a:pt x="1848" y="15"/>
                    </a:lnTo>
                    <a:lnTo>
                      <a:pt x="1847" y="17"/>
                    </a:lnTo>
                    <a:lnTo>
                      <a:pt x="1847" y="17"/>
                    </a:lnTo>
                    <a:lnTo>
                      <a:pt x="1836" y="19"/>
                    </a:lnTo>
                    <a:lnTo>
                      <a:pt x="1826" y="24"/>
                    </a:lnTo>
                    <a:lnTo>
                      <a:pt x="1815" y="28"/>
                    </a:lnTo>
                    <a:lnTo>
                      <a:pt x="1805" y="34"/>
                    </a:lnTo>
                    <a:lnTo>
                      <a:pt x="1796" y="40"/>
                    </a:lnTo>
                    <a:lnTo>
                      <a:pt x="1789" y="48"/>
                    </a:lnTo>
                    <a:lnTo>
                      <a:pt x="1782" y="57"/>
                    </a:lnTo>
                    <a:lnTo>
                      <a:pt x="1777" y="68"/>
                    </a:lnTo>
                    <a:lnTo>
                      <a:pt x="1777" y="68"/>
                    </a:lnTo>
                    <a:lnTo>
                      <a:pt x="1776" y="72"/>
                    </a:lnTo>
                    <a:lnTo>
                      <a:pt x="1772" y="76"/>
                    </a:lnTo>
                    <a:lnTo>
                      <a:pt x="1770" y="78"/>
                    </a:lnTo>
                    <a:lnTo>
                      <a:pt x="1766" y="81"/>
                    </a:lnTo>
                    <a:lnTo>
                      <a:pt x="1758" y="83"/>
                    </a:lnTo>
                    <a:lnTo>
                      <a:pt x="1750" y="83"/>
                    </a:lnTo>
                    <a:lnTo>
                      <a:pt x="1741" y="82"/>
                    </a:lnTo>
                    <a:lnTo>
                      <a:pt x="1732" y="80"/>
                    </a:lnTo>
                    <a:lnTo>
                      <a:pt x="1715" y="74"/>
                    </a:lnTo>
                    <a:lnTo>
                      <a:pt x="1715" y="74"/>
                    </a:lnTo>
                    <a:lnTo>
                      <a:pt x="1717" y="75"/>
                    </a:lnTo>
                    <a:lnTo>
                      <a:pt x="1715" y="76"/>
                    </a:lnTo>
                    <a:lnTo>
                      <a:pt x="1705" y="77"/>
                    </a:lnTo>
                    <a:lnTo>
                      <a:pt x="1681" y="78"/>
                    </a:lnTo>
                    <a:lnTo>
                      <a:pt x="1681" y="78"/>
                    </a:lnTo>
                    <a:lnTo>
                      <a:pt x="1680" y="81"/>
                    </a:lnTo>
                    <a:lnTo>
                      <a:pt x="1679" y="81"/>
                    </a:lnTo>
                    <a:lnTo>
                      <a:pt x="1672" y="82"/>
                    </a:lnTo>
                    <a:lnTo>
                      <a:pt x="1653" y="80"/>
                    </a:lnTo>
                    <a:lnTo>
                      <a:pt x="1633" y="77"/>
                    </a:lnTo>
                    <a:lnTo>
                      <a:pt x="1627" y="77"/>
                    </a:lnTo>
                    <a:lnTo>
                      <a:pt x="1624" y="77"/>
                    </a:lnTo>
                    <a:lnTo>
                      <a:pt x="1623" y="78"/>
                    </a:lnTo>
                    <a:lnTo>
                      <a:pt x="1623" y="78"/>
                    </a:lnTo>
                    <a:lnTo>
                      <a:pt x="1613" y="90"/>
                    </a:lnTo>
                    <a:lnTo>
                      <a:pt x="1609" y="93"/>
                    </a:lnTo>
                    <a:lnTo>
                      <a:pt x="1606" y="96"/>
                    </a:lnTo>
                    <a:lnTo>
                      <a:pt x="1600" y="98"/>
                    </a:lnTo>
                    <a:lnTo>
                      <a:pt x="1595" y="98"/>
                    </a:lnTo>
                    <a:lnTo>
                      <a:pt x="1574" y="99"/>
                    </a:lnTo>
                    <a:lnTo>
                      <a:pt x="1574" y="99"/>
                    </a:lnTo>
                    <a:lnTo>
                      <a:pt x="1572" y="100"/>
                    </a:lnTo>
                    <a:lnTo>
                      <a:pt x="1565" y="101"/>
                    </a:lnTo>
                    <a:lnTo>
                      <a:pt x="1547" y="105"/>
                    </a:lnTo>
                    <a:lnTo>
                      <a:pt x="1529" y="107"/>
                    </a:lnTo>
                    <a:lnTo>
                      <a:pt x="1520" y="108"/>
                    </a:lnTo>
                    <a:lnTo>
                      <a:pt x="1520" y="108"/>
                    </a:lnTo>
                    <a:lnTo>
                      <a:pt x="1517" y="109"/>
                    </a:lnTo>
                    <a:lnTo>
                      <a:pt x="1515" y="109"/>
                    </a:lnTo>
                    <a:lnTo>
                      <a:pt x="1511" y="109"/>
                    </a:lnTo>
                    <a:lnTo>
                      <a:pt x="1511" y="109"/>
                    </a:lnTo>
                    <a:lnTo>
                      <a:pt x="1512" y="113"/>
                    </a:lnTo>
                    <a:lnTo>
                      <a:pt x="1511" y="116"/>
                    </a:lnTo>
                    <a:lnTo>
                      <a:pt x="1509" y="118"/>
                    </a:lnTo>
                    <a:lnTo>
                      <a:pt x="1506" y="119"/>
                    </a:lnTo>
                    <a:lnTo>
                      <a:pt x="1504" y="122"/>
                    </a:lnTo>
                    <a:lnTo>
                      <a:pt x="1501" y="123"/>
                    </a:lnTo>
                    <a:lnTo>
                      <a:pt x="1500" y="126"/>
                    </a:lnTo>
                    <a:lnTo>
                      <a:pt x="1500" y="130"/>
                    </a:lnTo>
                    <a:lnTo>
                      <a:pt x="1500" y="130"/>
                    </a:lnTo>
                    <a:lnTo>
                      <a:pt x="1483" y="131"/>
                    </a:lnTo>
                    <a:lnTo>
                      <a:pt x="1466" y="131"/>
                    </a:lnTo>
                    <a:lnTo>
                      <a:pt x="1448" y="131"/>
                    </a:lnTo>
                    <a:lnTo>
                      <a:pt x="1430" y="132"/>
                    </a:lnTo>
                    <a:lnTo>
                      <a:pt x="1422" y="133"/>
                    </a:lnTo>
                    <a:lnTo>
                      <a:pt x="1414" y="135"/>
                    </a:lnTo>
                    <a:lnTo>
                      <a:pt x="1407" y="139"/>
                    </a:lnTo>
                    <a:lnTo>
                      <a:pt x="1400" y="143"/>
                    </a:lnTo>
                    <a:lnTo>
                      <a:pt x="1395" y="149"/>
                    </a:lnTo>
                    <a:lnTo>
                      <a:pt x="1390" y="156"/>
                    </a:lnTo>
                    <a:lnTo>
                      <a:pt x="1385" y="165"/>
                    </a:lnTo>
                    <a:lnTo>
                      <a:pt x="1383" y="174"/>
                    </a:lnTo>
                    <a:lnTo>
                      <a:pt x="1383" y="174"/>
                    </a:lnTo>
                    <a:lnTo>
                      <a:pt x="1389" y="175"/>
                    </a:lnTo>
                    <a:lnTo>
                      <a:pt x="1395" y="177"/>
                    </a:lnTo>
                    <a:lnTo>
                      <a:pt x="1400" y="180"/>
                    </a:lnTo>
                    <a:lnTo>
                      <a:pt x="1407" y="182"/>
                    </a:lnTo>
                    <a:lnTo>
                      <a:pt x="1407" y="182"/>
                    </a:lnTo>
                    <a:lnTo>
                      <a:pt x="1412" y="184"/>
                    </a:lnTo>
                    <a:lnTo>
                      <a:pt x="1413" y="187"/>
                    </a:lnTo>
                    <a:lnTo>
                      <a:pt x="1413" y="191"/>
                    </a:lnTo>
                    <a:lnTo>
                      <a:pt x="1412" y="194"/>
                    </a:lnTo>
                    <a:lnTo>
                      <a:pt x="1409" y="199"/>
                    </a:lnTo>
                    <a:lnTo>
                      <a:pt x="1407" y="202"/>
                    </a:lnTo>
                    <a:lnTo>
                      <a:pt x="1401" y="208"/>
                    </a:lnTo>
                    <a:lnTo>
                      <a:pt x="1401" y="208"/>
                    </a:lnTo>
                    <a:lnTo>
                      <a:pt x="1396" y="209"/>
                    </a:lnTo>
                    <a:lnTo>
                      <a:pt x="1390" y="210"/>
                    </a:lnTo>
                    <a:lnTo>
                      <a:pt x="1384" y="212"/>
                    </a:lnTo>
                    <a:lnTo>
                      <a:pt x="1379" y="210"/>
                    </a:lnTo>
                    <a:lnTo>
                      <a:pt x="1367" y="208"/>
                    </a:lnTo>
                    <a:lnTo>
                      <a:pt x="1357" y="205"/>
                    </a:lnTo>
                    <a:lnTo>
                      <a:pt x="1346" y="200"/>
                    </a:lnTo>
                    <a:lnTo>
                      <a:pt x="1334" y="197"/>
                    </a:lnTo>
                    <a:lnTo>
                      <a:pt x="1322" y="196"/>
                    </a:lnTo>
                    <a:lnTo>
                      <a:pt x="1316" y="196"/>
                    </a:lnTo>
                    <a:lnTo>
                      <a:pt x="1309" y="197"/>
                    </a:lnTo>
                    <a:lnTo>
                      <a:pt x="1309" y="197"/>
                    </a:lnTo>
                    <a:lnTo>
                      <a:pt x="1299" y="199"/>
                    </a:lnTo>
                    <a:lnTo>
                      <a:pt x="1294" y="201"/>
                    </a:lnTo>
                    <a:lnTo>
                      <a:pt x="1290" y="205"/>
                    </a:lnTo>
                    <a:lnTo>
                      <a:pt x="1290" y="205"/>
                    </a:lnTo>
                    <a:lnTo>
                      <a:pt x="1289" y="208"/>
                    </a:lnTo>
                    <a:lnTo>
                      <a:pt x="1290" y="210"/>
                    </a:lnTo>
                    <a:lnTo>
                      <a:pt x="1294" y="214"/>
                    </a:lnTo>
                    <a:lnTo>
                      <a:pt x="1297" y="216"/>
                    </a:lnTo>
                    <a:lnTo>
                      <a:pt x="1298" y="218"/>
                    </a:lnTo>
                    <a:lnTo>
                      <a:pt x="1298" y="222"/>
                    </a:lnTo>
                    <a:lnTo>
                      <a:pt x="1294" y="225"/>
                    </a:lnTo>
                    <a:lnTo>
                      <a:pt x="1294" y="225"/>
                    </a:lnTo>
                    <a:lnTo>
                      <a:pt x="1304" y="233"/>
                    </a:lnTo>
                    <a:lnTo>
                      <a:pt x="1310" y="242"/>
                    </a:lnTo>
                    <a:lnTo>
                      <a:pt x="1317" y="252"/>
                    </a:lnTo>
                    <a:lnTo>
                      <a:pt x="1323" y="263"/>
                    </a:lnTo>
                    <a:lnTo>
                      <a:pt x="1327" y="274"/>
                    </a:lnTo>
                    <a:lnTo>
                      <a:pt x="1331" y="287"/>
                    </a:lnTo>
                    <a:lnTo>
                      <a:pt x="1332" y="298"/>
                    </a:lnTo>
                    <a:lnTo>
                      <a:pt x="1331" y="310"/>
                    </a:lnTo>
                    <a:lnTo>
                      <a:pt x="1331" y="310"/>
                    </a:lnTo>
                    <a:lnTo>
                      <a:pt x="1329" y="317"/>
                    </a:lnTo>
                    <a:lnTo>
                      <a:pt x="1326" y="325"/>
                    </a:lnTo>
                    <a:lnTo>
                      <a:pt x="1324" y="329"/>
                    </a:lnTo>
                    <a:lnTo>
                      <a:pt x="1321" y="332"/>
                    </a:lnTo>
                    <a:lnTo>
                      <a:pt x="1318" y="333"/>
                    </a:lnTo>
                    <a:lnTo>
                      <a:pt x="1315" y="333"/>
                    </a:lnTo>
                    <a:lnTo>
                      <a:pt x="1315" y="333"/>
                    </a:lnTo>
                    <a:lnTo>
                      <a:pt x="1309" y="331"/>
                    </a:lnTo>
                    <a:lnTo>
                      <a:pt x="1305" y="326"/>
                    </a:lnTo>
                    <a:lnTo>
                      <a:pt x="1300" y="322"/>
                    </a:lnTo>
                    <a:lnTo>
                      <a:pt x="1298" y="316"/>
                    </a:lnTo>
                    <a:lnTo>
                      <a:pt x="1292" y="303"/>
                    </a:lnTo>
                    <a:lnTo>
                      <a:pt x="1286" y="289"/>
                    </a:lnTo>
                    <a:lnTo>
                      <a:pt x="1286" y="289"/>
                    </a:lnTo>
                    <a:lnTo>
                      <a:pt x="1286" y="287"/>
                    </a:lnTo>
                    <a:lnTo>
                      <a:pt x="1286" y="284"/>
                    </a:lnTo>
                    <a:lnTo>
                      <a:pt x="1288" y="279"/>
                    </a:lnTo>
                    <a:lnTo>
                      <a:pt x="1288" y="275"/>
                    </a:lnTo>
                    <a:lnTo>
                      <a:pt x="1288" y="272"/>
                    </a:lnTo>
                    <a:lnTo>
                      <a:pt x="1286" y="268"/>
                    </a:lnTo>
                    <a:lnTo>
                      <a:pt x="1284" y="266"/>
                    </a:lnTo>
                    <a:lnTo>
                      <a:pt x="1284" y="266"/>
                    </a:lnTo>
                    <a:lnTo>
                      <a:pt x="1279" y="262"/>
                    </a:lnTo>
                    <a:lnTo>
                      <a:pt x="1273" y="259"/>
                    </a:lnTo>
                    <a:lnTo>
                      <a:pt x="1266" y="258"/>
                    </a:lnTo>
                    <a:lnTo>
                      <a:pt x="1260" y="258"/>
                    </a:lnTo>
                    <a:lnTo>
                      <a:pt x="1253" y="259"/>
                    </a:lnTo>
                    <a:lnTo>
                      <a:pt x="1248" y="262"/>
                    </a:lnTo>
                    <a:lnTo>
                      <a:pt x="1236" y="266"/>
                    </a:lnTo>
                    <a:lnTo>
                      <a:pt x="1236" y="266"/>
                    </a:lnTo>
                    <a:lnTo>
                      <a:pt x="1235" y="268"/>
                    </a:lnTo>
                    <a:lnTo>
                      <a:pt x="1236" y="273"/>
                    </a:lnTo>
                    <a:lnTo>
                      <a:pt x="1236" y="276"/>
                    </a:lnTo>
                    <a:lnTo>
                      <a:pt x="1235" y="280"/>
                    </a:lnTo>
                    <a:lnTo>
                      <a:pt x="1235" y="280"/>
                    </a:lnTo>
                    <a:lnTo>
                      <a:pt x="1222" y="292"/>
                    </a:lnTo>
                    <a:lnTo>
                      <a:pt x="1215" y="298"/>
                    </a:lnTo>
                    <a:lnTo>
                      <a:pt x="1207" y="304"/>
                    </a:lnTo>
                    <a:lnTo>
                      <a:pt x="1200" y="308"/>
                    </a:lnTo>
                    <a:lnTo>
                      <a:pt x="1191" y="312"/>
                    </a:lnTo>
                    <a:lnTo>
                      <a:pt x="1182" y="312"/>
                    </a:lnTo>
                    <a:lnTo>
                      <a:pt x="1172" y="312"/>
                    </a:lnTo>
                    <a:lnTo>
                      <a:pt x="1172" y="312"/>
                    </a:lnTo>
                    <a:lnTo>
                      <a:pt x="1169" y="309"/>
                    </a:lnTo>
                    <a:lnTo>
                      <a:pt x="1168" y="308"/>
                    </a:lnTo>
                    <a:lnTo>
                      <a:pt x="1168" y="304"/>
                    </a:lnTo>
                    <a:lnTo>
                      <a:pt x="1167" y="303"/>
                    </a:lnTo>
                    <a:lnTo>
                      <a:pt x="1166" y="300"/>
                    </a:lnTo>
                    <a:lnTo>
                      <a:pt x="1163" y="300"/>
                    </a:lnTo>
                    <a:lnTo>
                      <a:pt x="1158" y="300"/>
                    </a:lnTo>
                    <a:lnTo>
                      <a:pt x="1158" y="300"/>
                    </a:lnTo>
                    <a:lnTo>
                      <a:pt x="1158" y="290"/>
                    </a:lnTo>
                    <a:lnTo>
                      <a:pt x="1158" y="280"/>
                    </a:lnTo>
                    <a:lnTo>
                      <a:pt x="1161" y="260"/>
                    </a:lnTo>
                    <a:lnTo>
                      <a:pt x="1161" y="250"/>
                    </a:lnTo>
                    <a:lnTo>
                      <a:pt x="1159" y="242"/>
                    </a:lnTo>
                    <a:lnTo>
                      <a:pt x="1157" y="238"/>
                    </a:lnTo>
                    <a:lnTo>
                      <a:pt x="1155" y="233"/>
                    </a:lnTo>
                    <a:lnTo>
                      <a:pt x="1151" y="230"/>
                    </a:lnTo>
                    <a:lnTo>
                      <a:pt x="1147" y="226"/>
                    </a:lnTo>
                    <a:lnTo>
                      <a:pt x="1147" y="226"/>
                    </a:lnTo>
                    <a:lnTo>
                      <a:pt x="1145" y="226"/>
                    </a:lnTo>
                    <a:lnTo>
                      <a:pt x="1144" y="227"/>
                    </a:lnTo>
                    <a:lnTo>
                      <a:pt x="1142" y="231"/>
                    </a:lnTo>
                    <a:lnTo>
                      <a:pt x="1140" y="235"/>
                    </a:lnTo>
                    <a:lnTo>
                      <a:pt x="1139" y="240"/>
                    </a:lnTo>
                    <a:lnTo>
                      <a:pt x="1139" y="240"/>
                    </a:lnTo>
                    <a:lnTo>
                      <a:pt x="1137" y="250"/>
                    </a:lnTo>
                    <a:lnTo>
                      <a:pt x="1139" y="260"/>
                    </a:lnTo>
                    <a:lnTo>
                      <a:pt x="1139" y="271"/>
                    </a:lnTo>
                    <a:lnTo>
                      <a:pt x="1136" y="280"/>
                    </a:lnTo>
                    <a:lnTo>
                      <a:pt x="1136" y="280"/>
                    </a:lnTo>
                    <a:lnTo>
                      <a:pt x="1135" y="283"/>
                    </a:lnTo>
                    <a:lnTo>
                      <a:pt x="1133" y="285"/>
                    </a:lnTo>
                    <a:lnTo>
                      <a:pt x="1127" y="288"/>
                    </a:lnTo>
                    <a:lnTo>
                      <a:pt x="1120" y="292"/>
                    </a:lnTo>
                    <a:lnTo>
                      <a:pt x="1118" y="296"/>
                    </a:lnTo>
                    <a:lnTo>
                      <a:pt x="1116" y="299"/>
                    </a:lnTo>
                    <a:lnTo>
                      <a:pt x="1116" y="299"/>
                    </a:lnTo>
                    <a:lnTo>
                      <a:pt x="1114" y="306"/>
                    </a:lnTo>
                    <a:lnTo>
                      <a:pt x="1114" y="312"/>
                    </a:lnTo>
                    <a:lnTo>
                      <a:pt x="1114" y="316"/>
                    </a:lnTo>
                    <a:lnTo>
                      <a:pt x="1115" y="320"/>
                    </a:lnTo>
                    <a:lnTo>
                      <a:pt x="1115" y="320"/>
                    </a:lnTo>
                    <a:lnTo>
                      <a:pt x="1120" y="330"/>
                    </a:lnTo>
                    <a:lnTo>
                      <a:pt x="1125" y="340"/>
                    </a:lnTo>
                    <a:lnTo>
                      <a:pt x="1128" y="351"/>
                    </a:lnTo>
                    <a:lnTo>
                      <a:pt x="1131" y="362"/>
                    </a:lnTo>
                    <a:lnTo>
                      <a:pt x="1135" y="381"/>
                    </a:lnTo>
                    <a:lnTo>
                      <a:pt x="1137" y="390"/>
                    </a:lnTo>
                    <a:lnTo>
                      <a:pt x="1142" y="398"/>
                    </a:lnTo>
                    <a:lnTo>
                      <a:pt x="1142" y="398"/>
                    </a:lnTo>
                    <a:lnTo>
                      <a:pt x="1145" y="400"/>
                    </a:lnTo>
                    <a:lnTo>
                      <a:pt x="1149" y="403"/>
                    </a:lnTo>
                    <a:lnTo>
                      <a:pt x="1157" y="406"/>
                    </a:lnTo>
                    <a:lnTo>
                      <a:pt x="1167" y="407"/>
                    </a:lnTo>
                    <a:lnTo>
                      <a:pt x="1177" y="408"/>
                    </a:lnTo>
                    <a:lnTo>
                      <a:pt x="1188" y="409"/>
                    </a:lnTo>
                    <a:lnTo>
                      <a:pt x="1197" y="413"/>
                    </a:lnTo>
                    <a:lnTo>
                      <a:pt x="1201" y="415"/>
                    </a:lnTo>
                    <a:lnTo>
                      <a:pt x="1205" y="419"/>
                    </a:lnTo>
                    <a:lnTo>
                      <a:pt x="1208" y="422"/>
                    </a:lnTo>
                    <a:lnTo>
                      <a:pt x="1210" y="427"/>
                    </a:lnTo>
                    <a:lnTo>
                      <a:pt x="1210" y="427"/>
                    </a:lnTo>
                    <a:lnTo>
                      <a:pt x="1216" y="444"/>
                    </a:lnTo>
                    <a:lnTo>
                      <a:pt x="1222" y="462"/>
                    </a:lnTo>
                    <a:lnTo>
                      <a:pt x="1227" y="480"/>
                    </a:lnTo>
                    <a:lnTo>
                      <a:pt x="1234" y="497"/>
                    </a:lnTo>
                    <a:lnTo>
                      <a:pt x="1242" y="514"/>
                    </a:lnTo>
                    <a:lnTo>
                      <a:pt x="1248" y="522"/>
                    </a:lnTo>
                    <a:lnTo>
                      <a:pt x="1253" y="529"/>
                    </a:lnTo>
                    <a:lnTo>
                      <a:pt x="1259" y="535"/>
                    </a:lnTo>
                    <a:lnTo>
                      <a:pt x="1266" y="540"/>
                    </a:lnTo>
                    <a:lnTo>
                      <a:pt x="1274" y="545"/>
                    </a:lnTo>
                    <a:lnTo>
                      <a:pt x="1283" y="548"/>
                    </a:lnTo>
                    <a:lnTo>
                      <a:pt x="1283" y="548"/>
                    </a:lnTo>
                    <a:lnTo>
                      <a:pt x="1286" y="549"/>
                    </a:lnTo>
                    <a:lnTo>
                      <a:pt x="1290" y="554"/>
                    </a:lnTo>
                    <a:lnTo>
                      <a:pt x="1293" y="558"/>
                    </a:lnTo>
                    <a:lnTo>
                      <a:pt x="1297" y="564"/>
                    </a:lnTo>
                    <a:lnTo>
                      <a:pt x="1301" y="579"/>
                    </a:lnTo>
                    <a:lnTo>
                      <a:pt x="1305" y="593"/>
                    </a:lnTo>
                    <a:lnTo>
                      <a:pt x="1305" y="593"/>
                    </a:lnTo>
                    <a:lnTo>
                      <a:pt x="1289" y="594"/>
                    </a:lnTo>
                    <a:lnTo>
                      <a:pt x="1281" y="594"/>
                    </a:lnTo>
                    <a:lnTo>
                      <a:pt x="1279" y="593"/>
                    </a:lnTo>
                    <a:lnTo>
                      <a:pt x="1277" y="591"/>
                    </a:lnTo>
                    <a:lnTo>
                      <a:pt x="1277" y="591"/>
                    </a:lnTo>
                    <a:lnTo>
                      <a:pt x="1274" y="587"/>
                    </a:lnTo>
                    <a:lnTo>
                      <a:pt x="1271" y="582"/>
                    </a:lnTo>
                    <a:lnTo>
                      <a:pt x="1267" y="580"/>
                    </a:lnTo>
                    <a:lnTo>
                      <a:pt x="1264" y="578"/>
                    </a:lnTo>
                    <a:lnTo>
                      <a:pt x="1256" y="575"/>
                    </a:lnTo>
                    <a:lnTo>
                      <a:pt x="1249" y="575"/>
                    </a:lnTo>
                    <a:lnTo>
                      <a:pt x="1232" y="579"/>
                    </a:lnTo>
                    <a:lnTo>
                      <a:pt x="1224" y="580"/>
                    </a:lnTo>
                    <a:lnTo>
                      <a:pt x="1216" y="580"/>
                    </a:lnTo>
                    <a:lnTo>
                      <a:pt x="1216" y="580"/>
                    </a:lnTo>
                    <a:lnTo>
                      <a:pt x="1213" y="579"/>
                    </a:lnTo>
                    <a:lnTo>
                      <a:pt x="1209" y="577"/>
                    </a:lnTo>
                    <a:lnTo>
                      <a:pt x="1206" y="572"/>
                    </a:lnTo>
                    <a:lnTo>
                      <a:pt x="1203" y="568"/>
                    </a:lnTo>
                    <a:lnTo>
                      <a:pt x="1201" y="557"/>
                    </a:lnTo>
                    <a:lnTo>
                      <a:pt x="1199" y="547"/>
                    </a:lnTo>
                    <a:lnTo>
                      <a:pt x="1199" y="547"/>
                    </a:lnTo>
                    <a:lnTo>
                      <a:pt x="1195" y="516"/>
                    </a:lnTo>
                    <a:lnTo>
                      <a:pt x="1193" y="502"/>
                    </a:lnTo>
                    <a:lnTo>
                      <a:pt x="1190" y="486"/>
                    </a:lnTo>
                    <a:lnTo>
                      <a:pt x="1186" y="471"/>
                    </a:lnTo>
                    <a:lnTo>
                      <a:pt x="1180" y="457"/>
                    </a:lnTo>
                    <a:lnTo>
                      <a:pt x="1172" y="445"/>
                    </a:lnTo>
                    <a:lnTo>
                      <a:pt x="1167" y="439"/>
                    </a:lnTo>
                    <a:lnTo>
                      <a:pt x="1161" y="433"/>
                    </a:lnTo>
                    <a:lnTo>
                      <a:pt x="1161" y="433"/>
                    </a:lnTo>
                    <a:lnTo>
                      <a:pt x="1158" y="431"/>
                    </a:lnTo>
                    <a:lnTo>
                      <a:pt x="1152" y="430"/>
                    </a:lnTo>
                    <a:lnTo>
                      <a:pt x="1148" y="431"/>
                    </a:lnTo>
                    <a:lnTo>
                      <a:pt x="1144" y="433"/>
                    </a:lnTo>
                    <a:lnTo>
                      <a:pt x="1144" y="433"/>
                    </a:lnTo>
                    <a:lnTo>
                      <a:pt x="1140" y="438"/>
                    </a:lnTo>
                    <a:lnTo>
                      <a:pt x="1137" y="444"/>
                    </a:lnTo>
                    <a:lnTo>
                      <a:pt x="1135" y="449"/>
                    </a:lnTo>
                    <a:lnTo>
                      <a:pt x="1133" y="455"/>
                    </a:lnTo>
                    <a:lnTo>
                      <a:pt x="1132" y="467"/>
                    </a:lnTo>
                    <a:lnTo>
                      <a:pt x="1131" y="480"/>
                    </a:lnTo>
                    <a:lnTo>
                      <a:pt x="1130" y="492"/>
                    </a:lnTo>
                    <a:lnTo>
                      <a:pt x="1128" y="505"/>
                    </a:lnTo>
                    <a:lnTo>
                      <a:pt x="1126" y="511"/>
                    </a:lnTo>
                    <a:lnTo>
                      <a:pt x="1124" y="516"/>
                    </a:lnTo>
                    <a:lnTo>
                      <a:pt x="1120" y="521"/>
                    </a:lnTo>
                    <a:lnTo>
                      <a:pt x="1117" y="527"/>
                    </a:lnTo>
                    <a:lnTo>
                      <a:pt x="1117" y="527"/>
                    </a:lnTo>
                    <a:lnTo>
                      <a:pt x="1112" y="530"/>
                    </a:lnTo>
                    <a:lnTo>
                      <a:pt x="1107" y="533"/>
                    </a:lnTo>
                    <a:lnTo>
                      <a:pt x="1102" y="537"/>
                    </a:lnTo>
                    <a:lnTo>
                      <a:pt x="1098" y="539"/>
                    </a:lnTo>
                    <a:lnTo>
                      <a:pt x="1086" y="540"/>
                    </a:lnTo>
                    <a:lnTo>
                      <a:pt x="1076" y="541"/>
                    </a:lnTo>
                    <a:lnTo>
                      <a:pt x="1065" y="539"/>
                    </a:lnTo>
                    <a:lnTo>
                      <a:pt x="1053" y="537"/>
                    </a:lnTo>
                    <a:lnTo>
                      <a:pt x="1031" y="531"/>
                    </a:lnTo>
                    <a:lnTo>
                      <a:pt x="1031" y="531"/>
                    </a:lnTo>
                    <a:lnTo>
                      <a:pt x="1029" y="528"/>
                    </a:lnTo>
                    <a:lnTo>
                      <a:pt x="1031" y="523"/>
                    </a:lnTo>
                    <a:lnTo>
                      <a:pt x="1031" y="523"/>
                    </a:lnTo>
                    <a:lnTo>
                      <a:pt x="1037" y="522"/>
                    </a:lnTo>
                    <a:lnTo>
                      <a:pt x="1043" y="520"/>
                    </a:lnTo>
                    <a:lnTo>
                      <a:pt x="1049" y="516"/>
                    </a:lnTo>
                    <a:lnTo>
                      <a:pt x="1054" y="513"/>
                    </a:lnTo>
                    <a:lnTo>
                      <a:pt x="1062" y="504"/>
                    </a:lnTo>
                    <a:lnTo>
                      <a:pt x="1070" y="494"/>
                    </a:lnTo>
                    <a:lnTo>
                      <a:pt x="1075" y="483"/>
                    </a:lnTo>
                    <a:lnTo>
                      <a:pt x="1078" y="471"/>
                    </a:lnTo>
                    <a:lnTo>
                      <a:pt x="1081" y="458"/>
                    </a:lnTo>
                    <a:lnTo>
                      <a:pt x="1082" y="447"/>
                    </a:lnTo>
                    <a:lnTo>
                      <a:pt x="1082" y="447"/>
                    </a:lnTo>
                    <a:lnTo>
                      <a:pt x="1083" y="421"/>
                    </a:lnTo>
                    <a:lnTo>
                      <a:pt x="1082" y="396"/>
                    </a:lnTo>
                    <a:lnTo>
                      <a:pt x="1079" y="372"/>
                    </a:lnTo>
                    <a:lnTo>
                      <a:pt x="1075" y="347"/>
                    </a:lnTo>
                    <a:lnTo>
                      <a:pt x="1075" y="347"/>
                    </a:lnTo>
                    <a:lnTo>
                      <a:pt x="1072" y="337"/>
                    </a:lnTo>
                    <a:lnTo>
                      <a:pt x="1067" y="325"/>
                    </a:lnTo>
                    <a:lnTo>
                      <a:pt x="1064" y="315"/>
                    </a:lnTo>
                    <a:lnTo>
                      <a:pt x="1064" y="310"/>
                    </a:lnTo>
                    <a:lnTo>
                      <a:pt x="1064" y="306"/>
                    </a:lnTo>
                    <a:lnTo>
                      <a:pt x="1064" y="306"/>
                    </a:lnTo>
                    <a:lnTo>
                      <a:pt x="1065" y="297"/>
                    </a:lnTo>
                    <a:lnTo>
                      <a:pt x="1068" y="288"/>
                    </a:lnTo>
                    <a:lnTo>
                      <a:pt x="1074" y="268"/>
                    </a:lnTo>
                    <a:lnTo>
                      <a:pt x="1076" y="259"/>
                    </a:lnTo>
                    <a:lnTo>
                      <a:pt x="1078" y="250"/>
                    </a:lnTo>
                    <a:lnTo>
                      <a:pt x="1079" y="240"/>
                    </a:lnTo>
                    <a:lnTo>
                      <a:pt x="1079" y="230"/>
                    </a:lnTo>
                    <a:lnTo>
                      <a:pt x="1079" y="230"/>
                    </a:lnTo>
                    <a:lnTo>
                      <a:pt x="1069" y="231"/>
                    </a:lnTo>
                    <a:lnTo>
                      <a:pt x="1058" y="231"/>
                    </a:lnTo>
                    <a:lnTo>
                      <a:pt x="1037" y="232"/>
                    </a:lnTo>
                    <a:lnTo>
                      <a:pt x="1027" y="233"/>
                    </a:lnTo>
                    <a:lnTo>
                      <a:pt x="1018" y="235"/>
                    </a:lnTo>
                    <a:lnTo>
                      <a:pt x="1015" y="238"/>
                    </a:lnTo>
                    <a:lnTo>
                      <a:pt x="1010" y="240"/>
                    </a:lnTo>
                    <a:lnTo>
                      <a:pt x="1008" y="243"/>
                    </a:lnTo>
                    <a:lnTo>
                      <a:pt x="1004" y="248"/>
                    </a:lnTo>
                    <a:lnTo>
                      <a:pt x="1004" y="248"/>
                    </a:lnTo>
                    <a:lnTo>
                      <a:pt x="1002" y="254"/>
                    </a:lnTo>
                    <a:lnTo>
                      <a:pt x="1001" y="260"/>
                    </a:lnTo>
                    <a:lnTo>
                      <a:pt x="999" y="274"/>
                    </a:lnTo>
                    <a:lnTo>
                      <a:pt x="998" y="280"/>
                    </a:lnTo>
                    <a:lnTo>
                      <a:pt x="994" y="285"/>
                    </a:lnTo>
                    <a:lnTo>
                      <a:pt x="990" y="292"/>
                    </a:lnTo>
                    <a:lnTo>
                      <a:pt x="983" y="298"/>
                    </a:lnTo>
                    <a:lnTo>
                      <a:pt x="983" y="298"/>
                    </a:lnTo>
                    <a:lnTo>
                      <a:pt x="982" y="299"/>
                    </a:lnTo>
                    <a:lnTo>
                      <a:pt x="981" y="301"/>
                    </a:lnTo>
                    <a:lnTo>
                      <a:pt x="981" y="307"/>
                    </a:lnTo>
                    <a:lnTo>
                      <a:pt x="981" y="321"/>
                    </a:lnTo>
                    <a:lnTo>
                      <a:pt x="981" y="321"/>
                    </a:lnTo>
                    <a:lnTo>
                      <a:pt x="977" y="320"/>
                    </a:lnTo>
                    <a:lnTo>
                      <a:pt x="973" y="321"/>
                    </a:lnTo>
                    <a:lnTo>
                      <a:pt x="969" y="323"/>
                    </a:lnTo>
                    <a:lnTo>
                      <a:pt x="967" y="326"/>
                    </a:lnTo>
                    <a:lnTo>
                      <a:pt x="963" y="329"/>
                    </a:lnTo>
                    <a:lnTo>
                      <a:pt x="960" y="331"/>
                    </a:lnTo>
                    <a:lnTo>
                      <a:pt x="956" y="33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51" y="339"/>
                    </a:lnTo>
                    <a:lnTo>
                      <a:pt x="952" y="346"/>
                    </a:lnTo>
                    <a:lnTo>
                      <a:pt x="954" y="353"/>
                    </a:lnTo>
                    <a:lnTo>
                      <a:pt x="958" y="359"/>
                    </a:lnTo>
                    <a:lnTo>
                      <a:pt x="965" y="373"/>
                    </a:lnTo>
                    <a:lnTo>
                      <a:pt x="967" y="380"/>
                    </a:lnTo>
                    <a:lnTo>
                      <a:pt x="969" y="387"/>
                    </a:lnTo>
                    <a:lnTo>
                      <a:pt x="969" y="387"/>
                    </a:lnTo>
                    <a:lnTo>
                      <a:pt x="969" y="389"/>
                    </a:lnTo>
                    <a:lnTo>
                      <a:pt x="968" y="390"/>
                    </a:lnTo>
                    <a:lnTo>
                      <a:pt x="963" y="395"/>
                    </a:lnTo>
                    <a:lnTo>
                      <a:pt x="962" y="398"/>
                    </a:lnTo>
                    <a:lnTo>
                      <a:pt x="961" y="400"/>
                    </a:lnTo>
                    <a:lnTo>
                      <a:pt x="961" y="403"/>
                    </a:lnTo>
                    <a:lnTo>
                      <a:pt x="962" y="406"/>
                    </a:lnTo>
                    <a:lnTo>
                      <a:pt x="962" y="406"/>
                    </a:lnTo>
                    <a:lnTo>
                      <a:pt x="967" y="412"/>
                    </a:lnTo>
                    <a:lnTo>
                      <a:pt x="970" y="419"/>
                    </a:lnTo>
                    <a:lnTo>
                      <a:pt x="971" y="422"/>
                    </a:lnTo>
                    <a:lnTo>
                      <a:pt x="973" y="425"/>
                    </a:lnTo>
                    <a:lnTo>
                      <a:pt x="971" y="428"/>
                    </a:lnTo>
                    <a:lnTo>
                      <a:pt x="970" y="430"/>
                    </a:lnTo>
                    <a:lnTo>
                      <a:pt x="970" y="430"/>
                    </a:lnTo>
                    <a:lnTo>
                      <a:pt x="966" y="433"/>
                    </a:lnTo>
                    <a:lnTo>
                      <a:pt x="962" y="437"/>
                    </a:lnTo>
                    <a:lnTo>
                      <a:pt x="958" y="438"/>
                    </a:lnTo>
                    <a:lnTo>
                      <a:pt x="952" y="439"/>
                    </a:lnTo>
                    <a:lnTo>
                      <a:pt x="948" y="439"/>
                    </a:lnTo>
                    <a:lnTo>
                      <a:pt x="942" y="438"/>
                    </a:lnTo>
                    <a:lnTo>
                      <a:pt x="937" y="437"/>
                    </a:lnTo>
                    <a:lnTo>
                      <a:pt x="933" y="434"/>
                    </a:lnTo>
                    <a:lnTo>
                      <a:pt x="933" y="434"/>
                    </a:lnTo>
                    <a:lnTo>
                      <a:pt x="915" y="425"/>
                    </a:lnTo>
                    <a:lnTo>
                      <a:pt x="895" y="417"/>
                    </a:lnTo>
                    <a:lnTo>
                      <a:pt x="876" y="408"/>
                    </a:lnTo>
                    <a:lnTo>
                      <a:pt x="858" y="399"/>
                    </a:lnTo>
                    <a:lnTo>
                      <a:pt x="858" y="399"/>
                    </a:lnTo>
                    <a:lnTo>
                      <a:pt x="847" y="394"/>
                    </a:lnTo>
                    <a:lnTo>
                      <a:pt x="837" y="390"/>
                    </a:lnTo>
                    <a:lnTo>
                      <a:pt x="832" y="390"/>
                    </a:lnTo>
                    <a:lnTo>
                      <a:pt x="826" y="389"/>
                    </a:lnTo>
                    <a:lnTo>
                      <a:pt x="820" y="390"/>
                    </a:lnTo>
                    <a:lnTo>
                      <a:pt x="816" y="392"/>
                    </a:lnTo>
                    <a:lnTo>
                      <a:pt x="816" y="392"/>
                    </a:lnTo>
                    <a:lnTo>
                      <a:pt x="808" y="398"/>
                    </a:lnTo>
                    <a:lnTo>
                      <a:pt x="801" y="404"/>
                    </a:lnTo>
                    <a:lnTo>
                      <a:pt x="797" y="407"/>
                    </a:lnTo>
                    <a:lnTo>
                      <a:pt x="796" y="411"/>
                    </a:lnTo>
                    <a:lnTo>
                      <a:pt x="795" y="416"/>
                    </a:lnTo>
                    <a:lnTo>
                      <a:pt x="795" y="422"/>
                    </a:lnTo>
                    <a:lnTo>
                      <a:pt x="795" y="422"/>
                    </a:lnTo>
                    <a:lnTo>
                      <a:pt x="770" y="422"/>
                    </a:lnTo>
                    <a:lnTo>
                      <a:pt x="770" y="422"/>
                    </a:lnTo>
                    <a:lnTo>
                      <a:pt x="771" y="424"/>
                    </a:lnTo>
                    <a:lnTo>
                      <a:pt x="771" y="428"/>
                    </a:lnTo>
                    <a:lnTo>
                      <a:pt x="770" y="430"/>
                    </a:lnTo>
                    <a:lnTo>
                      <a:pt x="768" y="432"/>
                    </a:lnTo>
                    <a:lnTo>
                      <a:pt x="764" y="437"/>
                    </a:lnTo>
                    <a:lnTo>
                      <a:pt x="764" y="439"/>
                    </a:lnTo>
                    <a:lnTo>
                      <a:pt x="766" y="441"/>
                    </a:lnTo>
                    <a:lnTo>
                      <a:pt x="766" y="441"/>
                    </a:lnTo>
                    <a:lnTo>
                      <a:pt x="759" y="440"/>
                    </a:lnTo>
                    <a:lnTo>
                      <a:pt x="752" y="437"/>
                    </a:lnTo>
                    <a:lnTo>
                      <a:pt x="742" y="428"/>
                    </a:lnTo>
                    <a:lnTo>
                      <a:pt x="736" y="424"/>
                    </a:lnTo>
                    <a:lnTo>
                      <a:pt x="730" y="422"/>
                    </a:lnTo>
                    <a:lnTo>
                      <a:pt x="725" y="421"/>
                    </a:lnTo>
                    <a:lnTo>
                      <a:pt x="717" y="423"/>
                    </a:lnTo>
                    <a:lnTo>
                      <a:pt x="717" y="423"/>
                    </a:lnTo>
                    <a:lnTo>
                      <a:pt x="717" y="424"/>
                    </a:lnTo>
                    <a:lnTo>
                      <a:pt x="717" y="427"/>
                    </a:lnTo>
                    <a:lnTo>
                      <a:pt x="717" y="432"/>
                    </a:lnTo>
                    <a:lnTo>
                      <a:pt x="717" y="432"/>
                    </a:lnTo>
                    <a:lnTo>
                      <a:pt x="713" y="431"/>
                    </a:lnTo>
                    <a:lnTo>
                      <a:pt x="710" y="432"/>
                    </a:lnTo>
                    <a:lnTo>
                      <a:pt x="706" y="434"/>
                    </a:lnTo>
                    <a:lnTo>
                      <a:pt x="700" y="440"/>
                    </a:lnTo>
                    <a:lnTo>
                      <a:pt x="700" y="440"/>
                    </a:lnTo>
                    <a:lnTo>
                      <a:pt x="697" y="441"/>
                    </a:lnTo>
                    <a:lnTo>
                      <a:pt x="693" y="440"/>
                    </a:lnTo>
                    <a:lnTo>
                      <a:pt x="685" y="434"/>
                    </a:lnTo>
                    <a:lnTo>
                      <a:pt x="680" y="432"/>
                    </a:lnTo>
                    <a:lnTo>
                      <a:pt x="677" y="431"/>
                    </a:lnTo>
                    <a:lnTo>
                      <a:pt x="673" y="431"/>
                    </a:lnTo>
                    <a:lnTo>
                      <a:pt x="671" y="432"/>
                    </a:lnTo>
                    <a:lnTo>
                      <a:pt x="670" y="433"/>
                    </a:lnTo>
                    <a:lnTo>
                      <a:pt x="670" y="433"/>
                    </a:lnTo>
                    <a:lnTo>
                      <a:pt x="664" y="442"/>
                    </a:lnTo>
                    <a:lnTo>
                      <a:pt x="658" y="449"/>
                    </a:lnTo>
                    <a:lnTo>
                      <a:pt x="650" y="457"/>
                    </a:lnTo>
                    <a:lnTo>
                      <a:pt x="642" y="463"/>
                    </a:lnTo>
                    <a:lnTo>
                      <a:pt x="633" y="467"/>
                    </a:lnTo>
                    <a:lnTo>
                      <a:pt x="623" y="471"/>
                    </a:lnTo>
                    <a:lnTo>
                      <a:pt x="614" y="472"/>
                    </a:lnTo>
                    <a:lnTo>
                      <a:pt x="604" y="472"/>
                    </a:lnTo>
                    <a:lnTo>
                      <a:pt x="604" y="472"/>
                    </a:lnTo>
                    <a:lnTo>
                      <a:pt x="605" y="466"/>
                    </a:lnTo>
                    <a:lnTo>
                      <a:pt x="608" y="462"/>
                    </a:lnTo>
                    <a:lnTo>
                      <a:pt x="610" y="457"/>
                    </a:lnTo>
                    <a:lnTo>
                      <a:pt x="612" y="454"/>
                    </a:lnTo>
                    <a:lnTo>
                      <a:pt x="619" y="447"/>
                    </a:lnTo>
                    <a:lnTo>
                      <a:pt x="627" y="440"/>
                    </a:lnTo>
                    <a:lnTo>
                      <a:pt x="627" y="440"/>
                    </a:lnTo>
                    <a:lnTo>
                      <a:pt x="629" y="438"/>
                    </a:lnTo>
                    <a:lnTo>
                      <a:pt x="630" y="434"/>
                    </a:lnTo>
                    <a:lnTo>
                      <a:pt x="634" y="427"/>
                    </a:lnTo>
                    <a:lnTo>
                      <a:pt x="634" y="427"/>
                    </a:lnTo>
                    <a:lnTo>
                      <a:pt x="622" y="421"/>
                    </a:lnTo>
                    <a:lnTo>
                      <a:pt x="612" y="414"/>
                    </a:lnTo>
                    <a:lnTo>
                      <a:pt x="608" y="412"/>
                    </a:lnTo>
                    <a:lnTo>
                      <a:pt x="602" y="411"/>
                    </a:lnTo>
                    <a:lnTo>
                      <a:pt x="596" y="411"/>
                    </a:lnTo>
                    <a:lnTo>
                      <a:pt x="589" y="412"/>
                    </a:lnTo>
                    <a:lnTo>
                      <a:pt x="589" y="412"/>
                    </a:lnTo>
                    <a:lnTo>
                      <a:pt x="584" y="414"/>
                    </a:lnTo>
                    <a:lnTo>
                      <a:pt x="579" y="417"/>
                    </a:lnTo>
                    <a:lnTo>
                      <a:pt x="571" y="427"/>
                    </a:lnTo>
                    <a:lnTo>
                      <a:pt x="563" y="434"/>
                    </a:lnTo>
                    <a:lnTo>
                      <a:pt x="559" y="438"/>
                    </a:lnTo>
                    <a:lnTo>
                      <a:pt x="554" y="440"/>
                    </a:lnTo>
                    <a:lnTo>
                      <a:pt x="554" y="440"/>
                    </a:lnTo>
                    <a:lnTo>
                      <a:pt x="544" y="444"/>
                    </a:lnTo>
                    <a:lnTo>
                      <a:pt x="532" y="446"/>
                    </a:lnTo>
                    <a:lnTo>
                      <a:pt x="511" y="449"/>
                    </a:lnTo>
                    <a:lnTo>
                      <a:pt x="511" y="449"/>
                    </a:lnTo>
                    <a:lnTo>
                      <a:pt x="506" y="450"/>
                    </a:lnTo>
                    <a:lnTo>
                      <a:pt x="504" y="454"/>
                    </a:lnTo>
                    <a:lnTo>
                      <a:pt x="502" y="456"/>
                    </a:lnTo>
                    <a:lnTo>
                      <a:pt x="501" y="459"/>
                    </a:lnTo>
                    <a:lnTo>
                      <a:pt x="499" y="463"/>
                    </a:lnTo>
                    <a:lnTo>
                      <a:pt x="497" y="465"/>
                    </a:lnTo>
                    <a:lnTo>
                      <a:pt x="495" y="467"/>
                    </a:lnTo>
                    <a:lnTo>
                      <a:pt x="492" y="467"/>
                    </a:lnTo>
                    <a:lnTo>
                      <a:pt x="492" y="467"/>
                    </a:lnTo>
                    <a:lnTo>
                      <a:pt x="492" y="477"/>
                    </a:lnTo>
                    <a:lnTo>
                      <a:pt x="489" y="486"/>
                    </a:lnTo>
                    <a:lnTo>
                      <a:pt x="486" y="494"/>
                    </a:lnTo>
                    <a:lnTo>
                      <a:pt x="481" y="502"/>
                    </a:lnTo>
                    <a:lnTo>
                      <a:pt x="474" y="508"/>
                    </a:lnTo>
                    <a:lnTo>
                      <a:pt x="468" y="514"/>
                    </a:lnTo>
                    <a:lnTo>
                      <a:pt x="460" y="519"/>
                    </a:lnTo>
                    <a:lnTo>
                      <a:pt x="452" y="521"/>
                    </a:lnTo>
                    <a:lnTo>
                      <a:pt x="452" y="521"/>
                    </a:lnTo>
                    <a:lnTo>
                      <a:pt x="440" y="523"/>
                    </a:lnTo>
                    <a:lnTo>
                      <a:pt x="436" y="524"/>
                    </a:lnTo>
                    <a:lnTo>
                      <a:pt x="430" y="524"/>
                    </a:lnTo>
                    <a:lnTo>
                      <a:pt x="424" y="523"/>
                    </a:lnTo>
                    <a:lnTo>
                      <a:pt x="420" y="521"/>
                    </a:lnTo>
                    <a:lnTo>
                      <a:pt x="416" y="517"/>
                    </a:lnTo>
                    <a:lnTo>
                      <a:pt x="414" y="512"/>
                    </a:lnTo>
                    <a:lnTo>
                      <a:pt x="414" y="512"/>
                    </a:lnTo>
                    <a:lnTo>
                      <a:pt x="413" y="505"/>
                    </a:lnTo>
                    <a:lnTo>
                      <a:pt x="414" y="499"/>
                    </a:lnTo>
                    <a:lnTo>
                      <a:pt x="416" y="494"/>
                    </a:lnTo>
                    <a:lnTo>
                      <a:pt x="420" y="489"/>
                    </a:lnTo>
                    <a:lnTo>
                      <a:pt x="427" y="479"/>
                    </a:lnTo>
                    <a:lnTo>
                      <a:pt x="430" y="473"/>
                    </a:lnTo>
                    <a:lnTo>
                      <a:pt x="432" y="467"/>
                    </a:lnTo>
                    <a:lnTo>
                      <a:pt x="432" y="467"/>
                    </a:lnTo>
                    <a:lnTo>
                      <a:pt x="433" y="464"/>
                    </a:lnTo>
                    <a:lnTo>
                      <a:pt x="431" y="461"/>
                    </a:lnTo>
                    <a:lnTo>
                      <a:pt x="427" y="457"/>
                    </a:lnTo>
                    <a:lnTo>
                      <a:pt x="423" y="456"/>
                    </a:lnTo>
                    <a:lnTo>
                      <a:pt x="422" y="454"/>
                    </a:lnTo>
                    <a:lnTo>
                      <a:pt x="421" y="450"/>
                    </a:lnTo>
                    <a:lnTo>
                      <a:pt x="423" y="447"/>
                    </a:lnTo>
                    <a:lnTo>
                      <a:pt x="423" y="447"/>
                    </a:lnTo>
                    <a:lnTo>
                      <a:pt x="406" y="445"/>
                    </a:lnTo>
                    <a:lnTo>
                      <a:pt x="398" y="442"/>
                    </a:lnTo>
                    <a:lnTo>
                      <a:pt x="390" y="439"/>
                    </a:lnTo>
                    <a:lnTo>
                      <a:pt x="383" y="436"/>
                    </a:lnTo>
                    <a:lnTo>
                      <a:pt x="378" y="429"/>
                    </a:lnTo>
                    <a:lnTo>
                      <a:pt x="377" y="425"/>
                    </a:lnTo>
                    <a:lnTo>
                      <a:pt x="375" y="422"/>
                    </a:lnTo>
                    <a:lnTo>
                      <a:pt x="373" y="412"/>
                    </a:lnTo>
                    <a:lnTo>
                      <a:pt x="373" y="412"/>
                    </a:lnTo>
                    <a:lnTo>
                      <a:pt x="361" y="411"/>
                    </a:lnTo>
                    <a:lnTo>
                      <a:pt x="355" y="411"/>
                    </a:lnTo>
                    <a:lnTo>
                      <a:pt x="353" y="412"/>
                    </a:lnTo>
                    <a:lnTo>
                      <a:pt x="350" y="413"/>
                    </a:lnTo>
                    <a:lnTo>
                      <a:pt x="350" y="413"/>
                    </a:lnTo>
                    <a:lnTo>
                      <a:pt x="348" y="416"/>
                    </a:lnTo>
                    <a:lnTo>
                      <a:pt x="348" y="420"/>
                    </a:lnTo>
                    <a:lnTo>
                      <a:pt x="348" y="423"/>
                    </a:lnTo>
                    <a:lnTo>
                      <a:pt x="349" y="427"/>
                    </a:lnTo>
                    <a:lnTo>
                      <a:pt x="353" y="434"/>
                    </a:lnTo>
                    <a:lnTo>
                      <a:pt x="356" y="441"/>
                    </a:lnTo>
                    <a:lnTo>
                      <a:pt x="356" y="441"/>
                    </a:lnTo>
                    <a:lnTo>
                      <a:pt x="360" y="446"/>
                    </a:lnTo>
                    <a:lnTo>
                      <a:pt x="364" y="450"/>
                    </a:lnTo>
                    <a:lnTo>
                      <a:pt x="373" y="457"/>
                    </a:lnTo>
                    <a:lnTo>
                      <a:pt x="377" y="461"/>
                    </a:lnTo>
                    <a:lnTo>
                      <a:pt x="379" y="465"/>
                    </a:lnTo>
                    <a:lnTo>
                      <a:pt x="379" y="470"/>
                    </a:lnTo>
                    <a:lnTo>
                      <a:pt x="375" y="475"/>
                    </a:lnTo>
                    <a:lnTo>
                      <a:pt x="375" y="475"/>
                    </a:lnTo>
                    <a:lnTo>
                      <a:pt x="373" y="481"/>
                    </a:lnTo>
                    <a:lnTo>
                      <a:pt x="370" y="488"/>
                    </a:lnTo>
                    <a:lnTo>
                      <a:pt x="366" y="491"/>
                    </a:lnTo>
                    <a:lnTo>
                      <a:pt x="363" y="494"/>
                    </a:lnTo>
                    <a:lnTo>
                      <a:pt x="360" y="494"/>
                    </a:lnTo>
                    <a:lnTo>
                      <a:pt x="354" y="492"/>
                    </a:lnTo>
                    <a:lnTo>
                      <a:pt x="354" y="492"/>
                    </a:lnTo>
                    <a:lnTo>
                      <a:pt x="353" y="499"/>
                    </a:lnTo>
                    <a:lnTo>
                      <a:pt x="354" y="504"/>
                    </a:lnTo>
                    <a:lnTo>
                      <a:pt x="356" y="508"/>
                    </a:lnTo>
                    <a:lnTo>
                      <a:pt x="361" y="513"/>
                    </a:lnTo>
                    <a:lnTo>
                      <a:pt x="365" y="516"/>
                    </a:lnTo>
                    <a:lnTo>
                      <a:pt x="371" y="519"/>
                    </a:lnTo>
                    <a:lnTo>
                      <a:pt x="383" y="524"/>
                    </a:lnTo>
                    <a:lnTo>
                      <a:pt x="383" y="524"/>
                    </a:lnTo>
                    <a:lnTo>
                      <a:pt x="383" y="525"/>
                    </a:lnTo>
                    <a:lnTo>
                      <a:pt x="385" y="530"/>
                    </a:lnTo>
                    <a:lnTo>
                      <a:pt x="383" y="533"/>
                    </a:lnTo>
                    <a:lnTo>
                      <a:pt x="382" y="537"/>
                    </a:lnTo>
                    <a:lnTo>
                      <a:pt x="382" y="537"/>
                    </a:lnTo>
                    <a:lnTo>
                      <a:pt x="377" y="543"/>
                    </a:lnTo>
                    <a:lnTo>
                      <a:pt x="373" y="547"/>
                    </a:lnTo>
                    <a:lnTo>
                      <a:pt x="372" y="553"/>
                    </a:lnTo>
                    <a:lnTo>
                      <a:pt x="371" y="558"/>
                    </a:lnTo>
                    <a:lnTo>
                      <a:pt x="372" y="570"/>
                    </a:lnTo>
                    <a:lnTo>
                      <a:pt x="373" y="583"/>
                    </a:lnTo>
                    <a:lnTo>
                      <a:pt x="373" y="583"/>
                    </a:lnTo>
                    <a:lnTo>
                      <a:pt x="370" y="582"/>
                    </a:lnTo>
                    <a:lnTo>
                      <a:pt x="368" y="583"/>
                    </a:lnTo>
                    <a:lnTo>
                      <a:pt x="365" y="586"/>
                    </a:lnTo>
                    <a:lnTo>
                      <a:pt x="364" y="588"/>
                    </a:lnTo>
                    <a:lnTo>
                      <a:pt x="364" y="588"/>
                    </a:lnTo>
                    <a:lnTo>
                      <a:pt x="365" y="591"/>
                    </a:lnTo>
                    <a:lnTo>
                      <a:pt x="366" y="594"/>
                    </a:lnTo>
                    <a:lnTo>
                      <a:pt x="371" y="598"/>
                    </a:lnTo>
                    <a:lnTo>
                      <a:pt x="375" y="603"/>
                    </a:lnTo>
                    <a:lnTo>
                      <a:pt x="378" y="605"/>
                    </a:lnTo>
                    <a:lnTo>
                      <a:pt x="379" y="608"/>
                    </a:lnTo>
                    <a:lnTo>
                      <a:pt x="379" y="608"/>
                    </a:lnTo>
                    <a:lnTo>
                      <a:pt x="379" y="612"/>
                    </a:lnTo>
                    <a:lnTo>
                      <a:pt x="378" y="614"/>
                    </a:lnTo>
                    <a:lnTo>
                      <a:pt x="377" y="616"/>
                    </a:lnTo>
                    <a:lnTo>
                      <a:pt x="373" y="618"/>
                    </a:lnTo>
                    <a:lnTo>
                      <a:pt x="373" y="618"/>
                    </a:lnTo>
                    <a:lnTo>
                      <a:pt x="371" y="619"/>
                    </a:lnTo>
                    <a:lnTo>
                      <a:pt x="369" y="619"/>
                    </a:lnTo>
                    <a:lnTo>
                      <a:pt x="364" y="615"/>
                    </a:lnTo>
                    <a:lnTo>
                      <a:pt x="360" y="613"/>
                    </a:lnTo>
                    <a:lnTo>
                      <a:pt x="357" y="613"/>
                    </a:lnTo>
                    <a:lnTo>
                      <a:pt x="354" y="613"/>
                    </a:lnTo>
                    <a:lnTo>
                      <a:pt x="354" y="613"/>
                    </a:lnTo>
                    <a:lnTo>
                      <a:pt x="355" y="602"/>
                    </a:lnTo>
                    <a:lnTo>
                      <a:pt x="356" y="589"/>
                    </a:lnTo>
                    <a:lnTo>
                      <a:pt x="355" y="578"/>
                    </a:lnTo>
                    <a:lnTo>
                      <a:pt x="354" y="574"/>
                    </a:lnTo>
                    <a:lnTo>
                      <a:pt x="352" y="571"/>
                    </a:lnTo>
                    <a:lnTo>
                      <a:pt x="352" y="571"/>
                    </a:lnTo>
                    <a:lnTo>
                      <a:pt x="346" y="566"/>
                    </a:lnTo>
                    <a:lnTo>
                      <a:pt x="340" y="564"/>
                    </a:lnTo>
                    <a:lnTo>
                      <a:pt x="325" y="560"/>
                    </a:lnTo>
                    <a:lnTo>
                      <a:pt x="296" y="553"/>
                    </a:lnTo>
                    <a:lnTo>
                      <a:pt x="296" y="553"/>
                    </a:lnTo>
                    <a:lnTo>
                      <a:pt x="295" y="561"/>
                    </a:lnTo>
                    <a:lnTo>
                      <a:pt x="295" y="564"/>
                    </a:lnTo>
                    <a:lnTo>
                      <a:pt x="296" y="566"/>
                    </a:lnTo>
                    <a:lnTo>
                      <a:pt x="296" y="566"/>
                    </a:lnTo>
                    <a:lnTo>
                      <a:pt x="311" y="579"/>
                    </a:lnTo>
                    <a:lnTo>
                      <a:pt x="317" y="585"/>
                    </a:lnTo>
                    <a:lnTo>
                      <a:pt x="322" y="591"/>
                    </a:lnTo>
                    <a:lnTo>
                      <a:pt x="325" y="597"/>
                    </a:lnTo>
                    <a:lnTo>
                      <a:pt x="328" y="603"/>
                    </a:lnTo>
                    <a:lnTo>
                      <a:pt x="327" y="606"/>
                    </a:lnTo>
                    <a:lnTo>
                      <a:pt x="325" y="608"/>
                    </a:lnTo>
                    <a:lnTo>
                      <a:pt x="324" y="611"/>
                    </a:lnTo>
                    <a:lnTo>
                      <a:pt x="321" y="613"/>
                    </a:lnTo>
                    <a:lnTo>
                      <a:pt x="321" y="613"/>
                    </a:lnTo>
                    <a:lnTo>
                      <a:pt x="319" y="614"/>
                    </a:lnTo>
                    <a:lnTo>
                      <a:pt x="316" y="614"/>
                    </a:lnTo>
                    <a:lnTo>
                      <a:pt x="314" y="613"/>
                    </a:lnTo>
                    <a:lnTo>
                      <a:pt x="312" y="610"/>
                    </a:lnTo>
                    <a:lnTo>
                      <a:pt x="308" y="603"/>
                    </a:lnTo>
                    <a:lnTo>
                      <a:pt x="305" y="594"/>
                    </a:lnTo>
                    <a:lnTo>
                      <a:pt x="302" y="586"/>
                    </a:lnTo>
                    <a:lnTo>
                      <a:pt x="299" y="581"/>
                    </a:lnTo>
                    <a:lnTo>
                      <a:pt x="297" y="579"/>
                    </a:lnTo>
                    <a:lnTo>
                      <a:pt x="295" y="577"/>
                    </a:lnTo>
                    <a:lnTo>
                      <a:pt x="291" y="575"/>
                    </a:lnTo>
                    <a:lnTo>
                      <a:pt x="287" y="575"/>
                    </a:lnTo>
                    <a:lnTo>
                      <a:pt x="283" y="577"/>
                    </a:lnTo>
                    <a:lnTo>
                      <a:pt x="283" y="577"/>
                    </a:lnTo>
                    <a:lnTo>
                      <a:pt x="280" y="580"/>
                    </a:lnTo>
                    <a:lnTo>
                      <a:pt x="278" y="583"/>
                    </a:lnTo>
                    <a:lnTo>
                      <a:pt x="274" y="593"/>
                    </a:lnTo>
                    <a:lnTo>
                      <a:pt x="273" y="596"/>
                    </a:lnTo>
                    <a:lnTo>
                      <a:pt x="271" y="601"/>
                    </a:lnTo>
                    <a:lnTo>
                      <a:pt x="266" y="604"/>
                    </a:lnTo>
                    <a:lnTo>
                      <a:pt x="261" y="607"/>
                    </a:lnTo>
                    <a:lnTo>
                      <a:pt x="261" y="607"/>
                    </a:lnTo>
                    <a:lnTo>
                      <a:pt x="255" y="607"/>
                    </a:lnTo>
                    <a:lnTo>
                      <a:pt x="249" y="607"/>
                    </a:lnTo>
                    <a:lnTo>
                      <a:pt x="244" y="606"/>
                    </a:lnTo>
                    <a:lnTo>
                      <a:pt x="239" y="603"/>
                    </a:lnTo>
                    <a:lnTo>
                      <a:pt x="228" y="597"/>
                    </a:lnTo>
                    <a:lnTo>
                      <a:pt x="223" y="595"/>
                    </a:lnTo>
                    <a:lnTo>
                      <a:pt x="217" y="593"/>
                    </a:lnTo>
                    <a:lnTo>
                      <a:pt x="217" y="593"/>
                    </a:lnTo>
                    <a:lnTo>
                      <a:pt x="215" y="602"/>
                    </a:lnTo>
                    <a:lnTo>
                      <a:pt x="213" y="610"/>
                    </a:lnTo>
                    <a:lnTo>
                      <a:pt x="208" y="616"/>
                    </a:lnTo>
                    <a:lnTo>
                      <a:pt x="204" y="622"/>
                    </a:lnTo>
                    <a:lnTo>
                      <a:pt x="198" y="626"/>
                    </a:lnTo>
                    <a:lnTo>
                      <a:pt x="192" y="627"/>
                    </a:lnTo>
                    <a:lnTo>
                      <a:pt x="189" y="627"/>
                    </a:lnTo>
                    <a:lnTo>
                      <a:pt x="187" y="626"/>
                    </a:lnTo>
                    <a:lnTo>
                      <a:pt x="183" y="623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74" y="612"/>
                    </a:lnTo>
                    <a:lnTo>
                      <a:pt x="167" y="602"/>
                    </a:lnTo>
                    <a:lnTo>
                      <a:pt x="161" y="590"/>
                    </a:lnTo>
                    <a:lnTo>
                      <a:pt x="156" y="579"/>
                    </a:lnTo>
                    <a:lnTo>
                      <a:pt x="154" y="566"/>
                    </a:lnTo>
                    <a:lnTo>
                      <a:pt x="154" y="561"/>
                    </a:lnTo>
                    <a:lnTo>
                      <a:pt x="154" y="556"/>
                    </a:lnTo>
                    <a:lnTo>
                      <a:pt x="156" y="550"/>
                    </a:lnTo>
                    <a:lnTo>
                      <a:pt x="158" y="546"/>
                    </a:lnTo>
                    <a:lnTo>
                      <a:pt x="162" y="540"/>
                    </a:lnTo>
                    <a:lnTo>
                      <a:pt x="166" y="537"/>
                    </a:lnTo>
                    <a:lnTo>
                      <a:pt x="166" y="537"/>
                    </a:lnTo>
                    <a:lnTo>
                      <a:pt x="170" y="535"/>
                    </a:lnTo>
                    <a:lnTo>
                      <a:pt x="173" y="533"/>
                    </a:lnTo>
                    <a:lnTo>
                      <a:pt x="180" y="533"/>
                    </a:lnTo>
                    <a:lnTo>
                      <a:pt x="188" y="536"/>
                    </a:lnTo>
                    <a:lnTo>
                      <a:pt x="196" y="539"/>
                    </a:lnTo>
                    <a:lnTo>
                      <a:pt x="205" y="543"/>
                    </a:lnTo>
                    <a:lnTo>
                      <a:pt x="213" y="545"/>
                    </a:lnTo>
                    <a:lnTo>
                      <a:pt x="222" y="547"/>
                    </a:lnTo>
                    <a:lnTo>
                      <a:pt x="227" y="547"/>
                    </a:lnTo>
                    <a:lnTo>
                      <a:pt x="231" y="546"/>
                    </a:lnTo>
                    <a:lnTo>
                      <a:pt x="231" y="546"/>
                    </a:lnTo>
                    <a:lnTo>
                      <a:pt x="252" y="544"/>
                    </a:lnTo>
                    <a:lnTo>
                      <a:pt x="263" y="541"/>
                    </a:lnTo>
                    <a:lnTo>
                      <a:pt x="273" y="539"/>
                    </a:lnTo>
                    <a:lnTo>
                      <a:pt x="282" y="536"/>
                    </a:lnTo>
                    <a:lnTo>
                      <a:pt x="286" y="533"/>
                    </a:lnTo>
                    <a:lnTo>
                      <a:pt x="289" y="530"/>
                    </a:lnTo>
                    <a:lnTo>
                      <a:pt x="291" y="527"/>
                    </a:lnTo>
                    <a:lnTo>
                      <a:pt x="294" y="523"/>
                    </a:lnTo>
                    <a:lnTo>
                      <a:pt x="295" y="517"/>
                    </a:lnTo>
                    <a:lnTo>
                      <a:pt x="296" y="513"/>
                    </a:lnTo>
                    <a:lnTo>
                      <a:pt x="296" y="513"/>
                    </a:lnTo>
                    <a:lnTo>
                      <a:pt x="292" y="513"/>
                    </a:lnTo>
                    <a:lnTo>
                      <a:pt x="290" y="511"/>
                    </a:lnTo>
                    <a:lnTo>
                      <a:pt x="287" y="505"/>
                    </a:lnTo>
                    <a:lnTo>
                      <a:pt x="285" y="503"/>
                    </a:lnTo>
                    <a:lnTo>
                      <a:pt x="282" y="500"/>
                    </a:lnTo>
                    <a:lnTo>
                      <a:pt x="280" y="500"/>
                    </a:lnTo>
                    <a:lnTo>
                      <a:pt x="275" y="503"/>
                    </a:lnTo>
                    <a:lnTo>
                      <a:pt x="275" y="503"/>
                    </a:lnTo>
                    <a:lnTo>
                      <a:pt x="275" y="496"/>
                    </a:lnTo>
                    <a:lnTo>
                      <a:pt x="275" y="489"/>
                    </a:lnTo>
                    <a:lnTo>
                      <a:pt x="275" y="486"/>
                    </a:lnTo>
                    <a:lnTo>
                      <a:pt x="277" y="482"/>
                    </a:lnTo>
                    <a:lnTo>
                      <a:pt x="278" y="480"/>
                    </a:lnTo>
                    <a:lnTo>
                      <a:pt x="281" y="477"/>
                    </a:lnTo>
                    <a:lnTo>
                      <a:pt x="281" y="477"/>
                    </a:lnTo>
                    <a:lnTo>
                      <a:pt x="271" y="470"/>
                    </a:lnTo>
                    <a:lnTo>
                      <a:pt x="262" y="461"/>
                    </a:lnTo>
                    <a:lnTo>
                      <a:pt x="254" y="452"/>
                    </a:lnTo>
                    <a:lnTo>
                      <a:pt x="245" y="445"/>
                    </a:lnTo>
                    <a:lnTo>
                      <a:pt x="245" y="445"/>
                    </a:lnTo>
                    <a:lnTo>
                      <a:pt x="239" y="442"/>
                    </a:lnTo>
                    <a:lnTo>
                      <a:pt x="232" y="441"/>
                    </a:lnTo>
                    <a:lnTo>
                      <a:pt x="225" y="440"/>
                    </a:lnTo>
                    <a:lnTo>
                      <a:pt x="217" y="441"/>
                    </a:lnTo>
                    <a:lnTo>
                      <a:pt x="203" y="441"/>
                    </a:lnTo>
                    <a:lnTo>
                      <a:pt x="195" y="441"/>
                    </a:lnTo>
                    <a:lnTo>
                      <a:pt x="188" y="440"/>
                    </a:lnTo>
                    <a:lnTo>
                      <a:pt x="188" y="440"/>
                    </a:lnTo>
                    <a:lnTo>
                      <a:pt x="181" y="437"/>
                    </a:lnTo>
                    <a:lnTo>
                      <a:pt x="175" y="432"/>
                    </a:lnTo>
                    <a:lnTo>
                      <a:pt x="171" y="427"/>
                    </a:lnTo>
                    <a:lnTo>
                      <a:pt x="166" y="421"/>
                    </a:lnTo>
                    <a:lnTo>
                      <a:pt x="162" y="415"/>
                    </a:lnTo>
                    <a:lnTo>
                      <a:pt x="157" y="409"/>
                    </a:lnTo>
                    <a:lnTo>
                      <a:pt x="151" y="405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38" y="401"/>
                    </a:lnTo>
                    <a:lnTo>
                      <a:pt x="132" y="403"/>
                    </a:lnTo>
                    <a:lnTo>
                      <a:pt x="126" y="405"/>
                    </a:lnTo>
                    <a:lnTo>
                      <a:pt x="122" y="407"/>
                    </a:lnTo>
                    <a:lnTo>
                      <a:pt x="116" y="411"/>
                    </a:lnTo>
                    <a:lnTo>
                      <a:pt x="111" y="412"/>
                    </a:lnTo>
                    <a:lnTo>
                      <a:pt x="106" y="413"/>
                    </a:lnTo>
                    <a:lnTo>
                      <a:pt x="99" y="412"/>
                    </a:lnTo>
                    <a:lnTo>
                      <a:pt x="99" y="412"/>
                    </a:lnTo>
                    <a:lnTo>
                      <a:pt x="95" y="407"/>
                    </a:lnTo>
                    <a:lnTo>
                      <a:pt x="87" y="400"/>
                    </a:lnTo>
                    <a:lnTo>
                      <a:pt x="82" y="397"/>
                    </a:lnTo>
                    <a:lnTo>
                      <a:pt x="76" y="395"/>
                    </a:lnTo>
                    <a:lnTo>
                      <a:pt x="71" y="392"/>
                    </a:lnTo>
                    <a:lnTo>
                      <a:pt x="65" y="391"/>
                    </a:lnTo>
                    <a:lnTo>
                      <a:pt x="65" y="391"/>
                    </a:lnTo>
                    <a:lnTo>
                      <a:pt x="66" y="396"/>
                    </a:lnTo>
                    <a:lnTo>
                      <a:pt x="65" y="400"/>
                    </a:lnTo>
                    <a:lnTo>
                      <a:pt x="64" y="404"/>
                    </a:lnTo>
                    <a:lnTo>
                      <a:pt x="63" y="405"/>
                    </a:lnTo>
                    <a:lnTo>
                      <a:pt x="60" y="406"/>
                    </a:lnTo>
                    <a:lnTo>
                      <a:pt x="60" y="406"/>
                    </a:lnTo>
                    <a:lnTo>
                      <a:pt x="54" y="406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58" y="429"/>
                    </a:lnTo>
                    <a:lnTo>
                      <a:pt x="62" y="437"/>
                    </a:lnTo>
                    <a:lnTo>
                      <a:pt x="62" y="440"/>
                    </a:lnTo>
                    <a:lnTo>
                      <a:pt x="60" y="444"/>
                    </a:lnTo>
                    <a:lnTo>
                      <a:pt x="60" y="444"/>
                    </a:lnTo>
                    <a:lnTo>
                      <a:pt x="57" y="450"/>
                    </a:lnTo>
                    <a:lnTo>
                      <a:pt x="55" y="458"/>
                    </a:lnTo>
                    <a:lnTo>
                      <a:pt x="55" y="469"/>
                    </a:lnTo>
                    <a:lnTo>
                      <a:pt x="56" y="474"/>
                    </a:lnTo>
                    <a:lnTo>
                      <a:pt x="57" y="481"/>
                    </a:lnTo>
                    <a:lnTo>
                      <a:pt x="57" y="481"/>
                    </a:lnTo>
                    <a:lnTo>
                      <a:pt x="60" y="492"/>
                    </a:lnTo>
                    <a:lnTo>
                      <a:pt x="60" y="497"/>
                    </a:lnTo>
                    <a:lnTo>
                      <a:pt x="59" y="502"/>
                    </a:lnTo>
                    <a:lnTo>
                      <a:pt x="57" y="510"/>
                    </a:lnTo>
                    <a:lnTo>
                      <a:pt x="53" y="519"/>
                    </a:lnTo>
                    <a:lnTo>
                      <a:pt x="53" y="519"/>
                    </a:lnTo>
                    <a:lnTo>
                      <a:pt x="49" y="529"/>
                    </a:lnTo>
                    <a:lnTo>
                      <a:pt x="47" y="535"/>
                    </a:lnTo>
                    <a:lnTo>
                      <a:pt x="47" y="537"/>
                    </a:lnTo>
                    <a:lnTo>
                      <a:pt x="48" y="540"/>
                    </a:lnTo>
                    <a:lnTo>
                      <a:pt x="51" y="545"/>
                    </a:lnTo>
                    <a:lnTo>
                      <a:pt x="51" y="545"/>
                    </a:lnTo>
                    <a:lnTo>
                      <a:pt x="54" y="548"/>
                    </a:lnTo>
                    <a:lnTo>
                      <a:pt x="56" y="552"/>
                    </a:lnTo>
                    <a:lnTo>
                      <a:pt x="58" y="563"/>
                    </a:lnTo>
                    <a:lnTo>
                      <a:pt x="62" y="591"/>
                    </a:lnTo>
                    <a:lnTo>
                      <a:pt x="62" y="591"/>
                    </a:lnTo>
                    <a:lnTo>
                      <a:pt x="64" y="599"/>
                    </a:lnTo>
                    <a:lnTo>
                      <a:pt x="66" y="605"/>
                    </a:lnTo>
                    <a:lnTo>
                      <a:pt x="68" y="610"/>
                    </a:lnTo>
                    <a:lnTo>
                      <a:pt x="71" y="613"/>
                    </a:lnTo>
                    <a:lnTo>
                      <a:pt x="74" y="619"/>
                    </a:lnTo>
                    <a:lnTo>
                      <a:pt x="75" y="622"/>
                    </a:lnTo>
                    <a:lnTo>
                      <a:pt x="75" y="626"/>
                    </a:lnTo>
                    <a:lnTo>
                      <a:pt x="75" y="626"/>
                    </a:lnTo>
                    <a:lnTo>
                      <a:pt x="76" y="631"/>
                    </a:lnTo>
                    <a:lnTo>
                      <a:pt x="80" y="639"/>
                    </a:lnTo>
                    <a:lnTo>
                      <a:pt x="91" y="660"/>
                    </a:lnTo>
                    <a:lnTo>
                      <a:pt x="96" y="671"/>
                    </a:lnTo>
                    <a:lnTo>
                      <a:pt x="100" y="682"/>
                    </a:lnTo>
                    <a:lnTo>
                      <a:pt x="100" y="688"/>
                    </a:lnTo>
                    <a:lnTo>
                      <a:pt x="100" y="694"/>
                    </a:lnTo>
                    <a:lnTo>
                      <a:pt x="100" y="698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92" y="711"/>
                    </a:lnTo>
                    <a:lnTo>
                      <a:pt x="85" y="719"/>
                    </a:lnTo>
                    <a:lnTo>
                      <a:pt x="70" y="734"/>
                    </a:lnTo>
                    <a:lnTo>
                      <a:pt x="54" y="746"/>
                    </a:lnTo>
                    <a:lnTo>
                      <a:pt x="43" y="755"/>
                    </a:lnTo>
                    <a:lnTo>
                      <a:pt x="43" y="755"/>
                    </a:lnTo>
                    <a:lnTo>
                      <a:pt x="25" y="776"/>
                    </a:lnTo>
                    <a:lnTo>
                      <a:pt x="21" y="781"/>
                    </a:lnTo>
                    <a:lnTo>
                      <a:pt x="16" y="787"/>
                    </a:lnTo>
                    <a:lnTo>
                      <a:pt x="14" y="794"/>
                    </a:lnTo>
                    <a:lnTo>
                      <a:pt x="12" y="800"/>
                    </a:lnTo>
                    <a:lnTo>
                      <a:pt x="12" y="800"/>
                    </a:lnTo>
                    <a:lnTo>
                      <a:pt x="9" y="822"/>
                    </a:lnTo>
                    <a:lnTo>
                      <a:pt x="7" y="855"/>
                    </a:lnTo>
                    <a:lnTo>
                      <a:pt x="7" y="855"/>
                    </a:lnTo>
                    <a:lnTo>
                      <a:pt x="7" y="863"/>
                    </a:lnTo>
                    <a:lnTo>
                      <a:pt x="6" y="868"/>
                    </a:lnTo>
                    <a:lnTo>
                      <a:pt x="6" y="868"/>
                    </a:lnTo>
                    <a:lnTo>
                      <a:pt x="6" y="873"/>
                    </a:lnTo>
                    <a:lnTo>
                      <a:pt x="6" y="873"/>
                    </a:lnTo>
                    <a:lnTo>
                      <a:pt x="4" y="895"/>
                    </a:lnTo>
                    <a:lnTo>
                      <a:pt x="1" y="909"/>
                    </a:lnTo>
                    <a:lnTo>
                      <a:pt x="0" y="919"/>
                    </a:lnTo>
                    <a:lnTo>
                      <a:pt x="0" y="925"/>
                    </a:lnTo>
                    <a:lnTo>
                      <a:pt x="1" y="931"/>
                    </a:lnTo>
                    <a:lnTo>
                      <a:pt x="1" y="931"/>
                    </a:lnTo>
                    <a:lnTo>
                      <a:pt x="2" y="938"/>
                    </a:lnTo>
                    <a:lnTo>
                      <a:pt x="4" y="945"/>
                    </a:lnTo>
                    <a:lnTo>
                      <a:pt x="4" y="956"/>
                    </a:lnTo>
                    <a:lnTo>
                      <a:pt x="5" y="961"/>
                    </a:lnTo>
                    <a:lnTo>
                      <a:pt x="7" y="964"/>
                    </a:lnTo>
                    <a:lnTo>
                      <a:pt x="9" y="967"/>
                    </a:lnTo>
                    <a:lnTo>
                      <a:pt x="15" y="968"/>
                    </a:lnTo>
                    <a:lnTo>
                      <a:pt x="15" y="968"/>
                    </a:lnTo>
                    <a:lnTo>
                      <a:pt x="30" y="969"/>
                    </a:lnTo>
                    <a:lnTo>
                      <a:pt x="39" y="971"/>
                    </a:lnTo>
                    <a:lnTo>
                      <a:pt x="48" y="974"/>
                    </a:lnTo>
                    <a:lnTo>
                      <a:pt x="56" y="978"/>
                    </a:lnTo>
                    <a:lnTo>
                      <a:pt x="64" y="984"/>
                    </a:lnTo>
                    <a:lnTo>
                      <a:pt x="67" y="988"/>
                    </a:lnTo>
                    <a:lnTo>
                      <a:pt x="70" y="993"/>
                    </a:lnTo>
                    <a:lnTo>
                      <a:pt x="72" y="999"/>
                    </a:lnTo>
                    <a:lnTo>
                      <a:pt x="74" y="1004"/>
                    </a:lnTo>
                    <a:lnTo>
                      <a:pt x="74" y="1004"/>
                    </a:lnTo>
                    <a:lnTo>
                      <a:pt x="80" y="1027"/>
                    </a:lnTo>
                    <a:lnTo>
                      <a:pt x="85" y="1043"/>
                    </a:lnTo>
                    <a:lnTo>
                      <a:pt x="90" y="1057"/>
                    </a:lnTo>
                    <a:lnTo>
                      <a:pt x="92" y="1068"/>
                    </a:lnTo>
                    <a:lnTo>
                      <a:pt x="92" y="1068"/>
                    </a:lnTo>
                    <a:lnTo>
                      <a:pt x="93" y="1074"/>
                    </a:lnTo>
                    <a:lnTo>
                      <a:pt x="97" y="1077"/>
                    </a:lnTo>
                    <a:lnTo>
                      <a:pt x="101" y="1080"/>
                    </a:lnTo>
                    <a:lnTo>
                      <a:pt x="107" y="1083"/>
                    </a:lnTo>
                    <a:lnTo>
                      <a:pt x="117" y="1086"/>
                    </a:lnTo>
                    <a:lnTo>
                      <a:pt x="124" y="1087"/>
                    </a:lnTo>
                    <a:lnTo>
                      <a:pt x="124" y="1087"/>
                    </a:lnTo>
                    <a:lnTo>
                      <a:pt x="132" y="1092"/>
                    </a:lnTo>
                    <a:lnTo>
                      <a:pt x="146" y="1099"/>
                    </a:lnTo>
                    <a:lnTo>
                      <a:pt x="154" y="1102"/>
                    </a:lnTo>
                    <a:lnTo>
                      <a:pt x="162" y="1105"/>
                    </a:lnTo>
                    <a:lnTo>
                      <a:pt x="171" y="1108"/>
                    </a:lnTo>
                    <a:lnTo>
                      <a:pt x="180" y="1109"/>
                    </a:lnTo>
                    <a:lnTo>
                      <a:pt x="180" y="1109"/>
                    </a:lnTo>
                    <a:lnTo>
                      <a:pt x="197" y="1110"/>
                    </a:lnTo>
                    <a:lnTo>
                      <a:pt x="209" y="1112"/>
                    </a:lnTo>
                    <a:lnTo>
                      <a:pt x="220" y="1116"/>
                    </a:lnTo>
                    <a:lnTo>
                      <a:pt x="228" y="1119"/>
                    </a:lnTo>
                    <a:lnTo>
                      <a:pt x="228" y="1119"/>
                    </a:lnTo>
                    <a:lnTo>
                      <a:pt x="245" y="1129"/>
                    </a:lnTo>
                    <a:lnTo>
                      <a:pt x="257" y="1137"/>
                    </a:lnTo>
                    <a:lnTo>
                      <a:pt x="272" y="1148"/>
                    </a:lnTo>
                    <a:lnTo>
                      <a:pt x="285" y="1159"/>
                    </a:lnTo>
                    <a:lnTo>
                      <a:pt x="290" y="1166"/>
                    </a:lnTo>
                    <a:lnTo>
                      <a:pt x="295" y="1171"/>
                    </a:lnTo>
                    <a:lnTo>
                      <a:pt x="298" y="1178"/>
                    </a:lnTo>
                    <a:lnTo>
                      <a:pt x="299" y="1184"/>
                    </a:lnTo>
                    <a:lnTo>
                      <a:pt x="300" y="1191"/>
                    </a:lnTo>
                    <a:lnTo>
                      <a:pt x="298" y="1196"/>
                    </a:lnTo>
                    <a:lnTo>
                      <a:pt x="298" y="1196"/>
                    </a:lnTo>
                    <a:lnTo>
                      <a:pt x="294" y="1208"/>
                    </a:lnTo>
                    <a:lnTo>
                      <a:pt x="287" y="1217"/>
                    </a:lnTo>
                    <a:lnTo>
                      <a:pt x="279" y="1225"/>
                    </a:lnTo>
                    <a:lnTo>
                      <a:pt x="270" y="1232"/>
                    </a:lnTo>
                    <a:lnTo>
                      <a:pt x="253" y="1243"/>
                    </a:lnTo>
                    <a:lnTo>
                      <a:pt x="238" y="1252"/>
                    </a:lnTo>
                    <a:lnTo>
                      <a:pt x="238" y="1252"/>
                    </a:lnTo>
                    <a:lnTo>
                      <a:pt x="238" y="1257"/>
                    </a:lnTo>
                    <a:lnTo>
                      <a:pt x="234" y="1261"/>
                    </a:lnTo>
                    <a:lnTo>
                      <a:pt x="234" y="1261"/>
                    </a:lnTo>
                    <a:lnTo>
                      <a:pt x="229" y="1267"/>
                    </a:lnTo>
                    <a:lnTo>
                      <a:pt x="223" y="1272"/>
                    </a:lnTo>
                    <a:lnTo>
                      <a:pt x="217" y="1277"/>
                    </a:lnTo>
                    <a:lnTo>
                      <a:pt x="212" y="1282"/>
                    </a:lnTo>
                    <a:lnTo>
                      <a:pt x="208" y="1287"/>
                    </a:lnTo>
                    <a:lnTo>
                      <a:pt x="207" y="1290"/>
                    </a:lnTo>
                    <a:lnTo>
                      <a:pt x="207" y="1293"/>
                    </a:lnTo>
                    <a:lnTo>
                      <a:pt x="207" y="1297"/>
                    </a:lnTo>
                    <a:lnTo>
                      <a:pt x="208" y="1300"/>
                    </a:lnTo>
                    <a:lnTo>
                      <a:pt x="211" y="1303"/>
                    </a:lnTo>
                    <a:lnTo>
                      <a:pt x="214" y="1308"/>
                    </a:lnTo>
                    <a:lnTo>
                      <a:pt x="214" y="1308"/>
                    </a:lnTo>
                    <a:lnTo>
                      <a:pt x="216" y="1310"/>
                    </a:lnTo>
                    <a:lnTo>
                      <a:pt x="220" y="1312"/>
                    </a:lnTo>
                    <a:lnTo>
                      <a:pt x="227" y="1314"/>
                    </a:lnTo>
                    <a:lnTo>
                      <a:pt x="233" y="1314"/>
                    </a:lnTo>
                    <a:lnTo>
                      <a:pt x="241" y="1311"/>
                    </a:lnTo>
                    <a:lnTo>
                      <a:pt x="248" y="1310"/>
                    </a:lnTo>
                    <a:lnTo>
                      <a:pt x="256" y="1308"/>
                    </a:lnTo>
                    <a:lnTo>
                      <a:pt x="263" y="1309"/>
                    </a:lnTo>
                    <a:lnTo>
                      <a:pt x="266" y="1309"/>
                    </a:lnTo>
                    <a:lnTo>
                      <a:pt x="270" y="1311"/>
                    </a:lnTo>
                    <a:lnTo>
                      <a:pt x="270" y="1311"/>
                    </a:lnTo>
                    <a:lnTo>
                      <a:pt x="282" y="1320"/>
                    </a:lnTo>
                    <a:lnTo>
                      <a:pt x="288" y="1326"/>
                    </a:lnTo>
                    <a:lnTo>
                      <a:pt x="294" y="1332"/>
                    </a:lnTo>
                    <a:lnTo>
                      <a:pt x="298" y="1339"/>
                    </a:lnTo>
                    <a:lnTo>
                      <a:pt x="303" y="1345"/>
                    </a:lnTo>
                    <a:lnTo>
                      <a:pt x="305" y="1352"/>
                    </a:lnTo>
                    <a:lnTo>
                      <a:pt x="307" y="1360"/>
                    </a:lnTo>
                    <a:lnTo>
                      <a:pt x="307" y="1360"/>
                    </a:lnTo>
                    <a:lnTo>
                      <a:pt x="314" y="1364"/>
                    </a:lnTo>
                    <a:lnTo>
                      <a:pt x="320" y="1369"/>
                    </a:lnTo>
                    <a:lnTo>
                      <a:pt x="320" y="1369"/>
                    </a:lnTo>
                    <a:lnTo>
                      <a:pt x="325" y="1375"/>
                    </a:lnTo>
                    <a:lnTo>
                      <a:pt x="330" y="1378"/>
                    </a:lnTo>
                    <a:lnTo>
                      <a:pt x="335" y="1381"/>
                    </a:lnTo>
                    <a:lnTo>
                      <a:pt x="340" y="1381"/>
                    </a:lnTo>
                    <a:lnTo>
                      <a:pt x="345" y="1382"/>
                    </a:lnTo>
                    <a:lnTo>
                      <a:pt x="349" y="1384"/>
                    </a:lnTo>
                    <a:lnTo>
                      <a:pt x="355" y="1390"/>
                    </a:lnTo>
                    <a:lnTo>
                      <a:pt x="361" y="1397"/>
                    </a:lnTo>
                    <a:lnTo>
                      <a:pt x="361" y="1397"/>
                    </a:lnTo>
                    <a:lnTo>
                      <a:pt x="368" y="1406"/>
                    </a:lnTo>
                    <a:lnTo>
                      <a:pt x="374" y="1411"/>
                    </a:lnTo>
                    <a:lnTo>
                      <a:pt x="381" y="1416"/>
                    </a:lnTo>
                    <a:lnTo>
                      <a:pt x="388" y="1421"/>
                    </a:lnTo>
                    <a:lnTo>
                      <a:pt x="394" y="1424"/>
                    </a:lnTo>
                    <a:lnTo>
                      <a:pt x="398" y="1427"/>
                    </a:lnTo>
                    <a:lnTo>
                      <a:pt x="401" y="1432"/>
                    </a:lnTo>
                    <a:lnTo>
                      <a:pt x="401" y="1438"/>
                    </a:lnTo>
                    <a:lnTo>
                      <a:pt x="401" y="1438"/>
                    </a:lnTo>
                    <a:lnTo>
                      <a:pt x="399" y="1442"/>
                    </a:lnTo>
                    <a:lnTo>
                      <a:pt x="399" y="1442"/>
                    </a:lnTo>
                    <a:lnTo>
                      <a:pt x="405" y="1442"/>
                    </a:lnTo>
                    <a:lnTo>
                      <a:pt x="413" y="1446"/>
                    </a:lnTo>
                    <a:lnTo>
                      <a:pt x="418" y="1448"/>
                    </a:lnTo>
                    <a:lnTo>
                      <a:pt x="421" y="1450"/>
                    </a:lnTo>
                    <a:lnTo>
                      <a:pt x="426" y="1455"/>
                    </a:lnTo>
                    <a:lnTo>
                      <a:pt x="429" y="1459"/>
                    </a:lnTo>
                    <a:lnTo>
                      <a:pt x="429" y="1459"/>
                    </a:lnTo>
                    <a:lnTo>
                      <a:pt x="433" y="1466"/>
                    </a:lnTo>
                    <a:lnTo>
                      <a:pt x="440" y="1472"/>
                    </a:lnTo>
                    <a:lnTo>
                      <a:pt x="448" y="1477"/>
                    </a:lnTo>
                    <a:lnTo>
                      <a:pt x="456" y="1482"/>
                    </a:lnTo>
                    <a:lnTo>
                      <a:pt x="464" y="1486"/>
                    </a:lnTo>
                    <a:lnTo>
                      <a:pt x="472" y="1489"/>
                    </a:lnTo>
                    <a:lnTo>
                      <a:pt x="478" y="1490"/>
                    </a:lnTo>
                    <a:lnTo>
                      <a:pt x="484" y="1489"/>
                    </a:lnTo>
                    <a:lnTo>
                      <a:pt x="484" y="1489"/>
                    </a:lnTo>
                    <a:lnTo>
                      <a:pt x="492" y="1484"/>
                    </a:lnTo>
                    <a:lnTo>
                      <a:pt x="499" y="1480"/>
                    </a:lnTo>
                    <a:lnTo>
                      <a:pt x="506" y="1475"/>
                    </a:lnTo>
                    <a:lnTo>
                      <a:pt x="509" y="1474"/>
                    </a:lnTo>
                    <a:lnTo>
                      <a:pt x="511" y="1475"/>
                    </a:lnTo>
                    <a:lnTo>
                      <a:pt x="511" y="1475"/>
                    </a:lnTo>
                    <a:lnTo>
                      <a:pt x="527" y="1485"/>
                    </a:lnTo>
                    <a:lnTo>
                      <a:pt x="536" y="1491"/>
                    </a:lnTo>
                    <a:lnTo>
                      <a:pt x="538" y="1493"/>
                    </a:lnTo>
                    <a:lnTo>
                      <a:pt x="540" y="1497"/>
                    </a:lnTo>
                    <a:lnTo>
                      <a:pt x="540" y="1497"/>
                    </a:lnTo>
                    <a:lnTo>
                      <a:pt x="545" y="1504"/>
                    </a:lnTo>
                    <a:lnTo>
                      <a:pt x="553" y="1516"/>
                    </a:lnTo>
                    <a:lnTo>
                      <a:pt x="559" y="1523"/>
                    </a:lnTo>
                    <a:lnTo>
                      <a:pt x="565" y="1530"/>
                    </a:lnTo>
                    <a:lnTo>
                      <a:pt x="573" y="1537"/>
                    </a:lnTo>
                    <a:lnTo>
                      <a:pt x="582" y="1542"/>
                    </a:lnTo>
                    <a:lnTo>
                      <a:pt x="582" y="1542"/>
                    </a:lnTo>
                    <a:lnTo>
                      <a:pt x="592" y="1547"/>
                    </a:lnTo>
                    <a:lnTo>
                      <a:pt x="602" y="1550"/>
                    </a:lnTo>
                    <a:lnTo>
                      <a:pt x="612" y="1552"/>
                    </a:lnTo>
                    <a:lnTo>
                      <a:pt x="621" y="1552"/>
                    </a:lnTo>
                    <a:lnTo>
                      <a:pt x="638" y="1552"/>
                    </a:lnTo>
                    <a:lnTo>
                      <a:pt x="648" y="1551"/>
                    </a:lnTo>
                    <a:lnTo>
                      <a:pt x="648" y="1551"/>
                    </a:lnTo>
                    <a:lnTo>
                      <a:pt x="661" y="1546"/>
                    </a:lnTo>
                    <a:lnTo>
                      <a:pt x="679" y="1537"/>
                    </a:lnTo>
                    <a:lnTo>
                      <a:pt x="709" y="1522"/>
                    </a:lnTo>
                    <a:lnTo>
                      <a:pt x="709" y="1522"/>
                    </a:lnTo>
                    <a:lnTo>
                      <a:pt x="722" y="1519"/>
                    </a:lnTo>
                    <a:lnTo>
                      <a:pt x="735" y="1517"/>
                    </a:lnTo>
                    <a:lnTo>
                      <a:pt x="749" y="1516"/>
                    </a:lnTo>
                    <a:lnTo>
                      <a:pt x="763" y="1516"/>
                    </a:lnTo>
                    <a:lnTo>
                      <a:pt x="777" y="1518"/>
                    </a:lnTo>
                    <a:lnTo>
                      <a:pt x="784" y="1519"/>
                    </a:lnTo>
                    <a:lnTo>
                      <a:pt x="791" y="1522"/>
                    </a:lnTo>
                    <a:lnTo>
                      <a:pt x="796" y="1525"/>
                    </a:lnTo>
                    <a:lnTo>
                      <a:pt x="801" y="1529"/>
                    </a:lnTo>
                    <a:lnTo>
                      <a:pt x="801" y="1529"/>
                    </a:lnTo>
                    <a:lnTo>
                      <a:pt x="810" y="1537"/>
                    </a:lnTo>
                    <a:lnTo>
                      <a:pt x="819" y="1542"/>
                    </a:lnTo>
                    <a:lnTo>
                      <a:pt x="835" y="1552"/>
                    </a:lnTo>
                    <a:lnTo>
                      <a:pt x="842" y="1557"/>
                    </a:lnTo>
                    <a:lnTo>
                      <a:pt x="847" y="1560"/>
                    </a:lnTo>
                    <a:lnTo>
                      <a:pt x="850" y="1565"/>
                    </a:lnTo>
                    <a:lnTo>
                      <a:pt x="851" y="1567"/>
                    </a:lnTo>
                    <a:lnTo>
                      <a:pt x="851" y="1570"/>
                    </a:lnTo>
                    <a:lnTo>
                      <a:pt x="851" y="1570"/>
                    </a:lnTo>
                    <a:lnTo>
                      <a:pt x="851" y="1574"/>
                    </a:lnTo>
                    <a:lnTo>
                      <a:pt x="853" y="1577"/>
                    </a:lnTo>
                    <a:lnTo>
                      <a:pt x="857" y="1581"/>
                    </a:lnTo>
                    <a:lnTo>
                      <a:pt x="862" y="1583"/>
                    </a:lnTo>
                    <a:lnTo>
                      <a:pt x="872" y="1587"/>
                    </a:lnTo>
                    <a:lnTo>
                      <a:pt x="879" y="1588"/>
                    </a:lnTo>
                    <a:lnTo>
                      <a:pt x="879" y="1588"/>
                    </a:lnTo>
                    <a:lnTo>
                      <a:pt x="883" y="1585"/>
                    </a:lnTo>
                    <a:lnTo>
                      <a:pt x="891" y="1580"/>
                    </a:lnTo>
                    <a:lnTo>
                      <a:pt x="915" y="1562"/>
                    </a:lnTo>
                    <a:lnTo>
                      <a:pt x="941" y="1541"/>
                    </a:lnTo>
                    <a:lnTo>
                      <a:pt x="952" y="1534"/>
                    </a:lnTo>
                    <a:lnTo>
                      <a:pt x="961" y="1530"/>
                    </a:lnTo>
                    <a:lnTo>
                      <a:pt x="961" y="1530"/>
                    </a:lnTo>
                    <a:lnTo>
                      <a:pt x="970" y="1527"/>
                    </a:lnTo>
                    <a:lnTo>
                      <a:pt x="982" y="1526"/>
                    </a:lnTo>
                    <a:lnTo>
                      <a:pt x="1010" y="1524"/>
                    </a:lnTo>
                    <a:lnTo>
                      <a:pt x="1035" y="1523"/>
                    </a:lnTo>
                    <a:lnTo>
                      <a:pt x="1049" y="1524"/>
                    </a:lnTo>
                    <a:lnTo>
                      <a:pt x="1049" y="1524"/>
                    </a:lnTo>
                    <a:lnTo>
                      <a:pt x="1057" y="1523"/>
                    </a:lnTo>
                    <a:lnTo>
                      <a:pt x="1070" y="1521"/>
                    </a:lnTo>
                    <a:lnTo>
                      <a:pt x="1094" y="1515"/>
                    </a:lnTo>
                    <a:lnTo>
                      <a:pt x="1094" y="1515"/>
                    </a:lnTo>
                    <a:lnTo>
                      <a:pt x="1099" y="1515"/>
                    </a:lnTo>
                    <a:lnTo>
                      <a:pt x="1102" y="1515"/>
                    </a:lnTo>
                    <a:lnTo>
                      <a:pt x="1107" y="1517"/>
                    </a:lnTo>
                    <a:lnTo>
                      <a:pt x="1110" y="1519"/>
                    </a:lnTo>
                    <a:lnTo>
                      <a:pt x="1114" y="1523"/>
                    </a:lnTo>
                    <a:lnTo>
                      <a:pt x="1116" y="1526"/>
                    </a:lnTo>
                    <a:lnTo>
                      <a:pt x="1117" y="1530"/>
                    </a:lnTo>
                    <a:lnTo>
                      <a:pt x="1117" y="1532"/>
                    </a:lnTo>
                    <a:lnTo>
                      <a:pt x="1117" y="1532"/>
                    </a:lnTo>
                    <a:lnTo>
                      <a:pt x="1117" y="1533"/>
                    </a:lnTo>
                    <a:lnTo>
                      <a:pt x="1118" y="1535"/>
                    </a:lnTo>
                    <a:lnTo>
                      <a:pt x="1123" y="1538"/>
                    </a:lnTo>
                    <a:lnTo>
                      <a:pt x="1128" y="1540"/>
                    </a:lnTo>
                    <a:lnTo>
                      <a:pt x="1136" y="1541"/>
                    </a:lnTo>
                    <a:lnTo>
                      <a:pt x="1145" y="1541"/>
                    </a:lnTo>
                    <a:lnTo>
                      <a:pt x="1153" y="1539"/>
                    </a:lnTo>
                    <a:lnTo>
                      <a:pt x="1158" y="1537"/>
                    </a:lnTo>
                    <a:lnTo>
                      <a:pt x="1161" y="1533"/>
                    </a:lnTo>
                    <a:lnTo>
                      <a:pt x="1165" y="1530"/>
                    </a:lnTo>
                    <a:lnTo>
                      <a:pt x="1167" y="1525"/>
                    </a:lnTo>
                    <a:lnTo>
                      <a:pt x="1167" y="1525"/>
                    </a:lnTo>
                    <a:lnTo>
                      <a:pt x="1170" y="1515"/>
                    </a:lnTo>
                    <a:lnTo>
                      <a:pt x="1173" y="1505"/>
                    </a:lnTo>
                    <a:lnTo>
                      <a:pt x="1176" y="1485"/>
                    </a:lnTo>
                    <a:lnTo>
                      <a:pt x="1176" y="1471"/>
                    </a:lnTo>
                    <a:lnTo>
                      <a:pt x="1175" y="1463"/>
                    </a:lnTo>
                    <a:lnTo>
                      <a:pt x="1175" y="1463"/>
                    </a:lnTo>
                    <a:lnTo>
                      <a:pt x="1175" y="1460"/>
                    </a:lnTo>
                    <a:lnTo>
                      <a:pt x="1177" y="1456"/>
                    </a:lnTo>
                    <a:lnTo>
                      <a:pt x="1185" y="1447"/>
                    </a:lnTo>
                    <a:lnTo>
                      <a:pt x="1191" y="1442"/>
                    </a:lnTo>
                    <a:lnTo>
                      <a:pt x="1195" y="1438"/>
                    </a:lnTo>
                    <a:lnTo>
                      <a:pt x="1200" y="1435"/>
                    </a:lnTo>
                    <a:lnTo>
                      <a:pt x="1203" y="1435"/>
                    </a:lnTo>
                    <a:lnTo>
                      <a:pt x="1203" y="1435"/>
                    </a:lnTo>
                    <a:lnTo>
                      <a:pt x="1208" y="1435"/>
                    </a:lnTo>
                    <a:lnTo>
                      <a:pt x="1215" y="1432"/>
                    </a:lnTo>
                    <a:lnTo>
                      <a:pt x="1232" y="1423"/>
                    </a:lnTo>
                    <a:lnTo>
                      <a:pt x="1253" y="1411"/>
                    </a:lnTo>
                    <a:lnTo>
                      <a:pt x="1265" y="1407"/>
                    </a:lnTo>
                    <a:lnTo>
                      <a:pt x="1276" y="1405"/>
                    </a:lnTo>
                    <a:lnTo>
                      <a:pt x="1276" y="1405"/>
                    </a:lnTo>
                    <a:lnTo>
                      <a:pt x="1286" y="1402"/>
                    </a:lnTo>
                    <a:lnTo>
                      <a:pt x="1297" y="1399"/>
                    </a:lnTo>
                    <a:lnTo>
                      <a:pt x="1306" y="1394"/>
                    </a:lnTo>
                    <a:lnTo>
                      <a:pt x="1314" y="1389"/>
                    </a:lnTo>
                    <a:lnTo>
                      <a:pt x="1321" y="1383"/>
                    </a:lnTo>
                    <a:lnTo>
                      <a:pt x="1326" y="1377"/>
                    </a:lnTo>
                    <a:lnTo>
                      <a:pt x="1331" y="1372"/>
                    </a:lnTo>
                    <a:lnTo>
                      <a:pt x="1333" y="1366"/>
                    </a:lnTo>
                    <a:lnTo>
                      <a:pt x="1333" y="1366"/>
                    </a:lnTo>
                    <a:lnTo>
                      <a:pt x="1338" y="1349"/>
                    </a:lnTo>
                    <a:lnTo>
                      <a:pt x="1340" y="1336"/>
                    </a:lnTo>
                    <a:lnTo>
                      <a:pt x="1344" y="1324"/>
                    </a:lnTo>
                    <a:lnTo>
                      <a:pt x="1349" y="1312"/>
                    </a:lnTo>
                    <a:lnTo>
                      <a:pt x="1355" y="1302"/>
                    </a:lnTo>
                    <a:lnTo>
                      <a:pt x="1357" y="1299"/>
                    </a:lnTo>
                    <a:lnTo>
                      <a:pt x="1360" y="1295"/>
                    </a:lnTo>
                    <a:lnTo>
                      <a:pt x="1364" y="1293"/>
                    </a:lnTo>
                    <a:lnTo>
                      <a:pt x="1367" y="1293"/>
                    </a:lnTo>
                    <a:lnTo>
                      <a:pt x="1367" y="1293"/>
                    </a:lnTo>
                    <a:lnTo>
                      <a:pt x="1374" y="1292"/>
                    </a:lnTo>
                    <a:lnTo>
                      <a:pt x="1381" y="1289"/>
                    </a:lnTo>
                    <a:lnTo>
                      <a:pt x="1385" y="1284"/>
                    </a:lnTo>
                    <a:lnTo>
                      <a:pt x="1389" y="1278"/>
                    </a:lnTo>
                    <a:lnTo>
                      <a:pt x="1392" y="1272"/>
                    </a:lnTo>
                    <a:lnTo>
                      <a:pt x="1393" y="1266"/>
                    </a:lnTo>
                    <a:lnTo>
                      <a:pt x="1395" y="1261"/>
                    </a:lnTo>
                    <a:lnTo>
                      <a:pt x="1395" y="1258"/>
                    </a:lnTo>
                    <a:lnTo>
                      <a:pt x="1395" y="1258"/>
                    </a:lnTo>
                    <a:lnTo>
                      <a:pt x="1395" y="1256"/>
                    </a:lnTo>
                    <a:lnTo>
                      <a:pt x="1396" y="1251"/>
                    </a:lnTo>
                    <a:lnTo>
                      <a:pt x="1400" y="1242"/>
                    </a:lnTo>
                    <a:lnTo>
                      <a:pt x="1404" y="1237"/>
                    </a:lnTo>
                    <a:lnTo>
                      <a:pt x="1406" y="1234"/>
                    </a:lnTo>
                    <a:lnTo>
                      <a:pt x="1409" y="1233"/>
                    </a:lnTo>
                    <a:lnTo>
                      <a:pt x="1412" y="1233"/>
                    </a:lnTo>
                    <a:lnTo>
                      <a:pt x="1412" y="1233"/>
                    </a:lnTo>
                    <a:lnTo>
                      <a:pt x="1415" y="1235"/>
                    </a:lnTo>
                    <a:lnTo>
                      <a:pt x="1423" y="1235"/>
                    </a:lnTo>
                    <a:lnTo>
                      <a:pt x="1433" y="1234"/>
                    </a:lnTo>
                    <a:lnTo>
                      <a:pt x="1445" y="1232"/>
                    </a:lnTo>
                    <a:lnTo>
                      <a:pt x="1457" y="1228"/>
                    </a:lnTo>
                    <a:lnTo>
                      <a:pt x="1467" y="1225"/>
                    </a:lnTo>
                    <a:lnTo>
                      <a:pt x="1475" y="1219"/>
                    </a:lnTo>
                    <a:lnTo>
                      <a:pt x="1479" y="1217"/>
                    </a:lnTo>
                    <a:lnTo>
                      <a:pt x="1481" y="1214"/>
                    </a:lnTo>
                    <a:lnTo>
                      <a:pt x="1481" y="1214"/>
                    </a:lnTo>
                    <a:lnTo>
                      <a:pt x="1484" y="1207"/>
                    </a:lnTo>
                    <a:lnTo>
                      <a:pt x="1489" y="1200"/>
                    </a:lnTo>
                    <a:lnTo>
                      <a:pt x="1499" y="1187"/>
                    </a:lnTo>
                    <a:lnTo>
                      <a:pt x="1509" y="1177"/>
                    </a:lnTo>
                    <a:lnTo>
                      <a:pt x="1514" y="1175"/>
                    </a:lnTo>
                    <a:lnTo>
                      <a:pt x="1517" y="1173"/>
                    </a:lnTo>
                    <a:lnTo>
                      <a:pt x="1517" y="1173"/>
                    </a:lnTo>
                    <a:lnTo>
                      <a:pt x="1538" y="1161"/>
                    </a:lnTo>
                    <a:lnTo>
                      <a:pt x="1576" y="1140"/>
                    </a:lnTo>
                    <a:lnTo>
                      <a:pt x="1599" y="1128"/>
                    </a:lnTo>
                    <a:lnTo>
                      <a:pt x="1620" y="1119"/>
                    </a:lnTo>
                    <a:lnTo>
                      <a:pt x="1629" y="1116"/>
                    </a:lnTo>
                    <a:lnTo>
                      <a:pt x="1638" y="1115"/>
                    </a:lnTo>
                    <a:lnTo>
                      <a:pt x="1645" y="1113"/>
                    </a:lnTo>
                    <a:lnTo>
                      <a:pt x="1650" y="1115"/>
                    </a:lnTo>
                    <a:lnTo>
                      <a:pt x="1650" y="1115"/>
                    </a:lnTo>
                    <a:lnTo>
                      <a:pt x="1698" y="1129"/>
                    </a:lnTo>
                    <a:lnTo>
                      <a:pt x="1719" y="1137"/>
                    </a:lnTo>
                    <a:lnTo>
                      <a:pt x="1727" y="1141"/>
                    </a:lnTo>
                    <a:lnTo>
                      <a:pt x="1731" y="1144"/>
                    </a:lnTo>
                    <a:lnTo>
                      <a:pt x="1731" y="1144"/>
                    </a:lnTo>
                    <a:lnTo>
                      <a:pt x="1735" y="1146"/>
                    </a:lnTo>
                    <a:lnTo>
                      <a:pt x="1740" y="1150"/>
                    </a:lnTo>
                    <a:lnTo>
                      <a:pt x="1755" y="1156"/>
                    </a:lnTo>
                    <a:lnTo>
                      <a:pt x="1773" y="1161"/>
                    </a:lnTo>
                    <a:lnTo>
                      <a:pt x="1773" y="1161"/>
                    </a:lnTo>
                    <a:lnTo>
                      <a:pt x="1771" y="1163"/>
                    </a:lnTo>
                    <a:lnTo>
                      <a:pt x="1778" y="1160"/>
                    </a:lnTo>
                    <a:lnTo>
                      <a:pt x="1778" y="1160"/>
                    </a:lnTo>
                    <a:lnTo>
                      <a:pt x="1783" y="1157"/>
                    </a:lnTo>
                    <a:lnTo>
                      <a:pt x="1787" y="1151"/>
                    </a:lnTo>
                    <a:lnTo>
                      <a:pt x="1791" y="1143"/>
                    </a:lnTo>
                    <a:lnTo>
                      <a:pt x="1795" y="1135"/>
                    </a:lnTo>
                    <a:lnTo>
                      <a:pt x="1797" y="1126"/>
                    </a:lnTo>
                    <a:lnTo>
                      <a:pt x="1799" y="1117"/>
                    </a:lnTo>
                    <a:lnTo>
                      <a:pt x="1801" y="1101"/>
                    </a:lnTo>
                    <a:lnTo>
                      <a:pt x="1801" y="1101"/>
                    </a:lnTo>
                    <a:lnTo>
                      <a:pt x="1802" y="1094"/>
                    </a:lnTo>
                    <a:lnTo>
                      <a:pt x="1805" y="1088"/>
                    </a:lnTo>
                    <a:lnTo>
                      <a:pt x="1810" y="1084"/>
                    </a:lnTo>
                    <a:lnTo>
                      <a:pt x="1815" y="1080"/>
                    </a:lnTo>
                    <a:lnTo>
                      <a:pt x="1821" y="1078"/>
                    </a:lnTo>
                    <a:lnTo>
                      <a:pt x="1827" y="1077"/>
                    </a:lnTo>
                    <a:lnTo>
                      <a:pt x="1832" y="1077"/>
                    </a:lnTo>
                    <a:lnTo>
                      <a:pt x="1837" y="1079"/>
                    </a:lnTo>
                    <a:lnTo>
                      <a:pt x="1837" y="1079"/>
                    </a:lnTo>
                    <a:lnTo>
                      <a:pt x="1841" y="1083"/>
                    </a:lnTo>
                    <a:lnTo>
                      <a:pt x="1849" y="1086"/>
                    </a:lnTo>
                    <a:lnTo>
                      <a:pt x="1870" y="1094"/>
                    </a:lnTo>
                    <a:lnTo>
                      <a:pt x="1889" y="1101"/>
                    </a:lnTo>
                    <a:lnTo>
                      <a:pt x="1895" y="1104"/>
                    </a:lnTo>
                    <a:lnTo>
                      <a:pt x="1898" y="1107"/>
                    </a:lnTo>
                    <a:lnTo>
                      <a:pt x="1898" y="1107"/>
                    </a:lnTo>
                    <a:lnTo>
                      <a:pt x="1899" y="1108"/>
                    </a:lnTo>
                    <a:lnTo>
                      <a:pt x="1902" y="1109"/>
                    </a:lnTo>
                    <a:lnTo>
                      <a:pt x="1909" y="1111"/>
                    </a:lnTo>
                    <a:lnTo>
                      <a:pt x="1929" y="1115"/>
                    </a:lnTo>
                    <a:lnTo>
                      <a:pt x="1942" y="1116"/>
                    </a:lnTo>
                    <a:lnTo>
                      <a:pt x="1953" y="1119"/>
                    </a:lnTo>
                    <a:lnTo>
                      <a:pt x="1964" y="1124"/>
                    </a:lnTo>
                    <a:lnTo>
                      <a:pt x="1969" y="1126"/>
                    </a:lnTo>
                    <a:lnTo>
                      <a:pt x="1973" y="1129"/>
                    </a:lnTo>
                    <a:lnTo>
                      <a:pt x="1973" y="1129"/>
                    </a:lnTo>
                    <a:lnTo>
                      <a:pt x="1981" y="1136"/>
                    </a:lnTo>
                    <a:lnTo>
                      <a:pt x="1990" y="1141"/>
                    </a:lnTo>
                    <a:lnTo>
                      <a:pt x="2010" y="1150"/>
                    </a:lnTo>
                    <a:lnTo>
                      <a:pt x="2026" y="1157"/>
                    </a:lnTo>
                    <a:lnTo>
                      <a:pt x="2033" y="1160"/>
                    </a:lnTo>
                    <a:lnTo>
                      <a:pt x="2037" y="1163"/>
                    </a:lnTo>
                    <a:lnTo>
                      <a:pt x="2037" y="1163"/>
                    </a:lnTo>
                    <a:lnTo>
                      <a:pt x="2040" y="1165"/>
                    </a:lnTo>
                    <a:lnTo>
                      <a:pt x="2045" y="1166"/>
                    </a:lnTo>
                    <a:lnTo>
                      <a:pt x="2060" y="1167"/>
                    </a:lnTo>
                    <a:lnTo>
                      <a:pt x="2080" y="1166"/>
                    </a:lnTo>
                    <a:lnTo>
                      <a:pt x="2104" y="1165"/>
                    </a:lnTo>
                    <a:lnTo>
                      <a:pt x="2149" y="1159"/>
                    </a:lnTo>
                    <a:lnTo>
                      <a:pt x="2176" y="1154"/>
                    </a:lnTo>
                    <a:lnTo>
                      <a:pt x="2176" y="1154"/>
                    </a:lnTo>
                    <a:lnTo>
                      <a:pt x="2183" y="1153"/>
                    </a:lnTo>
                    <a:lnTo>
                      <a:pt x="2192" y="1152"/>
                    </a:lnTo>
                    <a:lnTo>
                      <a:pt x="2212" y="1151"/>
                    </a:lnTo>
                    <a:lnTo>
                      <a:pt x="2237" y="1150"/>
                    </a:lnTo>
                    <a:lnTo>
                      <a:pt x="2237" y="1150"/>
                    </a:lnTo>
                    <a:lnTo>
                      <a:pt x="2245" y="1152"/>
                    </a:lnTo>
                    <a:lnTo>
                      <a:pt x="2262" y="1157"/>
                    </a:lnTo>
                    <a:lnTo>
                      <a:pt x="2272" y="1159"/>
                    </a:lnTo>
                    <a:lnTo>
                      <a:pt x="2283" y="1159"/>
                    </a:lnTo>
                    <a:lnTo>
                      <a:pt x="2291" y="1159"/>
                    </a:lnTo>
                    <a:lnTo>
                      <a:pt x="2294" y="1158"/>
                    </a:lnTo>
                    <a:lnTo>
                      <a:pt x="2296" y="1157"/>
                    </a:lnTo>
                    <a:lnTo>
                      <a:pt x="2296" y="1157"/>
                    </a:lnTo>
                    <a:lnTo>
                      <a:pt x="2301" y="1151"/>
                    </a:lnTo>
                    <a:lnTo>
                      <a:pt x="2305" y="1141"/>
                    </a:lnTo>
                    <a:lnTo>
                      <a:pt x="2316" y="1115"/>
                    </a:lnTo>
                    <a:lnTo>
                      <a:pt x="2327" y="1088"/>
                    </a:lnTo>
                    <a:lnTo>
                      <a:pt x="2332" y="1078"/>
                    </a:lnTo>
                    <a:lnTo>
                      <a:pt x="2335" y="1075"/>
                    </a:lnTo>
                    <a:lnTo>
                      <a:pt x="2337" y="1073"/>
                    </a:lnTo>
                    <a:lnTo>
                      <a:pt x="2337" y="1073"/>
                    </a:lnTo>
                    <a:lnTo>
                      <a:pt x="2340" y="1070"/>
                    </a:lnTo>
                    <a:lnTo>
                      <a:pt x="2341" y="1068"/>
                    </a:lnTo>
                    <a:lnTo>
                      <a:pt x="2342" y="1062"/>
                    </a:lnTo>
                    <a:lnTo>
                      <a:pt x="2341" y="1047"/>
                    </a:lnTo>
                    <a:lnTo>
                      <a:pt x="2342" y="1041"/>
                    </a:lnTo>
                    <a:lnTo>
                      <a:pt x="2342" y="1037"/>
                    </a:lnTo>
                    <a:lnTo>
                      <a:pt x="2344" y="1035"/>
                    </a:lnTo>
                    <a:lnTo>
                      <a:pt x="2346" y="1033"/>
                    </a:lnTo>
                    <a:lnTo>
                      <a:pt x="2350" y="1030"/>
                    </a:lnTo>
                    <a:lnTo>
                      <a:pt x="2354" y="1029"/>
                    </a:lnTo>
                    <a:lnTo>
                      <a:pt x="2360" y="1029"/>
                    </a:lnTo>
                    <a:lnTo>
                      <a:pt x="2360" y="1029"/>
                    </a:lnTo>
                    <a:lnTo>
                      <a:pt x="2374" y="1028"/>
                    </a:lnTo>
                    <a:lnTo>
                      <a:pt x="2390" y="1027"/>
                    </a:lnTo>
                    <a:lnTo>
                      <a:pt x="2406" y="1026"/>
                    </a:lnTo>
                    <a:lnTo>
                      <a:pt x="2423" y="1026"/>
                    </a:lnTo>
                    <a:lnTo>
                      <a:pt x="2431" y="1027"/>
                    </a:lnTo>
                    <a:lnTo>
                      <a:pt x="2437" y="1028"/>
                    </a:lnTo>
                    <a:lnTo>
                      <a:pt x="2445" y="1030"/>
                    </a:lnTo>
                    <a:lnTo>
                      <a:pt x="2452" y="1034"/>
                    </a:lnTo>
                    <a:lnTo>
                      <a:pt x="2459" y="1038"/>
                    </a:lnTo>
                    <a:lnTo>
                      <a:pt x="2465" y="1044"/>
                    </a:lnTo>
                    <a:lnTo>
                      <a:pt x="2469" y="1051"/>
                    </a:lnTo>
                    <a:lnTo>
                      <a:pt x="2474" y="1059"/>
                    </a:lnTo>
                    <a:lnTo>
                      <a:pt x="2474" y="1059"/>
                    </a:lnTo>
                    <a:lnTo>
                      <a:pt x="2487" y="1090"/>
                    </a:lnTo>
                    <a:lnTo>
                      <a:pt x="2498" y="1111"/>
                    </a:lnTo>
                    <a:lnTo>
                      <a:pt x="2508" y="1129"/>
                    </a:lnTo>
                    <a:lnTo>
                      <a:pt x="2519" y="1145"/>
                    </a:lnTo>
                    <a:lnTo>
                      <a:pt x="2519" y="1145"/>
                    </a:lnTo>
                    <a:lnTo>
                      <a:pt x="2523" y="1150"/>
                    </a:lnTo>
                    <a:lnTo>
                      <a:pt x="2527" y="1153"/>
                    </a:lnTo>
                    <a:lnTo>
                      <a:pt x="2537" y="1159"/>
                    </a:lnTo>
                    <a:lnTo>
                      <a:pt x="2548" y="1163"/>
                    </a:lnTo>
                    <a:lnTo>
                      <a:pt x="2559" y="1167"/>
                    </a:lnTo>
                    <a:lnTo>
                      <a:pt x="2569" y="1170"/>
                    </a:lnTo>
                    <a:lnTo>
                      <a:pt x="2578" y="1174"/>
                    </a:lnTo>
                    <a:lnTo>
                      <a:pt x="2585" y="1177"/>
                    </a:lnTo>
                    <a:lnTo>
                      <a:pt x="2586" y="1179"/>
                    </a:lnTo>
                    <a:lnTo>
                      <a:pt x="2588" y="1182"/>
                    </a:lnTo>
                    <a:lnTo>
                      <a:pt x="2588" y="1182"/>
                    </a:lnTo>
                    <a:lnTo>
                      <a:pt x="2589" y="1186"/>
                    </a:lnTo>
                    <a:lnTo>
                      <a:pt x="2590" y="1192"/>
                    </a:lnTo>
                    <a:lnTo>
                      <a:pt x="2593" y="1196"/>
                    </a:lnTo>
                    <a:lnTo>
                      <a:pt x="2597" y="1200"/>
                    </a:lnTo>
                    <a:lnTo>
                      <a:pt x="2600" y="1204"/>
                    </a:lnTo>
                    <a:lnTo>
                      <a:pt x="2606" y="1208"/>
                    </a:lnTo>
                    <a:lnTo>
                      <a:pt x="2613" y="1211"/>
                    </a:lnTo>
                    <a:lnTo>
                      <a:pt x="2622" y="1214"/>
                    </a:lnTo>
                    <a:lnTo>
                      <a:pt x="2622" y="1214"/>
                    </a:lnTo>
                    <a:lnTo>
                      <a:pt x="2631" y="1215"/>
                    </a:lnTo>
                    <a:lnTo>
                      <a:pt x="2638" y="1215"/>
                    </a:lnTo>
                    <a:lnTo>
                      <a:pt x="2644" y="1212"/>
                    </a:lnTo>
                    <a:lnTo>
                      <a:pt x="2651" y="1210"/>
                    </a:lnTo>
                    <a:lnTo>
                      <a:pt x="2657" y="1208"/>
                    </a:lnTo>
                    <a:lnTo>
                      <a:pt x="2665" y="1206"/>
                    </a:lnTo>
                    <a:lnTo>
                      <a:pt x="2673" y="1206"/>
                    </a:lnTo>
                    <a:lnTo>
                      <a:pt x="2683" y="1207"/>
                    </a:lnTo>
                    <a:lnTo>
                      <a:pt x="2683" y="1207"/>
                    </a:lnTo>
                    <a:lnTo>
                      <a:pt x="2706" y="1214"/>
                    </a:lnTo>
                    <a:lnTo>
                      <a:pt x="2706" y="1214"/>
                    </a:lnTo>
                    <a:lnTo>
                      <a:pt x="2718" y="1199"/>
                    </a:lnTo>
                    <a:lnTo>
                      <a:pt x="2732" y="1185"/>
                    </a:lnTo>
                    <a:lnTo>
                      <a:pt x="2732" y="1185"/>
                    </a:lnTo>
                    <a:lnTo>
                      <a:pt x="2738" y="1178"/>
                    </a:lnTo>
                    <a:lnTo>
                      <a:pt x="2741" y="1170"/>
                    </a:lnTo>
                    <a:lnTo>
                      <a:pt x="2744" y="1161"/>
                    </a:lnTo>
                    <a:lnTo>
                      <a:pt x="2747" y="1151"/>
                    </a:lnTo>
                    <a:lnTo>
                      <a:pt x="2750" y="1131"/>
                    </a:lnTo>
                    <a:lnTo>
                      <a:pt x="2751" y="1120"/>
                    </a:lnTo>
                    <a:lnTo>
                      <a:pt x="2755" y="1111"/>
                    </a:lnTo>
                    <a:lnTo>
                      <a:pt x="2755" y="1111"/>
                    </a:lnTo>
                    <a:lnTo>
                      <a:pt x="2759" y="1096"/>
                    </a:lnTo>
                    <a:lnTo>
                      <a:pt x="2762" y="1082"/>
                    </a:lnTo>
                    <a:lnTo>
                      <a:pt x="2763" y="1066"/>
                    </a:lnTo>
                    <a:lnTo>
                      <a:pt x="2763" y="1050"/>
                    </a:lnTo>
                    <a:lnTo>
                      <a:pt x="2760" y="1043"/>
                    </a:lnTo>
                    <a:lnTo>
                      <a:pt x="2758" y="1036"/>
                    </a:lnTo>
                    <a:lnTo>
                      <a:pt x="2756" y="1029"/>
                    </a:lnTo>
                    <a:lnTo>
                      <a:pt x="2752" y="1022"/>
                    </a:lnTo>
                    <a:lnTo>
                      <a:pt x="2748" y="1018"/>
                    </a:lnTo>
                    <a:lnTo>
                      <a:pt x="2742" y="1012"/>
                    </a:lnTo>
                    <a:lnTo>
                      <a:pt x="2735" y="1009"/>
                    </a:lnTo>
                    <a:lnTo>
                      <a:pt x="2729" y="1005"/>
                    </a:lnTo>
                    <a:lnTo>
                      <a:pt x="2729" y="1005"/>
                    </a:lnTo>
                    <a:lnTo>
                      <a:pt x="2718" y="1003"/>
                    </a:lnTo>
                    <a:lnTo>
                      <a:pt x="2708" y="1001"/>
                    </a:lnTo>
                    <a:lnTo>
                      <a:pt x="2688" y="999"/>
                    </a:lnTo>
                    <a:lnTo>
                      <a:pt x="2679" y="996"/>
                    </a:lnTo>
                    <a:lnTo>
                      <a:pt x="2669" y="993"/>
                    </a:lnTo>
                    <a:lnTo>
                      <a:pt x="2660" y="987"/>
                    </a:lnTo>
                    <a:lnTo>
                      <a:pt x="2657" y="984"/>
                    </a:lnTo>
                    <a:lnTo>
                      <a:pt x="2653" y="980"/>
                    </a:lnTo>
                    <a:lnTo>
                      <a:pt x="2653" y="980"/>
                    </a:lnTo>
                    <a:lnTo>
                      <a:pt x="2651" y="977"/>
                    </a:lnTo>
                    <a:lnTo>
                      <a:pt x="2650" y="972"/>
                    </a:lnTo>
                    <a:lnTo>
                      <a:pt x="2650" y="964"/>
                    </a:lnTo>
                    <a:lnTo>
                      <a:pt x="2650" y="955"/>
                    </a:lnTo>
                    <a:lnTo>
                      <a:pt x="2652" y="946"/>
                    </a:lnTo>
                    <a:lnTo>
                      <a:pt x="2652" y="946"/>
                    </a:lnTo>
                    <a:lnTo>
                      <a:pt x="2653" y="943"/>
                    </a:lnTo>
                    <a:lnTo>
                      <a:pt x="2656" y="939"/>
                    </a:lnTo>
                    <a:lnTo>
                      <a:pt x="2664" y="935"/>
                    </a:lnTo>
                    <a:lnTo>
                      <a:pt x="2667" y="933"/>
                    </a:lnTo>
                    <a:lnTo>
                      <a:pt x="2669" y="930"/>
                    </a:lnTo>
                    <a:lnTo>
                      <a:pt x="2671" y="926"/>
                    </a:lnTo>
                    <a:lnTo>
                      <a:pt x="2671" y="921"/>
                    </a:lnTo>
                    <a:lnTo>
                      <a:pt x="2671" y="921"/>
                    </a:lnTo>
                    <a:lnTo>
                      <a:pt x="2690" y="922"/>
                    </a:lnTo>
                    <a:lnTo>
                      <a:pt x="2699" y="922"/>
                    </a:lnTo>
                    <a:lnTo>
                      <a:pt x="2708" y="921"/>
                    </a:lnTo>
                    <a:lnTo>
                      <a:pt x="2716" y="920"/>
                    </a:lnTo>
                    <a:lnTo>
                      <a:pt x="2724" y="917"/>
                    </a:lnTo>
                    <a:lnTo>
                      <a:pt x="2730" y="913"/>
                    </a:lnTo>
                    <a:lnTo>
                      <a:pt x="2735" y="908"/>
                    </a:lnTo>
                    <a:lnTo>
                      <a:pt x="2735" y="908"/>
                    </a:lnTo>
                    <a:lnTo>
                      <a:pt x="2739" y="902"/>
                    </a:lnTo>
                    <a:lnTo>
                      <a:pt x="2742" y="895"/>
                    </a:lnTo>
                    <a:lnTo>
                      <a:pt x="2749" y="880"/>
                    </a:lnTo>
                    <a:lnTo>
                      <a:pt x="2755" y="866"/>
                    </a:lnTo>
                    <a:lnTo>
                      <a:pt x="2762" y="852"/>
                    </a:lnTo>
                    <a:lnTo>
                      <a:pt x="2762" y="852"/>
                    </a:lnTo>
                    <a:lnTo>
                      <a:pt x="2766" y="846"/>
                    </a:lnTo>
                    <a:lnTo>
                      <a:pt x="2772" y="842"/>
                    </a:lnTo>
                    <a:lnTo>
                      <a:pt x="2777" y="837"/>
                    </a:lnTo>
                    <a:lnTo>
                      <a:pt x="2783" y="833"/>
                    </a:lnTo>
                    <a:lnTo>
                      <a:pt x="2798" y="826"/>
                    </a:lnTo>
                    <a:lnTo>
                      <a:pt x="2813" y="820"/>
                    </a:lnTo>
                    <a:lnTo>
                      <a:pt x="2813" y="820"/>
                    </a:lnTo>
                    <a:lnTo>
                      <a:pt x="2865" y="805"/>
                    </a:lnTo>
                    <a:lnTo>
                      <a:pt x="2917" y="788"/>
                    </a:lnTo>
                    <a:lnTo>
                      <a:pt x="2917" y="788"/>
                    </a:lnTo>
                    <a:lnTo>
                      <a:pt x="2926" y="786"/>
                    </a:lnTo>
                    <a:lnTo>
                      <a:pt x="2936" y="786"/>
                    </a:lnTo>
                    <a:lnTo>
                      <a:pt x="2946" y="786"/>
                    </a:lnTo>
                    <a:lnTo>
                      <a:pt x="2955" y="788"/>
                    </a:lnTo>
                    <a:lnTo>
                      <a:pt x="2965" y="790"/>
                    </a:lnTo>
                    <a:lnTo>
                      <a:pt x="2975" y="795"/>
                    </a:lnTo>
                    <a:lnTo>
                      <a:pt x="2984" y="800"/>
                    </a:lnTo>
                    <a:lnTo>
                      <a:pt x="2994" y="805"/>
                    </a:lnTo>
                    <a:lnTo>
                      <a:pt x="2994" y="805"/>
                    </a:lnTo>
                    <a:lnTo>
                      <a:pt x="2995" y="808"/>
                    </a:lnTo>
                    <a:lnTo>
                      <a:pt x="2995" y="810"/>
                    </a:lnTo>
                    <a:lnTo>
                      <a:pt x="2995" y="815"/>
                    </a:lnTo>
                    <a:lnTo>
                      <a:pt x="2995" y="815"/>
                    </a:lnTo>
                    <a:lnTo>
                      <a:pt x="3005" y="813"/>
                    </a:lnTo>
                    <a:lnTo>
                      <a:pt x="3016" y="812"/>
                    </a:lnTo>
                    <a:lnTo>
                      <a:pt x="3027" y="809"/>
                    </a:lnTo>
                    <a:lnTo>
                      <a:pt x="3038" y="805"/>
                    </a:lnTo>
                    <a:lnTo>
                      <a:pt x="3048" y="801"/>
                    </a:lnTo>
                    <a:lnTo>
                      <a:pt x="3058" y="796"/>
                    </a:lnTo>
                    <a:lnTo>
                      <a:pt x="3067" y="790"/>
                    </a:lnTo>
                    <a:lnTo>
                      <a:pt x="3077" y="785"/>
                    </a:lnTo>
                    <a:lnTo>
                      <a:pt x="3095" y="771"/>
                    </a:lnTo>
                    <a:lnTo>
                      <a:pt x="3111" y="755"/>
                    </a:lnTo>
                    <a:lnTo>
                      <a:pt x="3124" y="738"/>
                    </a:lnTo>
                    <a:lnTo>
                      <a:pt x="3136" y="719"/>
                    </a:lnTo>
                    <a:lnTo>
                      <a:pt x="3145" y="718"/>
                    </a:lnTo>
                    <a:lnTo>
                      <a:pt x="3145" y="718"/>
                    </a:lnTo>
                    <a:lnTo>
                      <a:pt x="3146" y="714"/>
                    </a:lnTo>
                    <a:lnTo>
                      <a:pt x="3148" y="713"/>
                    </a:lnTo>
                    <a:lnTo>
                      <a:pt x="3154" y="712"/>
                    </a:lnTo>
                    <a:lnTo>
                      <a:pt x="3160" y="712"/>
                    </a:lnTo>
                    <a:lnTo>
                      <a:pt x="3162" y="710"/>
                    </a:lnTo>
                    <a:lnTo>
                      <a:pt x="3164" y="707"/>
                    </a:lnTo>
                    <a:lnTo>
                      <a:pt x="3164" y="707"/>
                    </a:lnTo>
                    <a:lnTo>
                      <a:pt x="3171" y="709"/>
                    </a:lnTo>
                    <a:lnTo>
                      <a:pt x="3178" y="709"/>
                    </a:lnTo>
                    <a:lnTo>
                      <a:pt x="3183" y="707"/>
                    </a:lnTo>
                    <a:lnTo>
                      <a:pt x="3189" y="705"/>
                    </a:lnTo>
                    <a:lnTo>
                      <a:pt x="3201" y="701"/>
                    </a:lnTo>
                    <a:lnTo>
                      <a:pt x="3206" y="698"/>
                    </a:lnTo>
                    <a:lnTo>
                      <a:pt x="3213" y="698"/>
                    </a:lnTo>
                    <a:lnTo>
                      <a:pt x="3213" y="698"/>
                    </a:lnTo>
                    <a:lnTo>
                      <a:pt x="3223" y="701"/>
                    </a:lnTo>
                    <a:lnTo>
                      <a:pt x="3232" y="704"/>
                    </a:lnTo>
                    <a:lnTo>
                      <a:pt x="3237" y="707"/>
                    </a:lnTo>
                    <a:lnTo>
                      <a:pt x="3241" y="711"/>
                    </a:lnTo>
                    <a:lnTo>
                      <a:pt x="3246" y="715"/>
                    </a:lnTo>
                    <a:lnTo>
                      <a:pt x="3249" y="721"/>
                    </a:lnTo>
                    <a:lnTo>
                      <a:pt x="3249" y="721"/>
                    </a:lnTo>
                    <a:lnTo>
                      <a:pt x="3251" y="722"/>
                    </a:lnTo>
                    <a:lnTo>
                      <a:pt x="3253" y="723"/>
                    </a:lnTo>
                    <a:lnTo>
                      <a:pt x="3259" y="723"/>
                    </a:lnTo>
                    <a:lnTo>
                      <a:pt x="3265" y="721"/>
                    </a:lnTo>
                    <a:lnTo>
                      <a:pt x="3272" y="718"/>
                    </a:lnTo>
                    <a:lnTo>
                      <a:pt x="3272" y="718"/>
                    </a:lnTo>
                    <a:lnTo>
                      <a:pt x="3280" y="709"/>
                    </a:lnTo>
                    <a:lnTo>
                      <a:pt x="3288" y="698"/>
                    </a:lnTo>
                    <a:lnTo>
                      <a:pt x="3296" y="687"/>
                    </a:lnTo>
                    <a:lnTo>
                      <a:pt x="3304" y="677"/>
                    </a:lnTo>
                    <a:lnTo>
                      <a:pt x="3312" y="669"/>
                    </a:lnTo>
                    <a:lnTo>
                      <a:pt x="3315" y="665"/>
                    </a:lnTo>
                    <a:lnTo>
                      <a:pt x="3320" y="664"/>
                    </a:lnTo>
                    <a:lnTo>
                      <a:pt x="3324" y="663"/>
                    </a:lnTo>
                    <a:lnTo>
                      <a:pt x="3328" y="664"/>
                    </a:lnTo>
                    <a:lnTo>
                      <a:pt x="3332" y="666"/>
                    </a:lnTo>
                    <a:lnTo>
                      <a:pt x="3337" y="670"/>
                    </a:lnTo>
                    <a:lnTo>
                      <a:pt x="3337" y="670"/>
                    </a:lnTo>
                    <a:lnTo>
                      <a:pt x="3339" y="673"/>
                    </a:lnTo>
                    <a:lnTo>
                      <a:pt x="3340" y="677"/>
                    </a:lnTo>
                    <a:lnTo>
                      <a:pt x="3342" y="680"/>
                    </a:lnTo>
                    <a:lnTo>
                      <a:pt x="3340" y="684"/>
                    </a:lnTo>
                    <a:lnTo>
                      <a:pt x="3337" y="692"/>
                    </a:lnTo>
                    <a:lnTo>
                      <a:pt x="3332" y="698"/>
                    </a:lnTo>
                    <a:lnTo>
                      <a:pt x="3318" y="712"/>
                    </a:lnTo>
                    <a:lnTo>
                      <a:pt x="3310" y="718"/>
                    </a:lnTo>
                    <a:lnTo>
                      <a:pt x="3304" y="724"/>
                    </a:lnTo>
                    <a:lnTo>
                      <a:pt x="3304" y="724"/>
                    </a:lnTo>
                    <a:lnTo>
                      <a:pt x="3296" y="737"/>
                    </a:lnTo>
                    <a:lnTo>
                      <a:pt x="3288" y="751"/>
                    </a:lnTo>
                    <a:lnTo>
                      <a:pt x="3288" y="751"/>
                    </a:lnTo>
                    <a:lnTo>
                      <a:pt x="3284" y="760"/>
                    </a:lnTo>
                    <a:lnTo>
                      <a:pt x="3277" y="767"/>
                    </a:lnTo>
                    <a:lnTo>
                      <a:pt x="3270" y="773"/>
                    </a:lnTo>
                    <a:lnTo>
                      <a:pt x="3262" y="780"/>
                    </a:lnTo>
                    <a:lnTo>
                      <a:pt x="3245" y="794"/>
                    </a:lnTo>
                    <a:lnTo>
                      <a:pt x="3238" y="802"/>
                    </a:lnTo>
                    <a:lnTo>
                      <a:pt x="3230" y="811"/>
                    </a:lnTo>
                    <a:lnTo>
                      <a:pt x="3230" y="811"/>
                    </a:lnTo>
                    <a:lnTo>
                      <a:pt x="3226" y="818"/>
                    </a:lnTo>
                    <a:lnTo>
                      <a:pt x="3219" y="822"/>
                    </a:lnTo>
                    <a:lnTo>
                      <a:pt x="3212" y="826"/>
                    </a:lnTo>
                    <a:lnTo>
                      <a:pt x="3204" y="829"/>
                    </a:lnTo>
                    <a:lnTo>
                      <a:pt x="3188" y="836"/>
                    </a:lnTo>
                    <a:lnTo>
                      <a:pt x="3181" y="839"/>
                    </a:lnTo>
                    <a:lnTo>
                      <a:pt x="3176" y="845"/>
                    </a:lnTo>
                    <a:lnTo>
                      <a:pt x="3176" y="845"/>
                    </a:lnTo>
                    <a:lnTo>
                      <a:pt x="3171" y="851"/>
                    </a:lnTo>
                    <a:lnTo>
                      <a:pt x="3169" y="858"/>
                    </a:lnTo>
                    <a:lnTo>
                      <a:pt x="3169" y="863"/>
                    </a:lnTo>
                    <a:lnTo>
                      <a:pt x="3171" y="869"/>
                    </a:lnTo>
                    <a:lnTo>
                      <a:pt x="3177" y="880"/>
                    </a:lnTo>
                    <a:lnTo>
                      <a:pt x="3181" y="887"/>
                    </a:lnTo>
                    <a:lnTo>
                      <a:pt x="3183" y="894"/>
                    </a:lnTo>
                    <a:lnTo>
                      <a:pt x="3183" y="894"/>
                    </a:lnTo>
                    <a:lnTo>
                      <a:pt x="3178" y="894"/>
                    </a:lnTo>
                    <a:lnTo>
                      <a:pt x="3176" y="894"/>
                    </a:lnTo>
                    <a:lnTo>
                      <a:pt x="3174" y="894"/>
                    </a:lnTo>
                    <a:lnTo>
                      <a:pt x="3174" y="894"/>
                    </a:lnTo>
                    <a:lnTo>
                      <a:pt x="3173" y="901"/>
                    </a:lnTo>
                    <a:lnTo>
                      <a:pt x="3172" y="909"/>
                    </a:lnTo>
                    <a:lnTo>
                      <a:pt x="3173" y="917"/>
                    </a:lnTo>
                    <a:lnTo>
                      <a:pt x="3176" y="924"/>
                    </a:lnTo>
                    <a:lnTo>
                      <a:pt x="3176" y="924"/>
                    </a:lnTo>
                    <a:lnTo>
                      <a:pt x="3179" y="931"/>
                    </a:lnTo>
                    <a:lnTo>
                      <a:pt x="3185" y="939"/>
                    </a:lnTo>
                    <a:lnTo>
                      <a:pt x="3198" y="953"/>
                    </a:lnTo>
                    <a:lnTo>
                      <a:pt x="3204" y="960"/>
                    </a:lnTo>
                    <a:lnTo>
                      <a:pt x="3210" y="967"/>
                    </a:lnTo>
                    <a:lnTo>
                      <a:pt x="3214" y="976"/>
                    </a:lnTo>
                    <a:lnTo>
                      <a:pt x="3216" y="985"/>
                    </a:lnTo>
                    <a:lnTo>
                      <a:pt x="3216" y="985"/>
                    </a:lnTo>
                    <a:lnTo>
                      <a:pt x="3219" y="992"/>
                    </a:lnTo>
                    <a:lnTo>
                      <a:pt x="3221" y="1000"/>
                    </a:lnTo>
                    <a:lnTo>
                      <a:pt x="3222" y="1007"/>
                    </a:lnTo>
                    <a:lnTo>
                      <a:pt x="3223" y="1015"/>
                    </a:lnTo>
                    <a:lnTo>
                      <a:pt x="3223" y="1015"/>
                    </a:lnTo>
                    <a:lnTo>
                      <a:pt x="3228" y="1013"/>
                    </a:lnTo>
                    <a:lnTo>
                      <a:pt x="3232" y="1011"/>
                    </a:lnTo>
                    <a:lnTo>
                      <a:pt x="3237" y="1008"/>
                    </a:lnTo>
                    <a:lnTo>
                      <a:pt x="3240" y="1004"/>
                    </a:lnTo>
                    <a:lnTo>
                      <a:pt x="3246" y="996"/>
                    </a:lnTo>
                    <a:lnTo>
                      <a:pt x="3249" y="988"/>
                    </a:lnTo>
                    <a:lnTo>
                      <a:pt x="3249" y="988"/>
                    </a:lnTo>
                    <a:lnTo>
                      <a:pt x="3257" y="970"/>
                    </a:lnTo>
                    <a:lnTo>
                      <a:pt x="3261" y="962"/>
                    </a:lnTo>
                    <a:lnTo>
                      <a:pt x="3265" y="958"/>
                    </a:lnTo>
                    <a:lnTo>
                      <a:pt x="3265" y="958"/>
                    </a:lnTo>
                    <a:lnTo>
                      <a:pt x="3276" y="947"/>
                    </a:lnTo>
                    <a:lnTo>
                      <a:pt x="3284" y="937"/>
                    </a:lnTo>
                    <a:lnTo>
                      <a:pt x="3292" y="926"/>
                    </a:lnTo>
                    <a:lnTo>
                      <a:pt x="3297" y="914"/>
                    </a:lnTo>
                    <a:lnTo>
                      <a:pt x="3302" y="903"/>
                    </a:lnTo>
                    <a:lnTo>
                      <a:pt x="3305" y="892"/>
                    </a:lnTo>
                    <a:lnTo>
                      <a:pt x="3311" y="867"/>
                    </a:lnTo>
                    <a:lnTo>
                      <a:pt x="3315" y="843"/>
                    </a:lnTo>
                    <a:lnTo>
                      <a:pt x="3319" y="818"/>
                    </a:lnTo>
                    <a:lnTo>
                      <a:pt x="3323" y="794"/>
                    </a:lnTo>
                    <a:lnTo>
                      <a:pt x="3327" y="781"/>
                    </a:lnTo>
                    <a:lnTo>
                      <a:pt x="3331" y="770"/>
                    </a:lnTo>
                    <a:lnTo>
                      <a:pt x="3331" y="770"/>
                    </a:lnTo>
                    <a:lnTo>
                      <a:pt x="3334" y="764"/>
                    </a:lnTo>
                    <a:lnTo>
                      <a:pt x="3336" y="760"/>
                    </a:lnTo>
                    <a:lnTo>
                      <a:pt x="3344" y="748"/>
                    </a:lnTo>
                    <a:lnTo>
                      <a:pt x="3347" y="743"/>
                    </a:lnTo>
                    <a:lnTo>
                      <a:pt x="3350" y="736"/>
                    </a:lnTo>
                    <a:lnTo>
                      <a:pt x="3351" y="729"/>
                    </a:lnTo>
                    <a:lnTo>
                      <a:pt x="3351" y="722"/>
                    </a:lnTo>
                    <a:lnTo>
                      <a:pt x="3351" y="722"/>
                    </a:lnTo>
                    <a:lnTo>
                      <a:pt x="3355" y="722"/>
                    </a:lnTo>
                    <a:lnTo>
                      <a:pt x="3360" y="722"/>
                    </a:lnTo>
                    <a:lnTo>
                      <a:pt x="3370" y="724"/>
                    </a:lnTo>
                    <a:lnTo>
                      <a:pt x="3379" y="727"/>
                    </a:lnTo>
                    <a:lnTo>
                      <a:pt x="3385" y="728"/>
                    </a:lnTo>
                    <a:lnTo>
                      <a:pt x="3389" y="728"/>
                    </a:lnTo>
                    <a:lnTo>
                      <a:pt x="3389" y="728"/>
                    </a:lnTo>
                    <a:lnTo>
                      <a:pt x="3389" y="735"/>
                    </a:lnTo>
                    <a:lnTo>
                      <a:pt x="3392" y="742"/>
                    </a:lnTo>
                    <a:lnTo>
                      <a:pt x="3396" y="747"/>
                    </a:lnTo>
                    <a:lnTo>
                      <a:pt x="3400" y="751"/>
                    </a:lnTo>
                    <a:lnTo>
                      <a:pt x="3400" y="751"/>
                    </a:lnTo>
                    <a:lnTo>
                      <a:pt x="3420" y="756"/>
                    </a:lnTo>
                    <a:lnTo>
                      <a:pt x="3438" y="760"/>
                    </a:lnTo>
                    <a:lnTo>
                      <a:pt x="3438" y="760"/>
                    </a:lnTo>
                    <a:lnTo>
                      <a:pt x="3447" y="761"/>
                    </a:lnTo>
                    <a:lnTo>
                      <a:pt x="3454" y="761"/>
                    </a:lnTo>
                    <a:lnTo>
                      <a:pt x="3460" y="761"/>
                    </a:lnTo>
                    <a:lnTo>
                      <a:pt x="3466" y="759"/>
                    </a:lnTo>
                    <a:lnTo>
                      <a:pt x="3470" y="756"/>
                    </a:lnTo>
                    <a:lnTo>
                      <a:pt x="3475" y="753"/>
                    </a:lnTo>
                    <a:lnTo>
                      <a:pt x="3478" y="748"/>
                    </a:lnTo>
                    <a:lnTo>
                      <a:pt x="3480" y="744"/>
                    </a:lnTo>
                    <a:lnTo>
                      <a:pt x="3485" y="732"/>
                    </a:lnTo>
                    <a:lnTo>
                      <a:pt x="3488" y="720"/>
                    </a:lnTo>
                    <a:lnTo>
                      <a:pt x="3494" y="693"/>
                    </a:lnTo>
                    <a:lnTo>
                      <a:pt x="3494" y="693"/>
                    </a:lnTo>
                    <a:lnTo>
                      <a:pt x="3495" y="692"/>
                    </a:lnTo>
                    <a:lnTo>
                      <a:pt x="3498" y="693"/>
                    </a:lnTo>
                    <a:lnTo>
                      <a:pt x="3503" y="693"/>
                    </a:lnTo>
                    <a:lnTo>
                      <a:pt x="3506" y="692"/>
                    </a:lnTo>
                    <a:lnTo>
                      <a:pt x="3506" y="692"/>
                    </a:lnTo>
                    <a:lnTo>
                      <a:pt x="3513" y="687"/>
                    </a:lnTo>
                    <a:lnTo>
                      <a:pt x="3519" y="681"/>
                    </a:lnTo>
                    <a:lnTo>
                      <a:pt x="3525" y="677"/>
                    </a:lnTo>
                    <a:lnTo>
                      <a:pt x="3528" y="674"/>
                    </a:lnTo>
                    <a:lnTo>
                      <a:pt x="3531" y="673"/>
                    </a:lnTo>
                    <a:lnTo>
                      <a:pt x="3531" y="673"/>
                    </a:lnTo>
                    <a:lnTo>
                      <a:pt x="3564" y="669"/>
                    </a:lnTo>
                    <a:lnTo>
                      <a:pt x="3596" y="664"/>
                    </a:lnTo>
                    <a:lnTo>
                      <a:pt x="3612" y="660"/>
                    </a:lnTo>
                    <a:lnTo>
                      <a:pt x="3627" y="655"/>
                    </a:lnTo>
                    <a:lnTo>
                      <a:pt x="3642" y="649"/>
                    </a:lnTo>
                    <a:lnTo>
                      <a:pt x="3655" y="641"/>
                    </a:lnTo>
                    <a:lnTo>
                      <a:pt x="3655" y="641"/>
                    </a:lnTo>
                    <a:lnTo>
                      <a:pt x="3659" y="638"/>
                    </a:lnTo>
                    <a:lnTo>
                      <a:pt x="3662" y="635"/>
                    </a:lnTo>
                    <a:lnTo>
                      <a:pt x="3663" y="630"/>
                    </a:lnTo>
                    <a:lnTo>
                      <a:pt x="3663" y="626"/>
                    </a:lnTo>
                    <a:lnTo>
                      <a:pt x="3661" y="615"/>
                    </a:lnTo>
                    <a:lnTo>
                      <a:pt x="3657" y="604"/>
                    </a:lnTo>
                    <a:lnTo>
                      <a:pt x="3652" y="594"/>
                    </a:lnTo>
                    <a:lnTo>
                      <a:pt x="3649" y="582"/>
                    </a:lnTo>
                    <a:lnTo>
                      <a:pt x="3647" y="578"/>
                    </a:lnTo>
                    <a:lnTo>
                      <a:pt x="3649" y="573"/>
                    </a:lnTo>
                    <a:lnTo>
                      <a:pt x="3650" y="569"/>
                    </a:lnTo>
                    <a:lnTo>
                      <a:pt x="3652" y="564"/>
                    </a:lnTo>
                    <a:lnTo>
                      <a:pt x="3652" y="564"/>
                    </a:lnTo>
                    <a:lnTo>
                      <a:pt x="3655" y="562"/>
                    </a:lnTo>
                    <a:lnTo>
                      <a:pt x="3660" y="561"/>
                    </a:lnTo>
                    <a:lnTo>
                      <a:pt x="3665" y="560"/>
                    </a:lnTo>
                    <a:lnTo>
                      <a:pt x="3670" y="560"/>
                    </a:lnTo>
                    <a:lnTo>
                      <a:pt x="3694" y="560"/>
                    </a:lnTo>
                    <a:lnTo>
                      <a:pt x="3705" y="560"/>
                    </a:lnTo>
                    <a:lnTo>
                      <a:pt x="3711" y="558"/>
                    </a:lnTo>
                    <a:lnTo>
                      <a:pt x="3715" y="556"/>
                    </a:lnTo>
                    <a:lnTo>
                      <a:pt x="3719" y="553"/>
                    </a:lnTo>
                    <a:lnTo>
                      <a:pt x="3721" y="548"/>
                    </a:lnTo>
                    <a:lnTo>
                      <a:pt x="3723" y="543"/>
                    </a:lnTo>
                    <a:lnTo>
                      <a:pt x="3724" y="536"/>
                    </a:lnTo>
                    <a:lnTo>
                      <a:pt x="3724" y="536"/>
                    </a:lnTo>
                    <a:lnTo>
                      <a:pt x="3724" y="533"/>
                    </a:lnTo>
                    <a:lnTo>
                      <a:pt x="3725" y="532"/>
                    </a:lnTo>
                    <a:lnTo>
                      <a:pt x="3728" y="530"/>
                    </a:lnTo>
                    <a:lnTo>
                      <a:pt x="3733" y="530"/>
                    </a:lnTo>
                    <a:lnTo>
                      <a:pt x="3736" y="531"/>
                    </a:lnTo>
                    <a:lnTo>
                      <a:pt x="3736" y="531"/>
                    </a:lnTo>
                    <a:lnTo>
                      <a:pt x="3745" y="538"/>
                    </a:lnTo>
                    <a:lnTo>
                      <a:pt x="3753" y="545"/>
                    </a:lnTo>
                    <a:lnTo>
                      <a:pt x="3767" y="560"/>
                    </a:lnTo>
                    <a:lnTo>
                      <a:pt x="3775" y="566"/>
                    </a:lnTo>
                    <a:lnTo>
                      <a:pt x="3783" y="572"/>
                    </a:lnTo>
                    <a:lnTo>
                      <a:pt x="3792" y="577"/>
                    </a:lnTo>
                    <a:lnTo>
                      <a:pt x="3801" y="579"/>
                    </a:lnTo>
                    <a:lnTo>
                      <a:pt x="3801" y="579"/>
                    </a:lnTo>
                    <a:lnTo>
                      <a:pt x="3816" y="581"/>
                    </a:lnTo>
                    <a:lnTo>
                      <a:pt x="3829" y="581"/>
                    </a:lnTo>
                    <a:lnTo>
                      <a:pt x="3843" y="580"/>
                    </a:lnTo>
                    <a:lnTo>
                      <a:pt x="3858" y="578"/>
                    </a:lnTo>
                    <a:lnTo>
                      <a:pt x="3885" y="572"/>
                    </a:lnTo>
                    <a:lnTo>
                      <a:pt x="3899" y="570"/>
                    </a:lnTo>
                    <a:lnTo>
                      <a:pt x="3914" y="569"/>
                    </a:lnTo>
                    <a:lnTo>
                      <a:pt x="3914" y="569"/>
                    </a:lnTo>
                    <a:lnTo>
                      <a:pt x="3917" y="569"/>
                    </a:lnTo>
                    <a:lnTo>
                      <a:pt x="3920" y="566"/>
                    </a:lnTo>
                    <a:lnTo>
                      <a:pt x="3926" y="560"/>
                    </a:lnTo>
                    <a:lnTo>
                      <a:pt x="3930" y="556"/>
                    </a:lnTo>
                    <a:lnTo>
                      <a:pt x="3933" y="553"/>
                    </a:lnTo>
                    <a:lnTo>
                      <a:pt x="3937" y="552"/>
                    </a:lnTo>
                    <a:lnTo>
                      <a:pt x="3943" y="550"/>
                    </a:lnTo>
                    <a:lnTo>
                      <a:pt x="3943" y="550"/>
                    </a:lnTo>
                    <a:lnTo>
                      <a:pt x="3941" y="529"/>
                    </a:lnTo>
                    <a:lnTo>
                      <a:pt x="3940" y="519"/>
                    </a:lnTo>
                    <a:lnTo>
                      <a:pt x="3937" y="508"/>
                    </a:lnTo>
                    <a:lnTo>
                      <a:pt x="3934" y="498"/>
                    </a:lnTo>
                    <a:lnTo>
                      <a:pt x="3930" y="490"/>
                    </a:lnTo>
                    <a:lnTo>
                      <a:pt x="3924" y="483"/>
                    </a:lnTo>
                    <a:lnTo>
                      <a:pt x="3920" y="481"/>
                    </a:lnTo>
                    <a:lnTo>
                      <a:pt x="3917" y="479"/>
                    </a:lnTo>
                    <a:lnTo>
                      <a:pt x="3917" y="4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6" name="Freeform: Shape 8"/>
            <p:cNvSpPr/>
            <p:nvPr/>
          </p:nvSpPr>
          <p:spPr bwMode="auto">
            <a:xfrm>
              <a:off x="6569533" y="2552681"/>
              <a:ext cx="83979" cy="89769"/>
            </a:xfrm>
            <a:custGeom>
              <a:avLst/>
              <a:gdLst>
                <a:gd name="T0" fmla="*/ 78 w 115"/>
                <a:gd name="T1" fmla="*/ 59 h 124"/>
                <a:gd name="T2" fmla="*/ 71 w 115"/>
                <a:gd name="T3" fmla="*/ 57 h 124"/>
                <a:gd name="T4" fmla="*/ 56 w 115"/>
                <a:gd name="T5" fmla="*/ 58 h 124"/>
                <a:gd name="T6" fmla="*/ 41 w 115"/>
                <a:gd name="T7" fmla="*/ 62 h 124"/>
                <a:gd name="T8" fmla="*/ 28 w 115"/>
                <a:gd name="T9" fmla="*/ 60 h 124"/>
                <a:gd name="T10" fmla="*/ 22 w 115"/>
                <a:gd name="T11" fmla="*/ 56 h 124"/>
                <a:gd name="T12" fmla="*/ 19 w 115"/>
                <a:gd name="T13" fmla="*/ 51 h 124"/>
                <a:gd name="T14" fmla="*/ 15 w 115"/>
                <a:gd name="T15" fmla="*/ 45 h 124"/>
                <a:gd name="T16" fmla="*/ 15 w 115"/>
                <a:gd name="T17" fmla="*/ 38 h 124"/>
                <a:gd name="T18" fmla="*/ 20 w 115"/>
                <a:gd name="T19" fmla="*/ 30 h 124"/>
                <a:gd name="T20" fmla="*/ 31 w 115"/>
                <a:gd name="T21" fmla="*/ 20 h 124"/>
                <a:gd name="T22" fmla="*/ 42 w 115"/>
                <a:gd name="T23" fmla="*/ 9 h 124"/>
                <a:gd name="T24" fmla="*/ 46 w 115"/>
                <a:gd name="T25" fmla="*/ 5 h 124"/>
                <a:gd name="T26" fmla="*/ 46 w 115"/>
                <a:gd name="T27" fmla="*/ 0 h 124"/>
                <a:gd name="T28" fmla="*/ 41 w 115"/>
                <a:gd name="T29" fmla="*/ 4 h 124"/>
                <a:gd name="T30" fmla="*/ 19 w 115"/>
                <a:gd name="T31" fmla="*/ 21 h 124"/>
                <a:gd name="T32" fmla="*/ 8 w 115"/>
                <a:gd name="T33" fmla="*/ 34 h 124"/>
                <a:gd name="T34" fmla="*/ 3 w 115"/>
                <a:gd name="T35" fmla="*/ 46 h 124"/>
                <a:gd name="T36" fmla="*/ 0 w 115"/>
                <a:gd name="T37" fmla="*/ 62 h 124"/>
                <a:gd name="T38" fmla="*/ 2 w 115"/>
                <a:gd name="T39" fmla="*/ 82 h 124"/>
                <a:gd name="T40" fmla="*/ 4 w 115"/>
                <a:gd name="T41" fmla="*/ 93 h 124"/>
                <a:gd name="T42" fmla="*/ 11 w 115"/>
                <a:gd name="T43" fmla="*/ 113 h 124"/>
                <a:gd name="T44" fmla="*/ 21 w 115"/>
                <a:gd name="T45" fmla="*/ 122 h 124"/>
                <a:gd name="T46" fmla="*/ 35 w 115"/>
                <a:gd name="T47" fmla="*/ 124 h 124"/>
                <a:gd name="T48" fmla="*/ 48 w 115"/>
                <a:gd name="T49" fmla="*/ 122 h 124"/>
                <a:gd name="T50" fmla="*/ 73 w 115"/>
                <a:gd name="T51" fmla="*/ 109 h 124"/>
                <a:gd name="T52" fmla="*/ 85 w 115"/>
                <a:gd name="T53" fmla="*/ 104 h 124"/>
                <a:gd name="T54" fmla="*/ 87 w 115"/>
                <a:gd name="T55" fmla="*/ 104 h 124"/>
                <a:gd name="T56" fmla="*/ 91 w 115"/>
                <a:gd name="T57" fmla="*/ 106 h 124"/>
                <a:gd name="T58" fmla="*/ 106 w 115"/>
                <a:gd name="T59" fmla="*/ 106 h 124"/>
                <a:gd name="T60" fmla="*/ 115 w 115"/>
                <a:gd name="T61" fmla="*/ 108 h 124"/>
                <a:gd name="T62" fmla="*/ 113 w 115"/>
                <a:gd name="T63" fmla="*/ 100 h 124"/>
                <a:gd name="T64" fmla="*/ 106 w 115"/>
                <a:gd name="T65" fmla="*/ 87 h 124"/>
                <a:gd name="T66" fmla="*/ 96 w 115"/>
                <a:gd name="T67" fmla="*/ 74 h 124"/>
                <a:gd name="T68" fmla="*/ 78 w 115"/>
                <a:gd name="T69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24">
                  <a:moveTo>
                    <a:pt x="78" y="59"/>
                  </a:moveTo>
                  <a:lnTo>
                    <a:pt x="78" y="59"/>
                  </a:lnTo>
                  <a:lnTo>
                    <a:pt x="74" y="57"/>
                  </a:lnTo>
                  <a:lnTo>
                    <a:pt x="71" y="57"/>
                  </a:lnTo>
                  <a:lnTo>
                    <a:pt x="64" y="56"/>
                  </a:lnTo>
                  <a:lnTo>
                    <a:pt x="56" y="58"/>
                  </a:lnTo>
                  <a:lnTo>
                    <a:pt x="49" y="59"/>
                  </a:lnTo>
                  <a:lnTo>
                    <a:pt x="41" y="62"/>
                  </a:lnTo>
                  <a:lnTo>
                    <a:pt x="35" y="62"/>
                  </a:lnTo>
                  <a:lnTo>
                    <a:pt x="28" y="60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9" y="51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6" y="35"/>
                  </a:lnTo>
                  <a:lnTo>
                    <a:pt x="20" y="30"/>
                  </a:lnTo>
                  <a:lnTo>
                    <a:pt x="25" y="25"/>
                  </a:lnTo>
                  <a:lnTo>
                    <a:pt x="31" y="20"/>
                  </a:lnTo>
                  <a:lnTo>
                    <a:pt x="37" y="15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27" y="14"/>
                  </a:lnTo>
                  <a:lnTo>
                    <a:pt x="19" y="21"/>
                  </a:lnTo>
                  <a:lnTo>
                    <a:pt x="11" y="29"/>
                  </a:lnTo>
                  <a:lnTo>
                    <a:pt x="8" y="34"/>
                  </a:lnTo>
                  <a:lnTo>
                    <a:pt x="5" y="39"/>
                  </a:lnTo>
                  <a:lnTo>
                    <a:pt x="3" y="46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2" y="82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105"/>
                  </a:lnTo>
                  <a:lnTo>
                    <a:pt x="11" y="113"/>
                  </a:lnTo>
                  <a:lnTo>
                    <a:pt x="15" y="118"/>
                  </a:lnTo>
                  <a:lnTo>
                    <a:pt x="21" y="122"/>
                  </a:lnTo>
                  <a:lnTo>
                    <a:pt x="28" y="124"/>
                  </a:lnTo>
                  <a:lnTo>
                    <a:pt x="35" y="124"/>
                  </a:lnTo>
                  <a:lnTo>
                    <a:pt x="41" y="123"/>
                  </a:lnTo>
                  <a:lnTo>
                    <a:pt x="48" y="122"/>
                  </a:lnTo>
                  <a:lnTo>
                    <a:pt x="62" y="116"/>
                  </a:lnTo>
                  <a:lnTo>
                    <a:pt x="73" y="109"/>
                  </a:lnTo>
                  <a:lnTo>
                    <a:pt x="82" y="105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9" y="105"/>
                  </a:lnTo>
                  <a:lnTo>
                    <a:pt x="91" y="106"/>
                  </a:lnTo>
                  <a:lnTo>
                    <a:pt x="98" y="106"/>
                  </a:lnTo>
                  <a:lnTo>
                    <a:pt x="106" y="106"/>
                  </a:lnTo>
                  <a:lnTo>
                    <a:pt x="111" y="107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3" y="100"/>
                  </a:lnTo>
                  <a:lnTo>
                    <a:pt x="111" y="93"/>
                  </a:lnTo>
                  <a:lnTo>
                    <a:pt x="106" y="87"/>
                  </a:lnTo>
                  <a:lnTo>
                    <a:pt x="102" y="80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78" y="59"/>
                  </a:lnTo>
                  <a:lnTo>
                    <a:pt x="78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9"/>
            <p:cNvSpPr/>
            <p:nvPr/>
          </p:nvSpPr>
          <p:spPr bwMode="auto">
            <a:xfrm>
              <a:off x="6434879" y="2264549"/>
              <a:ext cx="1449" cy="8688"/>
            </a:xfrm>
            <a:custGeom>
              <a:avLst/>
              <a:gdLst>
                <a:gd name="T0" fmla="*/ 1 w 1"/>
                <a:gd name="T1" fmla="*/ 0 h 13"/>
                <a:gd name="T2" fmla="*/ 1 w 1"/>
                <a:gd name="T3" fmla="*/ 0 h 13"/>
                <a:gd name="T4" fmla="*/ 0 w 1"/>
                <a:gd name="T5" fmla="*/ 13 h 13"/>
                <a:gd name="T6" fmla="*/ 0 w 1"/>
                <a:gd name="T7" fmla="*/ 13 h 13"/>
                <a:gd name="T8" fmla="*/ 1 w 1"/>
                <a:gd name="T9" fmla="*/ 8 h 13"/>
                <a:gd name="T10" fmla="*/ 1 w 1"/>
                <a:gd name="T11" fmla="*/ 0 h 13"/>
                <a:gd name="T12" fmla="*/ 1 w 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3">
                  <a:moveTo>
                    <a:pt x="1" y="0"/>
                  </a:moveTo>
                  <a:lnTo>
                    <a:pt x="1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10"/>
            <p:cNvSpPr/>
            <p:nvPr/>
          </p:nvSpPr>
          <p:spPr bwMode="auto">
            <a:xfrm>
              <a:off x="5800699" y="2257310"/>
              <a:ext cx="137551" cy="236007"/>
            </a:xfrm>
            <a:custGeom>
              <a:avLst/>
              <a:gdLst>
                <a:gd name="T0" fmla="*/ 15 w 191"/>
                <a:gd name="T1" fmla="*/ 102 h 325"/>
                <a:gd name="T2" fmla="*/ 24 w 191"/>
                <a:gd name="T3" fmla="*/ 111 h 325"/>
                <a:gd name="T4" fmla="*/ 26 w 191"/>
                <a:gd name="T5" fmla="*/ 148 h 325"/>
                <a:gd name="T6" fmla="*/ 30 w 191"/>
                <a:gd name="T7" fmla="*/ 164 h 325"/>
                <a:gd name="T8" fmla="*/ 42 w 191"/>
                <a:gd name="T9" fmla="*/ 184 h 325"/>
                <a:gd name="T10" fmla="*/ 55 w 191"/>
                <a:gd name="T11" fmla="*/ 197 h 325"/>
                <a:gd name="T12" fmla="*/ 66 w 191"/>
                <a:gd name="T13" fmla="*/ 202 h 325"/>
                <a:gd name="T14" fmla="*/ 79 w 191"/>
                <a:gd name="T15" fmla="*/ 214 h 325"/>
                <a:gd name="T16" fmla="*/ 80 w 191"/>
                <a:gd name="T17" fmla="*/ 217 h 325"/>
                <a:gd name="T18" fmla="*/ 74 w 191"/>
                <a:gd name="T19" fmla="*/ 230 h 325"/>
                <a:gd name="T20" fmla="*/ 60 w 191"/>
                <a:gd name="T21" fmla="*/ 232 h 325"/>
                <a:gd name="T22" fmla="*/ 39 w 191"/>
                <a:gd name="T23" fmla="*/ 245 h 325"/>
                <a:gd name="T24" fmla="*/ 25 w 191"/>
                <a:gd name="T25" fmla="*/ 247 h 325"/>
                <a:gd name="T26" fmla="*/ 31 w 191"/>
                <a:gd name="T27" fmla="*/ 266 h 325"/>
                <a:gd name="T28" fmla="*/ 28 w 191"/>
                <a:gd name="T29" fmla="*/ 271 h 325"/>
                <a:gd name="T30" fmla="*/ 19 w 191"/>
                <a:gd name="T31" fmla="*/ 282 h 325"/>
                <a:gd name="T32" fmla="*/ 19 w 191"/>
                <a:gd name="T33" fmla="*/ 298 h 325"/>
                <a:gd name="T34" fmla="*/ 16 w 191"/>
                <a:gd name="T35" fmla="*/ 305 h 325"/>
                <a:gd name="T36" fmla="*/ 1 w 191"/>
                <a:gd name="T37" fmla="*/ 313 h 325"/>
                <a:gd name="T38" fmla="*/ 10 w 191"/>
                <a:gd name="T39" fmla="*/ 315 h 325"/>
                <a:gd name="T40" fmla="*/ 26 w 191"/>
                <a:gd name="T41" fmla="*/ 325 h 325"/>
                <a:gd name="T42" fmla="*/ 33 w 191"/>
                <a:gd name="T43" fmla="*/ 321 h 325"/>
                <a:gd name="T44" fmla="*/ 41 w 191"/>
                <a:gd name="T45" fmla="*/ 318 h 325"/>
                <a:gd name="T46" fmla="*/ 44 w 191"/>
                <a:gd name="T47" fmla="*/ 313 h 325"/>
                <a:gd name="T48" fmla="*/ 94 w 191"/>
                <a:gd name="T49" fmla="*/ 315 h 325"/>
                <a:gd name="T50" fmla="*/ 130 w 191"/>
                <a:gd name="T51" fmla="*/ 313 h 325"/>
                <a:gd name="T52" fmla="*/ 146 w 191"/>
                <a:gd name="T53" fmla="*/ 308 h 325"/>
                <a:gd name="T54" fmla="*/ 156 w 191"/>
                <a:gd name="T55" fmla="*/ 296 h 325"/>
                <a:gd name="T56" fmla="*/ 166 w 191"/>
                <a:gd name="T57" fmla="*/ 273 h 325"/>
                <a:gd name="T58" fmla="*/ 177 w 191"/>
                <a:gd name="T59" fmla="*/ 263 h 325"/>
                <a:gd name="T60" fmla="*/ 189 w 191"/>
                <a:gd name="T61" fmla="*/ 263 h 325"/>
                <a:gd name="T62" fmla="*/ 191 w 191"/>
                <a:gd name="T63" fmla="*/ 256 h 325"/>
                <a:gd name="T64" fmla="*/ 184 w 191"/>
                <a:gd name="T65" fmla="*/ 242 h 325"/>
                <a:gd name="T66" fmla="*/ 168 w 191"/>
                <a:gd name="T67" fmla="*/ 226 h 325"/>
                <a:gd name="T68" fmla="*/ 166 w 191"/>
                <a:gd name="T69" fmla="*/ 214 h 325"/>
                <a:gd name="T70" fmla="*/ 169 w 191"/>
                <a:gd name="T71" fmla="*/ 205 h 325"/>
                <a:gd name="T72" fmla="*/ 164 w 191"/>
                <a:gd name="T73" fmla="*/ 201 h 325"/>
                <a:gd name="T74" fmla="*/ 146 w 191"/>
                <a:gd name="T75" fmla="*/ 193 h 325"/>
                <a:gd name="T76" fmla="*/ 130 w 191"/>
                <a:gd name="T77" fmla="*/ 172 h 325"/>
                <a:gd name="T78" fmla="*/ 114 w 191"/>
                <a:gd name="T79" fmla="*/ 130 h 325"/>
                <a:gd name="T80" fmla="*/ 106 w 191"/>
                <a:gd name="T81" fmla="*/ 118 h 325"/>
                <a:gd name="T82" fmla="*/ 81 w 191"/>
                <a:gd name="T83" fmla="*/ 107 h 325"/>
                <a:gd name="T84" fmla="*/ 69 w 191"/>
                <a:gd name="T85" fmla="*/ 98 h 325"/>
                <a:gd name="T86" fmla="*/ 71 w 191"/>
                <a:gd name="T87" fmla="*/ 86 h 325"/>
                <a:gd name="T88" fmla="*/ 82 w 191"/>
                <a:gd name="T89" fmla="*/ 72 h 325"/>
                <a:gd name="T90" fmla="*/ 98 w 191"/>
                <a:gd name="T91" fmla="*/ 59 h 325"/>
                <a:gd name="T92" fmla="*/ 99 w 191"/>
                <a:gd name="T93" fmla="*/ 49 h 325"/>
                <a:gd name="T94" fmla="*/ 85 w 191"/>
                <a:gd name="T95" fmla="*/ 39 h 325"/>
                <a:gd name="T96" fmla="*/ 71 w 191"/>
                <a:gd name="T97" fmla="*/ 26 h 325"/>
                <a:gd name="T98" fmla="*/ 69 w 191"/>
                <a:gd name="T99" fmla="*/ 6 h 325"/>
                <a:gd name="T100" fmla="*/ 59 w 191"/>
                <a:gd name="T101" fmla="*/ 5 h 325"/>
                <a:gd name="T102" fmla="*/ 50 w 191"/>
                <a:gd name="T103" fmla="*/ 0 h 325"/>
                <a:gd name="T104" fmla="*/ 42 w 191"/>
                <a:gd name="T105" fmla="*/ 19 h 325"/>
                <a:gd name="T106" fmla="*/ 23 w 191"/>
                <a:gd name="T107" fmla="*/ 25 h 325"/>
                <a:gd name="T108" fmla="*/ 3 w 191"/>
                <a:gd name="T109" fmla="*/ 42 h 325"/>
                <a:gd name="T110" fmla="*/ 0 w 191"/>
                <a:gd name="T111" fmla="*/ 53 h 325"/>
                <a:gd name="T112" fmla="*/ 10 w 191"/>
                <a:gd name="T113" fmla="*/ 77 h 325"/>
                <a:gd name="T114" fmla="*/ 15 w 191"/>
                <a:gd name="T115" fmla="*/ 91 h 325"/>
                <a:gd name="T116" fmla="*/ 17 w 191"/>
                <a:gd name="T117" fmla="*/ 99 h 325"/>
                <a:gd name="T118" fmla="*/ 10 w 191"/>
                <a:gd name="T119" fmla="*/ 10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325">
                  <a:moveTo>
                    <a:pt x="10" y="101"/>
                  </a:moveTo>
                  <a:lnTo>
                    <a:pt x="10" y="101"/>
                  </a:lnTo>
                  <a:lnTo>
                    <a:pt x="15" y="102"/>
                  </a:lnTo>
                  <a:lnTo>
                    <a:pt x="19" y="105"/>
                  </a:lnTo>
                  <a:lnTo>
                    <a:pt x="22" y="108"/>
                  </a:lnTo>
                  <a:lnTo>
                    <a:pt x="24" y="111"/>
                  </a:lnTo>
                  <a:lnTo>
                    <a:pt x="26" y="119"/>
                  </a:lnTo>
                  <a:lnTo>
                    <a:pt x="26" y="129"/>
                  </a:lnTo>
                  <a:lnTo>
                    <a:pt x="26" y="148"/>
                  </a:lnTo>
                  <a:lnTo>
                    <a:pt x="26" y="157"/>
                  </a:lnTo>
                  <a:lnTo>
                    <a:pt x="27" y="160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5" y="173"/>
                  </a:lnTo>
                  <a:lnTo>
                    <a:pt x="42" y="184"/>
                  </a:lnTo>
                  <a:lnTo>
                    <a:pt x="46" y="189"/>
                  </a:lnTo>
                  <a:lnTo>
                    <a:pt x="50" y="193"/>
                  </a:lnTo>
                  <a:lnTo>
                    <a:pt x="55" y="197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69" y="206"/>
                  </a:lnTo>
                  <a:lnTo>
                    <a:pt x="74" y="210"/>
                  </a:lnTo>
                  <a:lnTo>
                    <a:pt x="79" y="214"/>
                  </a:lnTo>
                  <a:lnTo>
                    <a:pt x="79" y="214"/>
                  </a:lnTo>
                  <a:lnTo>
                    <a:pt x="80" y="215"/>
                  </a:lnTo>
                  <a:lnTo>
                    <a:pt x="80" y="217"/>
                  </a:lnTo>
                  <a:lnTo>
                    <a:pt x="79" y="223"/>
                  </a:lnTo>
                  <a:lnTo>
                    <a:pt x="76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67" y="230"/>
                  </a:lnTo>
                  <a:lnTo>
                    <a:pt x="60" y="232"/>
                  </a:lnTo>
                  <a:lnTo>
                    <a:pt x="55" y="234"/>
                  </a:lnTo>
                  <a:lnTo>
                    <a:pt x="49" y="238"/>
                  </a:lnTo>
                  <a:lnTo>
                    <a:pt x="39" y="245"/>
                  </a:lnTo>
                  <a:lnTo>
                    <a:pt x="32" y="246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28" y="254"/>
                  </a:lnTo>
                  <a:lnTo>
                    <a:pt x="31" y="260"/>
                  </a:lnTo>
                  <a:lnTo>
                    <a:pt x="31" y="266"/>
                  </a:lnTo>
                  <a:lnTo>
                    <a:pt x="30" y="268"/>
                  </a:lnTo>
                  <a:lnTo>
                    <a:pt x="28" y="271"/>
                  </a:lnTo>
                  <a:lnTo>
                    <a:pt x="28" y="271"/>
                  </a:lnTo>
                  <a:lnTo>
                    <a:pt x="24" y="274"/>
                  </a:lnTo>
                  <a:lnTo>
                    <a:pt x="22" y="279"/>
                  </a:lnTo>
                  <a:lnTo>
                    <a:pt x="19" y="282"/>
                  </a:lnTo>
                  <a:lnTo>
                    <a:pt x="19" y="287"/>
                  </a:lnTo>
                  <a:lnTo>
                    <a:pt x="20" y="293"/>
                  </a:lnTo>
                  <a:lnTo>
                    <a:pt x="19" y="298"/>
                  </a:lnTo>
                  <a:lnTo>
                    <a:pt x="18" y="301"/>
                  </a:lnTo>
                  <a:lnTo>
                    <a:pt x="18" y="301"/>
                  </a:lnTo>
                  <a:lnTo>
                    <a:pt x="16" y="305"/>
                  </a:lnTo>
                  <a:lnTo>
                    <a:pt x="11" y="307"/>
                  </a:lnTo>
                  <a:lnTo>
                    <a:pt x="6" y="309"/>
                  </a:lnTo>
                  <a:lnTo>
                    <a:pt x="1" y="313"/>
                  </a:lnTo>
                  <a:lnTo>
                    <a:pt x="1" y="313"/>
                  </a:lnTo>
                  <a:lnTo>
                    <a:pt x="6" y="313"/>
                  </a:lnTo>
                  <a:lnTo>
                    <a:pt x="10" y="315"/>
                  </a:lnTo>
                  <a:lnTo>
                    <a:pt x="18" y="321"/>
                  </a:lnTo>
                  <a:lnTo>
                    <a:pt x="23" y="323"/>
                  </a:lnTo>
                  <a:lnTo>
                    <a:pt x="26" y="325"/>
                  </a:lnTo>
                  <a:lnTo>
                    <a:pt x="30" y="324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4" y="320"/>
                  </a:lnTo>
                  <a:lnTo>
                    <a:pt x="36" y="318"/>
                  </a:lnTo>
                  <a:lnTo>
                    <a:pt x="41" y="318"/>
                  </a:lnTo>
                  <a:lnTo>
                    <a:pt x="44" y="317"/>
                  </a:lnTo>
                  <a:lnTo>
                    <a:pt x="44" y="315"/>
                  </a:lnTo>
                  <a:lnTo>
                    <a:pt x="44" y="313"/>
                  </a:lnTo>
                  <a:lnTo>
                    <a:pt x="44" y="313"/>
                  </a:lnTo>
                  <a:lnTo>
                    <a:pt x="69" y="314"/>
                  </a:lnTo>
                  <a:lnTo>
                    <a:pt x="94" y="315"/>
                  </a:lnTo>
                  <a:lnTo>
                    <a:pt x="106" y="315"/>
                  </a:lnTo>
                  <a:lnTo>
                    <a:pt x="118" y="314"/>
                  </a:lnTo>
                  <a:lnTo>
                    <a:pt x="130" y="313"/>
                  </a:lnTo>
                  <a:lnTo>
                    <a:pt x="142" y="309"/>
                  </a:lnTo>
                  <a:lnTo>
                    <a:pt x="142" y="309"/>
                  </a:lnTo>
                  <a:lnTo>
                    <a:pt x="146" y="308"/>
                  </a:lnTo>
                  <a:lnTo>
                    <a:pt x="148" y="307"/>
                  </a:lnTo>
                  <a:lnTo>
                    <a:pt x="152" y="301"/>
                  </a:lnTo>
                  <a:lnTo>
                    <a:pt x="156" y="296"/>
                  </a:lnTo>
                  <a:lnTo>
                    <a:pt x="159" y="288"/>
                  </a:lnTo>
                  <a:lnTo>
                    <a:pt x="162" y="281"/>
                  </a:lnTo>
                  <a:lnTo>
                    <a:pt x="166" y="273"/>
                  </a:lnTo>
                  <a:lnTo>
                    <a:pt x="171" y="267"/>
                  </a:lnTo>
                  <a:lnTo>
                    <a:pt x="177" y="263"/>
                  </a:lnTo>
                  <a:lnTo>
                    <a:pt x="177" y="263"/>
                  </a:lnTo>
                  <a:lnTo>
                    <a:pt x="181" y="263"/>
                  </a:lnTo>
                  <a:lnTo>
                    <a:pt x="185" y="263"/>
                  </a:lnTo>
                  <a:lnTo>
                    <a:pt x="189" y="263"/>
                  </a:lnTo>
                  <a:lnTo>
                    <a:pt x="190" y="262"/>
                  </a:lnTo>
                  <a:lnTo>
                    <a:pt x="190" y="262"/>
                  </a:lnTo>
                  <a:lnTo>
                    <a:pt x="191" y="256"/>
                  </a:lnTo>
                  <a:lnTo>
                    <a:pt x="190" y="251"/>
                  </a:lnTo>
                  <a:lnTo>
                    <a:pt x="188" y="247"/>
                  </a:lnTo>
                  <a:lnTo>
                    <a:pt x="184" y="242"/>
                  </a:lnTo>
                  <a:lnTo>
                    <a:pt x="175" y="234"/>
                  </a:lnTo>
                  <a:lnTo>
                    <a:pt x="172" y="231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7" y="221"/>
                  </a:lnTo>
                  <a:lnTo>
                    <a:pt x="166" y="214"/>
                  </a:lnTo>
                  <a:lnTo>
                    <a:pt x="166" y="212"/>
                  </a:lnTo>
                  <a:lnTo>
                    <a:pt x="167" y="208"/>
                  </a:lnTo>
                  <a:lnTo>
                    <a:pt x="169" y="205"/>
                  </a:lnTo>
                  <a:lnTo>
                    <a:pt x="172" y="201"/>
                  </a:lnTo>
                  <a:lnTo>
                    <a:pt x="172" y="201"/>
                  </a:lnTo>
                  <a:lnTo>
                    <a:pt x="164" y="201"/>
                  </a:lnTo>
                  <a:lnTo>
                    <a:pt x="157" y="200"/>
                  </a:lnTo>
                  <a:lnTo>
                    <a:pt x="150" y="198"/>
                  </a:lnTo>
                  <a:lnTo>
                    <a:pt x="146" y="193"/>
                  </a:lnTo>
                  <a:lnTo>
                    <a:pt x="141" y="189"/>
                  </a:lnTo>
                  <a:lnTo>
                    <a:pt x="137" y="184"/>
                  </a:lnTo>
                  <a:lnTo>
                    <a:pt x="130" y="172"/>
                  </a:lnTo>
                  <a:lnTo>
                    <a:pt x="124" y="158"/>
                  </a:lnTo>
                  <a:lnTo>
                    <a:pt x="119" y="143"/>
                  </a:lnTo>
                  <a:lnTo>
                    <a:pt x="114" y="130"/>
                  </a:lnTo>
                  <a:lnTo>
                    <a:pt x="110" y="124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101" y="115"/>
                  </a:lnTo>
                  <a:lnTo>
                    <a:pt x="96" y="113"/>
                  </a:lnTo>
                  <a:lnTo>
                    <a:pt x="81" y="107"/>
                  </a:lnTo>
                  <a:lnTo>
                    <a:pt x="75" y="105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9" y="94"/>
                  </a:lnTo>
                  <a:lnTo>
                    <a:pt x="69" y="91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5" y="79"/>
                  </a:lnTo>
                  <a:lnTo>
                    <a:pt x="82" y="72"/>
                  </a:lnTo>
                  <a:lnTo>
                    <a:pt x="90" y="66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9" y="57"/>
                  </a:lnTo>
                  <a:lnTo>
                    <a:pt x="100" y="53"/>
                  </a:lnTo>
                  <a:lnTo>
                    <a:pt x="99" y="49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85" y="39"/>
                  </a:lnTo>
                  <a:lnTo>
                    <a:pt x="80" y="35"/>
                  </a:lnTo>
                  <a:lnTo>
                    <a:pt x="74" y="31"/>
                  </a:lnTo>
                  <a:lnTo>
                    <a:pt x="71" y="26"/>
                  </a:lnTo>
                  <a:lnTo>
                    <a:pt x="68" y="21"/>
                  </a:lnTo>
                  <a:lnTo>
                    <a:pt x="68" y="1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4" y="6"/>
                  </a:lnTo>
                  <a:lnTo>
                    <a:pt x="59" y="5"/>
                  </a:lnTo>
                  <a:lnTo>
                    <a:pt x="55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2" y="19"/>
                  </a:lnTo>
                  <a:lnTo>
                    <a:pt x="35" y="21"/>
                  </a:lnTo>
                  <a:lnTo>
                    <a:pt x="28" y="23"/>
                  </a:lnTo>
                  <a:lnTo>
                    <a:pt x="23" y="25"/>
                  </a:lnTo>
                  <a:lnTo>
                    <a:pt x="17" y="28"/>
                  </a:lnTo>
                  <a:lnTo>
                    <a:pt x="11" y="3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1" y="59"/>
                  </a:lnTo>
                  <a:lnTo>
                    <a:pt x="3" y="65"/>
                  </a:lnTo>
                  <a:lnTo>
                    <a:pt x="10" y="77"/>
                  </a:lnTo>
                  <a:lnTo>
                    <a:pt x="13" y="84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6" y="100"/>
                  </a:lnTo>
                  <a:lnTo>
                    <a:pt x="14" y="101"/>
                  </a:lnTo>
                  <a:lnTo>
                    <a:pt x="10" y="101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11"/>
            <p:cNvSpPr/>
            <p:nvPr/>
          </p:nvSpPr>
          <p:spPr bwMode="auto">
            <a:xfrm>
              <a:off x="5712377" y="2354320"/>
              <a:ext cx="91218" cy="114383"/>
            </a:xfrm>
            <a:custGeom>
              <a:avLst/>
              <a:gdLst>
                <a:gd name="T0" fmla="*/ 29 w 127"/>
                <a:gd name="T1" fmla="*/ 123 h 158"/>
                <a:gd name="T2" fmla="*/ 28 w 127"/>
                <a:gd name="T3" fmla="*/ 130 h 158"/>
                <a:gd name="T4" fmla="*/ 37 w 127"/>
                <a:gd name="T5" fmla="*/ 140 h 158"/>
                <a:gd name="T6" fmla="*/ 39 w 127"/>
                <a:gd name="T7" fmla="*/ 142 h 158"/>
                <a:gd name="T8" fmla="*/ 38 w 127"/>
                <a:gd name="T9" fmla="*/ 158 h 158"/>
                <a:gd name="T10" fmla="*/ 44 w 127"/>
                <a:gd name="T11" fmla="*/ 157 h 158"/>
                <a:gd name="T12" fmla="*/ 57 w 127"/>
                <a:gd name="T13" fmla="*/ 152 h 158"/>
                <a:gd name="T14" fmla="*/ 72 w 127"/>
                <a:gd name="T15" fmla="*/ 147 h 158"/>
                <a:gd name="T16" fmla="*/ 78 w 127"/>
                <a:gd name="T17" fmla="*/ 146 h 158"/>
                <a:gd name="T18" fmla="*/ 86 w 127"/>
                <a:gd name="T19" fmla="*/ 145 h 158"/>
                <a:gd name="T20" fmla="*/ 91 w 127"/>
                <a:gd name="T21" fmla="*/ 140 h 158"/>
                <a:gd name="T22" fmla="*/ 99 w 127"/>
                <a:gd name="T23" fmla="*/ 125 h 158"/>
                <a:gd name="T24" fmla="*/ 104 w 127"/>
                <a:gd name="T25" fmla="*/ 107 h 158"/>
                <a:gd name="T26" fmla="*/ 109 w 127"/>
                <a:gd name="T27" fmla="*/ 89 h 158"/>
                <a:gd name="T28" fmla="*/ 114 w 127"/>
                <a:gd name="T29" fmla="*/ 80 h 158"/>
                <a:gd name="T30" fmla="*/ 120 w 127"/>
                <a:gd name="T31" fmla="*/ 76 h 158"/>
                <a:gd name="T32" fmla="*/ 127 w 127"/>
                <a:gd name="T33" fmla="*/ 78 h 158"/>
                <a:gd name="T34" fmla="*/ 123 w 127"/>
                <a:gd name="T35" fmla="*/ 64 h 158"/>
                <a:gd name="T36" fmla="*/ 120 w 127"/>
                <a:gd name="T37" fmla="*/ 37 h 158"/>
                <a:gd name="T38" fmla="*/ 121 w 127"/>
                <a:gd name="T39" fmla="*/ 22 h 158"/>
                <a:gd name="T40" fmla="*/ 122 w 127"/>
                <a:gd name="T41" fmla="*/ 12 h 158"/>
                <a:gd name="T42" fmla="*/ 120 w 127"/>
                <a:gd name="T43" fmla="*/ 4 h 158"/>
                <a:gd name="T44" fmla="*/ 112 w 127"/>
                <a:gd name="T45" fmla="*/ 0 h 158"/>
                <a:gd name="T46" fmla="*/ 97 w 127"/>
                <a:gd name="T47" fmla="*/ 3 h 158"/>
                <a:gd name="T48" fmla="*/ 88 w 127"/>
                <a:gd name="T49" fmla="*/ 6 h 158"/>
                <a:gd name="T50" fmla="*/ 72 w 127"/>
                <a:gd name="T51" fmla="*/ 14 h 158"/>
                <a:gd name="T52" fmla="*/ 58 w 127"/>
                <a:gd name="T53" fmla="*/ 25 h 158"/>
                <a:gd name="T54" fmla="*/ 48 w 127"/>
                <a:gd name="T55" fmla="*/ 39 h 158"/>
                <a:gd name="T56" fmla="*/ 44 w 127"/>
                <a:gd name="T57" fmla="*/ 48 h 158"/>
                <a:gd name="T58" fmla="*/ 40 w 127"/>
                <a:gd name="T59" fmla="*/ 40 h 158"/>
                <a:gd name="T60" fmla="*/ 38 w 127"/>
                <a:gd name="T61" fmla="*/ 38 h 158"/>
                <a:gd name="T62" fmla="*/ 29 w 127"/>
                <a:gd name="T63" fmla="*/ 37 h 158"/>
                <a:gd name="T64" fmla="*/ 21 w 127"/>
                <a:gd name="T65" fmla="*/ 39 h 158"/>
                <a:gd name="T66" fmla="*/ 14 w 127"/>
                <a:gd name="T67" fmla="*/ 46 h 158"/>
                <a:gd name="T68" fmla="*/ 11 w 127"/>
                <a:gd name="T69" fmla="*/ 54 h 158"/>
                <a:gd name="T70" fmla="*/ 7 w 127"/>
                <a:gd name="T71" fmla="*/ 64 h 158"/>
                <a:gd name="T72" fmla="*/ 5 w 127"/>
                <a:gd name="T73" fmla="*/ 88 h 158"/>
                <a:gd name="T74" fmla="*/ 2 w 127"/>
                <a:gd name="T75" fmla="*/ 99 h 158"/>
                <a:gd name="T76" fmla="*/ 0 w 127"/>
                <a:gd name="T77" fmla="*/ 105 h 158"/>
                <a:gd name="T78" fmla="*/ 3 w 127"/>
                <a:gd name="T79" fmla="*/ 113 h 158"/>
                <a:gd name="T80" fmla="*/ 11 w 127"/>
                <a:gd name="T81" fmla="*/ 119 h 158"/>
                <a:gd name="T82" fmla="*/ 29 w 127"/>
                <a:gd name="T83" fmla="*/ 1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58">
                  <a:moveTo>
                    <a:pt x="29" y="123"/>
                  </a:moveTo>
                  <a:lnTo>
                    <a:pt x="29" y="123"/>
                  </a:lnTo>
                  <a:lnTo>
                    <a:pt x="28" y="126"/>
                  </a:lnTo>
                  <a:lnTo>
                    <a:pt x="28" y="130"/>
                  </a:lnTo>
                  <a:lnTo>
                    <a:pt x="31" y="134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9" y="142"/>
                  </a:lnTo>
                  <a:lnTo>
                    <a:pt x="39" y="148"/>
                  </a:lnTo>
                  <a:lnTo>
                    <a:pt x="38" y="158"/>
                  </a:lnTo>
                  <a:lnTo>
                    <a:pt x="38" y="158"/>
                  </a:lnTo>
                  <a:lnTo>
                    <a:pt x="44" y="157"/>
                  </a:lnTo>
                  <a:lnTo>
                    <a:pt x="48" y="156"/>
                  </a:lnTo>
                  <a:lnTo>
                    <a:pt x="57" y="152"/>
                  </a:lnTo>
                  <a:lnTo>
                    <a:pt x="66" y="148"/>
                  </a:lnTo>
                  <a:lnTo>
                    <a:pt x="72" y="147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82" y="146"/>
                  </a:lnTo>
                  <a:lnTo>
                    <a:pt x="86" y="145"/>
                  </a:lnTo>
                  <a:lnTo>
                    <a:pt x="89" y="142"/>
                  </a:lnTo>
                  <a:lnTo>
                    <a:pt x="91" y="140"/>
                  </a:lnTo>
                  <a:lnTo>
                    <a:pt x="96" y="133"/>
                  </a:lnTo>
                  <a:lnTo>
                    <a:pt x="99" y="125"/>
                  </a:lnTo>
                  <a:lnTo>
                    <a:pt x="102" y="116"/>
                  </a:lnTo>
                  <a:lnTo>
                    <a:pt x="104" y="107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11" y="83"/>
                  </a:lnTo>
                  <a:lnTo>
                    <a:pt x="114" y="80"/>
                  </a:lnTo>
                  <a:lnTo>
                    <a:pt x="116" y="78"/>
                  </a:lnTo>
                  <a:lnTo>
                    <a:pt x="120" y="76"/>
                  </a:lnTo>
                  <a:lnTo>
                    <a:pt x="123" y="76"/>
                  </a:lnTo>
                  <a:lnTo>
                    <a:pt x="127" y="78"/>
                  </a:lnTo>
                  <a:lnTo>
                    <a:pt x="127" y="78"/>
                  </a:lnTo>
                  <a:lnTo>
                    <a:pt x="123" y="64"/>
                  </a:lnTo>
                  <a:lnTo>
                    <a:pt x="120" y="50"/>
                  </a:lnTo>
                  <a:lnTo>
                    <a:pt x="120" y="3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1" y="7"/>
                  </a:lnTo>
                  <a:lnTo>
                    <a:pt x="120" y="4"/>
                  </a:lnTo>
                  <a:lnTo>
                    <a:pt x="116" y="1"/>
                  </a:lnTo>
                  <a:lnTo>
                    <a:pt x="112" y="0"/>
                  </a:lnTo>
                  <a:lnTo>
                    <a:pt x="105" y="1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88" y="6"/>
                  </a:lnTo>
                  <a:lnTo>
                    <a:pt x="80" y="9"/>
                  </a:lnTo>
                  <a:lnTo>
                    <a:pt x="72" y="14"/>
                  </a:lnTo>
                  <a:lnTo>
                    <a:pt x="65" y="20"/>
                  </a:lnTo>
                  <a:lnTo>
                    <a:pt x="58" y="25"/>
                  </a:lnTo>
                  <a:lnTo>
                    <a:pt x="53" y="32"/>
                  </a:lnTo>
                  <a:lnTo>
                    <a:pt x="48" y="39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40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4" y="38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4" y="4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7" y="64"/>
                  </a:lnTo>
                  <a:lnTo>
                    <a:pt x="6" y="76"/>
                  </a:lnTo>
                  <a:lnTo>
                    <a:pt x="5" y="88"/>
                  </a:lnTo>
                  <a:lnTo>
                    <a:pt x="4" y="94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3" y="113"/>
                  </a:lnTo>
                  <a:lnTo>
                    <a:pt x="6" y="116"/>
                  </a:lnTo>
                  <a:lnTo>
                    <a:pt x="11" y="119"/>
                  </a:lnTo>
                  <a:lnTo>
                    <a:pt x="16" y="121"/>
                  </a:lnTo>
                  <a:lnTo>
                    <a:pt x="29" y="123"/>
                  </a:lnTo>
                  <a:lnTo>
                    <a:pt x="29" y="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12"/>
            <p:cNvSpPr/>
            <p:nvPr/>
          </p:nvSpPr>
          <p:spPr bwMode="auto">
            <a:xfrm>
              <a:off x="6385650" y="2630867"/>
              <a:ext cx="334465" cy="160717"/>
            </a:xfrm>
            <a:custGeom>
              <a:avLst/>
              <a:gdLst>
                <a:gd name="T0" fmla="*/ 311 w 463"/>
                <a:gd name="T1" fmla="*/ 186 h 222"/>
                <a:gd name="T2" fmla="*/ 323 w 463"/>
                <a:gd name="T3" fmla="*/ 175 h 222"/>
                <a:gd name="T4" fmla="*/ 333 w 463"/>
                <a:gd name="T5" fmla="*/ 155 h 222"/>
                <a:gd name="T6" fmla="*/ 342 w 463"/>
                <a:gd name="T7" fmla="*/ 131 h 222"/>
                <a:gd name="T8" fmla="*/ 369 w 463"/>
                <a:gd name="T9" fmla="*/ 131 h 222"/>
                <a:gd name="T10" fmla="*/ 406 w 463"/>
                <a:gd name="T11" fmla="*/ 128 h 222"/>
                <a:gd name="T12" fmla="*/ 435 w 463"/>
                <a:gd name="T13" fmla="*/ 115 h 222"/>
                <a:gd name="T14" fmla="*/ 456 w 463"/>
                <a:gd name="T15" fmla="*/ 99 h 222"/>
                <a:gd name="T16" fmla="*/ 458 w 463"/>
                <a:gd name="T17" fmla="*/ 82 h 222"/>
                <a:gd name="T18" fmla="*/ 463 w 463"/>
                <a:gd name="T19" fmla="*/ 72 h 222"/>
                <a:gd name="T20" fmla="*/ 436 w 463"/>
                <a:gd name="T21" fmla="*/ 51 h 222"/>
                <a:gd name="T22" fmla="*/ 411 w 463"/>
                <a:gd name="T23" fmla="*/ 24 h 222"/>
                <a:gd name="T24" fmla="*/ 387 w 463"/>
                <a:gd name="T25" fmla="*/ 15 h 222"/>
                <a:gd name="T26" fmla="*/ 369 w 463"/>
                <a:gd name="T27" fmla="*/ 0 h 222"/>
                <a:gd name="T28" fmla="*/ 362 w 463"/>
                <a:gd name="T29" fmla="*/ 34 h 222"/>
                <a:gd name="T30" fmla="*/ 321 w 463"/>
                <a:gd name="T31" fmla="*/ 62 h 222"/>
                <a:gd name="T32" fmla="*/ 281 w 463"/>
                <a:gd name="T33" fmla="*/ 65 h 222"/>
                <a:gd name="T34" fmla="*/ 238 w 463"/>
                <a:gd name="T35" fmla="*/ 46 h 222"/>
                <a:gd name="T36" fmla="*/ 235 w 463"/>
                <a:gd name="T37" fmla="*/ 55 h 222"/>
                <a:gd name="T38" fmla="*/ 225 w 463"/>
                <a:gd name="T39" fmla="*/ 57 h 222"/>
                <a:gd name="T40" fmla="*/ 231 w 463"/>
                <a:gd name="T41" fmla="*/ 66 h 222"/>
                <a:gd name="T42" fmla="*/ 244 w 463"/>
                <a:gd name="T43" fmla="*/ 75 h 222"/>
                <a:gd name="T44" fmla="*/ 235 w 463"/>
                <a:gd name="T45" fmla="*/ 95 h 222"/>
                <a:gd name="T46" fmla="*/ 204 w 463"/>
                <a:gd name="T47" fmla="*/ 94 h 222"/>
                <a:gd name="T48" fmla="*/ 195 w 463"/>
                <a:gd name="T49" fmla="*/ 101 h 222"/>
                <a:gd name="T50" fmla="*/ 190 w 463"/>
                <a:gd name="T51" fmla="*/ 129 h 222"/>
                <a:gd name="T52" fmla="*/ 177 w 463"/>
                <a:gd name="T53" fmla="*/ 134 h 222"/>
                <a:gd name="T54" fmla="*/ 168 w 463"/>
                <a:gd name="T55" fmla="*/ 125 h 222"/>
                <a:gd name="T56" fmla="*/ 179 w 463"/>
                <a:gd name="T57" fmla="*/ 68 h 222"/>
                <a:gd name="T58" fmla="*/ 167 w 463"/>
                <a:gd name="T59" fmla="*/ 51 h 222"/>
                <a:gd name="T60" fmla="*/ 134 w 463"/>
                <a:gd name="T61" fmla="*/ 58 h 222"/>
                <a:gd name="T62" fmla="*/ 103 w 463"/>
                <a:gd name="T63" fmla="*/ 65 h 222"/>
                <a:gd name="T64" fmla="*/ 97 w 463"/>
                <a:gd name="T65" fmla="*/ 87 h 222"/>
                <a:gd name="T66" fmla="*/ 87 w 463"/>
                <a:gd name="T67" fmla="*/ 90 h 222"/>
                <a:gd name="T68" fmla="*/ 78 w 463"/>
                <a:gd name="T69" fmla="*/ 105 h 222"/>
                <a:gd name="T70" fmla="*/ 61 w 463"/>
                <a:gd name="T71" fmla="*/ 111 h 222"/>
                <a:gd name="T72" fmla="*/ 57 w 463"/>
                <a:gd name="T73" fmla="*/ 117 h 222"/>
                <a:gd name="T74" fmla="*/ 47 w 463"/>
                <a:gd name="T75" fmla="*/ 124 h 222"/>
                <a:gd name="T76" fmla="*/ 11 w 463"/>
                <a:gd name="T77" fmla="*/ 142 h 222"/>
                <a:gd name="T78" fmla="*/ 10 w 463"/>
                <a:gd name="T79" fmla="*/ 155 h 222"/>
                <a:gd name="T80" fmla="*/ 3 w 463"/>
                <a:gd name="T81" fmla="*/ 166 h 222"/>
                <a:gd name="T82" fmla="*/ 13 w 463"/>
                <a:gd name="T83" fmla="*/ 174 h 222"/>
                <a:gd name="T84" fmla="*/ 38 w 463"/>
                <a:gd name="T85" fmla="*/ 184 h 222"/>
                <a:gd name="T86" fmla="*/ 62 w 463"/>
                <a:gd name="T87" fmla="*/ 210 h 222"/>
                <a:gd name="T88" fmla="*/ 94 w 463"/>
                <a:gd name="T89" fmla="*/ 204 h 222"/>
                <a:gd name="T90" fmla="*/ 128 w 463"/>
                <a:gd name="T91" fmla="*/ 199 h 222"/>
                <a:gd name="T92" fmla="*/ 141 w 463"/>
                <a:gd name="T93" fmla="*/ 211 h 222"/>
                <a:gd name="T94" fmla="*/ 166 w 463"/>
                <a:gd name="T95" fmla="*/ 208 h 222"/>
                <a:gd name="T96" fmla="*/ 173 w 463"/>
                <a:gd name="T97" fmla="*/ 203 h 222"/>
                <a:gd name="T98" fmla="*/ 185 w 463"/>
                <a:gd name="T99" fmla="*/ 207 h 222"/>
                <a:gd name="T100" fmla="*/ 199 w 463"/>
                <a:gd name="T101" fmla="*/ 221 h 222"/>
                <a:gd name="T102" fmla="*/ 249 w 463"/>
                <a:gd name="T103" fmla="*/ 2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3" h="222">
                  <a:moveTo>
                    <a:pt x="300" y="191"/>
                  </a:moveTo>
                  <a:lnTo>
                    <a:pt x="300" y="191"/>
                  </a:lnTo>
                  <a:lnTo>
                    <a:pt x="306" y="189"/>
                  </a:lnTo>
                  <a:lnTo>
                    <a:pt x="309" y="188"/>
                  </a:lnTo>
                  <a:lnTo>
                    <a:pt x="311" y="186"/>
                  </a:lnTo>
                  <a:lnTo>
                    <a:pt x="312" y="184"/>
                  </a:lnTo>
                  <a:lnTo>
                    <a:pt x="315" y="180"/>
                  </a:lnTo>
                  <a:lnTo>
                    <a:pt x="318" y="178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7" y="172"/>
                  </a:lnTo>
                  <a:lnTo>
                    <a:pt x="331" y="170"/>
                  </a:lnTo>
                  <a:lnTo>
                    <a:pt x="332" y="166"/>
                  </a:lnTo>
                  <a:lnTo>
                    <a:pt x="333" y="163"/>
                  </a:lnTo>
                  <a:lnTo>
                    <a:pt x="333" y="155"/>
                  </a:lnTo>
                  <a:lnTo>
                    <a:pt x="333" y="141"/>
                  </a:lnTo>
                  <a:lnTo>
                    <a:pt x="333" y="141"/>
                  </a:lnTo>
                  <a:lnTo>
                    <a:pt x="335" y="136"/>
                  </a:lnTo>
                  <a:lnTo>
                    <a:pt x="339" y="132"/>
                  </a:lnTo>
                  <a:lnTo>
                    <a:pt x="342" y="131"/>
                  </a:lnTo>
                  <a:lnTo>
                    <a:pt x="348" y="131"/>
                  </a:lnTo>
                  <a:lnTo>
                    <a:pt x="359" y="133"/>
                  </a:lnTo>
                  <a:lnTo>
                    <a:pt x="365" y="133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8" y="126"/>
                  </a:lnTo>
                  <a:lnTo>
                    <a:pt x="385" y="125"/>
                  </a:lnTo>
                  <a:lnTo>
                    <a:pt x="394" y="126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12" y="129"/>
                  </a:lnTo>
                  <a:lnTo>
                    <a:pt x="418" y="128"/>
                  </a:lnTo>
                  <a:lnTo>
                    <a:pt x="424" y="125"/>
                  </a:lnTo>
                  <a:lnTo>
                    <a:pt x="427" y="122"/>
                  </a:lnTo>
                  <a:lnTo>
                    <a:pt x="435" y="115"/>
                  </a:lnTo>
                  <a:lnTo>
                    <a:pt x="440" y="113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51" y="105"/>
                  </a:lnTo>
                  <a:lnTo>
                    <a:pt x="456" y="99"/>
                  </a:lnTo>
                  <a:lnTo>
                    <a:pt x="458" y="92"/>
                  </a:lnTo>
                  <a:lnTo>
                    <a:pt x="461" y="82"/>
                  </a:lnTo>
                  <a:lnTo>
                    <a:pt x="461" y="82"/>
                  </a:lnTo>
                  <a:lnTo>
                    <a:pt x="458" y="82"/>
                  </a:lnTo>
                  <a:lnTo>
                    <a:pt x="458" y="82"/>
                  </a:lnTo>
                  <a:lnTo>
                    <a:pt x="461" y="82"/>
                  </a:lnTo>
                  <a:lnTo>
                    <a:pt x="461" y="82"/>
                  </a:lnTo>
                  <a:lnTo>
                    <a:pt x="463" y="78"/>
                  </a:lnTo>
                  <a:lnTo>
                    <a:pt x="463" y="78"/>
                  </a:lnTo>
                  <a:lnTo>
                    <a:pt x="463" y="72"/>
                  </a:lnTo>
                  <a:lnTo>
                    <a:pt x="460" y="67"/>
                  </a:lnTo>
                  <a:lnTo>
                    <a:pt x="456" y="64"/>
                  </a:lnTo>
                  <a:lnTo>
                    <a:pt x="450" y="61"/>
                  </a:lnTo>
                  <a:lnTo>
                    <a:pt x="443" y="56"/>
                  </a:lnTo>
                  <a:lnTo>
                    <a:pt x="436" y="51"/>
                  </a:lnTo>
                  <a:lnTo>
                    <a:pt x="430" y="46"/>
                  </a:lnTo>
                  <a:lnTo>
                    <a:pt x="423" y="37"/>
                  </a:lnTo>
                  <a:lnTo>
                    <a:pt x="423" y="37"/>
                  </a:lnTo>
                  <a:lnTo>
                    <a:pt x="417" y="30"/>
                  </a:lnTo>
                  <a:lnTo>
                    <a:pt x="411" y="24"/>
                  </a:lnTo>
                  <a:lnTo>
                    <a:pt x="407" y="22"/>
                  </a:lnTo>
                  <a:lnTo>
                    <a:pt x="402" y="21"/>
                  </a:lnTo>
                  <a:lnTo>
                    <a:pt x="397" y="21"/>
                  </a:lnTo>
                  <a:lnTo>
                    <a:pt x="392" y="18"/>
                  </a:lnTo>
                  <a:lnTo>
                    <a:pt x="387" y="15"/>
                  </a:lnTo>
                  <a:lnTo>
                    <a:pt x="382" y="9"/>
                  </a:lnTo>
                  <a:lnTo>
                    <a:pt x="382" y="9"/>
                  </a:lnTo>
                  <a:lnTo>
                    <a:pt x="376" y="4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70" y="9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7" y="28"/>
                  </a:lnTo>
                  <a:lnTo>
                    <a:pt x="362" y="34"/>
                  </a:lnTo>
                  <a:lnTo>
                    <a:pt x="358" y="41"/>
                  </a:lnTo>
                  <a:lnTo>
                    <a:pt x="351" y="47"/>
                  </a:lnTo>
                  <a:lnTo>
                    <a:pt x="344" y="51"/>
                  </a:lnTo>
                  <a:lnTo>
                    <a:pt x="336" y="56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12" y="65"/>
                  </a:lnTo>
                  <a:lnTo>
                    <a:pt x="302" y="66"/>
                  </a:lnTo>
                  <a:lnTo>
                    <a:pt x="292" y="66"/>
                  </a:lnTo>
                  <a:lnTo>
                    <a:pt x="281" y="65"/>
                  </a:lnTo>
                  <a:lnTo>
                    <a:pt x="270" y="63"/>
                  </a:lnTo>
                  <a:lnTo>
                    <a:pt x="260" y="58"/>
                  </a:lnTo>
                  <a:lnTo>
                    <a:pt x="250" y="53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7" y="47"/>
                  </a:lnTo>
                  <a:lnTo>
                    <a:pt x="236" y="48"/>
                  </a:lnTo>
                  <a:lnTo>
                    <a:pt x="235" y="51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29" y="55"/>
                  </a:lnTo>
                  <a:lnTo>
                    <a:pt x="227" y="55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5" y="65"/>
                  </a:lnTo>
                  <a:lnTo>
                    <a:pt x="225" y="65"/>
                  </a:lnTo>
                  <a:lnTo>
                    <a:pt x="228" y="65"/>
                  </a:lnTo>
                  <a:lnTo>
                    <a:pt x="231" y="66"/>
                  </a:lnTo>
                  <a:lnTo>
                    <a:pt x="235" y="71"/>
                  </a:lnTo>
                  <a:lnTo>
                    <a:pt x="240" y="74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4" y="75"/>
                  </a:lnTo>
                  <a:lnTo>
                    <a:pt x="244" y="81"/>
                  </a:lnTo>
                  <a:lnTo>
                    <a:pt x="243" y="87"/>
                  </a:lnTo>
                  <a:lnTo>
                    <a:pt x="240" y="91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31" y="95"/>
                  </a:lnTo>
                  <a:lnTo>
                    <a:pt x="226" y="95"/>
                  </a:lnTo>
                  <a:lnTo>
                    <a:pt x="217" y="94"/>
                  </a:lnTo>
                  <a:lnTo>
                    <a:pt x="209" y="94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199" y="95"/>
                  </a:lnTo>
                  <a:lnTo>
                    <a:pt x="198" y="97"/>
                  </a:lnTo>
                  <a:lnTo>
                    <a:pt x="195" y="101"/>
                  </a:lnTo>
                  <a:lnTo>
                    <a:pt x="194" y="107"/>
                  </a:lnTo>
                  <a:lnTo>
                    <a:pt x="193" y="114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0" y="129"/>
                  </a:lnTo>
                  <a:lnTo>
                    <a:pt x="187" y="131"/>
                  </a:lnTo>
                  <a:lnTo>
                    <a:pt x="184" y="133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77" y="134"/>
                  </a:lnTo>
                  <a:lnTo>
                    <a:pt x="173" y="132"/>
                  </a:lnTo>
                  <a:lnTo>
                    <a:pt x="169" y="129"/>
                  </a:lnTo>
                  <a:lnTo>
                    <a:pt x="168" y="128"/>
                  </a:lnTo>
                  <a:lnTo>
                    <a:pt x="168" y="125"/>
                  </a:lnTo>
                  <a:lnTo>
                    <a:pt x="168" y="125"/>
                  </a:lnTo>
                  <a:lnTo>
                    <a:pt x="170" y="115"/>
                  </a:lnTo>
                  <a:lnTo>
                    <a:pt x="174" y="103"/>
                  </a:lnTo>
                  <a:lnTo>
                    <a:pt x="176" y="90"/>
                  </a:lnTo>
                  <a:lnTo>
                    <a:pt x="178" y="79"/>
                  </a:lnTo>
                  <a:lnTo>
                    <a:pt x="179" y="68"/>
                  </a:lnTo>
                  <a:lnTo>
                    <a:pt x="178" y="64"/>
                  </a:lnTo>
                  <a:lnTo>
                    <a:pt x="177" y="59"/>
                  </a:lnTo>
                  <a:lnTo>
                    <a:pt x="175" y="56"/>
                  </a:lnTo>
                  <a:lnTo>
                    <a:pt x="171" y="54"/>
                  </a:lnTo>
                  <a:lnTo>
                    <a:pt x="167" y="51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54" y="49"/>
                  </a:lnTo>
                  <a:lnTo>
                    <a:pt x="147" y="51"/>
                  </a:lnTo>
                  <a:lnTo>
                    <a:pt x="134" y="58"/>
                  </a:lnTo>
                  <a:lnTo>
                    <a:pt x="127" y="62"/>
                  </a:lnTo>
                  <a:lnTo>
                    <a:pt x="119" y="65"/>
                  </a:lnTo>
                  <a:lnTo>
                    <a:pt x="111" y="66"/>
                  </a:lnTo>
                  <a:lnTo>
                    <a:pt x="103" y="65"/>
                  </a:lnTo>
                  <a:lnTo>
                    <a:pt x="103" y="65"/>
                  </a:lnTo>
                  <a:lnTo>
                    <a:pt x="103" y="68"/>
                  </a:lnTo>
                  <a:lnTo>
                    <a:pt x="103" y="72"/>
                  </a:lnTo>
                  <a:lnTo>
                    <a:pt x="100" y="78"/>
                  </a:lnTo>
                  <a:lnTo>
                    <a:pt x="97" y="83"/>
                  </a:lnTo>
                  <a:lnTo>
                    <a:pt x="97" y="87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7" y="90"/>
                  </a:lnTo>
                  <a:lnTo>
                    <a:pt x="85" y="92"/>
                  </a:lnTo>
                  <a:lnTo>
                    <a:pt x="83" y="95"/>
                  </a:lnTo>
                  <a:lnTo>
                    <a:pt x="80" y="98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7"/>
                  </a:lnTo>
                  <a:lnTo>
                    <a:pt x="63" y="109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3"/>
                  </a:lnTo>
                  <a:lnTo>
                    <a:pt x="59" y="115"/>
                  </a:lnTo>
                  <a:lnTo>
                    <a:pt x="57" y="117"/>
                  </a:lnTo>
                  <a:lnTo>
                    <a:pt x="53" y="121"/>
                  </a:lnTo>
                  <a:lnTo>
                    <a:pt x="53" y="123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47" y="124"/>
                  </a:lnTo>
                  <a:lnTo>
                    <a:pt x="42" y="124"/>
                  </a:lnTo>
                  <a:lnTo>
                    <a:pt x="36" y="126"/>
                  </a:lnTo>
                  <a:lnTo>
                    <a:pt x="30" y="129"/>
                  </a:lnTo>
                  <a:lnTo>
                    <a:pt x="21" y="136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10" y="149"/>
                  </a:lnTo>
                  <a:lnTo>
                    <a:pt x="10" y="155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8" y="163"/>
                  </a:lnTo>
                  <a:lnTo>
                    <a:pt x="5" y="165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9" y="173"/>
                  </a:lnTo>
                  <a:lnTo>
                    <a:pt x="13" y="174"/>
                  </a:lnTo>
                  <a:lnTo>
                    <a:pt x="18" y="175"/>
                  </a:lnTo>
                  <a:lnTo>
                    <a:pt x="28" y="177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38" y="184"/>
                  </a:lnTo>
                  <a:lnTo>
                    <a:pt x="39" y="191"/>
                  </a:lnTo>
                  <a:lnTo>
                    <a:pt x="43" y="198"/>
                  </a:lnTo>
                  <a:lnTo>
                    <a:pt x="49" y="204"/>
                  </a:lnTo>
                  <a:lnTo>
                    <a:pt x="54" y="207"/>
                  </a:lnTo>
                  <a:lnTo>
                    <a:pt x="62" y="210"/>
                  </a:lnTo>
                  <a:lnTo>
                    <a:pt x="70" y="211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86" y="207"/>
                  </a:lnTo>
                  <a:lnTo>
                    <a:pt x="94" y="204"/>
                  </a:lnTo>
                  <a:lnTo>
                    <a:pt x="102" y="200"/>
                  </a:lnTo>
                  <a:lnTo>
                    <a:pt x="110" y="198"/>
                  </a:lnTo>
                  <a:lnTo>
                    <a:pt x="117" y="197"/>
                  </a:lnTo>
                  <a:lnTo>
                    <a:pt x="125" y="198"/>
                  </a:lnTo>
                  <a:lnTo>
                    <a:pt x="128" y="199"/>
                  </a:lnTo>
                  <a:lnTo>
                    <a:pt x="133" y="202"/>
                  </a:lnTo>
                  <a:lnTo>
                    <a:pt x="136" y="205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4" y="212"/>
                  </a:lnTo>
                  <a:lnTo>
                    <a:pt x="151" y="212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6" y="208"/>
                  </a:lnTo>
                  <a:lnTo>
                    <a:pt x="167" y="205"/>
                  </a:lnTo>
                  <a:lnTo>
                    <a:pt x="169" y="203"/>
                  </a:lnTo>
                  <a:lnTo>
                    <a:pt x="171" y="202"/>
                  </a:lnTo>
                  <a:lnTo>
                    <a:pt x="171" y="202"/>
                  </a:lnTo>
                  <a:lnTo>
                    <a:pt x="173" y="203"/>
                  </a:lnTo>
                  <a:lnTo>
                    <a:pt x="175" y="205"/>
                  </a:lnTo>
                  <a:lnTo>
                    <a:pt x="178" y="206"/>
                  </a:lnTo>
                  <a:lnTo>
                    <a:pt x="182" y="206"/>
                  </a:lnTo>
                  <a:lnTo>
                    <a:pt x="185" y="207"/>
                  </a:lnTo>
                  <a:lnTo>
                    <a:pt x="185" y="207"/>
                  </a:lnTo>
                  <a:lnTo>
                    <a:pt x="187" y="211"/>
                  </a:lnTo>
                  <a:lnTo>
                    <a:pt x="188" y="214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199" y="221"/>
                  </a:lnTo>
                  <a:lnTo>
                    <a:pt x="204" y="219"/>
                  </a:lnTo>
                  <a:lnTo>
                    <a:pt x="204" y="219"/>
                  </a:lnTo>
                  <a:lnTo>
                    <a:pt x="210" y="216"/>
                  </a:lnTo>
                  <a:lnTo>
                    <a:pt x="220" y="214"/>
                  </a:lnTo>
                  <a:lnTo>
                    <a:pt x="249" y="206"/>
                  </a:lnTo>
                  <a:lnTo>
                    <a:pt x="278" y="198"/>
                  </a:lnTo>
                  <a:lnTo>
                    <a:pt x="300" y="191"/>
                  </a:lnTo>
                  <a:lnTo>
                    <a:pt x="300" y="1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13"/>
            <p:cNvSpPr/>
            <p:nvPr/>
          </p:nvSpPr>
          <p:spPr bwMode="auto">
            <a:xfrm>
              <a:off x="5990374" y="1886648"/>
              <a:ext cx="512556" cy="444504"/>
            </a:xfrm>
            <a:custGeom>
              <a:avLst/>
              <a:gdLst>
                <a:gd name="T0" fmla="*/ 705 w 707"/>
                <a:gd name="T1" fmla="*/ 371 h 615"/>
                <a:gd name="T2" fmla="*/ 683 w 707"/>
                <a:gd name="T3" fmla="*/ 299 h 615"/>
                <a:gd name="T4" fmla="*/ 671 w 707"/>
                <a:gd name="T5" fmla="*/ 267 h 615"/>
                <a:gd name="T6" fmla="*/ 655 w 707"/>
                <a:gd name="T7" fmla="*/ 208 h 615"/>
                <a:gd name="T8" fmla="*/ 667 w 707"/>
                <a:gd name="T9" fmla="*/ 165 h 615"/>
                <a:gd name="T10" fmla="*/ 667 w 707"/>
                <a:gd name="T11" fmla="*/ 112 h 615"/>
                <a:gd name="T12" fmla="*/ 640 w 707"/>
                <a:gd name="T13" fmla="*/ 83 h 615"/>
                <a:gd name="T14" fmla="*/ 592 w 707"/>
                <a:gd name="T15" fmla="*/ 77 h 615"/>
                <a:gd name="T16" fmla="*/ 614 w 707"/>
                <a:gd name="T17" fmla="*/ 51 h 615"/>
                <a:gd name="T18" fmla="*/ 647 w 707"/>
                <a:gd name="T19" fmla="*/ 40 h 615"/>
                <a:gd name="T20" fmla="*/ 619 w 707"/>
                <a:gd name="T21" fmla="*/ 19 h 615"/>
                <a:gd name="T22" fmla="*/ 581 w 707"/>
                <a:gd name="T23" fmla="*/ 5 h 615"/>
                <a:gd name="T24" fmla="*/ 528 w 707"/>
                <a:gd name="T25" fmla="*/ 18 h 615"/>
                <a:gd name="T26" fmla="*/ 471 w 707"/>
                <a:gd name="T27" fmla="*/ 19 h 615"/>
                <a:gd name="T28" fmla="*/ 447 w 707"/>
                <a:gd name="T29" fmla="*/ 35 h 615"/>
                <a:gd name="T30" fmla="*/ 373 w 707"/>
                <a:gd name="T31" fmla="*/ 65 h 615"/>
                <a:gd name="T32" fmla="*/ 356 w 707"/>
                <a:gd name="T33" fmla="*/ 92 h 615"/>
                <a:gd name="T34" fmla="*/ 298 w 707"/>
                <a:gd name="T35" fmla="*/ 107 h 615"/>
                <a:gd name="T36" fmla="*/ 275 w 707"/>
                <a:gd name="T37" fmla="*/ 135 h 615"/>
                <a:gd name="T38" fmla="*/ 233 w 707"/>
                <a:gd name="T39" fmla="*/ 191 h 615"/>
                <a:gd name="T40" fmla="*/ 206 w 707"/>
                <a:gd name="T41" fmla="*/ 223 h 615"/>
                <a:gd name="T42" fmla="*/ 178 w 707"/>
                <a:gd name="T43" fmla="*/ 250 h 615"/>
                <a:gd name="T44" fmla="*/ 165 w 707"/>
                <a:gd name="T45" fmla="*/ 283 h 615"/>
                <a:gd name="T46" fmla="*/ 75 w 707"/>
                <a:gd name="T47" fmla="*/ 344 h 615"/>
                <a:gd name="T48" fmla="*/ 16 w 707"/>
                <a:gd name="T49" fmla="*/ 398 h 615"/>
                <a:gd name="T50" fmla="*/ 26 w 707"/>
                <a:gd name="T51" fmla="*/ 448 h 615"/>
                <a:gd name="T52" fmla="*/ 1 w 707"/>
                <a:gd name="T53" fmla="*/ 498 h 615"/>
                <a:gd name="T54" fmla="*/ 17 w 707"/>
                <a:gd name="T55" fmla="*/ 530 h 615"/>
                <a:gd name="T56" fmla="*/ 68 w 707"/>
                <a:gd name="T57" fmla="*/ 560 h 615"/>
                <a:gd name="T58" fmla="*/ 116 w 707"/>
                <a:gd name="T59" fmla="*/ 522 h 615"/>
                <a:gd name="T60" fmla="*/ 150 w 707"/>
                <a:gd name="T61" fmla="*/ 501 h 615"/>
                <a:gd name="T62" fmla="*/ 159 w 707"/>
                <a:gd name="T63" fmla="*/ 522 h 615"/>
                <a:gd name="T64" fmla="*/ 177 w 707"/>
                <a:gd name="T65" fmla="*/ 524 h 615"/>
                <a:gd name="T66" fmla="*/ 192 w 707"/>
                <a:gd name="T67" fmla="*/ 576 h 615"/>
                <a:gd name="T68" fmla="*/ 232 w 707"/>
                <a:gd name="T69" fmla="*/ 611 h 615"/>
                <a:gd name="T70" fmla="*/ 277 w 707"/>
                <a:gd name="T71" fmla="*/ 610 h 615"/>
                <a:gd name="T72" fmla="*/ 297 w 707"/>
                <a:gd name="T73" fmla="*/ 588 h 615"/>
                <a:gd name="T74" fmla="*/ 334 w 707"/>
                <a:gd name="T75" fmla="*/ 538 h 615"/>
                <a:gd name="T76" fmla="*/ 347 w 707"/>
                <a:gd name="T77" fmla="*/ 527 h 615"/>
                <a:gd name="T78" fmla="*/ 334 w 707"/>
                <a:gd name="T79" fmla="*/ 486 h 615"/>
                <a:gd name="T80" fmla="*/ 360 w 707"/>
                <a:gd name="T81" fmla="*/ 470 h 615"/>
                <a:gd name="T82" fmla="*/ 362 w 707"/>
                <a:gd name="T83" fmla="*/ 436 h 615"/>
                <a:gd name="T84" fmla="*/ 332 w 707"/>
                <a:gd name="T85" fmla="*/ 381 h 615"/>
                <a:gd name="T86" fmla="*/ 371 w 707"/>
                <a:gd name="T87" fmla="*/ 355 h 615"/>
                <a:gd name="T88" fmla="*/ 395 w 707"/>
                <a:gd name="T89" fmla="*/ 286 h 615"/>
                <a:gd name="T90" fmla="*/ 438 w 707"/>
                <a:gd name="T91" fmla="*/ 248 h 615"/>
                <a:gd name="T92" fmla="*/ 472 w 707"/>
                <a:gd name="T93" fmla="*/ 237 h 615"/>
                <a:gd name="T94" fmla="*/ 493 w 707"/>
                <a:gd name="T95" fmla="*/ 266 h 615"/>
                <a:gd name="T96" fmla="*/ 459 w 707"/>
                <a:gd name="T97" fmla="*/ 303 h 615"/>
                <a:gd name="T98" fmla="*/ 400 w 707"/>
                <a:gd name="T99" fmla="*/ 370 h 615"/>
                <a:gd name="T100" fmla="*/ 413 w 707"/>
                <a:gd name="T101" fmla="*/ 418 h 615"/>
                <a:gd name="T102" fmla="*/ 393 w 707"/>
                <a:gd name="T103" fmla="*/ 443 h 615"/>
                <a:gd name="T104" fmla="*/ 410 w 707"/>
                <a:gd name="T105" fmla="*/ 462 h 615"/>
                <a:gd name="T106" fmla="*/ 460 w 707"/>
                <a:gd name="T107" fmla="*/ 453 h 615"/>
                <a:gd name="T108" fmla="*/ 515 w 707"/>
                <a:gd name="T109" fmla="*/ 461 h 615"/>
                <a:gd name="T110" fmla="*/ 586 w 707"/>
                <a:gd name="T111" fmla="*/ 453 h 615"/>
                <a:gd name="T112" fmla="*/ 596 w 707"/>
                <a:gd name="T113" fmla="*/ 496 h 615"/>
                <a:gd name="T114" fmla="*/ 613 w 707"/>
                <a:gd name="T115" fmla="*/ 519 h 615"/>
                <a:gd name="T116" fmla="*/ 628 w 707"/>
                <a:gd name="T117" fmla="*/ 44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7" h="615">
                  <a:moveTo>
                    <a:pt x="650" y="423"/>
                  </a:moveTo>
                  <a:lnTo>
                    <a:pt x="650" y="423"/>
                  </a:lnTo>
                  <a:lnTo>
                    <a:pt x="661" y="414"/>
                  </a:lnTo>
                  <a:lnTo>
                    <a:pt x="677" y="402"/>
                  </a:lnTo>
                  <a:lnTo>
                    <a:pt x="692" y="387"/>
                  </a:lnTo>
                  <a:lnTo>
                    <a:pt x="699" y="379"/>
                  </a:lnTo>
                  <a:lnTo>
                    <a:pt x="705" y="371"/>
                  </a:lnTo>
                  <a:lnTo>
                    <a:pt x="705" y="371"/>
                  </a:lnTo>
                  <a:lnTo>
                    <a:pt x="707" y="366"/>
                  </a:lnTo>
                  <a:lnTo>
                    <a:pt x="707" y="362"/>
                  </a:lnTo>
                  <a:lnTo>
                    <a:pt x="707" y="356"/>
                  </a:lnTo>
                  <a:lnTo>
                    <a:pt x="707" y="350"/>
                  </a:lnTo>
                  <a:lnTo>
                    <a:pt x="703" y="339"/>
                  </a:lnTo>
                  <a:lnTo>
                    <a:pt x="698" y="328"/>
                  </a:lnTo>
                  <a:lnTo>
                    <a:pt x="687" y="307"/>
                  </a:lnTo>
                  <a:lnTo>
                    <a:pt x="683" y="299"/>
                  </a:lnTo>
                  <a:lnTo>
                    <a:pt x="682" y="294"/>
                  </a:lnTo>
                  <a:lnTo>
                    <a:pt x="682" y="294"/>
                  </a:lnTo>
                  <a:lnTo>
                    <a:pt x="682" y="290"/>
                  </a:lnTo>
                  <a:lnTo>
                    <a:pt x="681" y="287"/>
                  </a:lnTo>
                  <a:lnTo>
                    <a:pt x="678" y="281"/>
                  </a:lnTo>
                  <a:lnTo>
                    <a:pt x="675" y="278"/>
                  </a:lnTo>
                  <a:lnTo>
                    <a:pt x="673" y="273"/>
                  </a:lnTo>
                  <a:lnTo>
                    <a:pt x="671" y="267"/>
                  </a:lnTo>
                  <a:lnTo>
                    <a:pt x="669" y="259"/>
                  </a:lnTo>
                  <a:lnTo>
                    <a:pt x="669" y="259"/>
                  </a:lnTo>
                  <a:lnTo>
                    <a:pt x="665" y="231"/>
                  </a:lnTo>
                  <a:lnTo>
                    <a:pt x="663" y="220"/>
                  </a:lnTo>
                  <a:lnTo>
                    <a:pt x="661" y="216"/>
                  </a:lnTo>
                  <a:lnTo>
                    <a:pt x="658" y="213"/>
                  </a:lnTo>
                  <a:lnTo>
                    <a:pt x="658" y="213"/>
                  </a:lnTo>
                  <a:lnTo>
                    <a:pt x="655" y="208"/>
                  </a:lnTo>
                  <a:lnTo>
                    <a:pt x="654" y="205"/>
                  </a:lnTo>
                  <a:lnTo>
                    <a:pt x="654" y="203"/>
                  </a:lnTo>
                  <a:lnTo>
                    <a:pt x="656" y="197"/>
                  </a:lnTo>
                  <a:lnTo>
                    <a:pt x="660" y="187"/>
                  </a:lnTo>
                  <a:lnTo>
                    <a:pt x="660" y="187"/>
                  </a:lnTo>
                  <a:lnTo>
                    <a:pt x="664" y="178"/>
                  </a:lnTo>
                  <a:lnTo>
                    <a:pt x="666" y="170"/>
                  </a:lnTo>
                  <a:lnTo>
                    <a:pt x="667" y="165"/>
                  </a:lnTo>
                  <a:lnTo>
                    <a:pt x="667" y="160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2"/>
                  </a:lnTo>
                  <a:lnTo>
                    <a:pt x="662" y="137"/>
                  </a:lnTo>
                  <a:lnTo>
                    <a:pt x="662" y="126"/>
                  </a:lnTo>
                  <a:lnTo>
                    <a:pt x="664" y="118"/>
                  </a:lnTo>
                  <a:lnTo>
                    <a:pt x="667" y="112"/>
                  </a:lnTo>
                  <a:lnTo>
                    <a:pt x="667" y="112"/>
                  </a:lnTo>
                  <a:lnTo>
                    <a:pt x="669" y="108"/>
                  </a:lnTo>
                  <a:lnTo>
                    <a:pt x="669" y="105"/>
                  </a:lnTo>
                  <a:lnTo>
                    <a:pt x="665" y="97"/>
                  </a:lnTo>
                  <a:lnTo>
                    <a:pt x="655" y="76"/>
                  </a:lnTo>
                  <a:lnTo>
                    <a:pt x="655" y="76"/>
                  </a:lnTo>
                  <a:lnTo>
                    <a:pt x="648" y="80"/>
                  </a:lnTo>
                  <a:lnTo>
                    <a:pt x="640" y="83"/>
                  </a:lnTo>
                  <a:lnTo>
                    <a:pt x="627" y="90"/>
                  </a:lnTo>
                  <a:lnTo>
                    <a:pt x="621" y="92"/>
                  </a:lnTo>
                  <a:lnTo>
                    <a:pt x="614" y="92"/>
                  </a:lnTo>
                  <a:lnTo>
                    <a:pt x="607" y="91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97" y="82"/>
                  </a:lnTo>
                  <a:lnTo>
                    <a:pt x="592" y="77"/>
                  </a:lnTo>
                  <a:lnTo>
                    <a:pt x="586" y="66"/>
                  </a:lnTo>
                  <a:lnTo>
                    <a:pt x="579" y="52"/>
                  </a:lnTo>
                  <a:lnTo>
                    <a:pt x="574" y="39"/>
                  </a:lnTo>
                  <a:lnTo>
                    <a:pt x="574" y="39"/>
                  </a:lnTo>
                  <a:lnTo>
                    <a:pt x="582" y="40"/>
                  </a:lnTo>
                  <a:lnTo>
                    <a:pt x="590" y="42"/>
                  </a:lnTo>
                  <a:lnTo>
                    <a:pt x="606" y="49"/>
                  </a:lnTo>
                  <a:lnTo>
                    <a:pt x="614" y="51"/>
                  </a:lnTo>
                  <a:lnTo>
                    <a:pt x="622" y="54"/>
                  </a:lnTo>
                  <a:lnTo>
                    <a:pt x="630" y="54"/>
                  </a:lnTo>
                  <a:lnTo>
                    <a:pt x="637" y="51"/>
                  </a:lnTo>
                  <a:lnTo>
                    <a:pt x="637" y="51"/>
                  </a:lnTo>
                  <a:lnTo>
                    <a:pt x="640" y="50"/>
                  </a:lnTo>
                  <a:lnTo>
                    <a:pt x="642" y="48"/>
                  </a:lnTo>
                  <a:lnTo>
                    <a:pt x="645" y="44"/>
                  </a:lnTo>
                  <a:lnTo>
                    <a:pt x="647" y="40"/>
                  </a:lnTo>
                  <a:lnTo>
                    <a:pt x="647" y="36"/>
                  </a:lnTo>
                  <a:lnTo>
                    <a:pt x="646" y="32"/>
                  </a:lnTo>
                  <a:lnTo>
                    <a:pt x="642" y="27"/>
                  </a:lnTo>
                  <a:lnTo>
                    <a:pt x="638" y="24"/>
                  </a:lnTo>
                  <a:lnTo>
                    <a:pt x="638" y="24"/>
                  </a:lnTo>
                  <a:lnTo>
                    <a:pt x="631" y="21"/>
                  </a:lnTo>
                  <a:lnTo>
                    <a:pt x="625" y="19"/>
                  </a:lnTo>
                  <a:lnTo>
                    <a:pt x="619" y="19"/>
                  </a:lnTo>
                  <a:lnTo>
                    <a:pt x="612" y="19"/>
                  </a:lnTo>
                  <a:lnTo>
                    <a:pt x="605" y="21"/>
                  </a:lnTo>
                  <a:lnTo>
                    <a:pt x="600" y="21"/>
                  </a:lnTo>
                  <a:lnTo>
                    <a:pt x="596" y="19"/>
                  </a:lnTo>
                  <a:lnTo>
                    <a:pt x="592" y="17"/>
                  </a:lnTo>
                  <a:lnTo>
                    <a:pt x="592" y="17"/>
                  </a:lnTo>
                  <a:lnTo>
                    <a:pt x="587" y="9"/>
                  </a:lnTo>
                  <a:lnTo>
                    <a:pt x="581" y="5"/>
                  </a:lnTo>
                  <a:lnTo>
                    <a:pt x="576" y="1"/>
                  </a:lnTo>
                  <a:lnTo>
                    <a:pt x="571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5" y="2"/>
                  </a:lnTo>
                  <a:lnTo>
                    <a:pt x="549" y="5"/>
                  </a:lnTo>
                  <a:lnTo>
                    <a:pt x="539" y="11"/>
                  </a:lnTo>
                  <a:lnTo>
                    <a:pt x="528" y="18"/>
                  </a:lnTo>
                  <a:lnTo>
                    <a:pt x="517" y="25"/>
                  </a:lnTo>
                  <a:lnTo>
                    <a:pt x="512" y="27"/>
                  </a:lnTo>
                  <a:lnTo>
                    <a:pt x="506" y="29"/>
                  </a:lnTo>
                  <a:lnTo>
                    <a:pt x="506" y="29"/>
                  </a:lnTo>
                  <a:lnTo>
                    <a:pt x="498" y="29"/>
                  </a:lnTo>
                  <a:lnTo>
                    <a:pt x="490" y="27"/>
                  </a:lnTo>
                  <a:lnTo>
                    <a:pt x="476" y="22"/>
                  </a:lnTo>
                  <a:lnTo>
                    <a:pt x="471" y="19"/>
                  </a:lnTo>
                  <a:lnTo>
                    <a:pt x="464" y="18"/>
                  </a:lnTo>
                  <a:lnTo>
                    <a:pt x="462" y="19"/>
                  </a:lnTo>
                  <a:lnTo>
                    <a:pt x="459" y="21"/>
                  </a:lnTo>
                  <a:lnTo>
                    <a:pt x="457" y="23"/>
                  </a:lnTo>
                  <a:lnTo>
                    <a:pt x="455" y="26"/>
                  </a:lnTo>
                  <a:lnTo>
                    <a:pt x="455" y="26"/>
                  </a:lnTo>
                  <a:lnTo>
                    <a:pt x="450" y="31"/>
                  </a:lnTo>
                  <a:lnTo>
                    <a:pt x="447" y="35"/>
                  </a:lnTo>
                  <a:lnTo>
                    <a:pt x="438" y="43"/>
                  </a:lnTo>
                  <a:lnTo>
                    <a:pt x="429" y="48"/>
                  </a:lnTo>
                  <a:lnTo>
                    <a:pt x="418" y="51"/>
                  </a:lnTo>
                  <a:lnTo>
                    <a:pt x="398" y="56"/>
                  </a:lnTo>
                  <a:lnTo>
                    <a:pt x="388" y="58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3" y="65"/>
                  </a:lnTo>
                  <a:lnTo>
                    <a:pt x="371" y="68"/>
                  </a:lnTo>
                  <a:lnTo>
                    <a:pt x="369" y="73"/>
                  </a:lnTo>
                  <a:lnTo>
                    <a:pt x="369" y="76"/>
                  </a:lnTo>
                  <a:lnTo>
                    <a:pt x="368" y="84"/>
                  </a:lnTo>
                  <a:lnTo>
                    <a:pt x="367" y="88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6" y="92"/>
                  </a:lnTo>
                  <a:lnTo>
                    <a:pt x="349" y="95"/>
                  </a:lnTo>
                  <a:lnTo>
                    <a:pt x="335" y="98"/>
                  </a:lnTo>
                  <a:lnTo>
                    <a:pt x="321" y="99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2" y="102"/>
                  </a:lnTo>
                  <a:lnTo>
                    <a:pt x="300" y="105"/>
                  </a:lnTo>
                  <a:lnTo>
                    <a:pt x="298" y="107"/>
                  </a:lnTo>
                  <a:lnTo>
                    <a:pt x="296" y="109"/>
                  </a:lnTo>
                  <a:lnTo>
                    <a:pt x="294" y="116"/>
                  </a:lnTo>
                  <a:lnTo>
                    <a:pt x="294" y="121"/>
                  </a:lnTo>
                  <a:lnTo>
                    <a:pt x="294" y="125"/>
                  </a:lnTo>
                  <a:lnTo>
                    <a:pt x="294" y="125"/>
                  </a:lnTo>
                  <a:lnTo>
                    <a:pt x="289" y="126"/>
                  </a:lnTo>
                  <a:lnTo>
                    <a:pt x="284" y="129"/>
                  </a:lnTo>
                  <a:lnTo>
                    <a:pt x="275" y="135"/>
                  </a:lnTo>
                  <a:lnTo>
                    <a:pt x="268" y="142"/>
                  </a:lnTo>
                  <a:lnTo>
                    <a:pt x="261" y="151"/>
                  </a:lnTo>
                  <a:lnTo>
                    <a:pt x="250" y="170"/>
                  </a:lnTo>
                  <a:lnTo>
                    <a:pt x="244" y="180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35" y="190"/>
                  </a:lnTo>
                  <a:lnTo>
                    <a:pt x="233" y="191"/>
                  </a:lnTo>
                  <a:lnTo>
                    <a:pt x="225" y="196"/>
                  </a:lnTo>
                  <a:lnTo>
                    <a:pt x="218" y="200"/>
                  </a:lnTo>
                  <a:lnTo>
                    <a:pt x="215" y="203"/>
                  </a:lnTo>
                  <a:lnTo>
                    <a:pt x="214" y="206"/>
                  </a:lnTo>
                  <a:lnTo>
                    <a:pt x="214" y="206"/>
                  </a:lnTo>
                  <a:lnTo>
                    <a:pt x="213" y="211"/>
                  </a:lnTo>
                  <a:lnTo>
                    <a:pt x="210" y="215"/>
                  </a:lnTo>
                  <a:lnTo>
                    <a:pt x="206" y="223"/>
                  </a:lnTo>
                  <a:lnTo>
                    <a:pt x="202" y="232"/>
                  </a:lnTo>
                  <a:lnTo>
                    <a:pt x="201" y="236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198" y="241"/>
                  </a:lnTo>
                  <a:lnTo>
                    <a:pt x="193" y="241"/>
                  </a:lnTo>
                  <a:lnTo>
                    <a:pt x="185" y="245"/>
                  </a:lnTo>
                  <a:lnTo>
                    <a:pt x="178" y="250"/>
                  </a:lnTo>
                  <a:lnTo>
                    <a:pt x="174" y="257"/>
                  </a:lnTo>
                  <a:lnTo>
                    <a:pt x="174" y="257"/>
                  </a:lnTo>
                  <a:lnTo>
                    <a:pt x="173" y="261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2" y="275"/>
                  </a:lnTo>
                  <a:lnTo>
                    <a:pt x="172" y="275"/>
                  </a:lnTo>
                  <a:lnTo>
                    <a:pt x="165" y="283"/>
                  </a:lnTo>
                  <a:lnTo>
                    <a:pt x="158" y="291"/>
                  </a:lnTo>
                  <a:lnTo>
                    <a:pt x="143" y="304"/>
                  </a:lnTo>
                  <a:lnTo>
                    <a:pt x="111" y="329"/>
                  </a:lnTo>
                  <a:lnTo>
                    <a:pt x="111" y="329"/>
                  </a:lnTo>
                  <a:lnTo>
                    <a:pt x="105" y="333"/>
                  </a:lnTo>
                  <a:lnTo>
                    <a:pt x="95" y="337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66" y="347"/>
                  </a:lnTo>
                  <a:lnTo>
                    <a:pt x="58" y="352"/>
                  </a:lnTo>
                  <a:lnTo>
                    <a:pt x="51" y="358"/>
                  </a:lnTo>
                  <a:lnTo>
                    <a:pt x="44" y="365"/>
                  </a:lnTo>
                  <a:lnTo>
                    <a:pt x="31" y="380"/>
                  </a:lnTo>
                  <a:lnTo>
                    <a:pt x="18" y="395"/>
                  </a:lnTo>
                  <a:lnTo>
                    <a:pt x="18" y="395"/>
                  </a:lnTo>
                  <a:lnTo>
                    <a:pt x="16" y="398"/>
                  </a:lnTo>
                  <a:lnTo>
                    <a:pt x="15" y="403"/>
                  </a:lnTo>
                  <a:lnTo>
                    <a:pt x="15" y="408"/>
                  </a:lnTo>
                  <a:lnTo>
                    <a:pt x="16" y="414"/>
                  </a:lnTo>
                  <a:lnTo>
                    <a:pt x="18" y="427"/>
                  </a:lnTo>
                  <a:lnTo>
                    <a:pt x="24" y="439"/>
                  </a:lnTo>
                  <a:lnTo>
                    <a:pt x="24" y="439"/>
                  </a:lnTo>
                  <a:lnTo>
                    <a:pt x="25" y="444"/>
                  </a:lnTo>
                  <a:lnTo>
                    <a:pt x="26" y="448"/>
                  </a:lnTo>
                  <a:lnTo>
                    <a:pt x="27" y="460"/>
                  </a:lnTo>
                  <a:lnTo>
                    <a:pt x="26" y="483"/>
                  </a:lnTo>
                  <a:lnTo>
                    <a:pt x="26" y="483"/>
                  </a:lnTo>
                  <a:lnTo>
                    <a:pt x="18" y="482"/>
                  </a:lnTo>
                  <a:lnTo>
                    <a:pt x="11" y="485"/>
                  </a:lnTo>
                  <a:lnTo>
                    <a:pt x="7" y="488"/>
                  </a:lnTo>
                  <a:lnTo>
                    <a:pt x="3" y="493"/>
                  </a:lnTo>
                  <a:lnTo>
                    <a:pt x="1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2" y="518"/>
                  </a:lnTo>
                  <a:lnTo>
                    <a:pt x="2" y="518"/>
                  </a:lnTo>
                  <a:lnTo>
                    <a:pt x="4" y="521"/>
                  </a:lnTo>
                  <a:lnTo>
                    <a:pt x="6" y="523"/>
                  </a:lnTo>
                  <a:lnTo>
                    <a:pt x="11" y="528"/>
                  </a:lnTo>
                  <a:lnTo>
                    <a:pt x="17" y="530"/>
                  </a:lnTo>
                  <a:lnTo>
                    <a:pt x="24" y="531"/>
                  </a:lnTo>
                  <a:lnTo>
                    <a:pt x="37" y="532"/>
                  </a:lnTo>
                  <a:lnTo>
                    <a:pt x="43" y="534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56" y="546"/>
                  </a:lnTo>
                  <a:lnTo>
                    <a:pt x="64" y="555"/>
                  </a:lnTo>
                  <a:lnTo>
                    <a:pt x="68" y="560"/>
                  </a:lnTo>
                  <a:lnTo>
                    <a:pt x="73" y="561"/>
                  </a:lnTo>
                  <a:lnTo>
                    <a:pt x="75" y="561"/>
                  </a:lnTo>
                  <a:lnTo>
                    <a:pt x="77" y="560"/>
                  </a:lnTo>
                  <a:lnTo>
                    <a:pt x="83" y="556"/>
                  </a:lnTo>
                  <a:lnTo>
                    <a:pt x="83" y="556"/>
                  </a:lnTo>
                  <a:lnTo>
                    <a:pt x="111" y="526"/>
                  </a:lnTo>
                  <a:lnTo>
                    <a:pt x="111" y="526"/>
                  </a:lnTo>
                  <a:lnTo>
                    <a:pt x="116" y="522"/>
                  </a:lnTo>
                  <a:lnTo>
                    <a:pt x="120" y="519"/>
                  </a:lnTo>
                  <a:lnTo>
                    <a:pt x="131" y="515"/>
                  </a:lnTo>
                  <a:lnTo>
                    <a:pt x="136" y="512"/>
                  </a:lnTo>
                  <a:lnTo>
                    <a:pt x="141" y="508"/>
                  </a:lnTo>
                  <a:lnTo>
                    <a:pt x="145" y="504"/>
                  </a:lnTo>
                  <a:lnTo>
                    <a:pt x="148" y="498"/>
                  </a:lnTo>
                  <a:lnTo>
                    <a:pt x="148" y="498"/>
                  </a:lnTo>
                  <a:lnTo>
                    <a:pt x="150" y="501"/>
                  </a:lnTo>
                  <a:lnTo>
                    <a:pt x="152" y="503"/>
                  </a:lnTo>
                  <a:lnTo>
                    <a:pt x="155" y="503"/>
                  </a:lnTo>
                  <a:lnTo>
                    <a:pt x="158" y="503"/>
                  </a:lnTo>
                  <a:lnTo>
                    <a:pt x="158" y="503"/>
                  </a:lnTo>
                  <a:lnTo>
                    <a:pt x="157" y="514"/>
                  </a:lnTo>
                  <a:lnTo>
                    <a:pt x="158" y="519"/>
                  </a:lnTo>
                  <a:lnTo>
                    <a:pt x="159" y="522"/>
                  </a:lnTo>
                  <a:lnTo>
                    <a:pt x="159" y="522"/>
                  </a:lnTo>
                  <a:lnTo>
                    <a:pt x="161" y="523"/>
                  </a:lnTo>
                  <a:lnTo>
                    <a:pt x="163" y="523"/>
                  </a:lnTo>
                  <a:lnTo>
                    <a:pt x="168" y="520"/>
                  </a:lnTo>
                  <a:lnTo>
                    <a:pt x="173" y="516"/>
                  </a:lnTo>
                  <a:lnTo>
                    <a:pt x="174" y="516"/>
                  </a:lnTo>
                  <a:lnTo>
                    <a:pt x="176" y="519"/>
                  </a:lnTo>
                  <a:lnTo>
                    <a:pt x="176" y="519"/>
                  </a:lnTo>
                  <a:lnTo>
                    <a:pt x="177" y="524"/>
                  </a:lnTo>
                  <a:lnTo>
                    <a:pt x="177" y="531"/>
                  </a:lnTo>
                  <a:lnTo>
                    <a:pt x="177" y="544"/>
                  </a:lnTo>
                  <a:lnTo>
                    <a:pt x="177" y="556"/>
                  </a:lnTo>
                  <a:lnTo>
                    <a:pt x="178" y="562"/>
                  </a:lnTo>
                  <a:lnTo>
                    <a:pt x="181" y="566"/>
                  </a:lnTo>
                  <a:lnTo>
                    <a:pt x="181" y="566"/>
                  </a:lnTo>
                  <a:lnTo>
                    <a:pt x="185" y="572"/>
                  </a:lnTo>
                  <a:lnTo>
                    <a:pt x="192" y="576"/>
                  </a:lnTo>
                  <a:lnTo>
                    <a:pt x="205" y="580"/>
                  </a:lnTo>
                  <a:lnTo>
                    <a:pt x="211" y="582"/>
                  </a:lnTo>
                  <a:lnTo>
                    <a:pt x="217" y="587"/>
                  </a:lnTo>
                  <a:lnTo>
                    <a:pt x="222" y="594"/>
                  </a:lnTo>
                  <a:lnTo>
                    <a:pt x="225" y="603"/>
                  </a:lnTo>
                  <a:lnTo>
                    <a:pt x="225" y="603"/>
                  </a:lnTo>
                  <a:lnTo>
                    <a:pt x="227" y="607"/>
                  </a:lnTo>
                  <a:lnTo>
                    <a:pt x="232" y="611"/>
                  </a:lnTo>
                  <a:lnTo>
                    <a:pt x="236" y="613"/>
                  </a:lnTo>
                  <a:lnTo>
                    <a:pt x="243" y="615"/>
                  </a:lnTo>
                  <a:lnTo>
                    <a:pt x="250" y="615"/>
                  </a:lnTo>
                  <a:lnTo>
                    <a:pt x="257" y="615"/>
                  </a:lnTo>
                  <a:lnTo>
                    <a:pt x="264" y="614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7" y="610"/>
                  </a:lnTo>
                  <a:lnTo>
                    <a:pt x="281" y="607"/>
                  </a:lnTo>
                  <a:lnTo>
                    <a:pt x="283" y="604"/>
                  </a:lnTo>
                  <a:lnTo>
                    <a:pt x="285" y="602"/>
                  </a:lnTo>
                  <a:lnTo>
                    <a:pt x="286" y="598"/>
                  </a:lnTo>
                  <a:lnTo>
                    <a:pt x="286" y="594"/>
                  </a:lnTo>
                  <a:lnTo>
                    <a:pt x="285" y="589"/>
                  </a:lnTo>
                  <a:lnTo>
                    <a:pt x="285" y="589"/>
                  </a:lnTo>
                  <a:lnTo>
                    <a:pt x="297" y="588"/>
                  </a:lnTo>
                  <a:lnTo>
                    <a:pt x="307" y="586"/>
                  </a:lnTo>
                  <a:lnTo>
                    <a:pt x="316" y="582"/>
                  </a:lnTo>
                  <a:lnTo>
                    <a:pt x="324" y="578"/>
                  </a:lnTo>
                  <a:lnTo>
                    <a:pt x="330" y="571"/>
                  </a:lnTo>
                  <a:lnTo>
                    <a:pt x="332" y="566"/>
                  </a:lnTo>
                  <a:lnTo>
                    <a:pt x="333" y="562"/>
                  </a:lnTo>
                  <a:lnTo>
                    <a:pt x="335" y="552"/>
                  </a:lnTo>
                  <a:lnTo>
                    <a:pt x="334" y="538"/>
                  </a:lnTo>
                  <a:lnTo>
                    <a:pt x="334" y="538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42" y="538"/>
                  </a:lnTo>
                  <a:lnTo>
                    <a:pt x="343" y="536"/>
                  </a:lnTo>
                  <a:lnTo>
                    <a:pt x="346" y="530"/>
                  </a:lnTo>
                  <a:lnTo>
                    <a:pt x="347" y="527"/>
                  </a:lnTo>
                  <a:lnTo>
                    <a:pt x="347" y="527"/>
                  </a:lnTo>
                  <a:lnTo>
                    <a:pt x="348" y="523"/>
                  </a:lnTo>
                  <a:lnTo>
                    <a:pt x="349" y="521"/>
                  </a:lnTo>
                  <a:lnTo>
                    <a:pt x="349" y="515"/>
                  </a:lnTo>
                  <a:lnTo>
                    <a:pt x="346" y="508"/>
                  </a:lnTo>
                  <a:lnTo>
                    <a:pt x="342" y="503"/>
                  </a:lnTo>
                  <a:lnTo>
                    <a:pt x="339" y="497"/>
                  </a:lnTo>
                  <a:lnTo>
                    <a:pt x="335" y="491"/>
                  </a:lnTo>
                  <a:lnTo>
                    <a:pt x="334" y="486"/>
                  </a:lnTo>
                  <a:lnTo>
                    <a:pt x="335" y="482"/>
                  </a:lnTo>
                  <a:lnTo>
                    <a:pt x="337" y="480"/>
                  </a:lnTo>
                  <a:lnTo>
                    <a:pt x="337" y="480"/>
                  </a:lnTo>
                  <a:lnTo>
                    <a:pt x="339" y="478"/>
                  </a:lnTo>
                  <a:lnTo>
                    <a:pt x="341" y="477"/>
                  </a:lnTo>
                  <a:lnTo>
                    <a:pt x="349" y="474"/>
                  </a:lnTo>
                  <a:lnTo>
                    <a:pt x="357" y="472"/>
                  </a:lnTo>
                  <a:lnTo>
                    <a:pt x="360" y="470"/>
                  </a:lnTo>
                  <a:lnTo>
                    <a:pt x="362" y="468"/>
                  </a:lnTo>
                  <a:lnTo>
                    <a:pt x="362" y="468"/>
                  </a:lnTo>
                  <a:lnTo>
                    <a:pt x="365" y="458"/>
                  </a:lnTo>
                  <a:lnTo>
                    <a:pt x="366" y="449"/>
                  </a:lnTo>
                  <a:lnTo>
                    <a:pt x="365" y="440"/>
                  </a:lnTo>
                  <a:lnTo>
                    <a:pt x="364" y="437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56" y="431"/>
                  </a:lnTo>
                  <a:lnTo>
                    <a:pt x="351" y="427"/>
                  </a:lnTo>
                  <a:lnTo>
                    <a:pt x="344" y="418"/>
                  </a:lnTo>
                  <a:lnTo>
                    <a:pt x="340" y="407"/>
                  </a:lnTo>
                  <a:lnTo>
                    <a:pt x="335" y="397"/>
                  </a:lnTo>
                  <a:lnTo>
                    <a:pt x="335" y="397"/>
                  </a:lnTo>
                  <a:lnTo>
                    <a:pt x="333" y="389"/>
                  </a:lnTo>
                  <a:lnTo>
                    <a:pt x="332" y="381"/>
                  </a:lnTo>
                  <a:lnTo>
                    <a:pt x="333" y="374"/>
                  </a:lnTo>
                  <a:lnTo>
                    <a:pt x="334" y="371"/>
                  </a:lnTo>
                  <a:lnTo>
                    <a:pt x="335" y="370"/>
                  </a:lnTo>
                  <a:lnTo>
                    <a:pt x="335" y="370"/>
                  </a:lnTo>
                  <a:lnTo>
                    <a:pt x="342" y="365"/>
                  </a:lnTo>
                  <a:lnTo>
                    <a:pt x="349" y="363"/>
                  </a:lnTo>
                  <a:lnTo>
                    <a:pt x="364" y="358"/>
                  </a:lnTo>
                  <a:lnTo>
                    <a:pt x="371" y="355"/>
                  </a:lnTo>
                  <a:lnTo>
                    <a:pt x="376" y="352"/>
                  </a:lnTo>
                  <a:lnTo>
                    <a:pt x="380" y="345"/>
                  </a:lnTo>
                  <a:lnTo>
                    <a:pt x="382" y="341"/>
                  </a:lnTo>
                  <a:lnTo>
                    <a:pt x="382" y="337"/>
                  </a:lnTo>
                  <a:lnTo>
                    <a:pt x="382" y="337"/>
                  </a:lnTo>
                  <a:lnTo>
                    <a:pt x="385" y="319"/>
                  </a:lnTo>
                  <a:lnTo>
                    <a:pt x="389" y="301"/>
                  </a:lnTo>
                  <a:lnTo>
                    <a:pt x="395" y="286"/>
                  </a:lnTo>
                  <a:lnTo>
                    <a:pt x="397" y="278"/>
                  </a:lnTo>
                  <a:lnTo>
                    <a:pt x="401" y="271"/>
                  </a:lnTo>
                  <a:lnTo>
                    <a:pt x="406" y="264"/>
                  </a:lnTo>
                  <a:lnTo>
                    <a:pt x="410" y="258"/>
                  </a:lnTo>
                  <a:lnTo>
                    <a:pt x="416" y="254"/>
                  </a:lnTo>
                  <a:lnTo>
                    <a:pt x="423" y="251"/>
                  </a:lnTo>
                  <a:lnTo>
                    <a:pt x="430" y="249"/>
                  </a:lnTo>
                  <a:lnTo>
                    <a:pt x="438" y="248"/>
                  </a:lnTo>
                  <a:lnTo>
                    <a:pt x="447" y="249"/>
                  </a:lnTo>
                  <a:lnTo>
                    <a:pt x="457" y="251"/>
                  </a:lnTo>
                  <a:lnTo>
                    <a:pt x="457" y="251"/>
                  </a:lnTo>
                  <a:lnTo>
                    <a:pt x="458" y="246"/>
                  </a:lnTo>
                  <a:lnTo>
                    <a:pt x="462" y="241"/>
                  </a:lnTo>
                  <a:lnTo>
                    <a:pt x="466" y="238"/>
                  </a:lnTo>
                  <a:lnTo>
                    <a:pt x="472" y="237"/>
                  </a:lnTo>
                  <a:lnTo>
                    <a:pt x="472" y="237"/>
                  </a:lnTo>
                  <a:lnTo>
                    <a:pt x="478" y="237"/>
                  </a:lnTo>
                  <a:lnTo>
                    <a:pt x="482" y="239"/>
                  </a:lnTo>
                  <a:lnTo>
                    <a:pt x="486" y="242"/>
                  </a:lnTo>
                  <a:lnTo>
                    <a:pt x="489" y="246"/>
                  </a:lnTo>
                  <a:lnTo>
                    <a:pt x="491" y="250"/>
                  </a:lnTo>
                  <a:lnTo>
                    <a:pt x="492" y="256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92" y="273"/>
                  </a:lnTo>
                  <a:lnTo>
                    <a:pt x="490" y="279"/>
                  </a:lnTo>
                  <a:lnTo>
                    <a:pt x="486" y="283"/>
                  </a:lnTo>
                  <a:lnTo>
                    <a:pt x="480" y="287"/>
                  </a:lnTo>
                  <a:lnTo>
                    <a:pt x="468" y="294"/>
                  </a:lnTo>
                  <a:lnTo>
                    <a:pt x="463" y="298"/>
                  </a:lnTo>
                  <a:lnTo>
                    <a:pt x="459" y="303"/>
                  </a:lnTo>
                  <a:lnTo>
                    <a:pt x="459" y="303"/>
                  </a:lnTo>
                  <a:lnTo>
                    <a:pt x="454" y="313"/>
                  </a:lnTo>
                  <a:lnTo>
                    <a:pt x="448" y="321"/>
                  </a:lnTo>
                  <a:lnTo>
                    <a:pt x="434" y="336"/>
                  </a:lnTo>
                  <a:lnTo>
                    <a:pt x="420" y="350"/>
                  </a:lnTo>
                  <a:lnTo>
                    <a:pt x="405" y="364"/>
                  </a:lnTo>
                  <a:lnTo>
                    <a:pt x="405" y="364"/>
                  </a:lnTo>
                  <a:lnTo>
                    <a:pt x="401" y="367"/>
                  </a:lnTo>
                  <a:lnTo>
                    <a:pt x="400" y="370"/>
                  </a:lnTo>
                  <a:lnTo>
                    <a:pt x="399" y="373"/>
                  </a:lnTo>
                  <a:lnTo>
                    <a:pt x="399" y="377"/>
                  </a:lnTo>
                  <a:lnTo>
                    <a:pt x="400" y="383"/>
                  </a:lnTo>
                  <a:lnTo>
                    <a:pt x="404" y="390"/>
                  </a:lnTo>
                  <a:lnTo>
                    <a:pt x="407" y="398"/>
                  </a:lnTo>
                  <a:lnTo>
                    <a:pt x="410" y="405"/>
                  </a:lnTo>
                  <a:lnTo>
                    <a:pt x="413" y="414"/>
                  </a:lnTo>
                  <a:lnTo>
                    <a:pt x="413" y="418"/>
                  </a:lnTo>
                  <a:lnTo>
                    <a:pt x="413" y="422"/>
                  </a:lnTo>
                  <a:lnTo>
                    <a:pt x="413" y="422"/>
                  </a:lnTo>
                  <a:lnTo>
                    <a:pt x="408" y="421"/>
                  </a:lnTo>
                  <a:lnTo>
                    <a:pt x="405" y="422"/>
                  </a:lnTo>
                  <a:lnTo>
                    <a:pt x="401" y="424"/>
                  </a:lnTo>
                  <a:lnTo>
                    <a:pt x="399" y="428"/>
                  </a:lnTo>
                  <a:lnTo>
                    <a:pt x="397" y="436"/>
                  </a:lnTo>
                  <a:lnTo>
                    <a:pt x="393" y="443"/>
                  </a:lnTo>
                  <a:lnTo>
                    <a:pt x="393" y="443"/>
                  </a:lnTo>
                  <a:lnTo>
                    <a:pt x="393" y="446"/>
                  </a:lnTo>
                  <a:lnTo>
                    <a:pt x="393" y="449"/>
                  </a:lnTo>
                  <a:lnTo>
                    <a:pt x="395" y="455"/>
                  </a:lnTo>
                  <a:lnTo>
                    <a:pt x="398" y="458"/>
                  </a:lnTo>
                  <a:lnTo>
                    <a:pt x="404" y="462"/>
                  </a:lnTo>
                  <a:lnTo>
                    <a:pt x="404" y="462"/>
                  </a:lnTo>
                  <a:lnTo>
                    <a:pt x="410" y="462"/>
                  </a:lnTo>
                  <a:lnTo>
                    <a:pt x="417" y="461"/>
                  </a:lnTo>
                  <a:lnTo>
                    <a:pt x="424" y="458"/>
                  </a:lnTo>
                  <a:lnTo>
                    <a:pt x="431" y="456"/>
                  </a:lnTo>
                  <a:lnTo>
                    <a:pt x="443" y="452"/>
                  </a:lnTo>
                  <a:lnTo>
                    <a:pt x="450" y="450"/>
                  </a:lnTo>
                  <a:lnTo>
                    <a:pt x="456" y="450"/>
                  </a:lnTo>
                  <a:lnTo>
                    <a:pt x="456" y="450"/>
                  </a:lnTo>
                  <a:lnTo>
                    <a:pt x="460" y="453"/>
                  </a:lnTo>
                  <a:lnTo>
                    <a:pt x="465" y="457"/>
                  </a:lnTo>
                  <a:lnTo>
                    <a:pt x="474" y="465"/>
                  </a:lnTo>
                  <a:lnTo>
                    <a:pt x="479" y="470"/>
                  </a:lnTo>
                  <a:lnTo>
                    <a:pt x="483" y="472"/>
                  </a:lnTo>
                  <a:lnTo>
                    <a:pt x="489" y="473"/>
                  </a:lnTo>
                  <a:lnTo>
                    <a:pt x="495" y="471"/>
                  </a:lnTo>
                  <a:lnTo>
                    <a:pt x="495" y="471"/>
                  </a:lnTo>
                  <a:lnTo>
                    <a:pt x="515" y="461"/>
                  </a:lnTo>
                  <a:lnTo>
                    <a:pt x="525" y="455"/>
                  </a:lnTo>
                  <a:lnTo>
                    <a:pt x="536" y="452"/>
                  </a:lnTo>
                  <a:lnTo>
                    <a:pt x="546" y="448"/>
                  </a:lnTo>
                  <a:lnTo>
                    <a:pt x="557" y="447"/>
                  </a:lnTo>
                  <a:lnTo>
                    <a:pt x="567" y="447"/>
                  </a:lnTo>
                  <a:lnTo>
                    <a:pt x="579" y="449"/>
                  </a:lnTo>
                  <a:lnTo>
                    <a:pt x="579" y="449"/>
                  </a:lnTo>
                  <a:lnTo>
                    <a:pt x="586" y="453"/>
                  </a:lnTo>
                  <a:lnTo>
                    <a:pt x="592" y="458"/>
                  </a:lnTo>
                  <a:lnTo>
                    <a:pt x="597" y="465"/>
                  </a:lnTo>
                  <a:lnTo>
                    <a:pt x="600" y="473"/>
                  </a:lnTo>
                  <a:lnTo>
                    <a:pt x="602" y="481"/>
                  </a:lnTo>
                  <a:lnTo>
                    <a:pt x="602" y="485"/>
                  </a:lnTo>
                  <a:lnTo>
                    <a:pt x="600" y="489"/>
                  </a:lnTo>
                  <a:lnTo>
                    <a:pt x="599" y="493"/>
                  </a:lnTo>
                  <a:lnTo>
                    <a:pt x="596" y="496"/>
                  </a:lnTo>
                  <a:lnTo>
                    <a:pt x="594" y="499"/>
                  </a:lnTo>
                  <a:lnTo>
                    <a:pt x="589" y="503"/>
                  </a:lnTo>
                  <a:lnTo>
                    <a:pt x="589" y="503"/>
                  </a:lnTo>
                  <a:lnTo>
                    <a:pt x="596" y="505"/>
                  </a:lnTo>
                  <a:lnTo>
                    <a:pt x="603" y="508"/>
                  </a:lnTo>
                  <a:lnTo>
                    <a:pt x="608" y="513"/>
                  </a:lnTo>
                  <a:lnTo>
                    <a:pt x="613" y="519"/>
                  </a:lnTo>
                  <a:lnTo>
                    <a:pt x="613" y="519"/>
                  </a:lnTo>
                  <a:lnTo>
                    <a:pt x="614" y="523"/>
                  </a:lnTo>
                  <a:lnTo>
                    <a:pt x="614" y="523"/>
                  </a:lnTo>
                  <a:lnTo>
                    <a:pt x="616" y="490"/>
                  </a:lnTo>
                  <a:lnTo>
                    <a:pt x="619" y="468"/>
                  </a:lnTo>
                  <a:lnTo>
                    <a:pt x="619" y="468"/>
                  </a:lnTo>
                  <a:lnTo>
                    <a:pt x="621" y="462"/>
                  </a:lnTo>
                  <a:lnTo>
                    <a:pt x="623" y="455"/>
                  </a:lnTo>
                  <a:lnTo>
                    <a:pt x="628" y="449"/>
                  </a:lnTo>
                  <a:lnTo>
                    <a:pt x="632" y="444"/>
                  </a:lnTo>
                  <a:lnTo>
                    <a:pt x="650" y="423"/>
                  </a:lnTo>
                  <a:lnTo>
                    <a:pt x="650" y="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14"/>
            <p:cNvSpPr/>
            <p:nvPr/>
          </p:nvSpPr>
          <p:spPr bwMode="auto">
            <a:xfrm>
              <a:off x="6374067" y="2698919"/>
              <a:ext cx="4344" cy="4343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0 w 6"/>
                <a:gd name="T13" fmla="*/ 4 h 4"/>
                <a:gd name="T14" fmla="*/ 0 w 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15"/>
            <p:cNvSpPr/>
            <p:nvPr/>
          </p:nvSpPr>
          <p:spPr bwMode="auto">
            <a:xfrm>
              <a:off x="5674731" y="2239934"/>
              <a:ext cx="972988" cy="560336"/>
            </a:xfrm>
            <a:custGeom>
              <a:avLst/>
              <a:gdLst>
                <a:gd name="T0" fmla="*/ 1264 w 1344"/>
                <a:gd name="T1" fmla="*/ 295 h 774"/>
                <a:gd name="T2" fmla="*/ 1145 w 1344"/>
                <a:gd name="T3" fmla="*/ 259 h 774"/>
                <a:gd name="T4" fmla="*/ 1100 w 1344"/>
                <a:gd name="T5" fmla="*/ 157 h 774"/>
                <a:gd name="T6" fmla="*/ 1044 w 1344"/>
                <a:gd name="T7" fmla="*/ 104 h 774"/>
                <a:gd name="T8" fmla="*/ 1024 w 1344"/>
                <a:gd name="T9" fmla="*/ 34 h 774"/>
                <a:gd name="T10" fmla="*/ 948 w 1344"/>
                <a:gd name="T11" fmla="*/ 1 h 774"/>
                <a:gd name="T12" fmla="*/ 912 w 1344"/>
                <a:gd name="T13" fmla="*/ 64 h 774"/>
                <a:gd name="T14" fmla="*/ 864 w 1344"/>
                <a:gd name="T15" fmla="*/ 37 h 774"/>
                <a:gd name="T16" fmla="*/ 838 w 1344"/>
                <a:gd name="T17" fmla="*/ 120 h 774"/>
                <a:gd name="T18" fmla="*/ 805 w 1344"/>
                <a:gd name="T19" fmla="*/ 135 h 774"/>
                <a:gd name="T20" fmla="*/ 795 w 1344"/>
                <a:gd name="T21" fmla="*/ 161 h 774"/>
                <a:gd name="T22" fmla="*/ 730 w 1344"/>
                <a:gd name="T23" fmla="*/ 174 h 774"/>
                <a:gd name="T24" fmla="*/ 639 w 1344"/>
                <a:gd name="T25" fmla="*/ 186 h 774"/>
                <a:gd name="T26" fmla="*/ 570 w 1344"/>
                <a:gd name="T27" fmla="*/ 138 h 774"/>
                <a:gd name="T28" fmla="*/ 568 w 1344"/>
                <a:gd name="T29" fmla="*/ 68 h 774"/>
                <a:gd name="T30" fmla="*/ 539 w 1344"/>
                <a:gd name="T31" fmla="*/ 126 h 774"/>
                <a:gd name="T32" fmla="*/ 536 w 1344"/>
                <a:gd name="T33" fmla="*/ 155 h 774"/>
                <a:gd name="T34" fmla="*/ 472 w 1344"/>
                <a:gd name="T35" fmla="*/ 201 h 774"/>
                <a:gd name="T36" fmla="*/ 404 w 1344"/>
                <a:gd name="T37" fmla="*/ 255 h 774"/>
                <a:gd name="T38" fmla="*/ 383 w 1344"/>
                <a:gd name="T39" fmla="*/ 306 h 774"/>
                <a:gd name="T40" fmla="*/ 330 w 1344"/>
                <a:gd name="T41" fmla="*/ 348 h 774"/>
                <a:gd name="T42" fmla="*/ 229 w 1344"/>
                <a:gd name="T43" fmla="*/ 377 h 774"/>
                <a:gd name="T44" fmla="*/ 250 w 1344"/>
                <a:gd name="T45" fmla="*/ 414 h 774"/>
                <a:gd name="T46" fmla="*/ 271 w 1344"/>
                <a:gd name="T47" fmla="*/ 468 h 774"/>
                <a:gd name="T48" fmla="*/ 271 w 1344"/>
                <a:gd name="T49" fmla="*/ 543 h 774"/>
                <a:gd name="T50" fmla="*/ 179 w 1344"/>
                <a:gd name="T51" fmla="*/ 519 h 774"/>
                <a:gd name="T52" fmla="*/ 100 w 1344"/>
                <a:gd name="T53" fmla="*/ 576 h 774"/>
                <a:gd name="T54" fmla="*/ 118 w 1344"/>
                <a:gd name="T55" fmla="*/ 658 h 774"/>
                <a:gd name="T56" fmla="*/ 66 w 1344"/>
                <a:gd name="T57" fmla="*/ 735 h 774"/>
                <a:gd name="T58" fmla="*/ 0 w 1344"/>
                <a:gd name="T59" fmla="*/ 733 h 774"/>
                <a:gd name="T60" fmla="*/ 73 w 1344"/>
                <a:gd name="T61" fmla="*/ 744 h 774"/>
                <a:gd name="T62" fmla="*/ 164 w 1344"/>
                <a:gd name="T63" fmla="*/ 770 h 774"/>
                <a:gd name="T64" fmla="*/ 296 w 1344"/>
                <a:gd name="T65" fmla="*/ 725 h 774"/>
                <a:gd name="T66" fmla="*/ 341 w 1344"/>
                <a:gd name="T67" fmla="*/ 665 h 774"/>
                <a:gd name="T68" fmla="*/ 393 w 1344"/>
                <a:gd name="T69" fmla="*/ 602 h 774"/>
                <a:gd name="T70" fmla="*/ 427 w 1344"/>
                <a:gd name="T71" fmla="*/ 537 h 774"/>
                <a:gd name="T72" fmla="*/ 579 w 1344"/>
                <a:gd name="T73" fmla="*/ 521 h 774"/>
                <a:gd name="T74" fmla="*/ 615 w 1344"/>
                <a:gd name="T75" fmla="*/ 597 h 774"/>
                <a:gd name="T76" fmla="*/ 703 w 1344"/>
                <a:gd name="T77" fmla="*/ 635 h 774"/>
                <a:gd name="T78" fmla="*/ 718 w 1344"/>
                <a:gd name="T79" fmla="*/ 675 h 774"/>
                <a:gd name="T80" fmla="*/ 788 w 1344"/>
                <a:gd name="T81" fmla="*/ 659 h 774"/>
                <a:gd name="T82" fmla="*/ 753 w 1344"/>
                <a:gd name="T83" fmla="*/ 621 h 774"/>
                <a:gd name="T84" fmla="*/ 710 w 1344"/>
                <a:gd name="T85" fmla="*/ 570 h 774"/>
                <a:gd name="T86" fmla="*/ 638 w 1344"/>
                <a:gd name="T87" fmla="*/ 471 h 774"/>
                <a:gd name="T88" fmla="*/ 706 w 1344"/>
                <a:gd name="T89" fmla="*/ 509 h 774"/>
                <a:gd name="T90" fmla="*/ 779 w 1344"/>
                <a:gd name="T91" fmla="*/ 579 h 774"/>
                <a:gd name="T92" fmla="*/ 825 w 1344"/>
                <a:gd name="T93" fmla="*/ 685 h 774"/>
                <a:gd name="T94" fmla="*/ 857 w 1344"/>
                <a:gd name="T95" fmla="*/ 741 h 774"/>
                <a:gd name="T96" fmla="*/ 923 w 1344"/>
                <a:gd name="T97" fmla="*/ 709 h 774"/>
                <a:gd name="T98" fmla="*/ 942 w 1344"/>
                <a:gd name="T99" fmla="*/ 639 h 774"/>
                <a:gd name="T100" fmla="*/ 973 w 1344"/>
                <a:gd name="T101" fmla="*/ 635 h 774"/>
                <a:gd name="T102" fmla="*/ 1023 w 1344"/>
                <a:gd name="T103" fmla="*/ 614 h 774"/>
                <a:gd name="T104" fmla="*/ 1056 w 1344"/>
                <a:gd name="T105" fmla="*/ 561 h 774"/>
                <a:gd name="T106" fmla="*/ 1069 w 1344"/>
                <a:gd name="T107" fmla="*/ 479 h 774"/>
                <a:gd name="T108" fmla="*/ 1142 w 1344"/>
                <a:gd name="T109" fmla="*/ 432 h 774"/>
                <a:gd name="T110" fmla="*/ 1145 w 1344"/>
                <a:gd name="T111" fmla="*/ 477 h 774"/>
                <a:gd name="T112" fmla="*/ 1228 w 1344"/>
                <a:gd name="T113" fmla="*/ 479 h 774"/>
                <a:gd name="T114" fmla="*/ 1207 w 1344"/>
                <a:gd name="T115" fmla="*/ 427 h 774"/>
                <a:gd name="T116" fmla="*/ 1282 w 1344"/>
                <a:gd name="T117" fmla="*/ 43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4" h="774">
                  <a:moveTo>
                    <a:pt x="1342" y="375"/>
                  </a:moveTo>
                  <a:lnTo>
                    <a:pt x="1342" y="375"/>
                  </a:lnTo>
                  <a:lnTo>
                    <a:pt x="1344" y="370"/>
                  </a:lnTo>
                  <a:lnTo>
                    <a:pt x="1343" y="363"/>
                  </a:lnTo>
                  <a:lnTo>
                    <a:pt x="1342" y="357"/>
                  </a:lnTo>
                  <a:lnTo>
                    <a:pt x="1339" y="350"/>
                  </a:lnTo>
                  <a:lnTo>
                    <a:pt x="1334" y="345"/>
                  </a:lnTo>
                  <a:lnTo>
                    <a:pt x="1329" y="338"/>
                  </a:lnTo>
                  <a:lnTo>
                    <a:pt x="1316" y="327"/>
                  </a:lnTo>
                  <a:lnTo>
                    <a:pt x="1301" y="316"/>
                  </a:lnTo>
                  <a:lnTo>
                    <a:pt x="1289" y="308"/>
                  </a:lnTo>
                  <a:lnTo>
                    <a:pt x="1272" y="298"/>
                  </a:lnTo>
                  <a:lnTo>
                    <a:pt x="1272" y="298"/>
                  </a:lnTo>
                  <a:lnTo>
                    <a:pt x="1264" y="295"/>
                  </a:lnTo>
                  <a:lnTo>
                    <a:pt x="1253" y="291"/>
                  </a:lnTo>
                  <a:lnTo>
                    <a:pt x="1241" y="289"/>
                  </a:lnTo>
                  <a:lnTo>
                    <a:pt x="1224" y="288"/>
                  </a:lnTo>
                  <a:lnTo>
                    <a:pt x="1224" y="288"/>
                  </a:lnTo>
                  <a:lnTo>
                    <a:pt x="1215" y="287"/>
                  </a:lnTo>
                  <a:lnTo>
                    <a:pt x="1206" y="284"/>
                  </a:lnTo>
                  <a:lnTo>
                    <a:pt x="1198" y="281"/>
                  </a:lnTo>
                  <a:lnTo>
                    <a:pt x="1190" y="278"/>
                  </a:lnTo>
                  <a:lnTo>
                    <a:pt x="1176" y="271"/>
                  </a:lnTo>
                  <a:lnTo>
                    <a:pt x="1168" y="266"/>
                  </a:lnTo>
                  <a:lnTo>
                    <a:pt x="1168" y="266"/>
                  </a:lnTo>
                  <a:lnTo>
                    <a:pt x="1161" y="265"/>
                  </a:lnTo>
                  <a:lnTo>
                    <a:pt x="1151" y="262"/>
                  </a:lnTo>
                  <a:lnTo>
                    <a:pt x="1145" y="259"/>
                  </a:lnTo>
                  <a:lnTo>
                    <a:pt x="1141" y="256"/>
                  </a:lnTo>
                  <a:lnTo>
                    <a:pt x="1137" y="253"/>
                  </a:lnTo>
                  <a:lnTo>
                    <a:pt x="1136" y="247"/>
                  </a:lnTo>
                  <a:lnTo>
                    <a:pt x="1136" y="247"/>
                  </a:lnTo>
                  <a:lnTo>
                    <a:pt x="1134" y="236"/>
                  </a:lnTo>
                  <a:lnTo>
                    <a:pt x="1129" y="222"/>
                  </a:lnTo>
                  <a:lnTo>
                    <a:pt x="1124" y="206"/>
                  </a:lnTo>
                  <a:lnTo>
                    <a:pt x="1118" y="183"/>
                  </a:lnTo>
                  <a:lnTo>
                    <a:pt x="1118" y="183"/>
                  </a:lnTo>
                  <a:lnTo>
                    <a:pt x="1116" y="178"/>
                  </a:lnTo>
                  <a:lnTo>
                    <a:pt x="1114" y="172"/>
                  </a:lnTo>
                  <a:lnTo>
                    <a:pt x="1111" y="167"/>
                  </a:lnTo>
                  <a:lnTo>
                    <a:pt x="1108" y="163"/>
                  </a:lnTo>
                  <a:lnTo>
                    <a:pt x="1100" y="157"/>
                  </a:lnTo>
                  <a:lnTo>
                    <a:pt x="1092" y="153"/>
                  </a:lnTo>
                  <a:lnTo>
                    <a:pt x="1083" y="150"/>
                  </a:lnTo>
                  <a:lnTo>
                    <a:pt x="1074" y="148"/>
                  </a:lnTo>
                  <a:lnTo>
                    <a:pt x="1059" y="147"/>
                  </a:lnTo>
                  <a:lnTo>
                    <a:pt x="1059" y="147"/>
                  </a:lnTo>
                  <a:lnTo>
                    <a:pt x="1053" y="146"/>
                  </a:lnTo>
                  <a:lnTo>
                    <a:pt x="1051" y="143"/>
                  </a:lnTo>
                  <a:lnTo>
                    <a:pt x="1049" y="140"/>
                  </a:lnTo>
                  <a:lnTo>
                    <a:pt x="1048" y="135"/>
                  </a:lnTo>
                  <a:lnTo>
                    <a:pt x="1048" y="124"/>
                  </a:lnTo>
                  <a:lnTo>
                    <a:pt x="1046" y="117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4" y="104"/>
                  </a:lnTo>
                  <a:lnTo>
                    <a:pt x="1044" y="98"/>
                  </a:lnTo>
                  <a:lnTo>
                    <a:pt x="1045" y="88"/>
                  </a:lnTo>
                  <a:lnTo>
                    <a:pt x="1048" y="74"/>
                  </a:lnTo>
                  <a:lnTo>
                    <a:pt x="1050" y="52"/>
                  </a:lnTo>
                  <a:lnTo>
                    <a:pt x="1050" y="52"/>
                  </a:lnTo>
                  <a:lnTo>
                    <a:pt x="1050" y="47"/>
                  </a:lnTo>
                  <a:lnTo>
                    <a:pt x="1050" y="47"/>
                  </a:lnTo>
                  <a:lnTo>
                    <a:pt x="1050" y="48"/>
                  </a:lnTo>
                  <a:lnTo>
                    <a:pt x="1050" y="48"/>
                  </a:lnTo>
                  <a:lnTo>
                    <a:pt x="1043" y="49"/>
                  </a:lnTo>
                  <a:lnTo>
                    <a:pt x="1039" y="48"/>
                  </a:lnTo>
                  <a:lnTo>
                    <a:pt x="1034" y="46"/>
                  </a:lnTo>
                  <a:lnTo>
                    <a:pt x="1031" y="42"/>
                  </a:lnTo>
                  <a:lnTo>
                    <a:pt x="1024" y="34"/>
                  </a:lnTo>
                  <a:lnTo>
                    <a:pt x="1020" y="30"/>
                  </a:lnTo>
                  <a:lnTo>
                    <a:pt x="1015" y="26"/>
                  </a:lnTo>
                  <a:lnTo>
                    <a:pt x="1015" y="26"/>
                  </a:lnTo>
                  <a:lnTo>
                    <a:pt x="1010" y="24"/>
                  </a:lnTo>
                  <a:lnTo>
                    <a:pt x="1006" y="24"/>
                  </a:lnTo>
                  <a:lnTo>
                    <a:pt x="994" y="24"/>
                  </a:lnTo>
                  <a:lnTo>
                    <a:pt x="983" y="24"/>
                  </a:lnTo>
                  <a:lnTo>
                    <a:pt x="978" y="24"/>
                  </a:lnTo>
                  <a:lnTo>
                    <a:pt x="973" y="22"/>
                  </a:lnTo>
                  <a:lnTo>
                    <a:pt x="973" y="22"/>
                  </a:lnTo>
                  <a:lnTo>
                    <a:pt x="968" y="18"/>
                  </a:lnTo>
                  <a:lnTo>
                    <a:pt x="963" y="14"/>
                  </a:lnTo>
                  <a:lnTo>
                    <a:pt x="952" y="5"/>
                  </a:lnTo>
                  <a:lnTo>
                    <a:pt x="948" y="1"/>
                  </a:lnTo>
                  <a:lnTo>
                    <a:pt x="942" y="0"/>
                  </a:lnTo>
                  <a:lnTo>
                    <a:pt x="938" y="0"/>
                  </a:lnTo>
                  <a:lnTo>
                    <a:pt x="935" y="1"/>
                  </a:lnTo>
                  <a:lnTo>
                    <a:pt x="933" y="2"/>
                  </a:lnTo>
                  <a:lnTo>
                    <a:pt x="929" y="5"/>
                  </a:lnTo>
                  <a:lnTo>
                    <a:pt x="929" y="5"/>
                  </a:lnTo>
                  <a:lnTo>
                    <a:pt x="925" y="12"/>
                  </a:lnTo>
                  <a:lnTo>
                    <a:pt x="921" y="18"/>
                  </a:lnTo>
                  <a:lnTo>
                    <a:pt x="920" y="26"/>
                  </a:lnTo>
                  <a:lnTo>
                    <a:pt x="919" y="33"/>
                  </a:lnTo>
                  <a:lnTo>
                    <a:pt x="918" y="49"/>
                  </a:lnTo>
                  <a:lnTo>
                    <a:pt x="916" y="57"/>
                  </a:lnTo>
                  <a:lnTo>
                    <a:pt x="912" y="64"/>
                  </a:lnTo>
                  <a:lnTo>
                    <a:pt x="912" y="64"/>
                  </a:lnTo>
                  <a:lnTo>
                    <a:pt x="910" y="65"/>
                  </a:lnTo>
                  <a:lnTo>
                    <a:pt x="905" y="65"/>
                  </a:lnTo>
                  <a:lnTo>
                    <a:pt x="902" y="65"/>
                  </a:lnTo>
                  <a:lnTo>
                    <a:pt x="900" y="64"/>
                  </a:lnTo>
                  <a:lnTo>
                    <a:pt x="900" y="64"/>
                  </a:lnTo>
                  <a:lnTo>
                    <a:pt x="890" y="51"/>
                  </a:lnTo>
                  <a:lnTo>
                    <a:pt x="879" y="40"/>
                  </a:lnTo>
                  <a:lnTo>
                    <a:pt x="875" y="35"/>
                  </a:lnTo>
                  <a:lnTo>
                    <a:pt x="870" y="33"/>
                  </a:lnTo>
                  <a:lnTo>
                    <a:pt x="869" y="33"/>
                  </a:lnTo>
                  <a:lnTo>
                    <a:pt x="867" y="33"/>
                  </a:lnTo>
                  <a:lnTo>
                    <a:pt x="866" y="34"/>
                  </a:lnTo>
                  <a:lnTo>
                    <a:pt x="864" y="37"/>
                  </a:lnTo>
                  <a:lnTo>
                    <a:pt x="864" y="37"/>
                  </a:lnTo>
                  <a:lnTo>
                    <a:pt x="861" y="42"/>
                  </a:lnTo>
                  <a:lnTo>
                    <a:pt x="858" y="47"/>
                  </a:lnTo>
                  <a:lnTo>
                    <a:pt x="852" y="54"/>
                  </a:lnTo>
                  <a:lnTo>
                    <a:pt x="845" y="58"/>
                  </a:lnTo>
                  <a:lnTo>
                    <a:pt x="842" y="62"/>
                  </a:lnTo>
                  <a:lnTo>
                    <a:pt x="838" y="67"/>
                  </a:lnTo>
                  <a:lnTo>
                    <a:pt x="838" y="67"/>
                  </a:lnTo>
                  <a:lnTo>
                    <a:pt x="836" y="72"/>
                  </a:lnTo>
                  <a:lnTo>
                    <a:pt x="836" y="77"/>
                  </a:lnTo>
                  <a:lnTo>
                    <a:pt x="836" y="84"/>
                  </a:lnTo>
                  <a:lnTo>
                    <a:pt x="837" y="91"/>
                  </a:lnTo>
                  <a:lnTo>
                    <a:pt x="839" y="106"/>
                  </a:lnTo>
                  <a:lnTo>
                    <a:pt x="839" y="113"/>
                  </a:lnTo>
                  <a:lnTo>
                    <a:pt x="838" y="120"/>
                  </a:lnTo>
                  <a:lnTo>
                    <a:pt x="838" y="120"/>
                  </a:lnTo>
                  <a:lnTo>
                    <a:pt x="835" y="130"/>
                  </a:lnTo>
                  <a:lnTo>
                    <a:pt x="833" y="135"/>
                  </a:lnTo>
                  <a:lnTo>
                    <a:pt x="829" y="139"/>
                  </a:lnTo>
                  <a:lnTo>
                    <a:pt x="826" y="143"/>
                  </a:lnTo>
                  <a:lnTo>
                    <a:pt x="821" y="146"/>
                  </a:lnTo>
                  <a:lnTo>
                    <a:pt x="817" y="146"/>
                  </a:lnTo>
                  <a:lnTo>
                    <a:pt x="811" y="145"/>
                  </a:lnTo>
                  <a:lnTo>
                    <a:pt x="811" y="145"/>
                  </a:lnTo>
                  <a:lnTo>
                    <a:pt x="808" y="143"/>
                  </a:lnTo>
                  <a:lnTo>
                    <a:pt x="806" y="141"/>
                  </a:lnTo>
                  <a:lnTo>
                    <a:pt x="805" y="139"/>
                  </a:lnTo>
                  <a:lnTo>
                    <a:pt x="805" y="135"/>
                  </a:lnTo>
                  <a:lnTo>
                    <a:pt x="805" y="135"/>
                  </a:lnTo>
                  <a:lnTo>
                    <a:pt x="804" y="138"/>
                  </a:lnTo>
                  <a:lnTo>
                    <a:pt x="801" y="139"/>
                  </a:lnTo>
                  <a:lnTo>
                    <a:pt x="795" y="142"/>
                  </a:lnTo>
                  <a:lnTo>
                    <a:pt x="793" y="143"/>
                  </a:lnTo>
                  <a:lnTo>
                    <a:pt x="791" y="145"/>
                  </a:lnTo>
                  <a:lnTo>
                    <a:pt x="791" y="146"/>
                  </a:lnTo>
                  <a:lnTo>
                    <a:pt x="793" y="148"/>
                  </a:lnTo>
                  <a:lnTo>
                    <a:pt x="793" y="148"/>
                  </a:lnTo>
                  <a:lnTo>
                    <a:pt x="794" y="150"/>
                  </a:lnTo>
                  <a:lnTo>
                    <a:pt x="795" y="151"/>
                  </a:lnTo>
                  <a:lnTo>
                    <a:pt x="795" y="155"/>
                  </a:lnTo>
                  <a:lnTo>
                    <a:pt x="795" y="158"/>
                  </a:lnTo>
                  <a:lnTo>
                    <a:pt x="795" y="159"/>
                  </a:lnTo>
                  <a:lnTo>
                    <a:pt x="795" y="161"/>
                  </a:lnTo>
                  <a:lnTo>
                    <a:pt x="795" y="161"/>
                  </a:lnTo>
                  <a:lnTo>
                    <a:pt x="788" y="162"/>
                  </a:lnTo>
                  <a:lnTo>
                    <a:pt x="780" y="162"/>
                  </a:lnTo>
                  <a:lnTo>
                    <a:pt x="774" y="159"/>
                  </a:lnTo>
                  <a:lnTo>
                    <a:pt x="766" y="157"/>
                  </a:lnTo>
                  <a:lnTo>
                    <a:pt x="759" y="156"/>
                  </a:lnTo>
                  <a:lnTo>
                    <a:pt x="752" y="154"/>
                  </a:lnTo>
                  <a:lnTo>
                    <a:pt x="745" y="155"/>
                  </a:lnTo>
                  <a:lnTo>
                    <a:pt x="738" y="157"/>
                  </a:lnTo>
                  <a:lnTo>
                    <a:pt x="738" y="157"/>
                  </a:lnTo>
                  <a:lnTo>
                    <a:pt x="736" y="161"/>
                  </a:lnTo>
                  <a:lnTo>
                    <a:pt x="734" y="165"/>
                  </a:lnTo>
                  <a:lnTo>
                    <a:pt x="731" y="170"/>
                  </a:lnTo>
                  <a:lnTo>
                    <a:pt x="730" y="174"/>
                  </a:lnTo>
                  <a:lnTo>
                    <a:pt x="730" y="174"/>
                  </a:lnTo>
                  <a:lnTo>
                    <a:pt x="726" y="178"/>
                  </a:lnTo>
                  <a:lnTo>
                    <a:pt x="721" y="181"/>
                  </a:lnTo>
                  <a:lnTo>
                    <a:pt x="716" y="183"/>
                  </a:lnTo>
                  <a:lnTo>
                    <a:pt x="710" y="183"/>
                  </a:lnTo>
                  <a:lnTo>
                    <a:pt x="698" y="183"/>
                  </a:lnTo>
                  <a:lnTo>
                    <a:pt x="687" y="181"/>
                  </a:lnTo>
                  <a:lnTo>
                    <a:pt x="675" y="179"/>
                  </a:lnTo>
                  <a:lnTo>
                    <a:pt x="662" y="178"/>
                  </a:lnTo>
                  <a:lnTo>
                    <a:pt x="656" y="178"/>
                  </a:lnTo>
                  <a:lnTo>
                    <a:pt x="651" y="179"/>
                  </a:lnTo>
                  <a:lnTo>
                    <a:pt x="645" y="182"/>
                  </a:lnTo>
                  <a:lnTo>
                    <a:pt x="639" y="186"/>
                  </a:lnTo>
                  <a:lnTo>
                    <a:pt x="639" y="186"/>
                  </a:lnTo>
                  <a:lnTo>
                    <a:pt x="632" y="190"/>
                  </a:lnTo>
                  <a:lnTo>
                    <a:pt x="625" y="192"/>
                  </a:lnTo>
                  <a:lnTo>
                    <a:pt x="614" y="192"/>
                  </a:lnTo>
                  <a:lnTo>
                    <a:pt x="604" y="191"/>
                  </a:lnTo>
                  <a:lnTo>
                    <a:pt x="594" y="189"/>
                  </a:lnTo>
                  <a:lnTo>
                    <a:pt x="584" y="183"/>
                  </a:lnTo>
                  <a:lnTo>
                    <a:pt x="576" y="176"/>
                  </a:lnTo>
                  <a:lnTo>
                    <a:pt x="568" y="168"/>
                  </a:lnTo>
                  <a:lnTo>
                    <a:pt x="568" y="168"/>
                  </a:lnTo>
                  <a:lnTo>
                    <a:pt x="565" y="163"/>
                  </a:lnTo>
                  <a:lnTo>
                    <a:pt x="564" y="156"/>
                  </a:lnTo>
                  <a:lnTo>
                    <a:pt x="564" y="150"/>
                  </a:lnTo>
                  <a:lnTo>
                    <a:pt x="567" y="143"/>
                  </a:lnTo>
                  <a:lnTo>
                    <a:pt x="570" y="138"/>
                  </a:lnTo>
                  <a:lnTo>
                    <a:pt x="574" y="131"/>
                  </a:lnTo>
                  <a:lnTo>
                    <a:pt x="582" y="118"/>
                  </a:lnTo>
                  <a:lnTo>
                    <a:pt x="582" y="118"/>
                  </a:lnTo>
                  <a:lnTo>
                    <a:pt x="585" y="115"/>
                  </a:lnTo>
                  <a:lnTo>
                    <a:pt x="587" y="110"/>
                  </a:lnTo>
                  <a:lnTo>
                    <a:pt x="588" y="100"/>
                  </a:lnTo>
                  <a:lnTo>
                    <a:pt x="587" y="90"/>
                  </a:lnTo>
                  <a:lnTo>
                    <a:pt x="585" y="85"/>
                  </a:lnTo>
                  <a:lnTo>
                    <a:pt x="584" y="81"/>
                  </a:lnTo>
                  <a:lnTo>
                    <a:pt x="584" y="81"/>
                  </a:lnTo>
                  <a:lnTo>
                    <a:pt x="580" y="76"/>
                  </a:lnTo>
                  <a:lnTo>
                    <a:pt x="576" y="73"/>
                  </a:lnTo>
                  <a:lnTo>
                    <a:pt x="572" y="71"/>
                  </a:lnTo>
                  <a:lnTo>
                    <a:pt x="568" y="68"/>
                  </a:lnTo>
                  <a:lnTo>
                    <a:pt x="562" y="67"/>
                  </a:lnTo>
                  <a:lnTo>
                    <a:pt x="557" y="67"/>
                  </a:lnTo>
                  <a:lnTo>
                    <a:pt x="552" y="68"/>
                  </a:lnTo>
                  <a:lnTo>
                    <a:pt x="547" y="72"/>
                  </a:lnTo>
                  <a:lnTo>
                    <a:pt x="547" y="72"/>
                  </a:lnTo>
                  <a:lnTo>
                    <a:pt x="542" y="76"/>
                  </a:lnTo>
                  <a:lnTo>
                    <a:pt x="539" y="82"/>
                  </a:lnTo>
                  <a:lnTo>
                    <a:pt x="538" y="89"/>
                  </a:lnTo>
                  <a:lnTo>
                    <a:pt x="538" y="96"/>
                  </a:lnTo>
                  <a:lnTo>
                    <a:pt x="540" y="110"/>
                  </a:lnTo>
                  <a:lnTo>
                    <a:pt x="540" y="117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539" y="126"/>
                  </a:lnTo>
                  <a:lnTo>
                    <a:pt x="538" y="129"/>
                  </a:lnTo>
                  <a:lnTo>
                    <a:pt x="535" y="131"/>
                  </a:lnTo>
                  <a:lnTo>
                    <a:pt x="530" y="133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6" y="139"/>
                  </a:lnTo>
                  <a:lnTo>
                    <a:pt x="526" y="142"/>
                  </a:lnTo>
                  <a:lnTo>
                    <a:pt x="527" y="150"/>
                  </a:lnTo>
                  <a:lnTo>
                    <a:pt x="527" y="150"/>
                  </a:lnTo>
                  <a:lnTo>
                    <a:pt x="528" y="153"/>
                  </a:lnTo>
                  <a:lnTo>
                    <a:pt x="530" y="155"/>
                  </a:lnTo>
                  <a:lnTo>
                    <a:pt x="532" y="156"/>
                  </a:lnTo>
                  <a:lnTo>
                    <a:pt x="536" y="155"/>
                  </a:lnTo>
                  <a:lnTo>
                    <a:pt x="536" y="155"/>
                  </a:lnTo>
                  <a:lnTo>
                    <a:pt x="536" y="171"/>
                  </a:lnTo>
                  <a:lnTo>
                    <a:pt x="536" y="180"/>
                  </a:lnTo>
                  <a:lnTo>
                    <a:pt x="536" y="189"/>
                  </a:lnTo>
                  <a:lnTo>
                    <a:pt x="535" y="197"/>
                  </a:lnTo>
                  <a:lnTo>
                    <a:pt x="532" y="200"/>
                  </a:lnTo>
                  <a:lnTo>
                    <a:pt x="531" y="204"/>
                  </a:lnTo>
                  <a:lnTo>
                    <a:pt x="528" y="206"/>
                  </a:lnTo>
                  <a:lnTo>
                    <a:pt x="526" y="207"/>
                  </a:lnTo>
                  <a:lnTo>
                    <a:pt x="521" y="208"/>
                  </a:lnTo>
                  <a:lnTo>
                    <a:pt x="516" y="208"/>
                  </a:lnTo>
                  <a:lnTo>
                    <a:pt x="516" y="208"/>
                  </a:lnTo>
                  <a:lnTo>
                    <a:pt x="502" y="206"/>
                  </a:lnTo>
                  <a:lnTo>
                    <a:pt x="487" y="204"/>
                  </a:lnTo>
                  <a:lnTo>
                    <a:pt x="472" y="201"/>
                  </a:lnTo>
                  <a:lnTo>
                    <a:pt x="465" y="203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2" y="207"/>
                  </a:lnTo>
                  <a:lnTo>
                    <a:pt x="445" y="212"/>
                  </a:lnTo>
                  <a:lnTo>
                    <a:pt x="432" y="224"/>
                  </a:lnTo>
                  <a:lnTo>
                    <a:pt x="420" y="238"/>
                  </a:lnTo>
                  <a:lnTo>
                    <a:pt x="413" y="242"/>
                  </a:lnTo>
                  <a:lnTo>
                    <a:pt x="404" y="247"/>
                  </a:lnTo>
                  <a:lnTo>
                    <a:pt x="404" y="247"/>
                  </a:lnTo>
                  <a:lnTo>
                    <a:pt x="403" y="249"/>
                  </a:lnTo>
                  <a:lnTo>
                    <a:pt x="403" y="253"/>
                  </a:lnTo>
                  <a:lnTo>
                    <a:pt x="403" y="254"/>
                  </a:lnTo>
                  <a:lnTo>
                    <a:pt x="404" y="255"/>
                  </a:lnTo>
                  <a:lnTo>
                    <a:pt x="405" y="256"/>
                  </a:lnTo>
                  <a:lnTo>
                    <a:pt x="408" y="256"/>
                  </a:lnTo>
                  <a:lnTo>
                    <a:pt x="408" y="256"/>
                  </a:lnTo>
                  <a:lnTo>
                    <a:pt x="408" y="261"/>
                  </a:lnTo>
                  <a:lnTo>
                    <a:pt x="407" y="264"/>
                  </a:lnTo>
                  <a:lnTo>
                    <a:pt x="405" y="267"/>
                  </a:lnTo>
                  <a:lnTo>
                    <a:pt x="402" y="269"/>
                  </a:lnTo>
                  <a:lnTo>
                    <a:pt x="395" y="272"/>
                  </a:lnTo>
                  <a:lnTo>
                    <a:pt x="393" y="274"/>
                  </a:lnTo>
                  <a:lnTo>
                    <a:pt x="390" y="277"/>
                  </a:lnTo>
                  <a:lnTo>
                    <a:pt x="390" y="277"/>
                  </a:lnTo>
                  <a:lnTo>
                    <a:pt x="387" y="283"/>
                  </a:lnTo>
                  <a:lnTo>
                    <a:pt x="385" y="291"/>
                  </a:lnTo>
                  <a:lnTo>
                    <a:pt x="383" y="306"/>
                  </a:lnTo>
                  <a:lnTo>
                    <a:pt x="383" y="306"/>
                  </a:lnTo>
                  <a:lnTo>
                    <a:pt x="382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0" y="315"/>
                  </a:lnTo>
                  <a:lnTo>
                    <a:pt x="366" y="319"/>
                  </a:lnTo>
                  <a:lnTo>
                    <a:pt x="366" y="319"/>
                  </a:lnTo>
                  <a:lnTo>
                    <a:pt x="358" y="330"/>
                  </a:lnTo>
                  <a:lnTo>
                    <a:pt x="350" y="339"/>
                  </a:lnTo>
                  <a:lnTo>
                    <a:pt x="345" y="342"/>
                  </a:lnTo>
                  <a:lnTo>
                    <a:pt x="340" y="346"/>
                  </a:lnTo>
                  <a:lnTo>
                    <a:pt x="336" y="347"/>
                  </a:lnTo>
                  <a:lnTo>
                    <a:pt x="330" y="348"/>
                  </a:lnTo>
                  <a:lnTo>
                    <a:pt x="330" y="348"/>
                  </a:lnTo>
                  <a:lnTo>
                    <a:pt x="319" y="348"/>
                  </a:lnTo>
                  <a:lnTo>
                    <a:pt x="305" y="352"/>
                  </a:lnTo>
                  <a:lnTo>
                    <a:pt x="292" y="356"/>
                  </a:lnTo>
                  <a:lnTo>
                    <a:pt x="281" y="362"/>
                  </a:lnTo>
                  <a:lnTo>
                    <a:pt x="281" y="362"/>
                  </a:lnTo>
                  <a:lnTo>
                    <a:pt x="280" y="360"/>
                  </a:lnTo>
                  <a:lnTo>
                    <a:pt x="278" y="357"/>
                  </a:lnTo>
                  <a:lnTo>
                    <a:pt x="272" y="356"/>
                  </a:lnTo>
                  <a:lnTo>
                    <a:pt x="267" y="356"/>
                  </a:lnTo>
                  <a:lnTo>
                    <a:pt x="262" y="357"/>
                  </a:lnTo>
                  <a:lnTo>
                    <a:pt x="262" y="357"/>
                  </a:lnTo>
                  <a:lnTo>
                    <a:pt x="254" y="362"/>
                  </a:lnTo>
                  <a:lnTo>
                    <a:pt x="246" y="366"/>
                  </a:lnTo>
                  <a:lnTo>
                    <a:pt x="229" y="377"/>
                  </a:lnTo>
                  <a:lnTo>
                    <a:pt x="221" y="381"/>
                  </a:lnTo>
                  <a:lnTo>
                    <a:pt x="213" y="385"/>
                  </a:lnTo>
                  <a:lnTo>
                    <a:pt x="204" y="387"/>
                  </a:lnTo>
                  <a:lnTo>
                    <a:pt x="193" y="387"/>
                  </a:lnTo>
                  <a:lnTo>
                    <a:pt x="193" y="387"/>
                  </a:lnTo>
                  <a:lnTo>
                    <a:pt x="199" y="394"/>
                  </a:lnTo>
                  <a:lnTo>
                    <a:pt x="205" y="397"/>
                  </a:lnTo>
                  <a:lnTo>
                    <a:pt x="212" y="399"/>
                  </a:lnTo>
                  <a:lnTo>
                    <a:pt x="219" y="402"/>
                  </a:lnTo>
                  <a:lnTo>
                    <a:pt x="233" y="404"/>
                  </a:lnTo>
                  <a:lnTo>
                    <a:pt x="240" y="406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50" y="414"/>
                  </a:lnTo>
                  <a:lnTo>
                    <a:pt x="253" y="420"/>
                  </a:lnTo>
                  <a:lnTo>
                    <a:pt x="253" y="426"/>
                  </a:lnTo>
                  <a:lnTo>
                    <a:pt x="253" y="432"/>
                  </a:lnTo>
                  <a:lnTo>
                    <a:pt x="252" y="445"/>
                  </a:lnTo>
                  <a:lnTo>
                    <a:pt x="252" y="452"/>
                  </a:lnTo>
                  <a:lnTo>
                    <a:pt x="254" y="457"/>
                  </a:lnTo>
                  <a:lnTo>
                    <a:pt x="254" y="457"/>
                  </a:lnTo>
                  <a:lnTo>
                    <a:pt x="255" y="458"/>
                  </a:lnTo>
                  <a:lnTo>
                    <a:pt x="257" y="460"/>
                  </a:lnTo>
                  <a:lnTo>
                    <a:pt x="262" y="462"/>
                  </a:lnTo>
                  <a:lnTo>
                    <a:pt x="267" y="464"/>
                  </a:lnTo>
                  <a:lnTo>
                    <a:pt x="270" y="46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72" y="473"/>
                  </a:lnTo>
                  <a:lnTo>
                    <a:pt x="271" y="479"/>
                  </a:lnTo>
                  <a:lnTo>
                    <a:pt x="267" y="489"/>
                  </a:lnTo>
                  <a:lnTo>
                    <a:pt x="264" y="498"/>
                  </a:lnTo>
                  <a:lnTo>
                    <a:pt x="263" y="503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70" y="517"/>
                  </a:lnTo>
                  <a:lnTo>
                    <a:pt x="273" y="526"/>
                  </a:lnTo>
                  <a:lnTo>
                    <a:pt x="274" y="530"/>
                  </a:lnTo>
                  <a:lnTo>
                    <a:pt x="274" y="535"/>
                  </a:lnTo>
                  <a:lnTo>
                    <a:pt x="273" y="538"/>
                  </a:lnTo>
                  <a:lnTo>
                    <a:pt x="271" y="543"/>
                  </a:lnTo>
                  <a:lnTo>
                    <a:pt x="271" y="543"/>
                  </a:lnTo>
                  <a:lnTo>
                    <a:pt x="264" y="548"/>
                  </a:lnTo>
                  <a:lnTo>
                    <a:pt x="256" y="552"/>
                  </a:lnTo>
                  <a:lnTo>
                    <a:pt x="247" y="554"/>
                  </a:lnTo>
                  <a:lnTo>
                    <a:pt x="242" y="554"/>
                  </a:lnTo>
                  <a:lnTo>
                    <a:pt x="238" y="553"/>
                  </a:lnTo>
                  <a:lnTo>
                    <a:pt x="238" y="553"/>
                  </a:lnTo>
                  <a:lnTo>
                    <a:pt x="233" y="552"/>
                  </a:lnTo>
                  <a:lnTo>
                    <a:pt x="229" y="548"/>
                  </a:lnTo>
                  <a:lnTo>
                    <a:pt x="221" y="543"/>
                  </a:lnTo>
                  <a:lnTo>
                    <a:pt x="214" y="536"/>
                  </a:lnTo>
                  <a:lnTo>
                    <a:pt x="207" y="531"/>
                  </a:lnTo>
                  <a:lnTo>
                    <a:pt x="207" y="531"/>
                  </a:lnTo>
                  <a:lnTo>
                    <a:pt x="193" y="524"/>
                  </a:lnTo>
                  <a:lnTo>
                    <a:pt x="179" y="519"/>
                  </a:lnTo>
                  <a:lnTo>
                    <a:pt x="172" y="517"/>
                  </a:lnTo>
                  <a:lnTo>
                    <a:pt x="164" y="517"/>
                  </a:lnTo>
                  <a:lnTo>
                    <a:pt x="157" y="518"/>
                  </a:lnTo>
                  <a:lnTo>
                    <a:pt x="150" y="520"/>
                  </a:lnTo>
                  <a:lnTo>
                    <a:pt x="150" y="520"/>
                  </a:lnTo>
                  <a:lnTo>
                    <a:pt x="141" y="527"/>
                  </a:lnTo>
                  <a:lnTo>
                    <a:pt x="133" y="536"/>
                  </a:lnTo>
                  <a:lnTo>
                    <a:pt x="126" y="546"/>
                  </a:lnTo>
                  <a:lnTo>
                    <a:pt x="122" y="557"/>
                  </a:lnTo>
                  <a:lnTo>
                    <a:pt x="122" y="557"/>
                  </a:lnTo>
                  <a:lnTo>
                    <a:pt x="120" y="561"/>
                  </a:lnTo>
                  <a:lnTo>
                    <a:pt x="117" y="564"/>
                  </a:lnTo>
                  <a:lnTo>
                    <a:pt x="108" y="570"/>
                  </a:lnTo>
                  <a:lnTo>
                    <a:pt x="100" y="576"/>
                  </a:lnTo>
                  <a:lnTo>
                    <a:pt x="93" y="581"/>
                  </a:lnTo>
                  <a:lnTo>
                    <a:pt x="93" y="581"/>
                  </a:lnTo>
                  <a:lnTo>
                    <a:pt x="91" y="586"/>
                  </a:lnTo>
                  <a:lnTo>
                    <a:pt x="90" y="592"/>
                  </a:lnTo>
                  <a:lnTo>
                    <a:pt x="91" y="598"/>
                  </a:lnTo>
                  <a:lnTo>
                    <a:pt x="93" y="605"/>
                  </a:lnTo>
                  <a:lnTo>
                    <a:pt x="96" y="612"/>
                  </a:lnTo>
                  <a:lnTo>
                    <a:pt x="100" y="618"/>
                  </a:lnTo>
                  <a:lnTo>
                    <a:pt x="109" y="630"/>
                  </a:lnTo>
                  <a:lnTo>
                    <a:pt x="109" y="630"/>
                  </a:lnTo>
                  <a:lnTo>
                    <a:pt x="114" y="636"/>
                  </a:lnTo>
                  <a:lnTo>
                    <a:pt x="116" y="643"/>
                  </a:lnTo>
                  <a:lnTo>
                    <a:pt x="117" y="650"/>
                  </a:lnTo>
                  <a:lnTo>
                    <a:pt x="118" y="658"/>
                  </a:lnTo>
                  <a:lnTo>
                    <a:pt x="117" y="671"/>
                  </a:lnTo>
                  <a:lnTo>
                    <a:pt x="115" y="684"/>
                  </a:lnTo>
                  <a:lnTo>
                    <a:pt x="115" y="684"/>
                  </a:lnTo>
                  <a:lnTo>
                    <a:pt x="114" y="687"/>
                  </a:lnTo>
                  <a:lnTo>
                    <a:pt x="112" y="692"/>
                  </a:lnTo>
                  <a:lnTo>
                    <a:pt x="106" y="698"/>
                  </a:lnTo>
                  <a:lnTo>
                    <a:pt x="99" y="704"/>
                  </a:lnTo>
                  <a:lnTo>
                    <a:pt x="91" y="709"/>
                  </a:lnTo>
                  <a:lnTo>
                    <a:pt x="73" y="720"/>
                  </a:lnTo>
                  <a:lnTo>
                    <a:pt x="65" y="726"/>
                  </a:lnTo>
                  <a:lnTo>
                    <a:pt x="58" y="733"/>
                  </a:lnTo>
                  <a:lnTo>
                    <a:pt x="58" y="733"/>
                  </a:lnTo>
                  <a:lnTo>
                    <a:pt x="66" y="735"/>
                  </a:lnTo>
                  <a:lnTo>
                    <a:pt x="66" y="735"/>
                  </a:lnTo>
                  <a:lnTo>
                    <a:pt x="56" y="735"/>
                  </a:lnTo>
                  <a:lnTo>
                    <a:pt x="56" y="735"/>
                  </a:lnTo>
                  <a:lnTo>
                    <a:pt x="58" y="733"/>
                  </a:lnTo>
                  <a:lnTo>
                    <a:pt x="58" y="733"/>
                  </a:lnTo>
                  <a:lnTo>
                    <a:pt x="43" y="727"/>
                  </a:lnTo>
                  <a:lnTo>
                    <a:pt x="30" y="721"/>
                  </a:lnTo>
                  <a:lnTo>
                    <a:pt x="23" y="720"/>
                  </a:lnTo>
                  <a:lnTo>
                    <a:pt x="17" y="719"/>
                  </a:lnTo>
                  <a:lnTo>
                    <a:pt x="10" y="720"/>
                  </a:lnTo>
                  <a:lnTo>
                    <a:pt x="5" y="723"/>
                  </a:lnTo>
                  <a:lnTo>
                    <a:pt x="5" y="723"/>
                  </a:lnTo>
                  <a:lnTo>
                    <a:pt x="2" y="725"/>
                  </a:lnTo>
                  <a:lnTo>
                    <a:pt x="1" y="728"/>
                  </a:lnTo>
                  <a:lnTo>
                    <a:pt x="0" y="733"/>
                  </a:lnTo>
                  <a:lnTo>
                    <a:pt x="0" y="737"/>
                  </a:lnTo>
                  <a:lnTo>
                    <a:pt x="0" y="742"/>
                  </a:lnTo>
                  <a:lnTo>
                    <a:pt x="2" y="746"/>
                  </a:lnTo>
                  <a:lnTo>
                    <a:pt x="5" y="751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16" y="758"/>
                  </a:lnTo>
                  <a:lnTo>
                    <a:pt x="24" y="759"/>
                  </a:lnTo>
                  <a:lnTo>
                    <a:pt x="32" y="759"/>
                  </a:lnTo>
                  <a:lnTo>
                    <a:pt x="40" y="758"/>
                  </a:lnTo>
                  <a:lnTo>
                    <a:pt x="48" y="755"/>
                  </a:lnTo>
                  <a:lnTo>
                    <a:pt x="56" y="752"/>
                  </a:lnTo>
                  <a:lnTo>
                    <a:pt x="73" y="744"/>
                  </a:lnTo>
                  <a:lnTo>
                    <a:pt x="73" y="744"/>
                  </a:lnTo>
                  <a:lnTo>
                    <a:pt x="76" y="743"/>
                  </a:lnTo>
                  <a:lnTo>
                    <a:pt x="80" y="742"/>
                  </a:lnTo>
                  <a:lnTo>
                    <a:pt x="84" y="742"/>
                  </a:lnTo>
                  <a:lnTo>
                    <a:pt x="88" y="743"/>
                  </a:lnTo>
                  <a:lnTo>
                    <a:pt x="96" y="747"/>
                  </a:lnTo>
                  <a:lnTo>
                    <a:pt x="103" y="752"/>
                  </a:lnTo>
                  <a:lnTo>
                    <a:pt x="110" y="758"/>
                  </a:lnTo>
                  <a:lnTo>
                    <a:pt x="118" y="762"/>
                  </a:lnTo>
                  <a:lnTo>
                    <a:pt x="126" y="767"/>
                  </a:lnTo>
                  <a:lnTo>
                    <a:pt x="130" y="768"/>
                  </a:lnTo>
                  <a:lnTo>
                    <a:pt x="134" y="768"/>
                  </a:lnTo>
                  <a:lnTo>
                    <a:pt x="134" y="768"/>
                  </a:lnTo>
                  <a:lnTo>
                    <a:pt x="149" y="768"/>
                  </a:lnTo>
                  <a:lnTo>
                    <a:pt x="164" y="770"/>
                  </a:lnTo>
                  <a:lnTo>
                    <a:pt x="179" y="772"/>
                  </a:lnTo>
                  <a:lnTo>
                    <a:pt x="193" y="774"/>
                  </a:lnTo>
                  <a:lnTo>
                    <a:pt x="193" y="774"/>
                  </a:lnTo>
                  <a:lnTo>
                    <a:pt x="211" y="772"/>
                  </a:lnTo>
                  <a:lnTo>
                    <a:pt x="228" y="770"/>
                  </a:lnTo>
                  <a:lnTo>
                    <a:pt x="245" y="766"/>
                  </a:lnTo>
                  <a:lnTo>
                    <a:pt x="254" y="763"/>
                  </a:lnTo>
                  <a:lnTo>
                    <a:pt x="262" y="759"/>
                  </a:lnTo>
                  <a:lnTo>
                    <a:pt x="262" y="759"/>
                  </a:lnTo>
                  <a:lnTo>
                    <a:pt x="278" y="750"/>
                  </a:lnTo>
                  <a:lnTo>
                    <a:pt x="284" y="744"/>
                  </a:lnTo>
                  <a:lnTo>
                    <a:pt x="289" y="738"/>
                  </a:lnTo>
                  <a:lnTo>
                    <a:pt x="294" y="733"/>
                  </a:lnTo>
                  <a:lnTo>
                    <a:pt x="296" y="725"/>
                  </a:lnTo>
                  <a:lnTo>
                    <a:pt x="298" y="716"/>
                  </a:lnTo>
                  <a:lnTo>
                    <a:pt x="298" y="705"/>
                  </a:lnTo>
                  <a:lnTo>
                    <a:pt x="298" y="705"/>
                  </a:lnTo>
                  <a:lnTo>
                    <a:pt x="299" y="702"/>
                  </a:lnTo>
                  <a:lnTo>
                    <a:pt x="300" y="698"/>
                  </a:lnTo>
                  <a:lnTo>
                    <a:pt x="303" y="696"/>
                  </a:lnTo>
                  <a:lnTo>
                    <a:pt x="305" y="694"/>
                  </a:lnTo>
                  <a:lnTo>
                    <a:pt x="312" y="691"/>
                  </a:lnTo>
                  <a:lnTo>
                    <a:pt x="320" y="687"/>
                  </a:lnTo>
                  <a:lnTo>
                    <a:pt x="320" y="687"/>
                  </a:lnTo>
                  <a:lnTo>
                    <a:pt x="328" y="684"/>
                  </a:lnTo>
                  <a:lnTo>
                    <a:pt x="333" y="679"/>
                  </a:lnTo>
                  <a:lnTo>
                    <a:pt x="338" y="672"/>
                  </a:lnTo>
                  <a:lnTo>
                    <a:pt x="341" y="665"/>
                  </a:lnTo>
                  <a:lnTo>
                    <a:pt x="344" y="656"/>
                  </a:lnTo>
                  <a:lnTo>
                    <a:pt x="345" y="648"/>
                  </a:lnTo>
                  <a:lnTo>
                    <a:pt x="348" y="630"/>
                  </a:lnTo>
                  <a:lnTo>
                    <a:pt x="348" y="630"/>
                  </a:lnTo>
                  <a:lnTo>
                    <a:pt x="350" y="625"/>
                  </a:lnTo>
                  <a:lnTo>
                    <a:pt x="354" y="621"/>
                  </a:lnTo>
                  <a:lnTo>
                    <a:pt x="358" y="619"/>
                  </a:lnTo>
                  <a:lnTo>
                    <a:pt x="364" y="617"/>
                  </a:lnTo>
                  <a:lnTo>
                    <a:pt x="377" y="613"/>
                  </a:lnTo>
                  <a:lnTo>
                    <a:pt x="382" y="611"/>
                  </a:lnTo>
                  <a:lnTo>
                    <a:pt x="388" y="607"/>
                  </a:lnTo>
                  <a:lnTo>
                    <a:pt x="388" y="607"/>
                  </a:lnTo>
                  <a:lnTo>
                    <a:pt x="390" y="604"/>
                  </a:lnTo>
                  <a:lnTo>
                    <a:pt x="393" y="602"/>
                  </a:lnTo>
                  <a:lnTo>
                    <a:pt x="394" y="594"/>
                  </a:lnTo>
                  <a:lnTo>
                    <a:pt x="394" y="587"/>
                  </a:lnTo>
                  <a:lnTo>
                    <a:pt x="393" y="579"/>
                  </a:lnTo>
                  <a:lnTo>
                    <a:pt x="391" y="571"/>
                  </a:lnTo>
                  <a:lnTo>
                    <a:pt x="391" y="563"/>
                  </a:lnTo>
                  <a:lnTo>
                    <a:pt x="393" y="556"/>
                  </a:lnTo>
                  <a:lnTo>
                    <a:pt x="394" y="553"/>
                  </a:lnTo>
                  <a:lnTo>
                    <a:pt x="396" y="551"/>
                  </a:lnTo>
                  <a:lnTo>
                    <a:pt x="396" y="551"/>
                  </a:lnTo>
                  <a:lnTo>
                    <a:pt x="400" y="546"/>
                  </a:lnTo>
                  <a:lnTo>
                    <a:pt x="405" y="543"/>
                  </a:lnTo>
                  <a:lnTo>
                    <a:pt x="411" y="540"/>
                  </a:lnTo>
                  <a:lnTo>
                    <a:pt x="415" y="538"/>
                  </a:lnTo>
                  <a:lnTo>
                    <a:pt x="427" y="537"/>
                  </a:lnTo>
                  <a:lnTo>
                    <a:pt x="438" y="538"/>
                  </a:lnTo>
                  <a:lnTo>
                    <a:pt x="460" y="540"/>
                  </a:lnTo>
                  <a:lnTo>
                    <a:pt x="470" y="540"/>
                  </a:lnTo>
                  <a:lnTo>
                    <a:pt x="474" y="539"/>
                  </a:lnTo>
                  <a:lnTo>
                    <a:pt x="479" y="538"/>
                  </a:lnTo>
                  <a:lnTo>
                    <a:pt x="479" y="538"/>
                  </a:lnTo>
                  <a:lnTo>
                    <a:pt x="491" y="531"/>
                  </a:lnTo>
                  <a:lnTo>
                    <a:pt x="504" y="527"/>
                  </a:lnTo>
                  <a:lnTo>
                    <a:pt x="516" y="522"/>
                  </a:lnTo>
                  <a:lnTo>
                    <a:pt x="529" y="519"/>
                  </a:lnTo>
                  <a:lnTo>
                    <a:pt x="542" y="517"/>
                  </a:lnTo>
                  <a:lnTo>
                    <a:pt x="555" y="517"/>
                  </a:lnTo>
                  <a:lnTo>
                    <a:pt x="567" y="518"/>
                  </a:lnTo>
                  <a:lnTo>
                    <a:pt x="579" y="521"/>
                  </a:lnTo>
                  <a:lnTo>
                    <a:pt x="579" y="521"/>
                  </a:lnTo>
                  <a:lnTo>
                    <a:pt x="580" y="522"/>
                  </a:lnTo>
                  <a:lnTo>
                    <a:pt x="580" y="526"/>
                  </a:lnTo>
                  <a:lnTo>
                    <a:pt x="580" y="532"/>
                  </a:lnTo>
                  <a:lnTo>
                    <a:pt x="580" y="542"/>
                  </a:lnTo>
                  <a:lnTo>
                    <a:pt x="580" y="544"/>
                  </a:lnTo>
                  <a:lnTo>
                    <a:pt x="581" y="546"/>
                  </a:lnTo>
                  <a:lnTo>
                    <a:pt x="581" y="546"/>
                  </a:lnTo>
                  <a:lnTo>
                    <a:pt x="589" y="552"/>
                  </a:lnTo>
                  <a:lnTo>
                    <a:pt x="595" y="557"/>
                  </a:lnTo>
                  <a:lnTo>
                    <a:pt x="601" y="563"/>
                  </a:lnTo>
                  <a:lnTo>
                    <a:pt x="605" y="570"/>
                  </a:lnTo>
                  <a:lnTo>
                    <a:pt x="611" y="584"/>
                  </a:lnTo>
                  <a:lnTo>
                    <a:pt x="615" y="597"/>
                  </a:lnTo>
                  <a:lnTo>
                    <a:pt x="620" y="612"/>
                  </a:lnTo>
                  <a:lnTo>
                    <a:pt x="623" y="626"/>
                  </a:lnTo>
                  <a:lnTo>
                    <a:pt x="629" y="638"/>
                  </a:lnTo>
                  <a:lnTo>
                    <a:pt x="634" y="645"/>
                  </a:lnTo>
                  <a:lnTo>
                    <a:pt x="638" y="651"/>
                  </a:lnTo>
                  <a:lnTo>
                    <a:pt x="638" y="651"/>
                  </a:lnTo>
                  <a:lnTo>
                    <a:pt x="640" y="653"/>
                  </a:lnTo>
                  <a:lnTo>
                    <a:pt x="644" y="654"/>
                  </a:lnTo>
                  <a:lnTo>
                    <a:pt x="650" y="654"/>
                  </a:lnTo>
                  <a:lnTo>
                    <a:pt x="658" y="653"/>
                  </a:lnTo>
                  <a:lnTo>
                    <a:pt x="667" y="651"/>
                  </a:lnTo>
                  <a:lnTo>
                    <a:pt x="685" y="642"/>
                  </a:lnTo>
                  <a:lnTo>
                    <a:pt x="694" y="638"/>
                  </a:lnTo>
                  <a:lnTo>
                    <a:pt x="703" y="635"/>
                  </a:lnTo>
                  <a:lnTo>
                    <a:pt x="703" y="635"/>
                  </a:lnTo>
                  <a:lnTo>
                    <a:pt x="709" y="635"/>
                  </a:lnTo>
                  <a:lnTo>
                    <a:pt x="714" y="636"/>
                  </a:lnTo>
                  <a:lnTo>
                    <a:pt x="719" y="638"/>
                  </a:lnTo>
                  <a:lnTo>
                    <a:pt x="723" y="643"/>
                  </a:lnTo>
                  <a:lnTo>
                    <a:pt x="727" y="647"/>
                  </a:lnTo>
                  <a:lnTo>
                    <a:pt x="728" y="653"/>
                  </a:lnTo>
                  <a:lnTo>
                    <a:pt x="728" y="659"/>
                  </a:lnTo>
                  <a:lnTo>
                    <a:pt x="727" y="664"/>
                  </a:lnTo>
                  <a:lnTo>
                    <a:pt x="727" y="664"/>
                  </a:lnTo>
                  <a:lnTo>
                    <a:pt x="725" y="667"/>
                  </a:lnTo>
                  <a:lnTo>
                    <a:pt x="722" y="670"/>
                  </a:lnTo>
                  <a:lnTo>
                    <a:pt x="720" y="672"/>
                  </a:lnTo>
                  <a:lnTo>
                    <a:pt x="718" y="675"/>
                  </a:lnTo>
                  <a:lnTo>
                    <a:pt x="718" y="675"/>
                  </a:lnTo>
                  <a:lnTo>
                    <a:pt x="718" y="681"/>
                  </a:lnTo>
                  <a:lnTo>
                    <a:pt x="720" y="687"/>
                  </a:lnTo>
                  <a:lnTo>
                    <a:pt x="722" y="692"/>
                  </a:lnTo>
                  <a:lnTo>
                    <a:pt x="726" y="695"/>
                  </a:lnTo>
                  <a:lnTo>
                    <a:pt x="730" y="696"/>
                  </a:lnTo>
                  <a:lnTo>
                    <a:pt x="735" y="697"/>
                  </a:lnTo>
                  <a:lnTo>
                    <a:pt x="741" y="695"/>
                  </a:lnTo>
                  <a:lnTo>
                    <a:pt x="745" y="693"/>
                  </a:lnTo>
                  <a:lnTo>
                    <a:pt x="745" y="693"/>
                  </a:lnTo>
                  <a:lnTo>
                    <a:pt x="758" y="683"/>
                  </a:lnTo>
                  <a:lnTo>
                    <a:pt x="770" y="673"/>
                  </a:lnTo>
                  <a:lnTo>
                    <a:pt x="783" y="664"/>
                  </a:lnTo>
                  <a:lnTo>
                    <a:pt x="788" y="659"/>
                  </a:lnTo>
                  <a:lnTo>
                    <a:pt x="794" y="653"/>
                  </a:lnTo>
                  <a:lnTo>
                    <a:pt x="794" y="653"/>
                  </a:lnTo>
                  <a:lnTo>
                    <a:pt x="794" y="652"/>
                  </a:lnTo>
                  <a:lnTo>
                    <a:pt x="794" y="650"/>
                  </a:lnTo>
                  <a:lnTo>
                    <a:pt x="792" y="645"/>
                  </a:lnTo>
                  <a:lnTo>
                    <a:pt x="786" y="635"/>
                  </a:lnTo>
                  <a:lnTo>
                    <a:pt x="786" y="635"/>
                  </a:lnTo>
                  <a:lnTo>
                    <a:pt x="780" y="636"/>
                  </a:lnTo>
                  <a:lnTo>
                    <a:pt x="776" y="636"/>
                  </a:lnTo>
                  <a:lnTo>
                    <a:pt x="772" y="635"/>
                  </a:lnTo>
                  <a:lnTo>
                    <a:pt x="768" y="633"/>
                  </a:lnTo>
                  <a:lnTo>
                    <a:pt x="760" y="626"/>
                  </a:lnTo>
                  <a:lnTo>
                    <a:pt x="756" y="623"/>
                  </a:lnTo>
                  <a:lnTo>
                    <a:pt x="753" y="621"/>
                  </a:lnTo>
                  <a:lnTo>
                    <a:pt x="753" y="621"/>
                  </a:lnTo>
                  <a:lnTo>
                    <a:pt x="750" y="619"/>
                  </a:lnTo>
                  <a:lnTo>
                    <a:pt x="747" y="615"/>
                  </a:lnTo>
                  <a:lnTo>
                    <a:pt x="746" y="611"/>
                  </a:lnTo>
                  <a:lnTo>
                    <a:pt x="746" y="606"/>
                  </a:lnTo>
                  <a:lnTo>
                    <a:pt x="746" y="595"/>
                  </a:lnTo>
                  <a:lnTo>
                    <a:pt x="746" y="584"/>
                  </a:lnTo>
                  <a:lnTo>
                    <a:pt x="746" y="584"/>
                  </a:lnTo>
                  <a:lnTo>
                    <a:pt x="738" y="584"/>
                  </a:lnTo>
                  <a:lnTo>
                    <a:pt x="731" y="584"/>
                  </a:lnTo>
                  <a:lnTo>
                    <a:pt x="725" y="581"/>
                  </a:lnTo>
                  <a:lnTo>
                    <a:pt x="719" y="578"/>
                  </a:lnTo>
                  <a:lnTo>
                    <a:pt x="714" y="575"/>
                  </a:lnTo>
                  <a:lnTo>
                    <a:pt x="710" y="570"/>
                  </a:lnTo>
                  <a:lnTo>
                    <a:pt x="702" y="559"/>
                  </a:lnTo>
                  <a:lnTo>
                    <a:pt x="687" y="535"/>
                  </a:lnTo>
                  <a:lnTo>
                    <a:pt x="678" y="524"/>
                  </a:lnTo>
                  <a:lnTo>
                    <a:pt x="673" y="520"/>
                  </a:lnTo>
                  <a:lnTo>
                    <a:pt x="667" y="515"/>
                  </a:lnTo>
                  <a:lnTo>
                    <a:pt x="667" y="515"/>
                  </a:lnTo>
                  <a:lnTo>
                    <a:pt x="652" y="507"/>
                  </a:lnTo>
                  <a:lnTo>
                    <a:pt x="645" y="503"/>
                  </a:lnTo>
                  <a:lnTo>
                    <a:pt x="643" y="501"/>
                  </a:lnTo>
                  <a:lnTo>
                    <a:pt x="640" y="497"/>
                  </a:lnTo>
                  <a:lnTo>
                    <a:pt x="640" y="497"/>
                  </a:lnTo>
                  <a:lnTo>
                    <a:pt x="638" y="489"/>
                  </a:lnTo>
                  <a:lnTo>
                    <a:pt x="637" y="480"/>
                  </a:lnTo>
                  <a:lnTo>
                    <a:pt x="638" y="471"/>
                  </a:lnTo>
                  <a:lnTo>
                    <a:pt x="639" y="468"/>
                  </a:lnTo>
                  <a:lnTo>
                    <a:pt x="640" y="465"/>
                  </a:lnTo>
                  <a:lnTo>
                    <a:pt x="640" y="465"/>
                  </a:lnTo>
                  <a:lnTo>
                    <a:pt x="645" y="462"/>
                  </a:lnTo>
                  <a:lnTo>
                    <a:pt x="650" y="462"/>
                  </a:lnTo>
                  <a:lnTo>
                    <a:pt x="654" y="462"/>
                  </a:lnTo>
                  <a:lnTo>
                    <a:pt x="660" y="464"/>
                  </a:lnTo>
                  <a:lnTo>
                    <a:pt x="664" y="466"/>
                  </a:lnTo>
                  <a:lnTo>
                    <a:pt x="669" y="470"/>
                  </a:lnTo>
                  <a:lnTo>
                    <a:pt x="677" y="479"/>
                  </a:lnTo>
                  <a:lnTo>
                    <a:pt x="677" y="479"/>
                  </a:lnTo>
                  <a:lnTo>
                    <a:pt x="684" y="487"/>
                  </a:lnTo>
                  <a:lnTo>
                    <a:pt x="692" y="495"/>
                  </a:lnTo>
                  <a:lnTo>
                    <a:pt x="706" y="509"/>
                  </a:lnTo>
                  <a:lnTo>
                    <a:pt x="720" y="521"/>
                  </a:lnTo>
                  <a:lnTo>
                    <a:pt x="728" y="528"/>
                  </a:lnTo>
                  <a:lnTo>
                    <a:pt x="735" y="536"/>
                  </a:lnTo>
                  <a:lnTo>
                    <a:pt x="735" y="536"/>
                  </a:lnTo>
                  <a:lnTo>
                    <a:pt x="739" y="540"/>
                  </a:lnTo>
                  <a:lnTo>
                    <a:pt x="744" y="547"/>
                  </a:lnTo>
                  <a:lnTo>
                    <a:pt x="746" y="551"/>
                  </a:lnTo>
                  <a:lnTo>
                    <a:pt x="747" y="555"/>
                  </a:lnTo>
                  <a:lnTo>
                    <a:pt x="747" y="559"/>
                  </a:lnTo>
                  <a:lnTo>
                    <a:pt x="746" y="563"/>
                  </a:lnTo>
                  <a:lnTo>
                    <a:pt x="746" y="563"/>
                  </a:lnTo>
                  <a:lnTo>
                    <a:pt x="759" y="567"/>
                  </a:lnTo>
                  <a:lnTo>
                    <a:pt x="770" y="572"/>
                  </a:lnTo>
                  <a:lnTo>
                    <a:pt x="779" y="579"/>
                  </a:lnTo>
                  <a:lnTo>
                    <a:pt x="788" y="587"/>
                  </a:lnTo>
                  <a:lnTo>
                    <a:pt x="796" y="596"/>
                  </a:lnTo>
                  <a:lnTo>
                    <a:pt x="804" y="605"/>
                  </a:lnTo>
                  <a:lnTo>
                    <a:pt x="819" y="626"/>
                  </a:lnTo>
                  <a:lnTo>
                    <a:pt x="819" y="626"/>
                  </a:lnTo>
                  <a:lnTo>
                    <a:pt x="824" y="631"/>
                  </a:lnTo>
                  <a:lnTo>
                    <a:pt x="827" y="638"/>
                  </a:lnTo>
                  <a:lnTo>
                    <a:pt x="829" y="646"/>
                  </a:lnTo>
                  <a:lnTo>
                    <a:pt x="830" y="653"/>
                  </a:lnTo>
                  <a:lnTo>
                    <a:pt x="830" y="661"/>
                  </a:lnTo>
                  <a:lnTo>
                    <a:pt x="829" y="669"/>
                  </a:lnTo>
                  <a:lnTo>
                    <a:pt x="828" y="677"/>
                  </a:lnTo>
                  <a:lnTo>
                    <a:pt x="825" y="685"/>
                  </a:lnTo>
                  <a:lnTo>
                    <a:pt x="825" y="685"/>
                  </a:lnTo>
                  <a:lnTo>
                    <a:pt x="832" y="686"/>
                  </a:lnTo>
                  <a:lnTo>
                    <a:pt x="836" y="688"/>
                  </a:lnTo>
                  <a:lnTo>
                    <a:pt x="839" y="691"/>
                  </a:lnTo>
                  <a:lnTo>
                    <a:pt x="842" y="694"/>
                  </a:lnTo>
                  <a:lnTo>
                    <a:pt x="844" y="697"/>
                  </a:lnTo>
                  <a:lnTo>
                    <a:pt x="845" y="702"/>
                  </a:lnTo>
                  <a:lnTo>
                    <a:pt x="847" y="711"/>
                  </a:lnTo>
                  <a:lnTo>
                    <a:pt x="847" y="720"/>
                  </a:lnTo>
                  <a:lnTo>
                    <a:pt x="849" y="728"/>
                  </a:lnTo>
                  <a:lnTo>
                    <a:pt x="850" y="733"/>
                  </a:lnTo>
                  <a:lnTo>
                    <a:pt x="851" y="736"/>
                  </a:lnTo>
                  <a:lnTo>
                    <a:pt x="853" y="738"/>
                  </a:lnTo>
                  <a:lnTo>
                    <a:pt x="857" y="741"/>
                  </a:lnTo>
                  <a:lnTo>
                    <a:pt x="857" y="741"/>
                  </a:lnTo>
                  <a:lnTo>
                    <a:pt x="862" y="743"/>
                  </a:lnTo>
                  <a:lnTo>
                    <a:pt x="870" y="745"/>
                  </a:lnTo>
                  <a:lnTo>
                    <a:pt x="877" y="746"/>
                  </a:lnTo>
                  <a:lnTo>
                    <a:pt x="885" y="747"/>
                  </a:lnTo>
                  <a:lnTo>
                    <a:pt x="902" y="746"/>
                  </a:lnTo>
                  <a:lnTo>
                    <a:pt x="918" y="743"/>
                  </a:lnTo>
                  <a:lnTo>
                    <a:pt x="918" y="743"/>
                  </a:lnTo>
                  <a:lnTo>
                    <a:pt x="921" y="742"/>
                  </a:lnTo>
                  <a:lnTo>
                    <a:pt x="924" y="741"/>
                  </a:lnTo>
                  <a:lnTo>
                    <a:pt x="925" y="738"/>
                  </a:lnTo>
                  <a:lnTo>
                    <a:pt x="927" y="736"/>
                  </a:lnTo>
                  <a:lnTo>
                    <a:pt x="927" y="729"/>
                  </a:lnTo>
                  <a:lnTo>
                    <a:pt x="927" y="723"/>
                  </a:lnTo>
                  <a:lnTo>
                    <a:pt x="923" y="709"/>
                  </a:lnTo>
                  <a:lnTo>
                    <a:pt x="918" y="695"/>
                  </a:lnTo>
                  <a:lnTo>
                    <a:pt x="918" y="695"/>
                  </a:lnTo>
                  <a:lnTo>
                    <a:pt x="933" y="695"/>
                  </a:lnTo>
                  <a:lnTo>
                    <a:pt x="933" y="695"/>
                  </a:lnTo>
                  <a:lnTo>
                    <a:pt x="927" y="688"/>
                  </a:lnTo>
                  <a:lnTo>
                    <a:pt x="923" y="680"/>
                  </a:lnTo>
                  <a:lnTo>
                    <a:pt x="920" y="672"/>
                  </a:lnTo>
                  <a:lnTo>
                    <a:pt x="920" y="664"/>
                  </a:lnTo>
                  <a:lnTo>
                    <a:pt x="921" y="656"/>
                  </a:lnTo>
                  <a:lnTo>
                    <a:pt x="925" y="650"/>
                  </a:lnTo>
                  <a:lnTo>
                    <a:pt x="930" y="644"/>
                  </a:lnTo>
                  <a:lnTo>
                    <a:pt x="938" y="640"/>
                  </a:lnTo>
                  <a:lnTo>
                    <a:pt x="938" y="640"/>
                  </a:lnTo>
                  <a:lnTo>
                    <a:pt x="942" y="639"/>
                  </a:lnTo>
                  <a:lnTo>
                    <a:pt x="946" y="638"/>
                  </a:lnTo>
                  <a:lnTo>
                    <a:pt x="955" y="639"/>
                  </a:lnTo>
                  <a:lnTo>
                    <a:pt x="965" y="643"/>
                  </a:lnTo>
                  <a:lnTo>
                    <a:pt x="974" y="644"/>
                  </a:lnTo>
                  <a:lnTo>
                    <a:pt x="974" y="644"/>
                  </a:lnTo>
                  <a:lnTo>
                    <a:pt x="973" y="644"/>
                  </a:lnTo>
                  <a:lnTo>
                    <a:pt x="973" y="644"/>
                  </a:lnTo>
                  <a:lnTo>
                    <a:pt x="971" y="642"/>
                  </a:lnTo>
                  <a:lnTo>
                    <a:pt x="971" y="639"/>
                  </a:lnTo>
                  <a:lnTo>
                    <a:pt x="971" y="639"/>
                  </a:lnTo>
                  <a:lnTo>
                    <a:pt x="967" y="639"/>
                  </a:lnTo>
                  <a:lnTo>
                    <a:pt x="967" y="639"/>
                  </a:lnTo>
                  <a:lnTo>
                    <a:pt x="973" y="635"/>
                  </a:lnTo>
                  <a:lnTo>
                    <a:pt x="973" y="635"/>
                  </a:lnTo>
                  <a:lnTo>
                    <a:pt x="971" y="639"/>
                  </a:lnTo>
                  <a:lnTo>
                    <a:pt x="971" y="639"/>
                  </a:lnTo>
                  <a:lnTo>
                    <a:pt x="982" y="637"/>
                  </a:lnTo>
                  <a:lnTo>
                    <a:pt x="991" y="635"/>
                  </a:lnTo>
                  <a:lnTo>
                    <a:pt x="1001" y="634"/>
                  </a:lnTo>
                  <a:lnTo>
                    <a:pt x="1007" y="634"/>
                  </a:lnTo>
                  <a:lnTo>
                    <a:pt x="1011" y="635"/>
                  </a:lnTo>
                  <a:lnTo>
                    <a:pt x="1011" y="635"/>
                  </a:lnTo>
                  <a:lnTo>
                    <a:pt x="1011" y="631"/>
                  </a:lnTo>
                  <a:lnTo>
                    <a:pt x="1012" y="628"/>
                  </a:lnTo>
                  <a:lnTo>
                    <a:pt x="1015" y="623"/>
                  </a:lnTo>
                  <a:lnTo>
                    <a:pt x="1019" y="620"/>
                  </a:lnTo>
                  <a:lnTo>
                    <a:pt x="1023" y="614"/>
                  </a:lnTo>
                  <a:lnTo>
                    <a:pt x="1023" y="614"/>
                  </a:lnTo>
                  <a:lnTo>
                    <a:pt x="1024" y="611"/>
                  </a:lnTo>
                  <a:lnTo>
                    <a:pt x="1027" y="609"/>
                  </a:lnTo>
                  <a:lnTo>
                    <a:pt x="1031" y="606"/>
                  </a:lnTo>
                  <a:lnTo>
                    <a:pt x="1035" y="606"/>
                  </a:lnTo>
                  <a:lnTo>
                    <a:pt x="1042" y="604"/>
                  </a:lnTo>
                  <a:lnTo>
                    <a:pt x="1045" y="604"/>
                  </a:lnTo>
                  <a:lnTo>
                    <a:pt x="1049" y="602"/>
                  </a:lnTo>
                  <a:lnTo>
                    <a:pt x="1049" y="602"/>
                  </a:lnTo>
                  <a:lnTo>
                    <a:pt x="1052" y="597"/>
                  </a:lnTo>
                  <a:lnTo>
                    <a:pt x="1054" y="592"/>
                  </a:lnTo>
                  <a:lnTo>
                    <a:pt x="1056" y="586"/>
                  </a:lnTo>
                  <a:lnTo>
                    <a:pt x="1056" y="579"/>
                  </a:lnTo>
                  <a:lnTo>
                    <a:pt x="1054" y="567"/>
                  </a:lnTo>
                  <a:lnTo>
                    <a:pt x="1056" y="561"/>
                  </a:lnTo>
                  <a:lnTo>
                    <a:pt x="1058" y="555"/>
                  </a:lnTo>
                  <a:lnTo>
                    <a:pt x="1058" y="555"/>
                  </a:lnTo>
                  <a:lnTo>
                    <a:pt x="1061" y="548"/>
                  </a:lnTo>
                  <a:lnTo>
                    <a:pt x="1064" y="540"/>
                  </a:lnTo>
                  <a:lnTo>
                    <a:pt x="1066" y="534"/>
                  </a:lnTo>
                  <a:lnTo>
                    <a:pt x="1067" y="527"/>
                  </a:lnTo>
                  <a:lnTo>
                    <a:pt x="1067" y="520"/>
                  </a:lnTo>
                  <a:lnTo>
                    <a:pt x="1067" y="512"/>
                  </a:lnTo>
                  <a:lnTo>
                    <a:pt x="1064" y="497"/>
                  </a:lnTo>
                  <a:lnTo>
                    <a:pt x="1064" y="497"/>
                  </a:lnTo>
                  <a:lnTo>
                    <a:pt x="1064" y="493"/>
                  </a:lnTo>
                  <a:lnTo>
                    <a:pt x="1065" y="488"/>
                  </a:lnTo>
                  <a:lnTo>
                    <a:pt x="1067" y="484"/>
                  </a:lnTo>
                  <a:lnTo>
                    <a:pt x="1069" y="479"/>
                  </a:lnTo>
                  <a:lnTo>
                    <a:pt x="1073" y="474"/>
                  </a:lnTo>
                  <a:lnTo>
                    <a:pt x="1077" y="470"/>
                  </a:lnTo>
                  <a:lnTo>
                    <a:pt x="1081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093" y="464"/>
                  </a:lnTo>
                  <a:lnTo>
                    <a:pt x="1100" y="461"/>
                  </a:lnTo>
                  <a:lnTo>
                    <a:pt x="1107" y="456"/>
                  </a:lnTo>
                  <a:lnTo>
                    <a:pt x="1114" y="452"/>
                  </a:lnTo>
                  <a:lnTo>
                    <a:pt x="1125" y="441"/>
                  </a:lnTo>
                  <a:lnTo>
                    <a:pt x="1132" y="437"/>
                  </a:lnTo>
                  <a:lnTo>
                    <a:pt x="1139" y="433"/>
                  </a:lnTo>
                  <a:lnTo>
                    <a:pt x="1139" y="433"/>
                  </a:lnTo>
                  <a:lnTo>
                    <a:pt x="1142" y="432"/>
                  </a:lnTo>
                  <a:lnTo>
                    <a:pt x="1147" y="431"/>
                  </a:lnTo>
                  <a:lnTo>
                    <a:pt x="1150" y="432"/>
                  </a:lnTo>
                  <a:lnTo>
                    <a:pt x="1152" y="433"/>
                  </a:lnTo>
                  <a:lnTo>
                    <a:pt x="1152" y="433"/>
                  </a:lnTo>
                  <a:lnTo>
                    <a:pt x="1153" y="437"/>
                  </a:lnTo>
                  <a:lnTo>
                    <a:pt x="1155" y="439"/>
                  </a:lnTo>
                  <a:lnTo>
                    <a:pt x="1155" y="445"/>
                  </a:lnTo>
                  <a:lnTo>
                    <a:pt x="1152" y="451"/>
                  </a:lnTo>
                  <a:lnTo>
                    <a:pt x="1149" y="456"/>
                  </a:lnTo>
                  <a:lnTo>
                    <a:pt x="1147" y="462"/>
                  </a:lnTo>
                  <a:lnTo>
                    <a:pt x="1144" y="466"/>
                  </a:lnTo>
                  <a:lnTo>
                    <a:pt x="1143" y="471"/>
                  </a:lnTo>
                  <a:lnTo>
                    <a:pt x="1144" y="474"/>
                  </a:lnTo>
                  <a:lnTo>
                    <a:pt x="1145" y="477"/>
                  </a:lnTo>
                  <a:lnTo>
                    <a:pt x="1145" y="477"/>
                  </a:lnTo>
                  <a:lnTo>
                    <a:pt x="1151" y="482"/>
                  </a:lnTo>
                  <a:lnTo>
                    <a:pt x="1158" y="487"/>
                  </a:lnTo>
                  <a:lnTo>
                    <a:pt x="1166" y="489"/>
                  </a:lnTo>
                  <a:lnTo>
                    <a:pt x="1174" y="491"/>
                  </a:lnTo>
                  <a:lnTo>
                    <a:pt x="1182" y="491"/>
                  </a:lnTo>
                  <a:lnTo>
                    <a:pt x="1191" y="491"/>
                  </a:lnTo>
                  <a:lnTo>
                    <a:pt x="1207" y="491"/>
                  </a:lnTo>
                  <a:lnTo>
                    <a:pt x="1207" y="491"/>
                  </a:lnTo>
                  <a:lnTo>
                    <a:pt x="1213" y="490"/>
                  </a:lnTo>
                  <a:lnTo>
                    <a:pt x="1217" y="489"/>
                  </a:lnTo>
                  <a:lnTo>
                    <a:pt x="1222" y="486"/>
                  </a:lnTo>
                  <a:lnTo>
                    <a:pt x="1225" y="482"/>
                  </a:lnTo>
                  <a:lnTo>
                    <a:pt x="1228" y="479"/>
                  </a:lnTo>
                  <a:lnTo>
                    <a:pt x="1228" y="474"/>
                  </a:lnTo>
                  <a:lnTo>
                    <a:pt x="1227" y="470"/>
                  </a:lnTo>
                  <a:lnTo>
                    <a:pt x="1225" y="465"/>
                  </a:lnTo>
                  <a:lnTo>
                    <a:pt x="1225" y="465"/>
                  </a:lnTo>
                  <a:lnTo>
                    <a:pt x="1222" y="462"/>
                  </a:lnTo>
                  <a:lnTo>
                    <a:pt x="1219" y="457"/>
                  </a:lnTo>
                  <a:lnTo>
                    <a:pt x="1215" y="449"/>
                  </a:lnTo>
                  <a:lnTo>
                    <a:pt x="1213" y="446"/>
                  </a:lnTo>
                  <a:lnTo>
                    <a:pt x="1210" y="443"/>
                  </a:lnTo>
                  <a:lnTo>
                    <a:pt x="1207" y="439"/>
                  </a:lnTo>
                  <a:lnTo>
                    <a:pt x="1202" y="438"/>
                  </a:lnTo>
                  <a:lnTo>
                    <a:pt x="1202" y="438"/>
                  </a:lnTo>
                  <a:lnTo>
                    <a:pt x="1206" y="430"/>
                  </a:lnTo>
                  <a:lnTo>
                    <a:pt x="1207" y="427"/>
                  </a:lnTo>
                  <a:lnTo>
                    <a:pt x="1208" y="424"/>
                  </a:lnTo>
                  <a:lnTo>
                    <a:pt x="1208" y="424"/>
                  </a:lnTo>
                  <a:lnTo>
                    <a:pt x="1214" y="421"/>
                  </a:lnTo>
                  <a:lnTo>
                    <a:pt x="1220" y="419"/>
                  </a:lnTo>
                  <a:lnTo>
                    <a:pt x="1227" y="418"/>
                  </a:lnTo>
                  <a:lnTo>
                    <a:pt x="1233" y="416"/>
                  </a:lnTo>
                  <a:lnTo>
                    <a:pt x="1247" y="416"/>
                  </a:lnTo>
                  <a:lnTo>
                    <a:pt x="1261" y="418"/>
                  </a:lnTo>
                  <a:lnTo>
                    <a:pt x="1261" y="418"/>
                  </a:lnTo>
                  <a:lnTo>
                    <a:pt x="1268" y="420"/>
                  </a:lnTo>
                  <a:lnTo>
                    <a:pt x="1274" y="422"/>
                  </a:lnTo>
                  <a:lnTo>
                    <a:pt x="1280" y="427"/>
                  </a:lnTo>
                  <a:lnTo>
                    <a:pt x="1282" y="431"/>
                  </a:lnTo>
                  <a:lnTo>
                    <a:pt x="1282" y="431"/>
                  </a:lnTo>
                  <a:lnTo>
                    <a:pt x="1297" y="422"/>
                  </a:lnTo>
                  <a:lnTo>
                    <a:pt x="1314" y="411"/>
                  </a:lnTo>
                  <a:lnTo>
                    <a:pt x="1323" y="404"/>
                  </a:lnTo>
                  <a:lnTo>
                    <a:pt x="1331" y="396"/>
                  </a:lnTo>
                  <a:lnTo>
                    <a:pt x="1338" y="387"/>
                  </a:lnTo>
                  <a:lnTo>
                    <a:pt x="1342" y="375"/>
                  </a:lnTo>
                  <a:lnTo>
                    <a:pt x="1342" y="3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16"/>
            <p:cNvSpPr/>
            <p:nvPr/>
          </p:nvSpPr>
          <p:spPr bwMode="auto">
            <a:xfrm>
              <a:off x="5715273" y="2769865"/>
              <a:ext cx="7240" cy="1447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2 w 10"/>
                <a:gd name="T5" fmla="*/ 0 h 2"/>
                <a:gd name="T6" fmla="*/ 2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10 w 10"/>
                <a:gd name="T13" fmla="*/ 2 h 2"/>
                <a:gd name="T14" fmla="*/ 10 w 10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17"/>
            <p:cNvSpPr/>
            <p:nvPr/>
          </p:nvSpPr>
          <p:spPr bwMode="auto">
            <a:xfrm>
              <a:off x="6382755" y="2706158"/>
              <a:ext cx="2896" cy="144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0 h 1"/>
                <a:gd name="T10" fmla="*/ 4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18"/>
            <p:cNvSpPr/>
            <p:nvPr/>
          </p:nvSpPr>
          <p:spPr bwMode="auto">
            <a:xfrm>
              <a:off x="6379859" y="2706158"/>
              <a:ext cx="2896" cy="1447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0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70"/>
          <p:cNvGrpSpPr/>
          <p:nvPr>
            <p:custDataLst>
              <p:tags r:id="rId2"/>
            </p:custDataLst>
          </p:nvPr>
        </p:nvGrpSpPr>
        <p:grpSpPr>
          <a:xfrm>
            <a:off x="3222669" y="2260925"/>
            <a:ext cx="6016226" cy="1909355"/>
            <a:chOff x="7973327" y="-1378758"/>
            <a:chExt cx="6016226" cy="1909355"/>
          </a:xfrm>
        </p:grpSpPr>
        <p:sp>
          <p:nvSpPr>
            <p:cNvPr id="24" name="TextBox 71"/>
            <p:cNvSpPr txBox="1"/>
            <p:nvPr/>
          </p:nvSpPr>
          <p:spPr>
            <a:xfrm>
              <a:off x="7973327" y="-1064357"/>
              <a:ext cx="842145" cy="153888"/>
            </a:xfrm>
            <a:prstGeom prst="rect">
              <a:avLst/>
            </a:prstGeom>
            <a:noFill/>
          </p:spPr>
          <p:txBody>
            <a:bodyPr wrap="none" lIns="7200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defRPr/>
              </a:pPr>
              <a:r>
                <a:rPr lang="zh-CN" altLang="en-US" sz="1000" dirty="0"/>
                <a:t>输入标题文本</a:t>
              </a:r>
              <a:endParaRPr lang="zh-CN" altLang="en-US" sz="1000" dirty="0"/>
            </a:p>
          </p:txBody>
        </p:sp>
        <p:sp>
          <p:nvSpPr>
            <p:cNvPr id="25" name="TextBox 72"/>
            <p:cNvSpPr txBox="1"/>
            <p:nvPr/>
          </p:nvSpPr>
          <p:spPr>
            <a:xfrm>
              <a:off x="11485205" y="-1378758"/>
              <a:ext cx="869738" cy="157479"/>
            </a:xfrm>
            <a:prstGeom prst="rect">
              <a:avLst/>
            </a:prstGeom>
            <a:noFill/>
          </p:spPr>
          <p:txBody>
            <a:bodyPr wrap="none" lIns="7200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defRPr/>
              </a:pPr>
              <a:r>
                <a:rPr lang="zh-CN" altLang="en-US" sz="1000" dirty="0"/>
                <a:t>输入标题文本</a:t>
              </a:r>
              <a:endParaRPr lang="zh-CN" altLang="en-US" sz="1000" dirty="0"/>
            </a:p>
          </p:txBody>
        </p:sp>
        <p:sp>
          <p:nvSpPr>
            <p:cNvPr id="26" name="TextBox 73"/>
            <p:cNvSpPr txBox="1"/>
            <p:nvPr/>
          </p:nvSpPr>
          <p:spPr>
            <a:xfrm>
              <a:off x="13147408" y="376709"/>
              <a:ext cx="842145" cy="153888"/>
            </a:xfrm>
            <a:prstGeom prst="rect">
              <a:avLst/>
            </a:prstGeom>
            <a:noFill/>
          </p:spPr>
          <p:txBody>
            <a:bodyPr wrap="none" lIns="7200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defRPr/>
              </a:pPr>
              <a:r>
                <a:rPr lang="zh-CN" altLang="en-US" sz="1000" dirty="0"/>
                <a:t>输入标题文本</a:t>
              </a:r>
              <a:endParaRPr lang="zh-CN" altLang="en-US" sz="1000" dirty="0"/>
            </a:p>
          </p:txBody>
        </p:sp>
        <p:sp>
          <p:nvSpPr>
            <p:cNvPr id="27" name="TextBox 74"/>
            <p:cNvSpPr txBox="1"/>
            <p:nvPr/>
          </p:nvSpPr>
          <p:spPr>
            <a:xfrm>
              <a:off x="10561801" y="-400335"/>
              <a:ext cx="869736" cy="157479"/>
            </a:xfrm>
            <a:prstGeom prst="rect">
              <a:avLst/>
            </a:prstGeom>
            <a:noFill/>
          </p:spPr>
          <p:txBody>
            <a:bodyPr wrap="none" lIns="7200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defRPr/>
              </a:pPr>
              <a:r>
                <a:rPr lang="zh-CN" altLang="en-US" sz="1000" dirty="0"/>
                <a:t>输入标题文本</a:t>
              </a:r>
              <a:endParaRPr lang="zh-CN" altLang="en-US" sz="1000" dirty="0"/>
            </a:p>
          </p:txBody>
        </p:sp>
        <p:sp>
          <p:nvSpPr>
            <p:cNvPr id="28" name="TextBox 75"/>
            <p:cNvSpPr txBox="1"/>
            <p:nvPr/>
          </p:nvSpPr>
          <p:spPr>
            <a:xfrm>
              <a:off x="12546174" y="-1066440"/>
              <a:ext cx="869738" cy="157479"/>
            </a:xfrm>
            <a:prstGeom prst="rect">
              <a:avLst/>
            </a:prstGeom>
            <a:noFill/>
          </p:spPr>
          <p:txBody>
            <a:bodyPr wrap="none" lIns="7200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defRPr/>
              </a:pPr>
              <a:r>
                <a:rPr lang="zh-CN" altLang="en-US" sz="1000" dirty="0"/>
                <a:t>输入标题文本</a:t>
              </a:r>
              <a:endParaRPr lang="zh-CN" altLang="en-US" sz="1000" dirty="0"/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8857193" y="376709"/>
              <a:ext cx="842145" cy="153888"/>
            </a:xfrm>
            <a:prstGeom prst="rect">
              <a:avLst/>
            </a:prstGeom>
            <a:noFill/>
          </p:spPr>
          <p:txBody>
            <a:bodyPr wrap="none" lIns="7200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defRPr/>
              </a:pPr>
              <a:r>
                <a:rPr lang="zh-CN" altLang="en-US" sz="1000" dirty="0"/>
                <a:t>输入标题文本</a:t>
              </a:r>
              <a:endParaRPr lang="zh-CN" altLang="en-US" sz="1000" dirty="0"/>
            </a:p>
          </p:txBody>
        </p:sp>
      </p:grpSp>
      <p:sp>
        <p:nvSpPr>
          <p:cNvPr id="6" name="千图PPT彼岸天：ID 8661124库_Freeform: Shape 77"/>
          <p:cNvSpPr/>
          <p:nvPr>
            <p:custDataLst>
              <p:tags r:id="rId3"/>
            </p:custDataLst>
          </p:nvPr>
        </p:nvSpPr>
        <p:spPr>
          <a:xfrm rot="1800000">
            <a:off x="7032098" y="1828521"/>
            <a:ext cx="274636" cy="349537"/>
          </a:xfrm>
          <a:custGeom>
            <a:avLst/>
            <a:gdLst/>
            <a:ahLst/>
            <a:cxnLst/>
            <a:rect l="l" t="t" r="r" b="b"/>
            <a:pathLst>
              <a:path w="496542" h="631964">
                <a:moveTo>
                  <a:pt x="141758" y="144764"/>
                </a:moveTo>
                <a:lnTo>
                  <a:pt x="141678" y="265413"/>
                </a:lnTo>
                <a:lnTo>
                  <a:pt x="246203" y="325668"/>
                </a:lnTo>
                <a:lnTo>
                  <a:pt x="351446" y="264906"/>
                </a:lnTo>
                <a:lnTo>
                  <a:pt x="351526" y="144257"/>
                </a:lnTo>
                <a:lnTo>
                  <a:pt x="247001" y="84002"/>
                </a:lnTo>
                <a:close/>
                <a:moveTo>
                  <a:pt x="122985" y="0"/>
                </a:moveTo>
                <a:lnTo>
                  <a:pt x="370454" y="0"/>
                </a:lnTo>
                <a:lnTo>
                  <a:pt x="493439" y="212688"/>
                </a:lnTo>
                <a:lnTo>
                  <a:pt x="496542" y="631964"/>
                </a:lnTo>
                <a:lnTo>
                  <a:pt x="122985" y="425377"/>
                </a:lnTo>
                <a:lnTo>
                  <a:pt x="0" y="212688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千图PPT彼岸天：ID 8661124库_Freeform: Shape 78"/>
          <p:cNvSpPr/>
          <p:nvPr>
            <p:custDataLst>
              <p:tags r:id="rId4"/>
            </p:custDataLst>
          </p:nvPr>
        </p:nvSpPr>
        <p:spPr>
          <a:xfrm rot="1800000">
            <a:off x="8002669" y="1934754"/>
            <a:ext cx="423783" cy="539361"/>
          </a:xfrm>
          <a:custGeom>
            <a:avLst/>
            <a:gdLst/>
            <a:ahLst/>
            <a:cxnLst/>
            <a:rect l="l" t="t" r="r" b="b"/>
            <a:pathLst>
              <a:path w="496542" h="631964">
                <a:moveTo>
                  <a:pt x="141758" y="144764"/>
                </a:moveTo>
                <a:lnTo>
                  <a:pt x="141678" y="265413"/>
                </a:lnTo>
                <a:lnTo>
                  <a:pt x="246203" y="325668"/>
                </a:lnTo>
                <a:lnTo>
                  <a:pt x="351446" y="264906"/>
                </a:lnTo>
                <a:lnTo>
                  <a:pt x="351526" y="144257"/>
                </a:lnTo>
                <a:lnTo>
                  <a:pt x="247001" y="84002"/>
                </a:lnTo>
                <a:close/>
                <a:moveTo>
                  <a:pt x="122985" y="0"/>
                </a:moveTo>
                <a:lnTo>
                  <a:pt x="370454" y="0"/>
                </a:lnTo>
                <a:lnTo>
                  <a:pt x="493439" y="212688"/>
                </a:lnTo>
                <a:lnTo>
                  <a:pt x="496542" y="631964"/>
                </a:lnTo>
                <a:lnTo>
                  <a:pt x="122985" y="425377"/>
                </a:lnTo>
                <a:lnTo>
                  <a:pt x="0" y="212688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千图PPT彼岸天：ID 8661124库_Freeform: Shape 79"/>
          <p:cNvSpPr/>
          <p:nvPr>
            <p:custDataLst>
              <p:tags r:id="rId5"/>
            </p:custDataLst>
          </p:nvPr>
        </p:nvSpPr>
        <p:spPr>
          <a:xfrm rot="1800000">
            <a:off x="4433531" y="3605922"/>
            <a:ext cx="274636" cy="349537"/>
          </a:xfrm>
          <a:custGeom>
            <a:avLst/>
            <a:gdLst/>
            <a:ahLst/>
            <a:cxnLst/>
            <a:rect l="l" t="t" r="r" b="b"/>
            <a:pathLst>
              <a:path w="496542" h="631964">
                <a:moveTo>
                  <a:pt x="141758" y="144764"/>
                </a:moveTo>
                <a:lnTo>
                  <a:pt x="141678" y="265413"/>
                </a:lnTo>
                <a:lnTo>
                  <a:pt x="246203" y="325668"/>
                </a:lnTo>
                <a:lnTo>
                  <a:pt x="351446" y="264906"/>
                </a:lnTo>
                <a:lnTo>
                  <a:pt x="351526" y="144257"/>
                </a:lnTo>
                <a:lnTo>
                  <a:pt x="247001" y="84002"/>
                </a:lnTo>
                <a:close/>
                <a:moveTo>
                  <a:pt x="122985" y="0"/>
                </a:moveTo>
                <a:lnTo>
                  <a:pt x="370454" y="0"/>
                </a:lnTo>
                <a:lnTo>
                  <a:pt x="493439" y="212688"/>
                </a:lnTo>
                <a:lnTo>
                  <a:pt x="496542" y="631964"/>
                </a:lnTo>
                <a:lnTo>
                  <a:pt x="122985" y="425377"/>
                </a:lnTo>
                <a:lnTo>
                  <a:pt x="0" y="212688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千图PPT彼岸天：ID 8661124库_Freeform: Shape 80"/>
          <p:cNvSpPr/>
          <p:nvPr>
            <p:custDataLst>
              <p:tags r:id="rId6"/>
            </p:custDataLst>
          </p:nvPr>
        </p:nvSpPr>
        <p:spPr>
          <a:xfrm rot="1800000">
            <a:off x="3389649" y="1934756"/>
            <a:ext cx="423783" cy="539361"/>
          </a:xfrm>
          <a:custGeom>
            <a:avLst/>
            <a:gdLst/>
            <a:ahLst/>
            <a:cxnLst/>
            <a:rect l="l" t="t" r="r" b="b"/>
            <a:pathLst>
              <a:path w="496542" h="631964">
                <a:moveTo>
                  <a:pt x="141758" y="144764"/>
                </a:moveTo>
                <a:lnTo>
                  <a:pt x="141678" y="265413"/>
                </a:lnTo>
                <a:lnTo>
                  <a:pt x="246203" y="325668"/>
                </a:lnTo>
                <a:lnTo>
                  <a:pt x="351446" y="264906"/>
                </a:lnTo>
                <a:lnTo>
                  <a:pt x="351526" y="144257"/>
                </a:lnTo>
                <a:lnTo>
                  <a:pt x="247001" y="84002"/>
                </a:lnTo>
                <a:close/>
                <a:moveTo>
                  <a:pt x="122985" y="0"/>
                </a:moveTo>
                <a:lnTo>
                  <a:pt x="370454" y="0"/>
                </a:lnTo>
                <a:lnTo>
                  <a:pt x="493439" y="212688"/>
                </a:lnTo>
                <a:lnTo>
                  <a:pt x="496542" y="631964"/>
                </a:lnTo>
                <a:lnTo>
                  <a:pt x="122985" y="425377"/>
                </a:lnTo>
                <a:lnTo>
                  <a:pt x="0" y="212688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千图PPT彼岸天：ID 8661124库_Freeform: Shape 81"/>
          <p:cNvSpPr/>
          <p:nvPr>
            <p:custDataLst>
              <p:tags r:id="rId7"/>
            </p:custDataLst>
          </p:nvPr>
        </p:nvSpPr>
        <p:spPr>
          <a:xfrm rot="1800000">
            <a:off x="6037934" y="2594995"/>
            <a:ext cx="423783" cy="539361"/>
          </a:xfrm>
          <a:custGeom>
            <a:avLst/>
            <a:gdLst/>
            <a:ahLst/>
            <a:cxnLst/>
            <a:rect l="l" t="t" r="r" b="b"/>
            <a:pathLst>
              <a:path w="496542" h="631964">
                <a:moveTo>
                  <a:pt x="141758" y="144764"/>
                </a:moveTo>
                <a:lnTo>
                  <a:pt x="141678" y="265413"/>
                </a:lnTo>
                <a:lnTo>
                  <a:pt x="246203" y="325668"/>
                </a:lnTo>
                <a:lnTo>
                  <a:pt x="351446" y="264906"/>
                </a:lnTo>
                <a:lnTo>
                  <a:pt x="351526" y="144257"/>
                </a:lnTo>
                <a:lnTo>
                  <a:pt x="247001" y="84002"/>
                </a:lnTo>
                <a:close/>
                <a:moveTo>
                  <a:pt x="122985" y="0"/>
                </a:moveTo>
                <a:lnTo>
                  <a:pt x="370454" y="0"/>
                </a:lnTo>
                <a:lnTo>
                  <a:pt x="493439" y="212688"/>
                </a:lnTo>
                <a:lnTo>
                  <a:pt x="496542" y="631964"/>
                </a:lnTo>
                <a:lnTo>
                  <a:pt x="122985" y="425377"/>
                </a:lnTo>
                <a:lnTo>
                  <a:pt x="0" y="212688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1" name="千图PPT彼岸天：ID 8661124库_Freeform: Shape 82"/>
          <p:cNvSpPr/>
          <p:nvPr>
            <p:custDataLst>
              <p:tags r:id="rId8"/>
            </p:custDataLst>
          </p:nvPr>
        </p:nvSpPr>
        <p:spPr>
          <a:xfrm rot="1800000">
            <a:off x="8611215" y="3389455"/>
            <a:ext cx="423783" cy="539361"/>
          </a:xfrm>
          <a:custGeom>
            <a:avLst/>
            <a:gdLst/>
            <a:ahLst/>
            <a:cxnLst/>
            <a:rect l="l" t="t" r="r" b="b"/>
            <a:pathLst>
              <a:path w="496542" h="631964">
                <a:moveTo>
                  <a:pt x="141758" y="144764"/>
                </a:moveTo>
                <a:lnTo>
                  <a:pt x="141678" y="265413"/>
                </a:lnTo>
                <a:lnTo>
                  <a:pt x="246203" y="325668"/>
                </a:lnTo>
                <a:lnTo>
                  <a:pt x="351446" y="264906"/>
                </a:lnTo>
                <a:lnTo>
                  <a:pt x="351526" y="144257"/>
                </a:lnTo>
                <a:lnTo>
                  <a:pt x="247001" y="84002"/>
                </a:lnTo>
                <a:close/>
                <a:moveTo>
                  <a:pt x="122985" y="0"/>
                </a:moveTo>
                <a:lnTo>
                  <a:pt x="370454" y="0"/>
                </a:lnTo>
                <a:lnTo>
                  <a:pt x="493439" y="212688"/>
                </a:lnTo>
                <a:lnTo>
                  <a:pt x="496542" y="631964"/>
                </a:lnTo>
                <a:lnTo>
                  <a:pt x="122985" y="425377"/>
                </a:lnTo>
                <a:lnTo>
                  <a:pt x="0" y="212688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1"/>
          <p:cNvGrpSpPr/>
          <p:nvPr>
            <p:custDataLst>
              <p:tags r:id="rId9"/>
            </p:custDataLst>
          </p:nvPr>
        </p:nvGrpSpPr>
        <p:grpSpPr>
          <a:xfrm>
            <a:off x="1169982" y="4824756"/>
            <a:ext cx="3182920" cy="1051893"/>
            <a:chOff x="1169982" y="4824756"/>
            <a:chExt cx="3182920" cy="1051893"/>
          </a:xfrm>
        </p:grpSpPr>
        <p:grpSp>
          <p:nvGrpSpPr>
            <p:cNvPr id="12" name="Group 83"/>
            <p:cNvGrpSpPr/>
            <p:nvPr/>
          </p:nvGrpSpPr>
          <p:grpSpPr>
            <a:xfrm>
              <a:off x="1565280" y="5199540"/>
              <a:ext cx="2787622" cy="677109"/>
              <a:chOff x="1565280" y="5199548"/>
              <a:chExt cx="2787622" cy="677109"/>
            </a:xfrm>
          </p:grpSpPr>
          <p:sp>
            <p:nvSpPr>
              <p:cNvPr id="22" name="TextBox 96"/>
              <p:cNvSpPr txBox="1"/>
              <p:nvPr/>
            </p:nvSpPr>
            <p:spPr bwMode="auto">
              <a:xfrm>
                <a:off x="1565280" y="5199548"/>
                <a:ext cx="1222624" cy="2154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scene3d>
                <a:camera prst="orthographicFront"/>
                <a:lightRig rig="threePt" dir="t"/>
              </a:scene3d>
              <a:sp3d>
                <a:bevelT w="1270" h="127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44000" tIns="0" rIns="0" bIns="0" anchor="ctr" anchorCtr="0">
                <a:normAutofit/>
                <a:sp3d>
                  <a:bevelT w="1270" h="1270"/>
                </a:sp3d>
              </a:bodyPr>
              <a:lstStyle/>
              <a:p>
                <a:pPr marL="0" lvl="1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TextBox 97"/>
              <p:cNvSpPr txBox="1"/>
              <p:nvPr/>
            </p:nvSpPr>
            <p:spPr bwMode="auto">
              <a:xfrm>
                <a:off x="1565280" y="5414992"/>
                <a:ext cx="27876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</p:grpSp>
        <p:sp>
          <p:nvSpPr>
            <p:cNvPr id="13" name="Freeform: Shape 95"/>
            <p:cNvSpPr/>
            <p:nvPr/>
          </p:nvSpPr>
          <p:spPr>
            <a:xfrm rot="1800000">
              <a:off x="1169982" y="4824756"/>
              <a:ext cx="423783" cy="539361"/>
            </a:xfrm>
            <a:custGeom>
              <a:avLst/>
              <a:gdLst/>
              <a:ahLst/>
              <a:cxnLst/>
              <a:rect l="l" t="t" r="r" b="b"/>
              <a:pathLst>
                <a:path w="496542" h="631964">
                  <a:moveTo>
                    <a:pt x="141758" y="144764"/>
                  </a:moveTo>
                  <a:lnTo>
                    <a:pt x="141678" y="265413"/>
                  </a:lnTo>
                  <a:lnTo>
                    <a:pt x="246203" y="325668"/>
                  </a:lnTo>
                  <a:lnTo>
                    <a:pt x="351446" y="264906"/>
                  </a:lnTo>
                  <a:lnTo>
                    <a:pt x="351526" y="144257"/>
                  </a:lnTo>
                  <a:lnTo>
                    <a:pt x="247001" y="84002"/>
                  </a:lnTo>
                  <a:close/>
                  <a:moveTo>
                    <a:pt x="122985" y="0"/>
                  </a:moveTo>
                  <a:lnTo>
                    <a:pt x="370454" y="0"/>
                  </a:lnTo>
                  <a:lnTo>
                    <a:pt x="493439" y="212688"/>
                  </a:lnTo>
                  <a:lnTo>
                    <a:pt x="496542" y="631964"/>
                  </a:lnTo>
                  <a:lnTo>
                    <a:pt x="122985" y="425377"/>
                  </a:lnTo>
                  <a:lnTo>
                    <a:pt x="0" y="212688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99" name="千图PPT彼岸天：ID 8661124库_组合 98"/>
          <p:cNvGrpSpPr/>
          <p:nvPr>
            <p:custDataLst>
              <p:tags r:id="rId10"/>
            </p:custDataLst>
          </p:nvPr>
        </p:nvGrpSpPr>
        <p:grpSpPr>
          <a:xfrm>
            <a:off x="4794342" y="4833234"/>
            <a:ext cx="3184260" cy="1051893"/>
            <a:chOff x="4794342" y="4833234"/>
            <a:chExt cx="3184260" cy="1051893"/>
          </a:xfrm>
        </p:grpSpPr>
        <p:grpSp>
          <p:nvGrpSpPr>
            <p:cNvPr id="14" name="Group 84"/>
            <p:cNvGrpSpPr/>
            <p:nvPr/>
          </p:nvGrpSpPr>
          <p:grpSpPr>
            <a:xfrm>
              <a:off x="5190980" y="5208018"/>
              <a:ext cx="2787622" cy="677109"/>
              <a:chOff x="5190980" y="5208026"/>
              <a:chExt cx="2787622" cy="677109"/>
            </a:xfrm>
          </p:grpSpPr>
          <p:sp>
            <p:nvSpPr>
              <p:cNvPr id="20" name="TextBox 107"/>
              <p:cNvSpPr txBox="1"/>
              <p:nvPr/>
            </p:nvSpPr>
            <p:spPr bwMode="auto">
              <a:xfrm>
                <a:off x="5190980" y="5423470"/>
                <a:ext cx="27876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  <p:sp>
            <p:nvSpPr>
              <p:cNvPr id="21" name="TextBox 100"/>
              <p:cNvSpPr txBox="1"/>
              <p:nvPr/>
            </p:nvSpPr>
            <p:spPr bwMode="auto">
              <a:xfrm>
                <a:off x="5190980" y="5208026"/>
                <a:ext cx="1222624" cy="2154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scene3d>
                <a:camera prst="orthographicFront"/>
                <a:lightRig rig="threePt" dir="t"/>
              </a:scene3d>
              <a:sp3d>
                <a:bevelT w="1270" h="127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44000" tIns="0" rIns="0" bIns="0" anchor="ctr" anchorCtr="0">
                <a:normAutofit/>
                <a:sp3d>
                  <a:bevelT w="1270" h="1270"/>
                </a:sp3d>
              </a:bodyPr>
              <a:lstStyle/>
              <a:p>
                <a:pPr marL="0" lvl="1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5" name="Freeform: Shape 102"/>
            <p:cNvSpPr/>
            <p:nvPr/>
          </p:nvSpPr>
          <p:spPr>
            <a:xfrm rot="1800000">
              <a:off x="4794342" y="4833234"/>
              <a:ext cx="423783" cy="539361"/>
            </a:xfrm>
            <a:custGeom>
              <a:avLst/>
              <a:gdLst/>
              <a:ahLst/>
              <a:cxnLst/>
              <a:rect l="l" t="t" r="r" b="b"/>
              <a:pathLst>
                <a:path w="496542" h="631964">
                  <a:moveTo>
                    <a:pt x="141758" y="144764"/>
                  </a:moveTo>
                  <a:lnTo>
                    <a:pt x="141678" y="265413"/>
                  </a:lnTo>
                  <a:lnTo>
                    <a:pt x="246203" y="325668"/>
                  </a:lnTo>
                  <a:lnTo>
                    <a:pt x="351446" y="264906"/>
                  </a:lnTo>
                  <a:lnTo>
                    <a:pt x="351526" y="144257"/>
                  </a:lnTo>
                  <a:lnTo>
                    <a:pt x="247001" y="84002"/>
                  </a:lnTo>
                  <a:close/>
                  <a:moveTo>
                    <a:pt x="122985" y="0"/>
                  </a:moveTo>
                  <a:lnTo>
                    <a:pt x="370454" y="0"/>
                  </a:lnTo>
                  <a:lnTo>
                    <a:pt x="493439" y="212688"/>
                  </a:lnTo>
                  <a:lnTo>
                    <a:pt x="496542" y="631964"/>
                  </a:lnTo>
                  <a:lnTo>
                    <a:pt x="122985" y="425377"/>
                  </a:lnTo>
                  <a:lnTo>
                    <a:pt x="0" y="212688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00" name="千图PPT彼岸天：ID 8661124库_组合 99"/>
          <p:cNvGrpSpPr/>
          <p:nvPr>
            <p:custDataLst>
              <p:tags r:id="rId11"/>
            </p:custDataLst>
          </p:nvPr>
        </p:nvGrpSpPr>
        <p:grpSpPr>
          <a:xfrm>
            <a:off x="8260137" y="4808131"/>
            <a:ext cx="3202225" cy="1051893"/>
            <a:chOff x="8260137" y="4808131"/>
            <a:chExt cx="3202225" cy="1051893"/>
          </a:xfrm>
        </p:grpSpPr>
        <p:grpSp>
          <p:nvGrpSpPr>
            <p:cNvPr id="16" name="Group 85"/>
            <p:cNvGrpSpPr/>
            <p:nvPr/>
          </p:nvGrpSpPr>
          <p:grpSpPr>
            <a:xfrm>
              <a:off x="8674740" y="5182915"/>
              <a:ext cx="2787622" cy="677109"/>
              <a:chOff x="8674740" y="5182923"/>
              <a:chExt cx="2787622" cy="677109"/>
            </a:xfrm>
          </p:grpSpPr>
          <p:sp>
            <p:nvSpPr>
              <p:cNvPr id="18" name="TextBox 108"/>
              <p:cNvSpPr txBox="1"/>
              <p:nvPr/>
            </p:nvSpPr>
            <p:spPr bwMode="auto">
              <a:xfrm>
                <a:off x="8674740" y="5398367"/>
                <a:ext cx="27876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点击即可编辑  </a:t>
                </a:r>
                <a:endParaRPr lang="zh-CN" altLang="en-US" sz="1000" dirty="0"/>
              </a:p>
            </p:txBody>
          </p:sp>
          <p:sp>
            <p:nvSpPr>
              <p:cNvPr id="19" name="TextBox 104"/>
              <p:cNvSpPr txBox="1"/>
              <p:nvPr/>
            </p:nvSpPr>
            <p:spPr bwMode="auto">
              <a:xfrm>
                <a:off x="8674740" y="5182923"/>
                <a:ext cx="1222624" cy="2154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scene3d>
                <a:camera prst="orthographicFront"/>
                <a:lightRig rig="threePt" dir="t"/>
              </a:scene3d>
              <a:sp3d>
                <a:bevelT w="1270" h="127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44000" tIns="0" rIns="0" bIns="0" anchor="ctr" anchorCtr="0">
                <a:normAutofit/>
                <a:sp3d>
                  <a:bevelT w="1270" h="1270"/>
                </a:sp3d>
              </a:bodyPr>
              <a:lstStyle/>
              <a:p>
                <a:pPr marL="0" lvl="1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7" name="Freeform: Shape 106"/>
            <p:cNvSpPr/>
            <p:nvPr/>
          </p:nvSpPr>
          <p:spPr>
            <a:xfrm rot="1800000">
              <a:off x="8260137" y="4808131"/>
              <a:ext cx="423783" cy="539361"/>
            </a:xfrm>
            <a:custGeom>
              <a:avLst/>
              <a:gdLst/>
              <a:ahLst/>
              <a:cxnLst/>
              <a:rect l="l" t="t" r="r" b="b"/>
              <a:pathLst>
                <a:path w="496542" h="631964">
                  <a:moveTo>
                    <a:pt x="141758" y="144764"/>
                  </a:moveTo>
                  <a:lnTo>
                    <a:pt x="141678" y="265413"/>
                  </a:lnTo>
                  <a:lnTo>
                    <a:pt x="246203" y="325668"/>
                  </a:lnTo>
                  <a:lnTo>
                    <a:pt x="351446" y="264906"/>
                  </a:lnTo>
                  <a:lnTo>
                    <a:pt x="351526" y="144257"/>
                  </a:lnTo>
                  <a:lnTo>
                    <a:pt x="247001" y="84002"/>
                  </a:lnTo>
                  <a:close/>
                  <a:moveTo>
                    <a:pt x="122985" y="0"/>
                  </a:moveTo>
                  <a:lnTo>
                    <a:pt x="370454" y="0"/>
                  </a:lnTo>
                  <a:lnTo>
                    <a:pt x="493439" y="212688"/>
                  </a:lnTo>
                  <a:lnTo>
                    <a:pt x="496542" y="631964"/>
                  </a:lnTo>
                  <a:lnTo>
                    <a:pt x="122985" y="425377"/>
                  </a:lnTo>
                  <a:lnTo>
                    <a:pt x="0" y="212688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719667" y="4353175"/>
            <a:ext cx="3178293" cy="1763463"/>
            <a:chOff x="719667" y="4353175"/>
            <a:chExt cx="3178293" cy="1763463"/>
          </a:xfrm>
        </p:grpSpPr>
        <p:sp>
          <p:nvSpPr>
            <p:cNvPr id="44" name="TextBox 14"/>
            <p:cNvSpPr txBox="1"/>
            <p:nvPr/>
          </p:nvSpPr>
          <p:spPr bwMode="auto">
            <a:xfrm>
              <a:off x="719667" y="4353175"/>
              <a:ext cx="3178293" cy="27699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15"/>
            <p:cNvSpPr txBox="1"/>
            <p:nvPr/>
          </p:nvSpPr>
          <p:spPr bwMode="auto">
            <a:xfrm>
              <a:off x="719668" y="4630173"/>
              <a:ext cx="3178290" cy="148646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4400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点击即可编辑  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0" y="1880829"/>
            <a:ext cx="12192000" cy="2214951"/>
            <a:chOff x="0" y="1880829"/>
            <a:chExt cx="12192000" cy="2214951"/>
          </a:xfrm>
        </p:grpSpPr>
        <p:cxnSp>
          <p:nvCxnSpPr>
            <p:cNvPr id="12" name="Straight Connector 10"/>
            <p:cNvCxnSpPr/>
            <p:nvPr/>
          </p:nvCxnSpPr>
          <p:spPr>
            <a:xfrm>
              <a:off x="0" y="2988305"/>
              <a:ext cx="12192000" cy="0"/>
            </a:xfrm>
            <a:prstGeom prst="line">
              <a:avLst/>
            </a:prstGeom>
            <a:solidFill>
              <a:srgbClr val="2B394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/>
            <p:nvPr/>
          </p:nvSpPr>
          <p:spPr bwMode="auto">
            <a:xfrm rot="524917">
              <a:off x="567429" y="2927245"/>
              <a:ext cx="117980" cy="122121"/>
            </a:xfrm>
            <a:custGeom>
              <a:avLst/>
              <a:gdLst/>
              <a:ahLst/>
              <a:cxnLst>
                <a:cxn ang="0">
                  <a:pos x="14" y="56"/>
                </a:cxn>
                <a:cxn ang="0">
                  <a:pos x="14" y="56"/>
                </a:cxn>
                <a:cxn ang="0">
                  <a:pos x="9" y="53"/>
                </a:cxn>
                <a:cxn ang="0">
                  <a:pos x="6" y="48"/>
                </a:cxn>
                <a:cxn ang="0">
                  <a:pos x="3" y="43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1" y="21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11" y="6"/>
                </a:cxn>
                <a:cxn ang="0">
                  <a:pos x="16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8" y="8"/>
                </a:cxn>
                <a:cxn ang="0">
                  <a:pos x="52" y="11"/>
                </a:cxn>
                <a:cxn ang="0">
                  <a:pos x="56" y="16"/>
                </a:cxn>
                <a:cxn ang="0">
                  <a:pos x="57" y="22"/>
                </a:cxn>
                <a:cxn ang="0">
                  <a:pos x="57" y="27"/>
                </a:cxn>
                <a:cxn ang="0">
                  <a:pos x="57" y="33"/>
                </a:cxn>
                <a:cxn ang="0">
                  <a:pos x="57" y="38"/>
                </a:cxn>
                <a:cxn ang="0">
                  <a:pos x="54" y="45"/>
                </a:cxn>
                <a:cxn ang="0">
                  <a:pos x="54" y="45"/>
                </a:cxn>
                <a:cxn ang="0">
                  <a:pos x="51" y="50"/>
                </a:cxn>
                <a:cxn ang="0">
                  <a:pos x="46" y="53"/>
                </a:cxn>
                <a:cxn ang="0">
                  <a:pos x="41" y="56"/>
                </a:cxn>
                <a:cxn ang="0">
                  <a:pos x="36" y="58"/>
                </a:cxn>
                <a:cxn ang="0">
                  <a:pos x="32" y="59"/>
                </a:cxn>
                <a:cxn ang="0">
                  <a:pos x="25" y="59"/>
                </a:cxn>
                <a:cxn ang="0">
                  <a:pos x="20" y="58"/>
                </a:cxn>
                <a:cxn ang="0">
                  <a:pos x="14" y="56"/>
                </a:cxn>
                <a:cxn ang="0">
                  <a:pos x="14" y="56"/>
                </a:cxn>
              </a:cxnLst>
              <a:rect l="0" t="0" r="r" b="b"/>
              <a:pathLst>
                <a:path w="57" h="59">
                  <a:moveTo>
                    <a:pt x="14" y="56"/>
                  </a:moveTo>
                  <a:lnTo>
                    <a:pt x="14" y="56"/>
                  </a:lnTo>
                  <a:lnTo>
                    <a:pt x="9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6" y="16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57" y="33"/>
                  </a:lnTo>
                  <a:lnTo>
                    <a:pt x="57" y="38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1" y="50"/>
                  </a:lnTo>
                  <a:lnTo>
                    <a:pt x="46" y="53"/>
                  </a:lnTo>
                  <a:lnTo>
                    <a:pt x="41" y="56"/>
                  </a:lnTo>
                  <a:lnTo>
                    <a:pt x="36" y="58"/>
                  </a:lnTo>
                  <a:lnTo>
                    <a:pt x="32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4" y="56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2"/>
            <p:cNvSpPr/>
            <p:nvPr/>
          </p:nvSpPr>
          <p:spPr bwMode="auto">
            <a:xfrm rot="524917">
              <a:off x="11493765" y="2927245"/>
              <a:ext cx="117980" cy="122121"/>
            </a:xfrm>
            <a:custGeom>
              <a:avLst/>
              <a:gdLst/>
              <a:ahLst/>
              <a:cxnLst>
                <a:cxn ang="0">
                  <a:pos x="14" y="56"/>
                </a:cxn>
                <a:cxn ang="0">
                  <a:pos x="14" y="56"/>
                </a:cxn>
                <a:cxn ang="0">
                  <a:pos x="9" y="53"/>
                </a:cxn>
                <a:cxn ang="0">
                  <a:pos x="6" y="48"/>
                </a:cxn>
                <a:cxn ang="0">
                  <a:pos x="3" y="43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1" y="21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11" y="6"/>
                </a:cxn>
                <a:cxn ang="0">
                  <a:pos x="16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8" y="8"/>
                </a:cxn>
                <a:cxn ang="0">
                  <a:pos x="52" y="11"/>
                </a:cxn>
                <a:cxn ang="0">
                  <a:pos x="56" y="16"/>
                </a:cxn>
                <a:cxn ang="0">
                  <a:pos x="57" y="22"/>
                </a:cxn>
                <a:cxn ang="0">
                  <a:pos x="57" y="27"/>
                </a:cxn>
                <a:cxn ang="0">
                  <a:pos x="57" y="33"/>
                </a:cxn>
                <a:cxn ang="0">
                  <a:pos x="57" y="38"/>
                </a:cxn>
                <a:cxn ang="0">
                  <a:pos x="54" y="45"/>
                </a:cxn>
                <a:cxn ang="0">
                  <a:pos x="54" y="45"/>
                </a:cxn>
                <a:cxn ang="0">
                  <a:pos x="51" y="50"/>
                </a:cxn>
                <a:cxn ang="0">
                  <a:pos x="46" y="53"/>
                </a:cxn>
                <a:cxn ang="0">
                  <a:pos x="41" y="56"/>
                </a:cxn>
                <a:cxn ang="0">
                  <a:pos x="36" y="58"/>
                </a:cxn>
                <a:cxn ang="0">
                  <a:pos x="32" y="59"/>
                </a:cxn>
                <a:cxn ang="0">
                  <a:pos x="25" y="59"/>
                </a:cxn>
                <a:cxn ang="0">
                  <a:pos x="20" y="58"/>
                </a:cxn>
                <a:cxn ang="0">
                  <a:pos x="14" y="56"/>
                </a:cxn>
                <a:cxn ang="0">
                  <a:pos x="14" y="56"/>
                </a:cxn>
              </a:cxnLst>
              <a:rect l="0" t="0" r="r" b="b"/>
              <a:pathLst>
                <a:path w="57" h="59">
                  <a:moveTo>
                    <a:pt x="14" y="56"/>
                  </a:moveTo>
                  <a:lnTo>
                    <a:pt x="14" y="56"/>
                  </a:lnTo>
                  <a:lnTo>
                    <a:pt x="9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6" y="16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57" y="33"/>
                  </a:lnTo>
                  <a:lnTo>
                    <a:pt x="57" y="38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1" y="50"/>
                  </a:lnTo>
                  <a:lnTo>
                    <a:pt x="46" y="53"/>
                  </a:lnTo>
                  <a:lnTo>
                    <a:pt x="41" y="56"/>
                  </a:lnTo>
                  <a:lnTo>
                    <a:pt x="36" y="58"/>
                  </a:lnTo>
                  <a:lnTo>
                    <a:pt x="32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4" y="56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6"/>
            <p:cNvSpPr/>
            <p:nvPr/>
          </p:nvSpPr>
          <p:spPr bwMode="auto">
            <a:xfrm>
              <a:off x="8370837" y="2842363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7"/>
            <p:cNvSpPr/>
            <p:nvPr/>
          </p:nvSpPr>
          <p:spPr bwMode="auto">
            <a:xfrm>
              <a:off x="4204770" y="2842363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8"/>
            <p:cNvSpPr/>
            <p:nvPr/>
          </p:nvSpPr>
          <p:spPr bwMode="auto">
            <a:xfrm>
              <a:off x="7722722" y="2842363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9"/>
            <p:cNvSpPr/>
            <p:nvPr/>
          </p:nvSpPr>
          <p:spPr bwMode="auto">
            <a:xfrm>
              <a:off x="3556654" y="2842363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23"/>
            <p:cNvSpPr/>
            <p:nvPr/>
          </p:nvSpPr>
          <p:spPr bwMode="auto">
            <a:xfrm>
              <a:off x="4852886" y="1880829"/>
              <a:ext cx="2558932" cy="2214951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0" name="Group 24"/>
            <p:cNvGrpSpPr/>
            <p:nvPr/>
          </p:nvGrpSpPr>
          <p:grpSpPr>
            <a:xfrm>
              <a:off x="5557862" y="2479318"/>
              <a:ext cx="1148988" cy="1017962"/>
              <a:chOff x="-3276600" y="2438400"/>
              <a:chExt cx="1085850" cy="962025"/>
            </a:xfrm>
            <a:solidFill>
              <a:schemeClr val="bg1"/>
            </a:solidFill>
          </p:grpSpPr>
          <p:sp>
            <p:nvSpPr>
              <p:cNvPr id="39" name="Freeform: Shape 26"/>
              <p:cNvSpPr/>
              <p:nvPr/>
            </p:nvSpPr>
            <p:spPr bwMode="auto">
              <a:xfrm>
                <a:off x="-2825750" y="2813050"/>
                <a:ext cx="200025" cy="196850"/>
              </a:xfrm>
              <a:custGeom>
                <a:avLst/>
                <a:gdLst>
                  <a:gd name="T0" fmla="*/ 126 w 126"/>
                  <a:gd name="T1" fmla="*/ 62 h 124"/>
                  <a:gd name="T2" fmla="*/ 126 w 126"/>
                  <a:gd name="T3" fmla="*/ 62 h 124"/>
                  <a:gd name="T4" fmla="*/ 124 w 126"/>
                  <a:gd name="T5" fmla="*/ 74 h 124"/>
                  <a:gd name="T6" fmla="*/ 120 w 126"/>
                  <a:gd name="T7" fmla="*/ 86 h 124"/>
                  <a:gd name="T8" fmla="*/ 114 w 126"/>
                  <a:gd name="T9" fmla="*/ 96 h 124"/>
                  <a:gd name="T10" fmla="*/ 108 w 126"/>
                  <a:gd name="T11" fmla="*/ 106 h 124"/>
                  <a:gd name="T12" fmla="*/ 98 w 126"/>
                  <a:gd name="T13" fmla="*/ 114 h 124"/>
                  <a:gd name="T14" fmla="*/ 88 w 126"/>
                  <a:gd name="T15" fmla="*/ 120 h 124"/>
                  <a:gd name="T16" fmla="*/ 76 w 126"/>
                  <a:gd name="T17" fmla="*/ 124 h 124"/>
                  <a:gd name="T18" fmla="*/ 64 w 126"/>
                  <a:gd name="T19" fmla="*/ 124 h 124"/>
                  <a:gd name="T20" fmla="*/ 64 w 126"/>
                  <a:gd name="T21" fmla="*/ 124 h 124"/>
                  <a:gd name="T22" fmla="*/ 50 w 126"/>
                  <a:gd name="T23" fmla="*/ 124 h 124"/>
                  <a:gd name="T24" fmla="*/ 40 w 126"/>
                  <a:gd name="T25" fmla="*/ 120 h 124"/>
                  <a:gd name="T26" fmla="*/ 28 w 126"/>
                  <a:gd name="T27" fmla="*/ 114 h 124"/>
                  <a:gd name="T28" fmla="*/ 20 w 126"/>
                  <a:gd name="T29" fmla="*/ 106 h 124"/>
                  <a:gd name="T30" fmla="*/ 12 w 126"/>
                  <a:gd name="T31" fmla="*/ 96 h 124"/>
                  <a:gd name="T32" fmla="*/ 6 w 126"/>
                  <a:gd name="T33" fmla="*/ 86 h 124"/>
                  <a:gd name="T34" fmla="*/ 2 w 126"/>
                  <a:gd name="T35" fmla="*/ 74 h 124"/>
                  <a:gd name="T36" fmla="*/ 0 w 126"/>
                  <a:gd name="T37" fmla="*/ 62 h 124"/>
                  <a:gd name="T38" fmla="*/ 0 w 126"/>
                  <a:gd name="T39" fmla="*/ 62 h 124"/>
                  <a:gd name="T40" fmla="*/ 2 w 126"/>
                  <a:gd name="T41" fmla="*/ 50 h 124"/>
                  <a:gd name="T42" fmla="*/ 6 w 126"/>
                  <a:gd name="T43" fmla="*/ 38 h 124"/>
                  <a:gd name="T44" fmla="*/ 12 w 126"/>
                  <a:gd name="T45" fmla="*/ 28 h 124"/>
                  <a:gd name="T46" fmla="*/ 20 w 126"/>
                  <a:gd name="T47" fmla="*/ 18 h 124"/>
                  <a:gd name="T48" fmla="*/ 28 w 126"/>
                  <a:gd name="T49" fmla="*/ 10 h 124"/>
                  <a:gd name="T50" fmla="*/ 40 w 126"/>
                  <a:gd name="T51" fmla="*/ 4 h 124"/>
                  <a:gd name="T52" fmla="*/ 50 w 126"/>
                  <a:gd name="T53" fmla="*/ 0 h 124"/>
                  <a:gd name="T54" fmla="*/ 64 w 126"/>
                  <a:gd name="T55" fmla="*/ 0 h 124"/>
                  <a:gd name="T56" fmla="*/ 64 w 126"/>
                  <a:gd name="T57" fmla="*/ 0 h 124"/>
                  <a:gd name="T58" fmla="*/ 76 w 126"/>
                  <a:gd name="T59" fmla="*/ 0 h 124"/>
                  <a:gd name="T60" fmla="*/ 88 w 126"/>
                  <a:gd name="T61" fmla="*/ 4 h 124"/>
                  <a:gd name="T62" fmla="*/ 98 w 126"/>
                  <a:gd name="T63" fmla="*/ 10 h 124"/>
                  <a:gd name="T64" fmla="*/ 108 w 126"/>
                  <a:gd name="T65" fmla="*/ 18 h 124"/>
                  <a:gd name="T66" fmla="*/ 114 w 126"/>
                  <a:gd name="T67" fmla="*/ 28 h 124"/>
                  <a:gd name="T68" fmla="*/ 120 w 126"/>
                  <a:gd name="T69" fmla="*/ 38 h 124"/>
                  <a:gd name="T70" fmla="*/ 124 w 126"/>
                  <a:gd name="T71" fmla="*/ 50 h 124"/>
                  <a:gd name="T72" fmla="*/ 126 w 126"/>
                  <a:gd name="T73" fmla="*/ 62 h 124"/>
                  <a:gd name="T74" fmla="*/ 126 w 126"/>
                  <a:gd name="T75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4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6"/>
                    </a:lnTo>
                    <a:lnTo>
                      <a:pt x="108" y="106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4" y="124"/>
                    </a:lnTo>
                    <a:lnTo>
                      <a:pt x="64" y="124"/>
                    </a:lnTo>
                    <a:lnTo>
                      <a:pt x="50" y="124"/>
                    </a:lnTo>
                    <a:lnTo>
                      <a:pt x="40" y="120"/>
                    </a:lnTo>
                    <a:lnTo>
                      <a:pt x="28" y="114"/>
                    </a:lnTo>
                    <a:lnTo>
                      <a:pt x="20" y="106"/>
                    </a:lnTo>
                    <a:lnTo>
                      <a:pt x="12" y="96"/>
                    </a:lnTo>
                    <a:lnTo>
                      <a:pt x="6" y="86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8"/>
                    </a:lnTo>
                    <a:lnTo>
                      <a:pt x="12" y="28"/>
                    </a:lnTo>
                    <a:lnTo>
                      <a:pt x="20" y="18"/>
                    </a:lnTo>
                    <a:lnTo>
                      <a:pt x="28" y="10"/>
                    </a:lnTo>
                    <a:lnTo>
                      <a:pt x="40" y="4"/>
                    </a:lnTo>
                    <a:lnTo>
                      <a:pt x="5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4" y="28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lnTo>
                      <a:pt x="126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27"/>
              <p:cNvSpPr/>
              <p:nvPr/>
            </p:nvSpPr>
            <p:spPr bwMode="auto">
              <a:xfrm>
                <a:off x="-2549525" y="2438400"/>
                <a:ext cx="120650" cy="123825"/>
              </a:xfrm>
              <a:custGeom>
                <a:avLst/>
                <a:gdLst>
                  <a:gd name="T0" fmla="*/ 38 w 76"/>
                  <a:gd name="T1" fmla="*/ 0 h 78"/>
                  <a:gd name="T2" fmla="*/ 38 w 76"/>
                  <a:gd name="T3" fmla="*/ 0 h 78"/>
                  <a:gd name="T4" fmla="*/ 30 w 76"/>
                  <a:gd name="T5" fmla="*/ 2 h 78"/>
                  <a:gd name="T6" fmla="*/ 22 w 76"/>
                  <a:gd name="T7" fmla="*/ 4 h 78"/>
                  <a:gd name="T8" fmla="*/ 16 w 76"/>
                  <a:gd name="T9" fmla="*/ 8 h 78"/>
                  <a:gd name="T10" fmla="*/ 10 w 76"/>
                  <a:gd name="T11" fmla="*/ 12 h 78"/>
                  <a:gd name="T12" fmla="*/ 6 w 76"/>
                  <a:gd name="T13" fmla="*/ 18 h 78"/>
                  <a:gd name="T14" fmla="*/ 2 w 76"/>
                  <a:gd name="T15" fmla="*/ 24 h 78"/>
                  <a:gd name="T16" fmla="*/ 0 w 76"/>
                  <a:gd name="T17" fmla="*/ 32 h 78"/>
                  <a:gd name="T18" fmla="*/ 0 w 76"/>
                  <a:gd name="T19" fmla="*/ 38 h 78"/>
                  <a:gd name="T20" fmla="*/ 0 w 76"/>
                  <a:gd name="T21" fmla="*/ 38 h 78"/>
                  <a:gd name="T22" fmla="*/ 0 w 76"/>
                  <a:gd name="T23" fmla="*/ 46 h 78"/>
                  <a:gd name="T24" fmla="*/ 2 w 76"/>
                  <a:gd name="T25" fmla="*/ 54 h 78"/>
                  <a:gd name="T26" fmla="*/ 6 w 76"/>
                  <a:gd name="T27" fmla="*/ 60 h 78"/>
                  <a:gd name="T28" fmla="*/ 10 w 76"/>
                  <a:gd name="T29" fmla="*/ 66 h 78"/>
                  <a:gd name="T30" fmla="*/ 16 w 76"/>
                  <a:gd name="T31" fmla="*/ 70 h 78"/>
                  <a:gd name="T32" fmla="*/ 22 w 76"/>
                  <a:gd name="T33" fmla="*/ 74 h 78"/>
                  <a:gd name="T34" fmla="*/ 30 w 76"/>
                  <a:gd name="T35" fmla="*/ 76 h 78"/>
                  <a:gd name="T36" fmla="*/ 38 w 76"/>
                  <a:gd name="T37" fmla="*/ 78 h 78"/>
                  <a:gd name="T38" fmla="*/ 38 w 76"/>
                  <a:gd name="T39" fmla="*/ 78 h 78"/>
                  <a:gd name="T40" fmla="*/ 46 w 76"/>
                  <a:gd name="T41" fmla="*/ 76 h 78"/>
                  <a:gd name="T42" fmla="*/ 52 w 76"/>
                  <a:gd name="T43" fmla="*/ 74 h 78"/>
                  <a:gd name="T44" fmla="*/ 60 w 76"/>
                  <a:gd name="T45" fmla="*/ 70 h 78"/>
                  <a:gd name="T46" fmla="*/ 64 w 76"/>
                  <a:gd name="T47" fmla="*/ 66 h 78"/>
                  <a:gd name="T48" fmla="*/ 70 w 76"/>
                  <a:gd name="T49" fmla="*/ 60 h 78"/>
                  <a:gd name="T50" fmla="*/ 72 w 76"/>
                  <a:gd name="T51" fmla="*/ 54 h 78"/>
                  <a:gd name="T52" fmla="*/ 76 w 76"/>
                  <a:gd name="T53" fmla="*/ 46 h 78"/>
                  <a:gd name="T54" fmla="*/ 76 w 76"/>
                  <a:gd name="T55" fmla="*/ 38 h 78"/>
                  <a:gd name="T56" fmla="*/ 76 w 76"/>
                  <a:gd name="T57" fmla="*/ 38 h 78"/>
                  <a:gd name="T58" fmla="*/ 76 w 76"/>
                  <a:gd name="T59" fmla="*/ 32 h 78"/>
                  <a:gd name="T60" fmla="*/ 72 w 76"/>
                  <a:gd name="T61" fmla="*/ 24 h 78"/>
                  <a:gd name="T62" fmla="*/ 70 w 76"/>
                  <a:gd name="T63" fmla="*/ 18 h 78"/>
                  <a:gd name="T64" fmla="*/ 64 w 76"/>
                  <a:gd name="T65" fmla="*/ 12 h 78"/>
                  <a:gd name="T66" fmla="*/ 60 w 76"/>
                  <a:gd name="T67" fmla="*/ 8 h 78"/>
                  <a:gd name="T68" fmla="*/ 52 w 76"/>
                  <a:gd name="T69" fmla="*/ 4 h 78"/>
                  <a:gd name="T70" fmla="*/ 46 w 76"/>
                  <a:gd name="T71" fmla="*/ 2 h 78"/>
                  <a:gd name="T72" fmla="*/ 38 w 76"/>
                  <a:gd name="T73" fmla="*/ 0 h 78"/>
                  <a:gd name="T74" fmla="*/ 38 w 76"/>
                  <a:gd name="T7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8">
                    <a:moveTo>
                      <a:pt x="38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0" y="66"/>
                    </a:lnTo>
                    <a:lnTo>
                      <a:pt x="16" y="70"/>
                    </a:lnTo>
                    <a:lnTo>
                      <a:pt x="22" y="74"/>
                    </a:lnTo>
                    <a:lnTo>
                      <a:pt x="30" y="76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60" y="70"/>
                    </a:lnTo>
                    <a:lnTo>
                      <a:pt x="64" y="66"/>
                    </a:lnTo>
                    <a:lnTo>
                      <a:pt x="70" y="60"/>
                    </a:lnTo>
                    <a:lnTo>
                      <a:pt x="72" y="54"/>
                    </a:lnTo>
                    <a:lnTo>
                      <a:pt x="76" y="4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2"/>
                    </a:lnTo>
                    <a:lnTo>
                      <a:pt x="72" y="24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60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28"/>
              <p:cNvSpPr/>
              <p:nvPr/>
            </p:nvSpPr>
            <p:spPr bwMode="auto">
              <a:xfrm>
                <a:off x="-3152775" y="2968625"/>
                <a:ext cx="120650" cy="120650"/>
              </a:xfrm>
              <a:custGeom>
                <a:avLst/>
                <a:gdLst>
                  <a:gd name="T0" fmla="*/ 38 w 76"/>
                  <a:gd name="T1" fmla="*/ 0 h 76"/>
                  <a:gd name="T2" fmla="*/ 38 w 76"/>
                  <a:gd name="T3" fmla="*/ 0 h 76"/>
                  <a:gd name="T4" fmla="*/ 30 w 76"/>
                  <a:gd name="T5" fmla="*/ 0 h 76"/>
                  <a:gd name="T6" fmla="*/ 24 w 76"/>
                  <a:gd name="T7" fmla="*/ 2 h 76"/>
                  <a:gd name="T8" fmla="*/ 18 w 76"/>
                  <a:gd name="T9" fmla="*/ 6 h 76"/>
                  <a:gd name="T10" fmla="*/ 12 w 76"/>
                  <a:gd name="T11" fmla="*/ 10 h 76"/>
                  <a:gd name="T12" fmla="*/ 6 w 76"/>
                  <a:gd name="T13" fmla="*/ 16 h 76"/>
                  <a:gd name="T14" fmla="*/ 4 w 76"/>
                  <a:gd name="T15" fmla="*/ 24 h 76"/>
                  <a:gd name="T16" fmla="*/ 2 w 76"/>
                  <a:gd name="T17" fmla="*/ 30 h 76"/>
                  <a:gd name="T18" fmla="*/ 0 w 76"/>
                  <a:gd name="T19" fmla="*/ 38 h 76"/>
                  <a:gd name="T20" fmla="*/ 0 w 76"/>
                  <a:gd name="T21" fmla="*/ 38 h 76"/>
                  <a:gd name="T22" fmla="*/ 2 w 76"/>
                  <a:gd name="T23" fmla="*/ 46 h 76"/>
                  <a:gd name="T24" fmla="*/ 4 w 76"/>
                  <a:gd name="T25" fmla="*/ 52 h 76"/>
                  <a:gd name="T26" fmla="*/ 6 w 76"/>
                  <a:gd name="T27" fmla="*/ 60 h 76"/>
                  <a:gd name="T28" fmla="*/ 12 w 76"/>
                  <a:gd name="T29" fmla="*/ 64 h 76"/>
                  <a:gd name="T30" fmla="*/ 18 w 76"/>
                  <a:gd name="T31" fmla="*/ 70 h 76"/>
                  <a:gd name="T32" fmla="*/ 24 w 76"/>
                  <a:gd name="T33" fmla="*/ 72 h 76"/>
                  <a:gd name="T34" fmla="*/ 30 w 76"/>
                  <a:gd name="T35" fmla="*/ 76 h 76"/>
                  <a:gd name="T36" fmla="*/ 38 w 76"/>
                  <a:gd name="T37" fmla="*/ 76 h 76"/>
                  <a:gd name="T38" fmla="*/ 38 w 76"/>
                  <a:gd name="T39" fmla="*/ 76 h 76"/>
                  <a:gd name="T40" fmla="*/ 46 w 76"/>
                  <a:gd name="T41" fmla="*/ 76 h 76"/>
                  <a:gd name="T42" fmla="*/ 54 w 76"/>
                  <a:gd name="T43" fmla="*/ 72 h 76"/>
                  <a:gd name="T44" fmla="*/ 60 w 76"/>
                  <a:gd name="T45" fmla="*/ 70 h 76"/>
                  <a:gd name="T46" fmla="*/ 66 w 76"/>
                  <a:gd name="T47" fmla="*/ 64 h 76"/>
                  <a:gd name="T48" fmla="*/ 70 w 76"/>
                  <a:gd name="T49" fmla="*/ 60 h 76"/>
                  <a:gd name="T50" fmla="*/ 74 w 76"/>
                  <a:gd name="T51" fmla="*/ 52 h 76"/>
                  <a:gd name="T52" fmla="*/ 76 w 76"/>
                  <a:gd name="T53" fmla="*/ 46 h 76"/>
                  <a:gd name="T54" fmla="*/ 76 w 76"/>
                  <a:gd name="T55" fmla="*/ 38 h 76"/>
                  <a:gd name="T56" fmla="*/ 76 w 76"/>
                  <a:gd name="T57" fmla="*/ 38 h 76"/>
                  <a:gd name="T58" fmla="*/ 76 w 76"/>
                  <a:gd name="T59" fmla="*/ 30 h 76"/>
                  <a:gd name="T60" fmla="*/ 74 w 76"/>
                  <a:gd name="T61" fmla="*/ 24 h 76"/>
                  <a:gd name="T62" fmla="*/ 70 w 76"/>
                  <a:gd name="T63" fmla="*/ 16 h 76"/>
                  <a:gd name="T64" fmla="*/ 66 w 76"/>
                  <a:gd name="T65" fmla="*/ 10 h 76"/>
                  <a:gd name="T66" fmla="*/ 60 w 76"/>
                  <a:gd name="T67" fmla="*/ 6 h 76"/>
                  <a:gd name="T68" fmla="*/ 54 w 76"/>
                  <a:gd name="T69" fmla="*/ 2 h 76"/>
                  <a:gd name="T70" fmla="*/ 46 w 76"/>
                  <a:gd name="T71" fmla="*/ 0 h 76"/>
                  <a:gd name="T72" fmla="*/ 38 w 76"/>
                  <a:gd name="T73" fmla="*/ 0 h 76"/>
                  <a:gd name="T74" fmla="*/ 38 w 76"/>
                  <a:gd name="T7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6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6" y="60"/>
                    </a:lnTo>
                    <a:lnTo>
                      <a:pt x="12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6" y="76"/>
                    </a:lnTo>
                    <a:lnTo>
                      <a:pt x="54" y="72"/>
                    </a:lnTo>
                    <a:lnTo>
                      <a:pt x="60" y="70"/>
                    </a:lnTo>
                    <a:lnTo>
                      <a:pt x="66" y="64"/>
                    </a:lnTo>
                    <a:lnTo>
                      <a:pt x="70" y="60"/>
                    </a:lnTo>
                    <a:lnTo>
                      <a:pt x="74" y="52"/>
                    </a:lnTo>
                    <a:lnTo>
                      <a:pt x="76" y="4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0"/>
                    </a:lnTo>
                    <a:lnTo>
                      <a:pt x="74" y="24"/>
                    </a:lnTo>
                    <a:lnTo>
                      <a:pt x="70" y="16"/>
                    </a:lnTo>
                    <a:lnTo>
                      <a:pt x="66" y="10"/>
                    </a:lnTo>
                    <a:lnTo>
                      <a:pt x="60" y="6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29"/>
              <p:cNvSpPr/>
              <p:nvPr/>
            </p:nvSpPr>
            <p:spPr bwMode="auto">
              <a:xfrm>
                <a:off x="-2514600" y="3117850"/>
                <a:ext cx="120650" cy="120650"/>
              </a:xfrm>
              <a:custGeom>
                <a:avLst/>
                <a:gdLst>
                  <a:gd name="T0" fmla="*/ 38 w 76"/>
                  <a:gd name="T1" fmla="*/ 0 h 76"/>
                  <a:gd name="T2" fmla="*/ 38 w 76"/>
                  <a:gd name="T3" fmla="*/ 0 h 76"/>
                  <a:gd name="T4" fmla="*/ 30 w 76"/>
                  <a:gd name="T5" fmla="*/ 0 h 76"/>
                  <a:gd name="T6" fmla="*/ 24 w 76"/>
                  <a:gd name="T7" fmla="*/ 2 h 76"/>
                  <a:gd name="T8" fmla="*/ 16 w 76"/>
                  <a:gd name="T9" fmla="*/ 6 h 76"/>
                  <a:gd name="T10" fmla="*/ 10 w 76"/>
                  <a:gd name="T11" fmla="*/ 10 h 76"/>
                  <a:gd name="T12" fmla="*/ 6 w 76"/>
                  <a:gd name="T13" fmla="*/ 16 h 76"/>
                  <a:gd name="T14" fmla="*/ 2 w 76"/>
                  <a:gd name="T15" fmla="*/ 22 h 76"/>
                  <a:gd name="T16" fmla="*/ 0 w 76"/>
                  <a:gd name="T17" fmla="*/ 30 h 76"/>
                  <a:gd name="T18" fmla="*/ 0 w 76"/>
                  <a:gd name="T19" fmla="*/ 38 h 76"/>
                  <a:gd name="T20" fmla="*/ 0 w 76"/>
                  <a:gd name="T21" fmla="*/ 38 h 76"/>
                  <a:gd name="T22" fmla="*/ 0 w 76"/>
                  <a:gd name="T23" fmla="*/ 44 h 76"/>
                  <a:gd name="T24" fmla="*/ 2 w 76"/>
                  <a:gd name="T25" fmla="*/ 52 h 76"/>
                  <a:gd name="T26" fmla="*/ 6 w 76"/>
                  <a:gd name="T27" fmla="*/ 58 h 76"/>
                  <a:gd name="T28" fmla="*/ 10 w 76"/>
                  <a:gd name="T29" fmla="*/ 64 h 76"/>
                  <a:gd name="T30" fmla="*/ 16 w 76"/>
                  <a:gd name="T31" fmla="*/ 68 h 76"/>
                  <a:gd name="T32" fmla="*/ 24 w 76"/>
                  <a:gd name="T33" fmla="*/ 72 h 76"/>
                  <a:gd name="T34" fmla="*/ 30 w 76"/>
                  <a:gd name="T35" fmla="*/ 74 h 76"/>
                  <a:gd name="T36" fmla="*/ 38 w 76"/>
                  <a:gd name="T37" fmla="*/ 76 h 76"/>
                  <a:gd name="T38" fmla="*/ 38 w 76"/>
                  <a:gd name="T39" fmla="*/ 76 h 76"/>
                  <a:gd name="T40" fmla="*/ 46 w 76"/>
                  <a:gd name="T41" fmla="*/ 74 h 76"/>
                  <a:gd name="T42" fmla="*/ 52 w 76"/>
                  <a:gd name="T43" fmla="*/ 72 h 76"/>
                  <a:gd name="T44" fmla="*/ 60 w 76"/>
                  <a:gd name="T45" fmla="*/ 68 h 76"/>
                  <a:gd name="T46" fmla="*/ 64 w 76"/>
                  <a:gd name="T47" fmla="*/ 64 h 76"/>
                  <a:gd name="T48" fmla="*/ 70 w 76"/>
                  <a:gd name="T49" fmla="*/ 58 h 76"/>
                  <a:gd name="T50" fmla="*/ 74 w 76"/>
                  <a:gd name="T51" fmla="*/ 52 h 76"/>
                  <a:gd name="T52" fmla="*/ 76 w 76"/>
                  <a:gd name="T53" fmla="*/ 44 h 76"/>
                  <a:gd name="T54" fmla="*/ 76 w 76"/>
                  <a:gd name="T55" fmla="*/ 38 h 76"/>
                  <a:gd name="T56" fmla="*/ 76 w 76"/>
                  <a:gd name="T57" fmla="*/ 38 h 76"/>
                  <a:gd name="T58" fmla="*/ 76 w 76"/>
                  <a:gd name="T59" fmla="*/ 30 h 76"/>
                  <a:gd name="T60" fmla="*/ 74 w 76"/>
                  <a:gd name="T61" fmla="*/ 22 h 76"/>
                  <a:gd name="T62" fmla="*/ 70 w 76"/>
                  <a:gd name="T63" fmla="*/ 16 h 76"/>
                  <a:gd name="T64" fmla="*/ 64 w 76"/>
                  <a:gd name="T65" fmla="*/ 10 h 76"/>
                  <a:gd name="T66" fmla="*/ 60 w 76"/>
                  <a:gd name="T67" fmla="*/ 6 h 76"/>
                  <a:gd name="T68" fmla="*/ 52 w 76"/>
                  <a:gd name="T69" fmla="*/ 2 h 76"/>
                  <a:gd name="T70" fmla="*/ 46 w 76"/>
                  <a:gd name="T71" fmla="*/ 0 h 76"/>
                  <a:gd name="T72" fmla="*/ 38 w 76"/>
                  <a:gd name="T73" fmla="*/ 0 h 76"/>
                  <a:gd name="T74" fmla="*/ 38 w 76"/>
                  <a:gd name="T7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6" y="68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6" y="74"/>
                    </a:lnTo>
                    <a:lnTo>
                      <a:pt x="52" y="72"/>
                    </a:lnTo>
                    <a:lnTo>
                      <a:pt x="60" y="68"/>
                    </a:lnTo>
                    <a:lnTo>
                      <a:pt x="64" y="64"/>
                    </a:lnTo>
                    <a:lnTo>
                      <a:pt x="70" y="58"/>
                    </a:lnTo>
                    <a:lnTo>
                      <a:pt x="74" y="52"/>
                    </a:lnTo>
                    <a:lnTo>
                      <a:pt x="76" y="44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0"/>
                    </a:lnTo>
                    <a:lnTo>
                      <a:pt x="74" y="22"/>
                    </a:lnTo>
                    <a:lnTo>
                      <a:pt x="70" y="16"/>
                    </a:lnTo>
                    <a:lnTo>
                      <a:pt x="64" y="10"/>
                    </a:lnTo>
                    <a:lnTo>
                      <a:pt x="60" y="6"/>
                    </a:lnTo>
                    <a:lnTo>
                      <a:pt x="52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30"/>
              <p:cNvSpPr/>
              <p:nvPr/>
            </p:nvSpPr>
            <p:spPr bwMode="auto">
              <a:xfrm>
                <a:off x="-3276600" y="2441575"/>
                <a:ext cx="1085850" cy="958850"/>
              </a:xfrm>
              <a:custGeom>
                <a:avLst/>
                <a:gdLst>
                  <a:gd name="T0" fmla="*/ 480 w 684"/>
                  <a:gd name="T1" fmla="*/ 348 h 604"/>
                  <a:gd name="T2" fmla="*/ 424 w 684"/>
                  <a:gd name="T3" fmla="*/ 390 h 604"/>
                  <a:gd name="T4" fmla="*/ 460 w 684"/>
                  <a:gd name="T5" fmla="*/ 276 h 604"/>
                  <a:gd name="T6" fmla="*/ 416 w 684"/>
                  <a:gd name="T7" fmla="*/ 200 h 604"/>
                  <a:gd name="T8" fmla="*/ 316 w 684"/>
                  <a:gd name="T9" fmla="*/ 154 h 604"/>
                  <a:gd name="T10" fmla="*/ 392 w 684"/>
                  <a:gd name="T11" fmla="*/ 188 h 604"/>
                  <a:gd name="T12" fmla="*/ 304 w 684"/>
                  <a:gd name="T13" fmla="*/ 150 h 604"/>
                  <a:gd name="T14" fmla="*/ 262 w 684"/>
                  <a:gd name="T15" fmla="*/ 62 h 604"/>
                  <a:gd name="T16" fmla="*/ 200 w 684"/>
                  <a:gd name="T17" fmla="*/ 68 h 604"/>
                  <a:gd name="T18" fmla="*/ 190 w 684"/>
                  <a:gd name="T19" fmla="*/ 172 h 604"/>
                  <a:gd name="T20" fmla="*/ 360 w 684"/>
                  <a:gd name="T21" fmla="*/ 480 h 604"/>
                  <a:gd name="T22" fmla="*/ 446 w 684"/>
                  <a:gd name="T23" fmla="*/ 542 h 604"/>
                  <a:gd name="T24" fmla="*/ 502 w 684"/>
                  <a:gd name="T25" fmla="*/ 522 h 604"/>
                  <a:gd name="T26" fmla="*/ 540 w 684"/>
                  <a:gd name="T27" fmla="*/ 520 h 604"/>
                  <a:gd name="T28" fmla="*/ 526 w 684"/>
                  <a:gd name="T29" fmla="*/ 586 h 604"/>
                  <a:gd name="T30" fmla="*/ 490 w 684"/>
                  <a:gd name="T31" fmla="*/ 604 h 604"/>
                  <a:gd name="T32" fmla="*/ 368 w 684"/>
                  <a:gd name="T33" fmla="*/ 530 h 604"/>
                  <a:gd name="T34" fmla="*/ 244 w 684"/>
                  <a:gd name="T35" fmla="*/ 588 h 604"/>
                  <a:gd name="T36" fmla="*/ 170 w 684"/>
                  <a:gd name="T37" fmla="*/ 598 h 604"/>
                  <a:gd name="T38" fmla="*/ 144 w 684"/>
                  <a:gd name="T39" fmla="*/ 546 h 604"/>
                  <a:gd name="T40" fmla="*/ 188 w 684"/>
                  <a:gd name="T41" fmla="*/ 354 h 604"/>
                  <a:gd name="T42" fmla="*/ 150 w 684"/>
                  <a:gd name="T43" fmla="*/ 224 h 604"/>
                  <a:gd name="T44" fmla="*/ 68 w 684"/>
                  <a:gd name="T45" fmla="*/ 284 h 604"/>
                  <a:gd name="T46" fmla="*/ 76 w 684"/>
                  <a:gd name="T47" fmla="*/ 324 h 604"/>
                  <a:gd name="T48" fmla="*/ 32 w 684"/>
                  <a:gd name="T49" fmla="*/ 352 h 604"/>
                  <a:gd name="T50" fmla="*/ 0 w 684"/>
                  <a:gd name="T51" fmla="*/ 302 h 604"/>
                  <a:gd name="T52" fmla="*/ 26 w 684"/>
                  <a:gd name="T53" fmla="*/ 256 h 604"/>
                  <a:gd name="T54" fmla="*/ 170 w 684"/>
                  <a:gd name="T55" fmla="*/ 202 h 604"/>
                  <a:gd name="T56" fmla="*/ 150 w 684"/>
                  <a:gd name="T57" fmla="*/ 32 h 604"/>
                  <a:gd name="T58" fmla="*/ 178 w 684"/>
                  <a:gd name="T59" fmla="*/ 2 h 604"/>
                  <a:gd name="T60" fmla="*/ 268 w 684"/>
                  <a:gd name="T61" fmla="*/ 32 h 604"/>
                  <a:gd name="T62" fmla="*/ 392 w 684"/>
                  <a:gd name="T63" fmla="*/ 52 h 604"/>
                  <a:gd name="T64" fmla="*/ 434 w 684"/>
                  <a:gd name="T65" fmla="*/ 36 h 604"/>
                  <a:gd name="T66" fmla="*/ 376 w 684"/>
                  <a:gd name="T67" fmla="*/ 92 h 604"/>
                  <a:gd name="T68" fmla="*/ 450 w 684"/>
                  <a:gd name="T69" fmla="*/ 192 h 604"/>
                  <a:gd name="T70" fmla="*/ 498 w 684"/>
                  <a:gd name="T71" fmla="*/ 98 h 604"/>
                  <a:gd name="T72" fmla="*/ 540 w 684"/>
                  <a:gd name="T73" fmla="*/ 78 h 604"/>
                  <a:gd name="T74" fmla="*/ 552 w 684"/>
                  <a:gd name="T75" fmla="*/ 210 h 604"/>
                  <a:gd name="T76" fmla="*/ 678 w 684"/>
                  <a:gd name="T77" fmla="*/ 278 h 604"/>
                  <a:gd name="T78" fmla="*/ 680 w 684"/>
                  <a:gd name="T79" fmla="*/ 322 h 604"/>
                  <a:gd name="T80" fmla="*/ 606 w 684"/>
                  <a:gd name="T81" fmla="*/ 376 h 604"/>
                  <a:gd name="T82" fmla="*/ 290 w 684"/>
                  <a:gd name="T83" fmla="*/ 392 h 604"/>
                  <a:gd name="T84" fmla="*/ 424 w 684"/>
                  <a:gd name="T85" fmla="*/ 346 h 604"/>
                  <a:gd name="T86" fmla="*/ 434 w 684"/>
                  <a:gd name="T87" fmla="*/ 252 h 604"/>
                  <a:gd name="T88" fmla="*/ 282 w 684"/>
                  <a:gd name="T89" fmla="*/ 200 h 604"/>
                  <a:gd name="T90" fmla="*/ 246 w 684"/>
                  <a:gd name="T91" fmla="*/ 318 h 604"/>
                  <a:gd name="T92" fmla="*/ 510 w 684"/>
                  <a:gd name="T93" fmla="*/ 216 h 604"/>
                  <a:gd name="T94" fmla="*/ 506 w 684"/>
                  <a:gd name="T95" fmla="*/ 376 h 604"/>
                  <a:gd name="T96" fmla="*/ 612 w 684"/>
                  <a:gd name="T97" fmla="*/ 320 h 604"/>
                  <a:gd name="T98" fmla="*/ 602 w 684"/>
                  <a:gd name="T99" fmla="*/ 262 h 604"/>
                  <a:gd name="T100" fmla="*/ 510 w 684"/>
                  <a:gd name="T101" fmla="*/ 216 h 604"/>
                  <a:gd name="T102" fmla="*/ 268 w 684"/>
                  <a:gd name="T103" fmla="*/ 202 h 604"/>
                  <a:gd name="T104" fmla="*/ 224 w 684"/>
                  <a:gd name="T105" fmla="*/ 274 h 604"/>
                  <a:gd name="T106" fmla="*/ 224 w 684"/>
                  <a:gd name="T107" fmla="*/ 386 h 604"/>
                  <a:gd name="T108" fmla="*/ 218 w 684"/>
                  <a:gd name="T109" fmla="*/ 316 h 604"/>
                  <a:gd name="T110" fmla="*/ 230 w 684"/>
                  <a:gd name="T111" fmla="*/ 412 h 604"/>
                  <a:gd name="T112" fmla="*/ 174 w 684"/>
                  <a:gd name="T113" fmla="*/ 490 h 604"/>
                  <a:gd name="T114" fmla="*/ 210 w 684"/>
                  <a:gd name="T115" fmla="*/ 542 h 604"/>
                  <a:gd name="T116" fmla="*/ 306 w 684"/>
                  <a:gd name="T117" fmla="*/ 498 h 604"/>
                  <a:gd name="T118" fmla="*/ 342 w 684"/>
                  <a:gd name="T119" fmla="*/ 418 h 604"/>
                  <a:gd name="T120" fmla="*/ 360 w 684"/>
                  <a:gd name="T121" fmla="*/ 44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4" h="604">
                    <a:moveTo>
                      <a:pt x="424" y="390"/>
                    </a:moveTo>
                    <a:lnTo>
                      <a:pt x="424" y="390"/>
                    </a:lnTo>
                    <a:lnTo>
                      <a:pt x="460" y="386"/>
                    </a:lnTo>
                    <a:lnTo>
                      <a:pt x="492" y="380"/>
                    </a:lnTo>
                    <a:lnTo>
                      <a:pt x="492" y="380"/>
                    </a:lnTo>
                    <a:lnTo>
                      <a:pt x="480" y="348"/>
                    </a:lnTo>
                    <a:lnTo>
                      <a:pt x="466" y="316"/>
                    </a:lnTo>
                    <a:lnTo>
                      <a:pt x="466" y="316"/>
                    </a:lnTo>
                    <a:lnTo>
                      <a:pt x="442" y="360"/>
                    </a:lnTo>
                    <a:lnTo>
                      <a:pt x="442" y="360"/>
                    </a:lnTo>
                    <a:lnTo>
                      <a:pt x="424" y="390"/>
                    </a:lnTo>
                    <a:lnTo>
                      <a:pt x="424" y="390"/>
                    </a:lnTo>
                    <a:close/>
                    <a:moveTo>
                      <a:pt x="416" y="200"/>
                    </a:moveTo>
                    <a:lnTo>
                      <a:pt x="416" y="200"/>
                    </a:lnTo>
                    <a:lnTo>
                      <a:pt x="442" y="244"/>
                    </a:lnTo>
                    <a:lnTo>
                      <a:pt x="442" y="244"/>
                    </a:lnTo>
                    <a:lnTo>
                      <a:pt x="460" y="276"/>
                    </a:lnTo>
                    <a:lnTo>
                      <a:pt x="460" y="276"/>
                    </a:lnTo>
                    <a:lnTo>
                      <a:pt x="474" y="242"/>
                    </a:lnTo>
                    <a:lnTo>
                      <a:pt x="484" y="210"/>
                    </a:lnTo>
                    <a:lnTo>
                      <a:pt x="484" y="210"/>
                    </a:lnTo>
                    <a:lnTo>
                      <a:pt x="452" y="204"/>
                    </a:lnTo>
                    <a:lnTo>
                      <a:pt x="416" y="200"/>
                    </a:lnTo>
                    <a:lnTo>
                      <a:pt x="416" y="200"/>
                    </a:lnTo>
                    <a:close/>
                    <a:moveTo>
                      <a:pt x="392" y="188"/>
                    </a:moveTo>
                    <a:lnTo>
                      <a:pt x="392" y="188"/>
                    </a:lnTo>
                    <a:lnTo>
                      <a:pt x="368" y="154"/>
                    </a:lnTo>
                    <a:lnTo>
                      <a:pt x="342" y="124"/>
                    </a:lnTo>
                    <a:lnTo>
                      <a:pt x="342" y="124"/>
                    </a:lnTo>
                    <a:lnTo>
                      <a:pt x="316" y="154"/>
                    </a:lnTo>
                    <a:lnTo>
                      <a:pt x="292" y="188"/>
                    </a:lnTo>
                    <a:lnTo>
                      <a:pt x="292" y="188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92" y="188"/>
                    </a:lnTo>
                    <a:lnTo>
                      <a:pt x="392" y="188"/>
                    </a:lnTo>
                    <a:close/>
                    <a:moveTo>
                      <a:pt x="196" y="198"/>
                    </a:moveTo>
                    <a:lnTo>
                      <a:pt x="196" y="198"/>
                    </a:lnTo>
                    <a:lnTo>
                      <a:pt x="236" y="192"/>
                    </a:lnTo>
                    <a:lnTo>
                      <a:pt x="276" y="188"/>
                    </a:lnTo>
                    <a:lnTo>
                      <a:pt x="276" y="188"/>
                    </a:lnTo>
                    <a:lnTo>
                      <a:pt x="304" y="150"/>
                    </a:lnTo>
                    <a:lnTo>
                      <a:pt x="332" y="114"/>
                    </a:lnTo>
                    <a:lnTo>
                      <a:pt x="332" y="114"/>
                    </a:lnTo>
                    <a:lnTo>
                      <a:pt x="314" y="98"/>
                    </a:lnTo>
                    <a:lnTo>
                      <a:pt x="296" y="82"/>
                    </a:lnTo>
                    <a:lnTo>
                      <a:pt x="278" y="72"/>
                    </a:lnTo>
                    <a:lnTo>
                      <a:pt x="262" y="62"/>
                    </a:lnTo>
                    <a:lnTo>
                      <a:pt x="248" y="56"/>
                    </a:lnTo>
                    <a:lnTo>
                      <a:pt x="232" y="54"/>
                    </a:lnTo>
                    <a:lnTo>
                      <a:pt x="220" y="56"/>
                    </a:lnTo>
                    <a:lnTo>
                      <a:pt x="208" y="60"/>
                    </a:lnTo>
                    <a:lnTo>
                      <a:pt x="208" y="60"/>
                    </a:lnTo>
                    <a:lnTo>
                      <a:pt x="200" y="68"/>
                    </a:lnTo>
                    <a:lnTo>
                      <a:pt x="192" y="78"/>
                    </a:lnTo>
                    <a:lnTo>
                      <a:pt x="188" y="92"/>
                    </a:lnTo>
                    <a:lnTo>
                      <a:pt x="184" y="108"/>
                    </a:lnTo>
                    <a:lnTo>
                      <a:pt x="184" y="128"/>
                    </a:lnTo>
                    <a:lnTo>
                      <a:pt x="186" y="148"/>
                    </a:lnTo>
                    <a:lnTo>
                      <a:pt x="190" y="172"/>
                    </a:lnTo>
                    <a:lnTo>
                      <a:pt x="196" y="198"/>
                    </a:lnTo>
                    <a:lnTo>
                      <a:pt x="196" y="198"/>
                    </a:lnTo>
                    <a:close/>
                    <a:moveTo>
                      <a:pt x="408" y="416"/>
                    </a:moveTo>
                    <a:lnTo>
                      <a:pt x="408" y="416"/>
                    </a:lnTo>
                    <a:lnTo>
                      <a:pt x="384" y="450"/>
                    </a:lnTo>
                    <a:lnTo>
                      <a:pt x="360" y="480"/>
                    </a:lnTo>
                    <a:lnTo>
                      <a:pt x="360" y="480"/>
                    </a:lnTo>
                    <a:lnTo>
                      <a:pt x="378" y="498"/>
                    </a:lnTo>
                    <a:lnTo>
                      <a:pt x="396" y="514"/>
                    </a:lnTo>
                    <a:lnTo>
                      <a:pt x="414" y="526"/>
                    </a:lnTo>
                    <a:lnTo>
                      <a:pt x="430" y="536"/>
                    </a:lnTo>
                    <a:lnTo>
                      <a:pt x="446" y="542"/>
                    </a:lnTo>
                    <a:lnTo>
                      <a:pt x="460" y="544"/>
                    </a:lnTo>
                    <a:lnTo>
                      <a:pt x="474" y="544"/>
                    </a:lnTo>
                    <a:lnTo>
                      <a:pt x="486" y="538"/>
                    </a:lnTo>
                    <a:lnTo>
                      <a:pt x="486" y="538"/>
                    </a:lnTo>
                    <a:lnTo>
                      <a:pt x="494" y="532"/>
                    </a:lnTo>
                    <a:lnTo>
                      <a:pt x="502" y="522"/>
                    </a:lnTo>
                    <a:lnTo>
                      <a:pt x="502" y="522"/>
                    </a:lnTo>
                    <a:lnTo>
                      <a:pt x="510" y="524"/>
                    </a:lnTo>
                    <a:lnTo>
                      <a:pt x="518" y="524"/>
                    </a:lnTo>
                    <a:lnTo>
                      <a:pt x="518" y="524"/>
                    </a:lnTo>
                    <a:lnTo>
                      <a:pt x="530" y="524"/>
                    </a:lnTo>
                    <a:lnTo>
                      <a:pt x="540" y="520"/>
                    </a:lnTo>
                    <a:lnTo>
                      <a:pt x="540" y="520"/>
                    </a:lnTo>
                    <a:lnTo>
                      <a:pt x="540" y="546"/>
                    </a:lnTo>
                    <a:lnTo>
                      <a:pt x="538" y="558"/>
                    </a:lnTo>
                    <a:lnTo>
                      <a:pt x="534" y="570"/>
                    </a:lnTo>
                    <a:lnTo>
                      <a:pt x="532" y="578"/>
                    </a:lnTo>
                    <a:lnTo>
                      <a:pt x="526" y="586"/>
                    </a:lnTo>
                    <a:lnTo>
                      <a:pt x="520" y="594"/>
                    </a:lnTo>
                    <a:lnTo>
                      <a:pt x="514" y="598"/>
                    </a:lnTo>
                    <a:lnTo>
                      <a:pt x="514" y="598"/>
                    </a:lnTo>
                    <a:lnTo>
                      <a:pt x="506" y="602"/>
                    </a:lnTo>
                    <a:lnTo>
                      <a:pt x="498" y="604"/>
                    </a:lnTo>
                    <a:lnTo>
                      <a:pt x="490" y="604"/>
                    </a:lnTo>
                    <a:lnTo>
                      <a:pt x="480" y="604"/>
                    </a:lnTo>
                    <a:lnTo>
                      <a:pt x="460" y="598"/>
                    </a:lnTo>
                    <a:lnTo>
                      <a:pt x="440" y="588"/>
                    </a:lnTo>
                    <a:lnTo>
                      <a:pt x="416" y="572"/>
                    </a:lnTo>
                    <a:lnTo>
                      <a:pt x="392" y="552"/>
                    </a:lnTo>
                    <a:lnTo>
                      <a:pt x="368" y="530"/>
                    </a:lnTo>
                    <a:lnTo>
                      <a:pt x="342" y="502"/>
                    </a:lnTo>
                    <a:lnTo>
                      <a:pt x="342" y="502"/>
                    </a:lnTo>
                    <a:lnTo>
                      <a:pt x="316" y="530"/>
                    </a:lnTo>
                    <a:lnTo>
                      <a:pt x="292" y="552"/>
                    </a:lnTo>
                    <a:lnTo>
                      <a:pt x="268" y="572"/>
                    </a:lnTo>
                    <a:lnTo>
                      <a:pt x="244" y="588"/>
                    </a:lnTo>
                    <a:lnTo>
                      <a:pt x="224" y="598"/>
                    </a:lnTo>
                    <a:lnTo>
                      <a:pt x="204" y="604"/>
                    </a:lnTo>
                    <a:lnTo>
                      <a:pt x="194" y="604"/>
                    </a:lnTo>
                    <a:lnTo>
                      <a:pt x="186" y="604"/>
                    </a:lnTo>
                    <a:lnTo>
                      <a:pt x="178" y="602"/>
                    </a:lnTo>
                    <a:lnTo>
                      <a:pt x="170" y="598"/>
                    </a:lnTo>
                    <a:lnTo>
                      <a:pt x="170" y="598"/>
                    </a:lnTo>
                    <a:lnTo>
                      <a:pt x="162" y="592"/>
                    </a:lnTo>
                    <a:lnTo>
                      <a:pt x="156" y="584"/>
                    </a:lnTo>
                    <a:lnTo>
                      <a:pt x="150" y="572"/>
                    </a:lnTo>
                    <a:lnTo>
                      <a:pt x="146" y="560"/>
                    </a:lnTo>
                    <a:lnTo>
                      <a:pt x="144" y="546"/>
                    </a:lnTo>
                    <a:lnTo>
                      <a:pt x="144" y="530"/>
                    </a:lnTo>
                    <a:lnTo>
                      <a:pt x="144" y="512"/>
                    </a:lnTo>
                    <a:lnTo>
                      <a:pt x="146" y="492"/>
                    </a:lnTo>
                    <a:lnTo>
                      <a:pt x="154" y="450"/>
                    </a:lnTo>
                    <a:lnTo>
                      <a:pt x="168" y="404"/>
                    </a:lnTo>
                    <a:lnTo>
                      <a:pt x="188" y="354"/>
                    </a:lnTo>
                    <a:lnTo>
                      <a:pt x="210" y="302"/>
                    </a:lnTo>
                    <a:lnTo>
                      <a:pt x="210" y="302"/>
                    </a:lnTo>
                    <a:lnTo>
                      <a:pt x="190" y="258"/>
                    </a:lnTo>
                    <a:lnTo>
                      <a:pt x="174" y="218"/>
                    </a:lnTo>
                    <a:lnTo>
                      <a:pt x="174" y="218"/>
                    </a:lnTo>
                    <a:lnTo>
                      <a:pt x="150" y="224"/>
                    </a:lnTo>
                    <a:lnTo>
                      <a:pt x="130" y="232"/>
                    </a:lnTo>
                    <a:lnTo>
                      <a:pt x="110" y="242"/>
                    </a:lnTo>
                    <a:lnTo>
                      <a:pt x="94" y="252"/>
                    </a:lnTo>
                    <a:lnTo>
                      <a:pt x="82" y="262"/>
                    </a:lnTo>
                    <a:lnTo>
                      <a:pt x="74" y="272"/>
                    </a:lnTo>
                    <a:lnTo>
                      <a:pt x="68" y="284"/>
                    </a:lnTo>
                    <a:lnTo>
                      <a:pt x="66" y="296"/>
                    </a:lnTo>
                    <a:lnTo>
                      <a:pt x="66" y="296"/>
                    </a:lnTo>
                    <a:lnTo>
                      <a:pt x="66" y="304"/>
                    </a:lnTo>
                    <a:lnTo>
                      <a:pt x="68" y="310"/>
                    </a:lnTo>
                    <a:lnTo>
                      <a:pt x="76" y="324"/>
                    </a:lnTo>
                    <a:lnTo>
                      <a:pt x="76" y="324"/>
                    </a:lnTo>
                    <a:lnTo>
                      <a:pt x="68" y="332"/>
                    </a:lnTo>
                    <a:lnTo>
                      <a:pt x="62" y="342"/>
                    </a:lnTo>
                    <a:lnTo>
                      <a:pt x="58" y="354"/>
                    </a:lnTo>
                    <a:lnTo>
                      <a:pt x="56" y="366"/>
                    </a:lnTo>
                    <a:lnTo>
                      <a:pt x="56" y="366"/>
                    </a:lnTo>
                    <a:lnTo>
                      <a:pt x="32" y="352"/>
                    </a:lnTo>
                    <a:lnTo>
                      <a:pt x="22" y="344"/>
                    </a:lnTo>
                    <a:lnTo>
                      <a:pt x="14" y="336"/>
                    </a:lnTo>
                    <a:lnTo>
                      <a:pt x="8" y="328"/>
                    </a:lnTo>
                    <a:lnTo>
                      <a:pt x="4" y="320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294"/>
                    </a:lnTo>
                    <a:lnTo>
                      <a:pt x="2" y="286"/>
                    </a:lnTo>
                    <a:lnTo>
                      <a:pt x="6" y="278"/>
                    </a:lnTo>
                    <a:lnTo>
                      <a:pt x="12" y="272"/>
                    </a:lnTo>
                    <a:lnTo>
                      <a:pt x="26" y="256"/>
                    </a:lnTo>
                    <a:lnTo>
                      <a:pt x="46" y="244"/>
                    </a:lnTo>
                    <a:lnTo>
                      <a:pt x="70" y="232"/>
                    </a:lnTo>
                    <a:lnTo>
                      <a:pt x="100" y="220"/>
                    </a:lnTo>
                    <a:lnTo>
                      <a:pt x="132" y="210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58" y="166"/>
                    </a:lnTo>
                    <a:lnTo>
                      <a:pt x="150" y="134"/>
                    </a:lnTo>
                    <a:lnTo>
                      <a:pt x="146" y="102"/>
                    </a:lnTo>
                    <a:lnTo>
                      <a:pt x="144" y="74"/>
                    </a:lnTo>
                    <a:lnTo>
                      <a:pt x="146" y="52"/>
                    </a:lnTo>
                    <a:lnTo>
                      <a:pt x="150" y="32"/>
                    </a:lnTo>
                    <a:lnTo>
                      <a:pt x="154" y="22"/>
                    </a:lnTo>
                    <a:lnTo>
                      <a:pt x="158" y="16"/>
                    </a:lnTo>
                    <a:lnTo>
                      <a:pt x="164" y="10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178" y="2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4" y="0"/>
                    </a:lnTo>
                    <a:lnTo>
                      <a:pt x="224" y="6"/>
                    </a:lnTo>
                    <a:lnTo>
                      <a:pt x="244" y="16"/>
                    </a:lnTo>
                    <a:lnTo>
                      <a:pt x="268" y="32"/>
                    </a:lnTo>
                    <a:lnTo>
                      <a:pt x="292" y="52"/>
                    </a:lnTo>
                    <a:lnTo>
                      <a:pt x="316" y="74"/>
                    </a:lnTo>
                    <a:lnTo>
                      <a:pt x="342" y="102"/>
                    </a:lnTo>
                    <a:lnTo>
                      <a:pt x="342" y="102"/>
                    </a:lnTo>
                    <a:lnTo>
                      <a:pt x="368" y="76"/>
                    </a:lnTo>
                    <a:lnTo>
                      <a:pt x="392" y="52"/>
                    </a:lnTo>
                    <a:lnTo>
                      <a:pt x="416" y="32"/>
                    </a:lnTo>
                    <a:lnTo>
                      <a:pt x="438" y="18"/>
                    </a:lnTo>
                    <a:lnTo>
                      <a:pt x="438" y="18"/>
                    </a:lnTo>
                    <a:lnTo>
                      <a:pt x="436" y="26"/>
                    </a:lnTo>
                    <a:lnTo>
                      <a:pt x="434" y="36"/>
                    </a:lnTo>
                    <a:lnTo>
                      <a:pt x="434" y="36"/>
                    </a:lnTo>
                    <a:lnTo>
                      <a:pt x="436" y="46"/>
                    </a:lnTo>
                    <a:lnTo>
                      <a:pt x="438" y="56"/>
                    </a:lnTo>
                    <a:lnTo>
                      <a:pt x="438" y="56"/>
                    </a:lnTo>
                    <a:lnTo>
                      <a:pt x="418" y="64"/>
                    </a:lnTo>
                    <a:lnTo>
                      <a:pt x="398" y="76"/>
                    </a:lnTo>
                    <a:lnTo>
                      <a:pt x="376" y="92"/>
                    </a:lnTo>
                    <a:lnTo>
                      <a:pt x="352" y="114"/>
                    </a:lnTo>
                    <a:lnTo>
                      <a:pt x="352" y="114"/>
                    </a:lnTo>
                    <a:lnTo>
                      <a:pt x="380" y="150"/>
                    </a:lnTo>
                    <a:lnTo>
                      <a:pt x="408" y="188"/>
                    </a:lnTo>
                    <a:lnTo>
                      <a:pt x="408" y="188"/>
                    </a:lnTo>
                    <a:lnTo>
                      <a:pt x="450" y="192"/>
                    </a:lnTo>
                    <a:lnTo>
                      <a:pt x="488" y="198"/>
                    </a:lnTo>
                    <a:lnTo>
                      <a:pt x="488" y="198"/>
                    </a:lnTo>
                    <a:lnTo>
                      <a:pt x="496" y="168"/>
                    </a:lnTo>
                    <a:lnTo>
                      <a:pt x="500" y="142"/>
                    </a:lnTo>
                    <a:lnTo>
                      <a:pt x="500" y="118"/>
                    </a:lnTo>
                    <a:lnTo>
                      <a:pt x="498" y="98"/>
                    </a:lnTo>
                    <a:lnTo>
                      <a:pt x="498" y="98"/>
                    </a:lnTo>
                    <a:lnTo>
                      <a:pt x="510" y="96"/>
                    </a:lnTo>
                    <a:lnTo>
                      <a:pt x="522" y="92"/>
                    </a:lnTo>
                    <a:lnTo>
                      <a:pt x="532" y="86"/>
                    </a:lnTo>
                    <a:lnTo>
                      <a:pt x="540" y="78"/>
                    </a:lnTo>
                    <a:lnTo>
                      <a:pt x="540" y="78"/>
                    </a:lnTo>
                    <a:lnTo>
                      <a:pt x="538" y="106"/>
                    </a:lnTo>
                    <a:lnTo>
                      <a:pt x="534" y="136"/>
                    </a:lnTo>
                    <a:lnTo>
                      <a:pt x="526" y="168"/>
                    </a:lnTo>
                    <a:lnTo>
                      <a:pt x="516" y="202"/>
                    </a:lnTo>
                    <a:lnTo>
                      <a:pt x="516" y="202"/>
                    </a:lnTo>
                    <a:lnTo>
                      <a:pt x="552" y="210"/>
                    </a:lnTo>
                    <a:lnTo>
                      <a:pt x="584" y="220"/>
                    </a:lnTo>
                    <a:lnTo>
                      <a:pt x="614" y="232"/>
                    </a:lnTo>
                    <a:lnTo>
                      <a:pt x="638" y="244"/>
                    </a:lnTo>
                    <a:lnTo>
                      <a:pt x="658" y="256"/>
                    </a:lnTo>
                    <a:lnTo>
                      <a:pt x="672" y="272"/>
                    </a:lnTo>
                    <a:lnTo>
                      <a:pt x="678" y="278"/>
                    </a:lnTo>
                    <a:lnTo>
                      <a:pt x="682" y="286"/>
                    </a:lnTo>
                    <a:lnTo>
                      <a:pt x="684" y="294"/>
                    </a:lnTo>
                    <a:lnTo>
                      <a:pt x="684" y="302"/>
                    </a:lnTo>
                    <a:lnTo>
                      <a:pt x="684" y="302"/>
                    </a:lnTo>
                    <a:lnTo>
                      <a:pt x="684" y="312"/>
                    </a:lnTo>
                    <a:lnTo>
                      <a:pt x="680" y="322"/>
                    </a:lnTo>
                    <a:lnTo>
                      <a:pt x="672" y="332"/>
                    </a:lnTo>
                    <a:lnTo>
                      <a:pt x="664" y="342"/>
                    </a:lnTo>
                    <a:lnTo>
                      <a:pt x="652" y="352"/>
                    </a:lnTo>
                    <a:lnTo>
                      <a:pt x="638" y="360"/>
                    </a:lnTo>
                    <a:lnTo>
                      <a:pt x="622" y="368"/>
                    </a:lnTo>
                    <a:lnTo>
                      <a:pt x="606" y="376"/>
                    </a:lnTo>
                    <a:lnTo>
                      <a:pt x="564" y="390"/>
                    </a:lnTo>
                    <a:lnTo>
                      <a:pt x="518" y="402"/>
                    </a:lnTo>
                    <a:lnTo>
                      <a:pt x="464" y="410"/>
                    </a:lnTo>
                    <a:lnTo>
                      <a:pt x="408" y="416"/>
                    </a:lnTo>
                    <a:lnTo>
                      <a:pt x="408" y="416"/>
                    </a:lnTo>
                    <a:close/>
                    <a:moveTo>
                      <a:pt x="290" y="392"/>
                    </a:moveTo>
                    <a:lnTo>
                      <a:pt x="290" y="392"/>
                    </a:lnTo>
                    <a:lnTo>
                      <a:pt x="344" y="394"/>
                    </a:lnTo>
                    <a:lnTo>
                      <a:pt x="344" y="394"/>
                    </a:lnTo>
                    <a:lnTo>
                      <a:pt x="394" y="392"/>
                    </a:lnTo>
                    <a:lnTo>
                      <a:pt x="394" y="392"/>
                    </a:lnTo>
                    <a:lnTo>
                      <a:pt x="424" y="346"/>
                    </a:lnTo>
                    <a:lnTo>
                      <a:pt x="424" y="346"/>
                    </a:lnTo>
                    <a:lnTo>
                      <a:pt x="440" y="318"/>
                    </a:lnTo>
                    <a:lnTo>
                      <a:pt x="454" y="288"/>
                    </a:lnTo>
                    <a:lnTo>
                      <a:pt x="454" y="288"/>
                    </a:lnTo>
                    <a:lnTo>
                      <a:pt x="434" y="252"/>
                    </a:lnTo>
                    <a:lnTo>
                      <a:pt x="434" y="252"/>
                    </a:lnTo>
                    <a:lnTo>
                      <a:pt x="418" y="224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344" y="198"/>
                    </a:lnTo>
                    <a:lnTo>
                      <a:pt x="344" y="198"/>
                    </a:lnTo>
                    <a:lnTo>
                      <a:pt x="282" y="200"/>
                    </a:lnTo>
                    <a:lnTo>
                      <a:pt x="282" y="200"/>
                    </a:lnTo>
                    <a:lnTo>
                      <a:pt x="252" y="248"/>
                    </a:lnTo>
                    <a:lnTo>
                      <a:pt x="252" y="248"/>
                    </a:lnTo>
                    <a:lnTo>
                      <a:pt x="230" y="288"/>
                    </a:lnTo>
                    <a:lnTo>
                      <a:pt x="230" y="288"/>
                    </a:lnTo>
                    <a:lnTo>
                      <a:pt x="246" y="318"/>
                    </a:lnTo>
                    <a:lnTo>
                      <a:pt x="262" y="350"/>
                    </a:lnTo>
                    <a:lnTo>
                      <a:pt x="262" y="350"/>
                    </a:lnTo>
                    <a:lnTo>
                      <a:pt x="290" y="392"/>
                    </a:lnTo>
                    <a:lnTo>
                      <a:pt x="290" y="392"/>
                    </a:lnTo>
                    <a:close/>
                    <a:moveTo>
                      <a:pt x="510" y="216"/>
                    </a:moveTo>
                    <a:lnTo>
                      <a:pt x="510" y="216"/>
                    </a:lnTo>
                    <a:lnTo>
                      <a:pt x="494" y="258"/>
                    </a:lnTo>
                    <a:lnTo>
                      <a:pt x="474" y="302"/>
                    </a:lnTo>
                    <a:lnTo>
                      <a:pt x="474" y="302"/>
                    </a:lnTo>
                    <a:lnTo>
                      <a:pt x="490" y="340"/>
                    </a:lnTo>
                    <a:lnTo>
                      <a:pt x="506" y="376"/>
                    </a:lnTo>
                    <a:lnTo>
                      <a:pt x="506" y="376"/>
                    </a:lnTo>
                    <a:lnTo>
                      <a:pt x="530" y="370"/>
                    </a:lnTo>
                    <a:lnTo>
                      <a:pt x="552" y="360"/>
                    </a:lnTo>
                    <a:lnTo>
                      <a:pt x="572" y="352"/>
                    </a:lnTo>
                    <a:lnTo>
                      <a:pt x="588" y="342"/>
                    </a:lnTo>
                    <a:lnTo>
                      <a:pt x="602" y="332"/>
                    </a:lnTo>
                    <a:lnTo>
                      <a:pt x="612" y="320"/>
                    </a:lnTo>
                    <a:lnTo>
                      <a:pt x="618" y="308"/>
                    </a:lnTo>
                    <a:lnTo>
                      <a:pt x="620" y="296"/>
                    </a:lnTo>
                    <a:lnTo>
                      <a:pt x="620" y="296"/>
                    </a:lnTo>
                    <a:lnTo>
                      <a:pt x="618" y="284"/>
                    </a:lnTo>
                    <a:lnTo>
                      <a:pt x="612" y="272"/>
                    </a:lnTo>
                    <a:lnTo>
                      <a:pt x="602" y="262"/>
                    </a:lnTo>
                    <a:lnTo>
                      <a:pt x="590" y="250"/>
                    </a:lnTo>
                    <a:lnTo>
                      <a:pt x="574" y="242"/>
                    </a:lnTo>
                    <a:lnTo>
                      <a:pt x="556" y="232"/>
                    </a:lnTo>
                    <a:lnTo>
                      <a:pt x="534" y="224"/>
                    </a:lnTo>
                    <a:lnTo>
                      <a:pt x="510" y="216"/>
                    </a:lnTo>
                    <a:lnTo>
                      <a:pt x="510" y="216"/>
                    </a:lnTo>
                    <a:close/>
                    <a:moveTo>
                      <a:pt x="224" y="274"/>
                    </a:moveTo>
                    <a:lnTo>
                      <a:pt x="224" y="274"/>
                    </a:lnTo>
                    <a:lnTo>
                      <a:pt x="242" y="244"/>
                    </a:lnTo>
                    <a:lnTo>
                      <a:pt x="242" y="244"/>
                    </a:lnTo>
                    <a:lnTo>
                      <a:pt x="268" y="202"/>
                    </a:lnTo>
                    <a:lnTo>
                      <a:pt x="268" y="202"/>
                    </a:lnTo>
                    <a:lnTo>
                      <a:pt x="234" y="206"/>
                    </a:lnTo>
                    <a:lnTo>
                      <a:pt x="200" y="212"/>
                    </a:lnTo>
                    <a:lnTo>
                      <a:pt x="200" y="212"/>
                    </a:lnTo>
                    <a:lnTo>
                      <a:pt x="212" y="242"/>
                    </a:lnTo>
                    <a:lnTo>
                      <a:pt x="224" y="274"/>
                    </a:lnTo>
                    <a:lnTo>
                      <a:pt x="224" y="274"/>
                    </a:lnTo>
                    <a:close/>
                    <a:moveTo>
                      <a:pt x="218" y="316"/>
                    </a:moveTo>
                    <a:lnTo>
                      <a:pt x="218" y="316"/>
                    </a:lnTo>
                    <a:lnTo>
                      <a:pt x="204" y="348"/>
                    </a:lnTo>
                    <a:lnTo>
                      <a:pt x="192" y="380"/>
                    </a:lnTo>
                    <a:lnTo>
                      <a:pt x="192" y="380"/>
                    </a:lnTo>
                    <a:lnTo>
                      <a:pt x="224" y="386"/>
                    </a:lnTo>
                    <a:lnTo>
                      <a:pt x="260" y="390"/>
                    </a:lnTo>
                    <a:lnTo>
                      <a:pt x="260" y="390"/>
                    </a:lnTo>
                    <a:lnTo>
                      <a:pt x="242" y="360"/>
                    </a:lnTo>
                    <a:lnTo>
                      <a:pt x="242" y="360"/>
                    </a:lnTo>
                    <a:lnTo>
                      <a:pt x="218" y="316"/>
                    </a:lnTo>
                    <a:lnTo>
                      <a:pt x="218" y="316"/>
                    </a:lnTo>
                    <a:close/>
                    <a:moveTo>
                      <a:pt x="324" y="480"/>
                    </a:moveTo>
                    <a:lnTo>
                      <a:pt x="324" y="480"/>
                    </a:lnTo>
                    <a:lnTo>
                      <a:pt x="300" y="450"/>
                    </a:lnTo>
                    <a:lnTo>
                      <a:pt x="276" y="416"/>
                    </a:lnTo>
                    <a:lnTo>
                      <a:pt x="276" y="416"/>
                    </a:lnTo>
                    <a:lnTo>
                      <a:pt x="230" y="412"/>
                    </a:lnTo>
                    <a:lnTo>
                      <a:pt x="184" y="404"/>
                    </a:lnTo>
                    <a:lnTo>
                      <a:pt x="184" y="404"/>
                    </a:lnTo>
                    <a:lnTo>
                      <a:pt x="180" y="430"/>
                    </a:lnTo>
                    <a:lnTo>
                      <a:pt x="176" y="452"/>
                    </a:lnTo>
                    <a:lnTo>
                      <a:pt x="174" y="472"/>
                    </a:lnTo>
                    <a:lnTo>
                      <a:pt x="174" y="490"/>
                    </a:lnTo>
                    <a:lnTo>
                      <a:pt x="178" y="506"/>
                    </a:lnTo>
                    <a:lnTo>
                      <a:pt x="182" y="520"/>
                    </a:lnTo>
                    <a:lnTo>
                      <a:pt x="190" y="530"/>
                    </a:lnTo>
                    <a:lnTo>
                      <a:pt x="198" y="538"/>
                    </a:lnTo>
                    <a:lnTo>
                      <a:pt x="198" y="538"/>
                    </a:lnTo>
                    <a:lnTo>
                      <a:pt x="210" y="542"/>
                    </a:lnTo>
                    <a:lnTo>
                      <a:pt x="224" y="544"/>
                    </a:lnTo>
                    <a:lnTo>
                      <a:pt x="238" y="540"/>
                    </a:lnTo>
                    <a:lnTo>
                      <a:pt x="254" y="534"/>
                    </a:lnTo>
                    <a:lnTo>
                      <a:pt x="270" y="526"/>
                    </a:lnTo>
                    <a:lnTo>
                      <a:pt x="288" y="514"/>
                    </a:lnTo>
                    <a:lnTo>
                      <a:pt x="306" y="498"/>
                    </a:lnTo>
                    <a:lnTo>
                      <a:pt x="324" y="480"/>
                    </a:lnTo>
                    <a:lnTo>
                      <a:pt x="324" y="480"/>
                    </a:lnTo>
                    <a:close/>
                    <a:moveTo>
                      <a:pt x="378" y="418"/>
                    </a:moveTo>
                    <a:lnTo>
                      <a:pt x="378" y="418"/>
                    </a:lnTo>
                    <a:lnTo>
                      <a:pt x="342" y="418"/>
                    </a:lnTo>
                    <a:lnTo>
                      <a:pt x="342" y="418"/>
                    </a:lnTo>
                    <a:lnTo>
                      <a:pt x="306" y="418"/>
                    </a:lnTo>
                    <a:lnTo>
                      <a:pt x="306" y="418"/>
                    </a:lnTo>
                    <a:lnTo>
                      <a:pt x="324" y="440"/>
                    </a:lnTo>
                    <a:lnTo>
                      <a:pt x="342" y="462"/>
                    </a:lnTo>
                    <a:lnTo>
                      <a:pt x="342" y="462"/>
                    </a:lnTo>
                    <a:lnTo>
                      <a:pt x="360" y="440"/>
                    </a:lnTo>
                    <a:lnTo>
                      <a:pt x="378" y="418"/>
                    </a:lnTo>
                    <a:lnTo>
                      <a:pt x="378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Freeform: Shape 25"/>
            <p:cNvSpPr/>
            <p:nvPr/>
          </p:nvSpPr>
          <p:spPr bwMode="auto">
            <a:xfrm>
              <a:off x="4950834" y="1965611"/>
              <a:ext cx="2363036" cy="2045389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32"/>
            <p:cNvSpPr/>
            <p:nvPr/>
          </p:nvSpPr>
          <p:spPr bwMode="auto">
            <a:xfrm>
              <a:off x="1186797" y="2123962"/>
              <a:ext cx="1997147" cy="1728685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3" name="Group 33"/>
            <p:cNvGrpSpPr/>
            <p:nvPr/>
          </p:nvGrpSpPr>
          <p:grpSpPr>
            <a:xfrm>
              <a:off x="1900948" y="2539420"/>
              <a:ext cx="568864" cy="897788"/>
              <a:chOff x="-3248025" y="803275"/>
              <a:chExt cx="669925" cy="1057275"/>
            </a:xfrm>
            <a:solidFill>
              <a:schemeClr val="bg1"/>
            </a:solidFill>
          </p:grpSpPr>
          <p:sp>
            <p:nvSpPr>
              <p:cNvPr id="33" name="Freeform: Shape 34"/>
              <p:cNvSpPr/>
              <p:nvPr/>
            </p:nvSpPr>
            <p:spPr bwMode="auto">
              <a:xfrm>
                <a:off x="-2940050" y="1489075"/>
                <a:ext cx="361950" cy="53975"/>
              </a:xfrm>
              <a:custGeom>
                <a:avLst/>
                <a:gdLst>
                  <a:gd name="T0" fmla="*/ 228 w 228"/>
                  <a:gd name="T1" fmla="*/ 24 h 34"/>
                  <a:gd name="T2" fmla="*/ 228 w 228"/>
                  <a:gd name="T3" fmla="*/ 24 h 34"/>
                  <a:gd name="T4" fmla="*/ 228 w 228"/>
                  <a:gd name="T5" fmla="*/ 28 h 34"/>
                  <a:gd name="T6" fmla="*/ 224 w 228"/>
                  <a:gd name="T7" fmla="*/ 32 h 34"/>
                  <a:gd name="T8" fmla="*/ 222 w 228"/>
                  <a:gd name="T9" fmla="*/ 34 h 34"/>
                  <a:gd name="T10" fmla="*/ 218 w 228"/>
                  <a:gd name="T11" fmla="*/ 34 h 34"/>
                  <a:gd name="T12" fmla="*/ 12 w 228"/>
                  <a:gd name="T13" fmla="*/ 34 h 34"/>
                  <a:gd name="T14" fmla="*/ 12 w 228"/>
                  <a:gd name="T15" fmla="*/ 34 h 34"/>
                  <a:gd name="T16" fmla="*/ 8 w 228"/>
                  <a:gd name="T17" fmla="*/ 34 h 34"/>
                  <a:gd name="T18" fmla="*/ 4 w 228"/>
                  <a:gd name="T19" fmla="*/ 32 h 34"/>
                  <a:gd name="T20" fmla="*/ 2 w 228"/>
                  <a:gd name="T21" fmla="*/ 28 h 34"/>
                  <a:gd name="T22" fmla="*/ 0 w 228"/>
                  <a:gd name="T23" fmla="*/ 24 h 34"/>
                  <a:gd name="T24" fmla="*/ 0 w 228"/>
                  <a:gd name="T25" fmla="*/ 10 h 34"/>
                  <a:gd name="T26" fmla="*/ 0 w 228"/>
                  <a:gd name="T27" fmla="*/ 10 h 34"/>
                  <a:gd name="T28" fmla="*/ 2 w 228"/>
                  <a:gd name="T29" fmla="*/ 6 h 34"/>
                  <a:gd name="T30" fmla="*/ 4 w 228"/>
                  <a:gd name="T31" fmla="*/ 2 h 34"/>
                  <a:gd name="T32" fmla="*/ 8 w 228"/>
                  <a:gd name="T33" fmla="*/ 0 h 34"/>
                  <a:gd name="T34" fmla="*/ 12 w 228"/>
                  <a:gd name="T35" fmla="*/ 0 h 34"/>
                  <a:gd name="T36" fmla="*/ 218 w 228"/>
                  <a:gd name="T37" fmla="*/ 0 h 34"/>
                  <a:gd name="T38" fmla="*/ 218 w 228"/>
                  <a:gd name="T39" fmla="*/ 0 h 34"/>
                  <a:gd name="T40" fmla="*/ 222 w 228"/>
                  <a:gd name="T41" fmla="*/ 0 h 34"/>
                  <a:gd name="T42" fmla="*/ 224 w 228"/>
                  <a:gd name="T43" fmla="*/ 2 h 34"/>
                  <a:gd name="T44" fmla="*/ 228 w 228"/>
                  <a:gd name="T45" fmla="*/ 6 h 34"/>
                  <a:gd name="T46" fmla="*/ 228 w 228"/>
                  <a:gd name="T47" fmla="*/ 10 h 34"/>
                  <a:gd name="T48" fmla="*/ 228 w 228"/>
                  <a:gd name="T4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" h="34">
                    <a:moveTo>
                      <a:pt x="228" y="24"/>
                    </a:moveTo>
                    <a:lnTo>
                      <a:pt x="228" y="24"/>
                    </a:lnTo>
                    <a:lnTo>
                      <a:pt x="228" y="28"/>
                    </a:lnTo>
                    <a:lnTo>
                      <a:pt x="224" y="32"/>
                    </a:lnTo>
                    <a:lnTo>
                      <a:pt x="222" y="34"/>
                    </a:lnTo>
                    <a:lnTo>
                      <a:pt x="218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24" y="2"/>
                    </a:lnTo>
                    <a:lnTo>
                      <a:pt x="228" y="6"/>
                    </a:lnTo>
                    <a:lnTo>
                      <a:pt x="228" y="10"/>
                    </a:lnTo>
                    <a:lnTo>
                      <a:pt x="2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5"/>
              <p:cNvSpPr/>
              <p:nvPr/>
            </p:nvSpPr>
            <p:spPr bwMode="auto">
              <a:xfrm>
                <a:off x="-2841625" y="1279525"/>
                <a:ext cx="158750" cy="107950"/>
              </a:xfrm>
              <a:custGeom>
                <a:avLst/>
                <a:gdLst>
                  <a:gd name="T0" fmla="*/ 88 w 100"/>
                  <a:gd name="T1" fmla="*/ 28 h 68"/>
                  <a:gd name="T2" fmla="*/ 88 w 100"/>
                  <a:gd name="T3" fmla="*/ 28 h 68"/>
                  <a:gd name="T4" fmla="*/ 94 w 100"/>
                  <a:gd name="T5" fmla="*/ 24 h 68"/>
                  <a:gd name="T6" fmla="*/ 98 w 100"/>
                  <a:gd name="T7" fmla="*/ 18 h 68"/>
                  <a:gd name="T8" fmla="*/ 100 w 100"/>
                  <a:gd name="T9" fmla="*/ 12 h 68"/>
                  <a:gd name="T10" fmla="*/ 98 w 100"/>
                  <a:gd name="T11" fmla="*/ 6 h 68"/>
                  <a:gd name="T12" fmla="*/ 98 w 100"/>
                  <a:gd name="T13" fmla="*/ 6 h 68"/>
                  <a:gd name="T14" fmla="*/ 94 w 100"/>
                  <a:gd name="T15" fmla="*/ 2 h 68"/>
                  <a:gd name="T16" fmla="*/ 88 w 100"/>
                  <a:gd name="T17" fmla="*/ 0 h 68"/>
                  <a:gd name="T18" fmla="*/ 80 w 100"/>
                  <a:gd name="T19" fmla="*/ 0 h 68"/>
                  <a:gd name="T20" fmla="*/ 74 w 100"/>
                  <a:gd name="T21" fmla="*/ 2 h 68"/>
                  <a:gd name="T22" fmla="*/ 10 w 100"/>
                  <a:gd name="T23" fmla="*/ 38 h 68"/>
                  <a:gd name="T24" fmla="*/ 10 w 100"/>
                  <a:gd name="T25" fmla="*/ 38 h 68"/>
                  <a:gd name="T26" fmla="*/ 4 w 100"/>
                  <a:gd name="T27" fmla="*/ 44 h 68"/>
                  <a:gd name="T28" fmla="*/ 2 w 100"/>
                  <a:gd name="T29" fmla="*/ 50 h 68"/>
                  <a:gd name="T30" fmla="*/ 0 w 100"/>
                  <a:gd name="T31" fmla="*/ 56 h 68"/>
                  <a:gd name="T32" fmla="*/ 2 w 100"/>
                  <a:gd name="T33" fmla="*/ 62 h 68"/>
                  <a:gd name="T34" fmla="*/ 2 w 100"/>
                  <a:gd name="T35" fmla="*/ 62 h 68"/>
                  <a:gd name="T36" fmla="*/ 6 w 100"/>
                  <a:gd name="T37" fmla="*/ 66 h 68"/>
                  <a:gd name="T38" fmla="*/ 12 w 100"/>
                  <a:gd name="T39" fmla="*/ 68 h 68"/>
                  <a:gd name="T40" fmla="*/ 18 w 100"/>
                  <a:gd name="T41" fmla="*/ 66 h 68"/>
                  <a:gd name="T42" fmla="*/ 26 w 100"/>
                  <a:gd name="T43" fmla="*/ 64 h 68"/>
                  <a:gd name="T44" fmla="*/ 88 w 100"/>
                  <a:gd name="T45" fmla="*/ 2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68">
                    <a:moveTo>
                      <a:pt x="88" y="28"/>
                    </a:moveTo>
                    <a:lnTo>
                      <a:pt x="88" y="28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2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4" y="2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4" y="2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4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2" y="68"/>
                    </a:lnTo>
                    <a:lnTo>
                      <a:pt x="18" y="66"/>
                    </a:lnTo>
                    <a:lnTo>
                      <a:pt x="26" y="64"/>
                    </a:lnTo>
                    <a:lnTo>
                      <a:pt x="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6"/>
              <p:cNvSpPr/>
              <p:nvPr/>
            </p:nvSpPr>
            <p:spPr bwMode="auto">
              <a:xfrm>
                <a:off x="-3095625" y="803275"/>
                <a:ext cx="101600" cy="79375"/>
              </a:xfrm>
              <a:custGeom>
                <a:avLst/>
                <a:gdLst>
                  <a:gd name="T0" fmla="*/ 58 w 64"/>
                  <a:gd name="T1" fmla="*/ 28 h 50"/>
                  <a:gd name="T2" fmla="*/ 58 w 64"/>
                  <a:gd name="T3" fmla="*/ 28 h 50"/>
                  <a:gd name="T4" fmla="*/ 62 w 64"/>
                  <a:gd name="T5" fmla="*/ 24 h 50"/>
                  <a:gd name="T6" fmla="*/ 64 w 64"/>
                  <a:gd name="T7" fmla="*/ 20 h 50"/>
                  <a:gd name="T8" fmla="*/ 64 w 64"/>
                  <a:gd name="T9" fmla="*/ 16 h 50"/>
                  <a:gd name="T10" fmla="*/ 62 w 64"/>
                  <a:gd name="T11" fmla="*/ 12 h 50"/>
                  <a:gd name="T12" fmla="*/ 58 w 64"/>
                  <a:gd name="T13" fmla="*/ 4 h 50"/>
                  <a:gd name="T14" fmla="*/ 58 w 64"/>
                  <a:gd name="T15" fmla="*/ 4 h 50"/>
                  <a:gd name="T16" fmla="*/ 54 w 64"/>
                  <a:gd name="T17" fmla="*/ 2 h 50"/>
                  <a:gd name="T18" fmla="*/ 50 w 64"/>
                  <a:gd name="T19" fmla="*/ 0 h 50"/>
                  <a:gd name="T20" fmla="*/ 46 w 64"/>
                  <a:gd name="T21" fmla="*/ 0 h 50"/>
                  <a:gd name="T22" fmla="*/ 42 w 64"/>
                  <a:gd name="T23" fmla="*/ 0 h 50"/>
                  <a:gd name="T24" fmla="*/ 4 w 64"/>
                  <a:gd name="T25" fmla="*/ 22 h 50"/>
                  <a:gd name="T26" fmla="*/ 4 w 64"/>
                  <a:gd name="T27" fmla="*/ 22 h 50"/>
                  <a:gd name="T28" fmla="*/ 2 w 64"/>
                  <a:gd name="T29" fmla="*/ 26 h 50"/>
                  <a:gd name="T30" fmla="*/ 0 w 64"/>
                  <a:gd name="T31" fmla="*/ 30 h 50"/>
                  <a:gd name="T32" fmla="*/ 0 w 64"/>
                  <a:gd name="T33" fmla="*/ 34 h 50"/>
                  <a:gd name="T34" fmla="*/ 0 w 64"/>
                  <a:gd name="T35" fmla="*/ 38 h 50"/>
                  <a:gd name="T36" fmla="*/ 4 w 64"/>
                  <a:gd name="T37" fmla="*/ 46 h 50"/>
                  <a:gd name="T38" fmla="*/ 4 w 64"/>
                  <a:gd name="T39" fmla="*/ 46 h 50"/>
                  <a:gd name="T40" fmla="*/ 8 w 64"/>
                  <a:gd name="T41" fmla="*/ 48 h 50"/>
                  <a:gd name="T42" fmla="*/ 12 w 64"/>
                  <a:gd name="T43" fmla="*/ 50 h 50"/>
                  <a:gd name="T44" fmla="*/ 16 w 64"/>
                  <a:gd name="T45" fmla="*/ 50 h 50"/>
                  <a:gd name="T46" fmla="*/ 20 w 64"/>
                  <a:gd name="T47" fmla="*/ 50 h 50"/>
                  <a:gd name="T48" fmla="*/ 58 w 64"/>
                  <a:gd name="T4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50">
                    <a:moveTo>
                      <a:pt x="58" y="28"/>
                    </a:moveTo>
                    <a:lnTo>
                      <a:pt x="58" y="28"/>
                    </a:lnTo>
                    <a:lnTo>
                      <a:pt x="62" y="24"/>
                    </a:lnTo>
                    <a:lnTo>
                      <a:pt x="64" y="20"/>
                    </a:lnTo>
                    <a:lnTo>
                      <a:pt x="64" y="16"/>
                    </a:lnTo>
                    <a:lnTo>
                      <a:pt x="62" y="1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5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37"/>
              <p:cNvSpPr/>
              <p:nvPr/>
            </p:nvSpPr>
            <p:spPr bwMode="auto">
              <a:xfrm>
                <a:off x="-3130550" y="1771650"/>
                <a:ext cx="396875" cy="88900"/>
              </a:xfrm>
              <a:custGeom>
                <a:avLst/>
                <a:gdLst>
                  <a:gd name="T0" fmla="*/ 250 w 250"/>
                  <a:gd name="T1" fmla="*/ 42 h 56"/>
                  <a:gd name="T2" fmla="*/ 250 w 250"/>
                  <a:gd name="T3" fmla="*/ 42 h 56"/>
                  <a:gd name="T4" fmla="*/ 248 w 250"/>
                  <a:gd name="T5" fmla="*/ 48 h 56"/>
                  <a:gd name="T6" fmla="*/ 244 w 250"/>
                  <a:gd name="T7" fmla="*/ 52 h 56"/>
                  <a:gd name="T8" fmla="*/ 240 w 250"/>
                  <a:gd name="T9" fmla="*/ 56 h 56"/>
                  <a:gd name="T10" fmla="*/ 234 w 250"/>
                  <a:gd name="T11" fmla="*/ 56 h 56"/>
                  <a:gd name="T12" fmla="*/ 14 w 250"/>
                  <a:gd name="T13" fmla="*/ 56 h 56"/>
                  <a:gd name="T14" fmla="*/ 14 w 250"/>
                  <a:gd name="T15" fmla="*/ 56 h 56"/>
                  <a:gd name="T16" fmla="*/ 8 w 250"/>
                  <a:gd name="T17" fmla="*/ 56 h 56"/>
                  <a:gd name="T18" fmla="*/ 4 w 250"/>
                  <a:gd name="T19" fmla="*/ 52 h 56"/>
                  <a:gd name="T20" fmla="*/ 0 w 250"/>
                  <a:gd name="T21" fmla="*/ 48 h 56"/>
                  <a:gd name="T22" fmla="*/ 0 w 250"/>
                  <a:gd name="T23" fmla="*/ 42 h 56"/>
                  <a:gd name="T24" fmla="*/ 0 w 250"/>
                  <a:gd name="T25" fmla="*/ 42 h 56"/>
                  <a:gd name="T26" fmla="*/ 0 w 250"/>
                  <a:gd name="T27" fmla="*/ 36 h 56"/>
                  <a:gd name="T28" fmla="*/ 6 w 250"/>
                  <a:gd name="T29" fmla="*/ 30 h 56"/>
                  <a:gd name="T30" fmla="*/ 12 w 250"/>
                  <a:gd name="T31" fmla="*/ 24 h 56"/>
                  <a:gd name="T32" fmla="*/ 22 w 250"/>
                  <a:gd name="T33" fmla="*/ 18 h 56"/>
                  <a:gd name="T34" fmla="*/ 46 w 250"/>
                  <a:gd name="T35" fmla="*/ 8 h 56"/>
                  <a:gd name="T36" fmla="*/ 74 w 250"/>
                  <a:gd name="T37" fmla="*/ 0 h 56"/>
                  <a:gd name="T38" fmla="*/ 74 w 250"/>
                  <a:gd name="T39" fmla="*/ 0 h 56"/>
                  <a:gd name="T40" fmla="*/ 84 w 250"/>
                  <a:gd name="T41" fmla="*/ 12 h 56"/>
                  <a:gd name="T42" fmla="*/ 96 w 250"/>
                  <a:gd name="T43" fmla="*/ 22 h 56"/>
                  <a:gd name="T44" fmla="*/ 112 w 250"/>
                  <a:gd name="T45" fmla="*/ 28 h 56"/>
                  <a:gd name="T46" fmla="*/ 128 w 250"/>
                  <a:gd name="T47" fmla="*/ 30 h 56"/>
                  <a:gd name="T48" fmla="*/ 128 w 250"/>
                  <a:gd name="T49" fmla="*/ 30 h 56"/>
                  <a:gd name="T50" fmla="*/ 144 w 250"/>
                  <a:gd name="T51" fmla="*/ 28 h 56"/>
                  <a:gd name="T52" fmla="*/ 158 w 250"/>
                  <a:gd name="T53" fmla="*/ 22 h 56"/>
                  <a:gd name="T54" fmla="*/ 172 w 250"/>
                  <a:gd name="T55" fmla="*/ 12 h 56"/>
                  <a:gd name="T56" fmla="*/ 180 w 250"/>
                  <a:gd name="T57" fmla="*/ 0 h 56"/>
                  <a:gd name="T58" fmla="*/ 180 w 250"/>
                  <a:gd name="T59" fmla="*/ 0 h 56"/>
                  <a:gd name="T60" fmla="*/ 208 w 250"/>
                  <a:gd name="T61" fmla="*/ 10 h 56"/>
                  <a:gd name="T62" fmla="*/ 230 w 250"/>
                  <a:gd name="T63" fmla="*/ 20 h 56"/>
                  <a:gd name="T64" fmla="*/ 238 w 250"/>
                  <a:gd name="T65" fmla="*/ 26 h 56"/>
                  <a:gd name="T66" fmla="*/ 244 w 250"/>
                  <a:gd name="T67" fmla="*/ 32 h 56"/>
                  <a:gd name="T68" fmla="*/ 248 w 250"/>
                  <a:gd name="T69" fmla="*/ 36 h 56"/>
                  <a:gd name="T70" fmla="*/ 250 w 250"/>
                  <a:gd name="T71" fmla="*/ 42 h 56"/>
                  <a:gd name="T72" fmla="*/ 250 w 250"/>
                  <a:gd name="T73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0" h="56">
                    <a:moveTo>
                      <a:pt x="250" y="42"/>
                    </a:moveTo>
                    <a:lnTo>
                      <a:pt x="250" y="42"/>
                    </a:lnTo>
                    <a:lnTo>
                      <a:pt x="248" y="48"/>
                    </a:lnTo>
                    <a:lnTo>
                      <a:pt x="244" y="52"/>
                    </a:lnTo>
                    <a:lnTo>
                      <a:pt x="240" y="56"/>
                    </a:lnTo>
                    <a:lnTo>
                      <a:pt x="234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22" y="18"/>
                    </a:lnTo>
                    <a:lnTo>
                      <a:pt x="46" y="8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4" y="12"/>
                    </a:lnTo>
                    <a:lnTo>
                      <a:pt x="96" y="22"/>
                    </a:lnTo>
                    <a:lnTo>
                      <a:pt x="112" y="28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44" y="28"/>
                    </a:lnTo>
                    <a:lnTo>
                      <a:pt x="158" y="22"/>
                    </a:lnTo>
                    <a:lnTo>
                      <a:pt x="172" y="12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208" y="10"/>
                    </a:lnTo>
                    <a:lnTo>
                      <a:pt x="230" y="20"/>
                    </a:lnTo>
                    <a:lnTo>
                      <a:pt x="238" y="26"/>
                    </a:lnTo>
                    <a:lnTo>
                      <a:pt x="244" y="32"/>
                    </a:lnTo>
                    <a:lnTo>
                      <a:pt x="248" y="36"/>
                    </a:lnTo>
                    <a:lnTo>
                      <a:pt x="250" y="42"/>
                    </a:lnTo>
                    <a:lnTo>
                      <a:pt x="25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-2994025" y="1657350"/>
                <a:ext cx="133350" cy="133350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34 w 84"/>
                  <a:gd name="T5" fmla="*/ 2 h 84"/>
                  <a:gd name="T6" fmla="*/ 26 w 84"/>
                  <a:gd name="T7" fmla="*/ 4 h 84"/>
                  <a:gd name="T8" fmla="*/ 18 w 84"/>
                  <a:gd name="T9" fmla="*/ 8 h 84"/>
                  <a:gd name="T10" fmla="*/ 12 w 84"/>
                  <a:gd name="T11" fmla="*/ 12 h 84"/>
                  <a:gd name="T12" fmla="*/ 8 w 84"/>
                  <a:gd name="T13" fmla="*/ 18 h 84"/>
                  <a:gd name="T14" fmla="*/ 4 w 84"/>
                  <a:gd name="T15" fmla="*/ 26 h 84"/>
                  <a:gd name="T16" fmla="*/ 2 w 84"/>
                  <a:gd name="T17" fmla="*/ 34 h 84"/>
                  <a:gd name="T18" fmla="*/ 0 w 84"/>
                  <a:gd name="T19" fmla="*/ 42 h 84"/>
                  <a:gd name="T20" fmla="*/ 0 w 84"/>
                  <a:gd name="T21" fmla="*/ 42 h 84"/>
                  <a:gd name="T22" fmla="*/ 2 w 84"/>
                  <a:gd name="T23" fmla="*/ 50 h 84"/>
                  <a:gd name="T24" fmla="*/ 4 w 84"/>
                  <a:gd name="T25" fmla="*/ 58 h 84"/>
                  <a:gd name="T26" fmla="*/ 8 w 84"/>
                  <a:gd name="T27" fmla="*/ 64 h 84"/>
                  <a:gd name="T28" fmla="*/ 12 w 84"/>
                  <a:gd name="T29" fmla="*/ 70 h 84"/>
                  <a:gd name="T30" fmla="*/ 18 w 84"/>
                  <a:gd name="T31" fmla="*/ 76 h 84"/>
                  <a:gd name="T32" fmla="*/ 26 w 84"/>
                  <a:gd name="T33" fmla="*/ 80 h 84"/>
                  <a:gd name="T34" fmla="*/ 34 w 84"/>
                  <a:gd name="T35" fmla="*/ 82 h 84"/>
                  <a:gd name="T36" fmla="*/ 42 w 84"/>
                  <a:gd name="T37" fmla="*/ 84 h 84"/>
                  <a:gd name="T38" fmla="*/ 42 w 84"/>
                  <a:gd name="T39" fmla="*/ 84 h 84"/>
                  <a:gd name="T40" fmla="*/ 50 w 84"/>
                  <a:gd name="T41" fmla="*/ 82 h 84"/>
                  <a:gd name="T42" fmla="*/ 58 w 84"/>
                  <a:gd name="T43" fmla="*/ 80 h 84"/>
                  <a:gd name="T44" fmla="*/ 66 w 84"/>
                  <a:gd name="T45" fmla="*/ 76 h 84"/>
                  <a:gd name="T46" fmla="*/ 72 w 84"/>
                  <a:gd name="T47" fmla="*/ 70 h 84"/>
                  <a:gd name="T48" fmla="*/ 76 w 84"/>
                  <a:gd name="T49" fmla="*/ 64 h 84"/>
                  <a:gd name="T50" fmla="*/ 80 w 84"/>
                  <a:gd name="T51" fmla="*/ 58 h 84"/>
                  <a:gd name="T52" fmla="*/ 82 w 84"/>
                  <a:gd name="T53" fmla="*/ 50 h 84"/>
                  <a:gd name="T54" fmla="*/ 84 w 84"/>
                  <a:gd name="T55" fmla="*/ 42 h 84"/>
                  <a:gd name="T56" fmla="*/ 84 w 84"/>
                  <a:gd name="T57" fmla="*/ 42 h 84"/>
                  <a:gd name="T58" fmla="*/ 82 w 84"/>
                  <a:gd name="T59" fmla="*/ 34 h 84"/>
                  <a:gd name="T60" fmla="*/ 80 w 84"/>
                  <a:gd name="T61" fmla="*/ 26 h 84"/>
                  <a:gd name="T62" fmla="*/ 76 w 84"/>
                  <a:gd name="T63" fmla="*/ 18 h 84"/>
                  <a:gd name="T64" fmla="*/ 72 w 84"/>
                  <a:gd name="T65" fmla="*/ 12 h 84"/>
                  <a:gd name="T66" fmla="*/ 66 w 84"/>
                  <a:gd name="T67" fmla="*/ 8 h 84"/>
                  <a:gd name="T68" fmla="*/ 58 w 84"/>
                  <a:gd name="T69" fmla="*/ 4 h 84"/>
                  <a:gd name="T70" fmla="*/ 50 w 84"/>
                  <a:gd name="T71" fmla="*/ 2 h 84"/>
                  <a:gd name="T72" fmla="*/ 42 w 84"/>
                  <a:gd name="T73" fmla="*/ 0 h 84"/>
                  <a:gd name="T74" fmla="*/ 42 w 84"/>
                  <a:gd name="T7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8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50" y="82"/>
                    </a:lnTo>
                    <a:lnTo>
                      <a:pt x="58" y="80"/>
                    </a:lnTo>
                    <a:lnTo>
                      <a:pt x="66" y="76"/>
                    </a:lnTo>
                    <a:lnTo>
                      <a:pt x="72" y="70"/>
                    </a:lnTo>
                    <a:lnTo>
                      <a:pt x="76" y="64"/>
                    </a:lnTo>
                    <a:lnTo>
                      <a:pt x="80" y="58"/>
                    </a:lnTo>
                    <a:lnTo>
                      <a:pt x="82" y="50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2" y="34"/>
                    </a:lnTo>
                    <a:lnTo>
                      <a:pt x="80" y="26"/>
                    </a:lnTo>
                    <a:lnTo>
                      <a:pt x="76" y="18"/>
                    </a:lnTo>
                    <a:lnTo>
                      <a:pt x="72" y="12"/>
                    </a:lnTo>
                    <a:lnTo>
                      <a:pt x="66" y="8"/>
                    </a:lnTo>
                    <a:lnTo>
                      <a:pt x="58" y="4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39"/>
              <p:cNvSpPr/>
              <p:nvPr/>
            </p:nvSpPr>
            <p:spPr bwMode="auto">
              <a:xfrm>
                <a:off x="-3248025" y="854075"/>
                <a:ext cx="584200" cy="847725"/>
              </a:xfrm>
              <a:custGeom>
                <a:avLst/>
                <a:gdLst>
                  <a:gd name="T0" fmla="*/ 358 w 368"/>
                  <a:gd name="T1" fmla="*/ 470 h 534"/>
                  <a:gd name="T2" fmla="*/ 322 w 368"/>
                  <a:gd name="T3" fmla="*/ 504 h 534"/>
                  <a:gd name="T4" fmla="*/ 278 w 368"/>
                  <a:gd name="T5" fmla="*/ 528 h 534"/>
                  <a:gd name="T6" fmla="*/ 258 w 368"/>
                  <a:gd name="T7" fmla="*/ 524 h 534"/>
                  <a:gd name="T8" fmla="*/ 240 w 368"/>
                  <a:gd name="T9" fmla="*/ 500 h 534"/>
                  <a:gd name="T10" fmla="*/ 212 w 368"/>
                  <a:gd name="T11" fmla="*/ 488 h 534"/>
                  <a:gd name="T12" fmla="*/ 192 w 368"/>
                  <a:gd name="T13" fmla="*/ 488 h 534"/>
                  <a:gd name="T14" fmla="*/ 164 w 368"/>
                  <a:gd name="T15" fmla="*/ 500 h 534"/>
                  <a:gd name="T16" fmla="*/ 146 w 368"/>
                  <a:gd name="T17" fmla="*/ 524 h 534"/>
                  <a:gd name="T18" fmla="*/ 128 w 368"/>
                  <a:gd name="T19" fmla="*/ 530 h 534"/>
                  <a:gd name="T20" fmla="*/ 86 w 368"/>
                  <a:gd name="T21" fmla="*/ 506 h 534"/>
                  <a:gd name="T22" fmla="*/ 50 w 368"/>
                  <a:gd name="T23" fmla="*/ 474 h 534"/>
                  <a:gd name="T24" fmla="*/ 22 w 368"/>
                  <a:gd name="T25" fmla="*/ 436 h 534"/>
                  <a:gd name="T26" fmla="*/ 6 w 368"/>
                  <a:gd name="T27" fmla="*/ 390 h 534"/>
                  <a:gd name="T28" fmla="*/ 0 w 368"/>
                  <a:gd name="T29" fmla="*/ 342 h 534"/>
                  <a:gd name="T30" fmla="*/ 2 w 368"/>
                  <a:gd name="T31" fmla="*/ 306 h 534"/>
                  <a:gd name="T32" fmla="*/ 18 w 368"/>
                  <a:gd name="T33" fmla="*/ 258 h 534"/>
                  <a:gd name="T34" fmla="*/ 42 w 368"/>
                  <a:gd name="T35" fmla="*/ 216 h 534"/>
                  <a:gd name="T36" fmla="*/ 78 w 368"/>
                  <a:gd name="T37" fmla="*/ 182 h 534"/>
                  <a:gd name="T38" fmla="*/ 120 w 368"/>
                  <a:gd name="T39" fmla="*/ 156 h 534"/>
                  <a:gd name="T40" fmla="*/ 106 w 368"/>
                  <a:gd name="T41" fmla="*/ 66 h 534"/>
                  <a:gd name="T42" fmla="*/ 104 w 368"/>
                  <a:gd name="T43" fmla="*/ 52 h 534"/>
                  <a:gd name="T44" fmla="*/ 174 w 368"/>
                  <a:gd name="T45" fmla="*/ 4 h 534"/>
                  <a:gd name="T46" fmla="*/ 190 w 368"/>
                  <a:gd name="T47" fmla="*/ 2 h 534"/>
                  <a:gd name="T48" fmla="*/ 328 w 368"/>
                  <a:gd name="T49" fmla="*/ 228 h 534"/>
                  <a:gd name="T50" fmla="*/ 330 w 368"/>
                  <a:gd name="T51" fmla="*/ 244 h 534"/>
                  <a:gd name="T52" fmla="*/ 258 w 368"/>
                  <a:gd name="T53" fmla="*/ 292 h 534"/>
                  <a:gd name="T54" fmla="*/ 244 w 368"/>
                  <a:gd name="T55" fmla="*/ 294 h 534"/>
                  <a:gd name="T56" fmla="*/ 180 w 368"/>
                  <a:gd name="T57" fmla="*/ 196 h 534"/>
                  <a:gd name="T58" fmla="*/ 154 w 368"/>
                  <a:gd name="T59" fmla="*/ 200 h 534"/>
                  <a:gd name="T60" fmla="*/ 92 w 368"/>
                  <a:gd name="T61" fmla="*/ 238 h 534"/>
                  <a:gd name="T62" fmla="*/ 62 w 368"/>
                  <a:gd name="T63" fmla="*/ 290 h 534"/>
                  <a:gd name="T64" fmla="*/ 56 w 368"/>
                  <a:gd name="T65" fmla="*/ 328 h 534"/>
                  <a:gd name="T66" fmla="*/ 58 w 368"/>
                  <a:gd name="T67" fmla="*/ 356 h 534"/>
                  <a:gd name="T68" fmla="*/ 72 w 368"/>
                  <a:gd name="T69" fmla="*/ 392 h 534"/>
                  <a:gd name="T70" fmla="*/ 96 w 368"/>
                  <a:gd name="T71" fmla="*/ 424 h 534"/>
                  <a:gd name="T72" fmla="*/ 126 w 368"/>
                  <a:gd name="T73" fmla="*/ 446 h 534"/>
                  <a:gd name="T74" fmla="*/ 162 w 368"/>
                  <a:gd name="T75" fmla="*/ 460 h 534"/>
                  <a:gd name="T76" fmla="*/ 190 w 368"/>
                  <a:gd name="T77" fmla="*/ 462 h 534"/>
                  <a:gd name="T78" fmla="*/ 368 w 368"/>
                  <a:gd name="T79" fmla="*/ 456 h 534"/>
                  <a:gd name="T80" fmla="*/ 258 w 368"/>
                  <a:gd name="T81" fmla="*/ 212 h 534"/>
                  <a:gd name="T82" fmla="*/ 268 w 368"/>
                  <a:gd name="T83" fmla="*/ 218 h 534"/>
                  <a:gd name="T84" fmla="*/ 276 w 368"/>
                  <a:gd name="T85" fmla="*/ 214 h 534"/>
                  <a:gd name="T86" fmla="*/ 278 w 368"/>
                  <a:gd name="T87" fmla="*/ 200 h 534"/>
                  <a:gd name="T88" fmla="*/ 198 w 368"/>
                  <a:gd name="T89" fmla="*/ 62 h 534"/>
                  <a:gd name="T90" fmla="*/ 186 w 368"/>
                  <a:gd name="T91" fmla="*/ 60 h 534"/>
                  <a:gd name="T92" fmla="*/ 180 w 368"/>
                  <a:gd name="T93" fmla="*/ 68 h 534"/>
                  <a:gd name="T94" fmla="*/ 182 w 368"/>
                  <a:gd name="T95" fmla="*/ 7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534">
                    <a:moveTo>
                      <a:pt x="368" y="456"/>
                    </a:moveTo>
                    <a:lnTo>
                      <a:pt x="368" y="456"/>
                    </a:lnTo>
                    <a:lnTo>
                      <a:pt x="358" y="470"/>
                    </a:lnTo>
                    <a:lnTo>
                      <a:pt x="346" y="482"/>
                    </a:lnTo>
                    <a:lnTo>
                      <a:pt x="334" y="494"/>
                    </a:lnTo>
                    <a:lnTo>
                      <a:pt x="322" y="504"/>
                    </a:lnTo>
                    <a:lnTo>
                      <a:pt x="308" y="514"/>
                    </a:lnTo>
                    <a:lnTo>
                      <a:pt x="292" y="522"/>
                    </a:lnTo>
                    <a:lnTo>
                      <a:pt x="278" y="528"/>
                    </a:lnTo>
                    <a:lnTo>
                      <a:pt x="262" y="534"/>
                    </a:lnTo>
                    <a:lnTo>
                      <a:pt x="262" y="534"/>
                    </a:lnTo>
                    <a:lnTo>
                      <a:pt x="258" y="524"/>
                    </a:lnTo>
                    <a:lnTo>
                      <a:pt x="254" y="516"/>
                    </a:lnTo>
                    <a:lnTo>
                      <a:pt x="248" y="508"/>
                    </a:lnTo>
                    <a:lnTo>
                      <a:pt x="240" y="500"/>
                    </a:lnTo>
                    <a:lnTo>
                      <a:pt x="232" y="494"/>
                    </a:lnTo>
                    <a:lnTo>
                      <a:pt x="222" y="490"/>
                    </a:lnTo>
                    <a:lnTo>
                      <a:pt x="212" y="488"/>
                    </a:lnTo>
                    <a:lnTo>
                      <a:pt x="202" y="486"/>
                    </a:lnTo>
                    <a:lnTo>
                      <a:pt x="202" y="486"/>
                    </a:lnTo>
                    <a:lnTo>
                      <a:pt x="192" y="488"/>
                    </a:lnTo>
                    <a:lnTo>
                      <a:pt x="182" y="490"/>
                    </a:lnTo>
                    <a:lnTo>
                      <a:pt x="172" y="494"/>
                    </a:lnTo>
                    <a:lnTo>
                      <a:pt x="164" y="500"/>
                    </a:lnTo>
                    <a:lnTo>
                      <a:pt x="156" y="508"/>
                    </a:lnTo>
                    <a:lnTo>
                      <a:pt x="150" y="516"/>
                    </a:lnTo>
                    <a:lnTo>
                      <a:pt x="146" y="524"/>
                    </a:lnTo>
                    <a:lnTo>
                      <a:pt x="142" y="534"/>
                    </a:lnTo>
                    <a:lnTo>
                      <a:pt x="142" y="534"/>
                    </a:lnTo>
                    <a:lnTo>
                      <a:pt x="128" y="530"/>
                    </a:lnTo>
                    <a:lnTo>
                      <a:pt x="112" y="522"/>
                    </a:lnTo>
                    <a:lnTo>
                      <a:pt x="98" y="516"/>
                    </a:lnTo>
                    <a:lnTo>
                      <a:pt x="86" y="506"/>
                    </a:lnTo>
                    <a:lnTo>
                      <a:pt x="72" y="496"/>
                    </a:lnTo>
                    <a:lnTo>
                      <a:pt x="60" y="486"/>
                    </a:lnTo>
                    <a:lnTo>
                      <a:pt x="50" y="474"/>
                    </a:lnTo>
                    <a:lnTo>
                      <a:pt x="40" y="462"/>
                    </a:lnTo>
                    <a:lnTo>
                      <a:pt x="30" y="450"/>
                    </a:lnTo>
                    <a:lnTo>
                      <a:pt x="22" y="436"/>
                    </a:lnTo>
                    <a:lnTo>
                      <a:pt x="16" y="422"/>
                    </a:lnTo>
                    <a:lnTo>
                      <a:pt x="10" y="406"/>
                    </a:lnTo>
                    <a:lnTo>
                      <a:pt x="6" y="390"/>
                    </a:lnTo>
                    <a:lnTo>
                      <a:pt x="2" y="374"/>
                    </a:lnTo>
                    <a:lnTo>
                      <a:pt x="0" y="358"/>
                    </a:lnTo>
                    <a:lnTo>
                      <a:pt x="0" y="342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2" y="306"/>
                    </a:lnTo>
                    <a:lnTo>
                      <a:pt x="6" y="290"/>
                    </a:lnTo>
                    <a:lnTo>
                      <a:pt x="10" y="274"/>
                    </a:lnTo>
                    <a:lnTo>
                      <a:pt x="18" y="258"/>
                    </a:lnTo>
                    <a:lnTo>
                      <a:pt x="24" y="244"/>
                    </a:lnTo>
                    <a:lnTo>
                      <a:pt x="32" y="230"/>
                    </a:lnTo>
                    <a:lnTo>
                      <a:pt x="42" y="216"/>
                    </a:lnTo>
                    <a:lnTo>
                      <a:pt x="54" y="204"/>
                    </a:lnTo>
                    <a:lnTo>
                      <a:pt x="64" y="192"/>
                    </a:lnTo>
                    <a:lnTo>
                      <a:pt x="78" y="182"/>
                    </a:lnTo>
                    <a:lnTo>
                      <a:pt x="90" y="172"/>
                    </a:lnTo>
                    <a:lnTo>
                      <a:pt x="104" y="164"/>
                    </a:lnTo>
                    <a:lnTo>
                      <a:pt x="120" y="156"/>
                    </a:lnTo>
                    <a:lnTo>
                      <a:pt x="134" y="150"/>
                    </a:lnTo>
                    <a:lnTo>
                      <a:pt x="152" y="146"/>
                    </a:lnTo>
                    <a:lnTo>
                      <a:pt x="106" y="66"/>
                    </a:lnTo>
                    <a:lnTo>
                      <a:pt x="106" y="66"/>
                    </a:lnTo>
                    <a:lnTo>
                      <a:pt x="102" y="58"/>
                    </a:lnTo>
                    <a:lnTo>
                      <a:pt x="104" y="52"/>
                    </a:lnTo>
                    <a:lnTo>
                      <a:pt x="106" y="44"/>
                    </a:lnTo>
                    <a:lnTo>
                      <a:pt x="112" y="40"/>
                    </a:lnTo>
                    <a:lnTo>
                      <a:pt x="174" y="4"/>
                    </a:lnTo>
                    <a:lnTo>
                      <a:pt x="174" y="4"/>
                    </a:lnTo>
                    <a:lnTo>
                      <a:pt x="182" y="0"/>
                    </a:lnTo>
                    <a:lnTo>
                      <a:pt x="190" y="2"/>
                    </a:lnTo>
                    <a:lnTo>
                      <a:pt x="196" y="4"/>
                    </a:lnTo>
                    <a:lnTo>
                      <a:pt x="202" y="10"/>
                    </a:lnTo>
                    <a:lnTo>
                      <a:pt x="328" y="228"/>
                    </a:lnTo>
                    <a:lnTo>
                      <a:pt x="328" y="228"/>
                    </a:lnTo>
                    <a:lnTo>
                      <a:pt x="330" y="236"/>
                    </a:lnTo>
                    <a:lnTo>
                      <a:pt x="330" y="244"/>
                    </a:lnTo>
                    <a:lnTo>
                      <a:pt x="326" y="250"/>
                    </a:lnTo>
                    <a:lnTo>
                      <a:pt x="320" y="256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50" y="294"/>
                    </a:lnTo>
                    <a:lnTo>
                      <a:pt x="244" y="294"/>
                    </a:lnTo>
                    <a:lnTo>
                      <a:pt x="236" y="290"/>
                    </a:lnTo>
                    <a:lnTo>
                      <a:pt x="232" y="284"/>
                    </a:lnTo>
                    <a:lnTo>
                      <a:pt x="180" y="196"/>
                    </a:lnTo>
                    <a:lnTo>
                      <a:pt x="180" y="196"/>
                    </a:lnTo>
                    <a:lnTo>
                      <a:pt x="168" y="198"/>
                    </a:lnTo>
                    <a:lnTo>
                      <a:pt x="154" y="200"/>
                    </a:lnTo>
                    <a:lnTo>
                      <a:pt x="132" y="208"/>
                    </a:lnTo>
                    <a:lnTo>
                      <a:pt x="110" y="222"/>
                    </a:lnTo>
                    <a:lnTo>
                      <a:pt x="92" y="238"/>
                    </a:lnTo>
                    <a:lnTo>
                      <a:pt x="76" y="258"/>
                    </a:lnTo>
                    <a:lnTo>
                      <a:pt x="66" y="280"/>
                    </a:lnTo>
                    <a:lnTo>
                      <a:pt x="62" y="290"/>
                    </a:lnTo>
                    <a:lnTo>
                      <a:pt x="58" y="304"/>
                    </a:lnTo>
                    <a:lnTo>
                      <a:pt x="56" y="316"/>
                    </a:lnTo>
                    <a:lnTo>
                      <a:pt x="56" y="328"/>
                    </a:lnTo>
                    <a:lnTo>
                      <a:pt x="56" y="328"/>
                    </a:lnTo>
                    <a:lnTo>
                      <a:pt x="56" y="342"/>
                    </a:lnTo>
                    <a:lnTo>
                      <a:pt x="58" y="356"/>
                    </a:lnTo>
                    <a:lnTo>
                      <a:pt x="62" y="368"/>
                    </a:lnTo>
                    <a:lnTo>
                      <a:pt x="66" y="380"/>
                    </a:lnTo>
                    <a:lnTo>
                      <a:pt x="72" y="392"/>
                    </a:lnTo>
                    <a:lnTo>
                      <a:pt x="78" y="404"/>
                    </a:lnTo>
                    <a:lnTo>
                      <a:pt x="86" y="414"/>
                    </a:lnTo>
                    <a:lnTo>
                      <a:pt x="96" y="424"/>
                    </a:lnTo>
                    <a:lnTo>
                      <a:pt x="104" y="432"/>
                    </a:lnTo>
                    <a:lnTo>
                      <a:pt x="114" y="440"/>
                    </a:lnTo>
                    <a:lnTo>
                      <a:pt x="126" y="446"/>
                    </a:lnTo>
                    <a:lnTo>
                      <a:pt x="138" y="452"/>
                    </a:lnTo>
                    <a:lnTo>
                      <a:pt x="150" y="456"/>
                    </a:lnTo>
                    <a:lnTo>
                      <a:pt x="162" y="460"/>
                    </a:lnTo>
                    <a:lnTo>
                      <a:pt x="176" y="462"/>
                    </a:lnTo>
                    <a:lnTo>
                      <a:pt x="190" y="462"/>
                    </a:lnTo>
                    <a:lnTo>
                      <a:pt x="190" y="462"/>
                    </a:lnTo>
                    <a:lnTo>
                      <a:pt x="210" y="462"/>
                    </a:lnTo>
                    <a:lnTo>
                      <a:pt x="228" y="456"/>
                    </a:lnTo>
                    <a:lnTo>
                      <a:pt x="368" y="456"/>
                    </a:lnTo>
                    <a:close/>
                    <a:moveTo>
                      <a:pt x="182" y="76"/>
                    </a:moveTo>
                    <a:lnTo>
                      <a:pt x="258" y="212"/>
                    </a:lnTo>
                    <a:lnTo>
                      <a:pt x="258" y="212"/>
                    </a:lnTo>
                    <a:lnTo>
                      <a:pt x="262" y="216"/>
                    </a:lnTo>
                    <a:lnTo>
                      <a:pt x="268" y="218"/>
                    </a:lnTo>
                    <a:lnTo>
                      <a:pt x="268" y="218"/>
                    </a:lnTo>
                    <a:lnTo>
                      <a:pt x="274" y="216"/>
                    </a:lnTo>
                    <a:lnTo>
                      <a:pt x="274" y="216"/>
                    </a:lnTo>
                    <a:lnTo>
                      <a:pt x="276" y="214"/>
                    </a:lnTo>
                    <a:lnTo>
                      <a:pt x="278" y="210"/>
                    </a:lnTo>
                    <a:lnTo>
                      <a:pt x="278" y="206"/>
                    </a:lnTo>
                    <a:lnTo>
                      <a:pt x="278" y="200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86" y="60"/>
                    </a:lnTo>
                    <a:lnTo>
                      <a:pt x="182" y="64"/>
                    </a:lnTo>
                    <a:lnTo>
                      <a:pt x="180" y="68"/>
                    </a:lnTo>
                    <a:lnTo>
                      <a:pt x="180" y="72"/>
                    </a:lnTo>
                    <a:lnTo>
                      <a:pt x="182" y="76"/>
                    </a:lnTo>
                    <a:lnTo>
                      <a:pt x="182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4" name="Freeform: Shape 40"/>
            <p:cNvSpPr/>
            <p:nvPr/>
          </p:nvSpPr>
          <p:spPr bwMode="auto">
            <a:xfrm>
              <a:off x="1124991" y="2072147"/>
              <a:ext cx="2120758" cy="1835676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42"/>
            <p:cNvSpPr/>
            <p:nvPr/>
          </p:nvSpPr>
          <p:spPr bwMode="auto">
            <a:xfrm>
              <a:off x="9080759" y="2123962"/>
              <a:ext cx="1997147" cy="1728685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6" name="Group 43"/>
            <p:cNvGrpSpPr/>
            <p:nvPr/>
          </p:nvGrpSpPr>
          <p:grpSpPr>
            <a:xfrm>
              <a:off x="9634485" y="2629732"/>
              <a:ext cx="889693" cy="717145"/>
              <a:chOff x="685800" y="622300"/>
              <a:chExt cx="1047750" cy="844550"/>
            </a:xfrm>
            <a:solidFill>
              <a:schemeClr val="bg1"/>
            </a:solidFill>
          </p:grpSpPr>
          <p:sp>
            <p:nvSpPr>
              <p:cNvPr id="28" name="Freeform: Shape 45"/>
              <p:cNvSpPr/>
              <p:nvPr/>
            </p:nvSpPr>
            <p:spPr bwMode="auto">
              <a:xfrm>
                <a:off x="1209675" y="1089025"/>
                <a:ext cx="454025" cy="311150"/>
              </a:xfrm>
              <a:custGeom>
                <a:avLst/>
                <a:gdLst>
                  <a:gd name="T0" fmla="*/ 286 w 286"/>
                  <a:gd name="T1" fmla="*/ 52 h 196"/>
                  <a:gd name="T2" fmla="*/ 286 w 286"/>
                  <a:gd name="T3" fmla="*/ 52 h 196"/>
                  <a:gd name="T4" fmla="*/ 286 w 286"/>
                  <a:gd name="T5" fmla="*/ 72 h 196"/>
                  <a:gd name="T6" fmla="*/ 282 w 286"/>
                  <a:gd name="T7" fmla="*/ 92 h 196"/>
                  <a:gd name="T8" fmla="*/ 276 w 286"/>
                  <a:gd name="T9" fmla="*/ 112 h 196"/>
                  <a:gd name="T10" fmla="*/ 268 w 286"/>
                  <a:gd name="T11" fmla="*/ 132 h 196"/>
                  <a:gd name="T12" fmla="*/ 256 w 286"/>
                  <a:gd name="T13" fmla="*/ 148 h 196"/>
                  <a:gd name="T14" fmla="*/ 244 w 286"/>
                  <a:gd name="T15" fmla="*/ 164 h 196"/>
                  <a:gd name="T16" fmla="*/ 230 w 286"/>
                  <a:gd name="T17" fmla="*/ 180 h 196"/>
                  <a:gd name="T18" fmla="*/ 214 w 286"/>
                  <a:gd name="T19" fmla="*/ 192 h 196"/>
                  <a:gd name="T20" fmla="*/ 212 w 286"/>
                  <a:gd name="T21" fmla="*/ 194 h 196"/>
                  <a:gd name="T22" fmla="*/ 210 w 286"/>
                  <a:gd name="T23" fmla="*/ 194 h 196"/>
                  <a:gd name="T24" fmla="*/ 210 w 286"/>
                  <a:gd name="T25" fmla="*/ 196 h 196"/>
                  <a:gd name="T26" fmla="*/ 112 w 286"/>
                  <a:gd name="T27" fmla="*/ 196 h 196"/>
                  <a:gd name="T28" fmla="*/ 112 w 286"/>
                  <a:gd name="T29" fmla="*/ 196 h 196"/>
                  <a:gd name="T30" fmla="*/ 108 w 286"/>
                  <a:gd name="T31" fmla="*/ 180 h 196"/>
                  <a:gd name="T32" fmla="*/ 100 w 286"/>
                  <a:gd name="T33" fmla="*/ 166 h 196"/>
                  <a:gd name="T34" fmla="*/ 0 w 286"/>
                  <a:gd name="T35" fmla="*/ 0 h 196"/>
                  <a:gd name="T36" fmla="*/ 280 w 286"/>
                  <a:gd name="T37" fmla="*/ 0 h 196"/>
                  <a:gd name="T38" fmla="*/ 280 w 286"/>
                  <a:gd name="T39" fmla="*/ 0 h 196"/>
                  <a:gd name="T40" fmla="*/ 284 w 286"/>
                  <a:gd name="T41" fmla="*/ 26 h 196"/>
                  <a:gd name="T42" fmla="*/ 286 w 286"/>
                  <a:gd name="T43" fmla="*/ 52 h 196"/>
                  <a:gd name="T44" fmla="*/ 286 w 286"/>
                  <a:gd name="T45" fmla="*/ 5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6" h="196">
                    <a:moveTo>
                      <a:pt x="286" y="52"/>
                    </a:moveTo>
                    <a:lnTo>
                      <a:pt x="286" y="52"/>
                    </a:lnTo>
                    <a:lnTo>
                      <a:pt x="286" y="72"/>
                    </a:lnTo>
                    <a:lnTo>
                      <a:pt x="282" y="92"/>
                    </a:lnTo>
                    <a:lnTo>
                      <a:pt x="276" y="112"/>
                    </a:lnTo>
                    <a:lnTo>
                      <a:pt x="268" y="132"/>
                    </a:lnTo>
                    <a:lnTo>
                      <a:pt x="256" y="148"/>
                    </a:lnTo>
                    <a:lnTo>
                      <a:pt x="244" y="164"/>
                    </a:lnTo>
                    <a:lnTo>
                      <a:pt x="230" y="180"/>
                    </a:lnTo>
                    <a:lnTo>
                      <a:pt x="214" y="192"/>
                    </a:lnTo>
                    <a:lnTo>
                      <a:pt x="212" y="194"/>
                    </a:lnTo>
                    <a:lnTo>
                      <a:pt x="210" y="194"/>
                    </a:lnTo>
                    <a:lnTo>
                      <a:pt x="210" y="196"/>
                    </a:lnTo>
                    <a:lnTo>
                      <a:pt x="112" y="196"/>
                    </a:lnTo>
                    <a:lnTo>
                      <a:pt x="112" y="196"/>
                    </a:lnTo>
                    <a:lnTo>
                      <a:pt x="108" y="180"/>
                    </a:lnTo>
                    <a:lnTo>
                      <a:pt x="100" y="166"/>
                    </a:lnTo>
                    <a:lnTo>
                      <a:pt x="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84" y="26"/>
                    </a:lnTo>
                    <a:lnTo>
                      <a:pt x="286" y="52"/>
                    </a:lnTo>
                    <a:lnTo>
                      <a:pt x="28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46"/>
              <p:cNvSpPr/>
              <p:nvPr/>
            </p:nvSpPr>
            <p:spPr bwMode="auto">
              <a:xfrm>
                <a:off x="1450975" y="923925"/>
                <a:ext cx="146050" cy="111125"/>
              </a:xfrm>
              <a:custGeom>
                <a:avLst/>
                <a:gdLst>
                  <a:gd name="T0" fmla="*/ 6 w 92"/>
                  <a:gd name="T1" fmla="*/ 16 h 70"/>
                  <a:gd name="T2" fmla="*/ 6 w 92"/>
                  <a:gd name="T3" fmla="*/ 16 h 70"/>
                  <a:gd name="T4" fmla="*/ 2 w 92"/>
                  <a:gd name="T5" fmla="*/ 16 h 70"/>
                  <a:gd name="T6" fmla="*/ 0 w 92"/>
                  <a:gd name="T7" fmla="*/ 12 h 70"/>
                  <a:gd name="T8" fmla="*/ 0 w 92"/>
                  <a:gd name="T9" fmla="*/ 10 h 70"/>
                  <a:gd name="T10" fmla="*/ 0 w 92"/>
                  <a:gd name="T11" fmla="*/ 6 h 70"/>
                  <a:gd name="T12" fmla="*/ 0 w 92"/>
                  <a:gd name="T13" fmla="*/ 6 h 70"/>
                  <a:gd name="T14" fmla="*/ 2 w 92"/>
                  <a:gd name="T15" fmla="*/ 4 h 70"/>
                  <a:gd name="T16" fmla="*/ 4 w 92"/>
                  <a:gd name="T17" fmla="*/ 2 h 70"/>
                  <a:gd name="T18" fmla="*/ 8 w 92"/>
                  <a:gd name="T19" fmla="*/ 0 h 70"/>
                  <a:gd name="T20" fmla="*/ 10 w 92"/>
                  <a:gd name="T21" fmla="*/ 0 h 70"/>
                  <a:gd name="T22" fmla="*/ 10 w 92"/>
                  <a:gd name="T23" fmla="*/ 0 h 70"/>
                  <a:gd name="T24" fmla="*/ 34 w 92"/>
                  <a:gd name="T25" fmla="*/ 10 h 70"/>
                  <a:gd name="T26" fmla="*/ 56 w 92"/>
                  <a:gd name="T27" fmla="*/ 22 h 70"/>
                  <a:gd name="T28" fmla="*/ 74 w 92"/>
                  <a:gd name="T29" fmla="*/ 38 h 70"/>
                  <a:gd name="T30" fmla="*/ 92 w 92"/>
                  <a:gd name="T31" fmla="*/ 56 h 70"/>
                  <a:gd name="T32" fmla="*/ 92 w 92"/>
                  <a:gd name="T33" fmla="*/ 56 h 70"/>
                  <a:gd name="T34" fmla="*/ 92 w 92"/>
                  <a:gd name="T35" fmla="*/ 60 h 70"/>
                  <a:gd name="T36" fmla="*/ 92 w 92"/>
                  <a:gd name="T37" fmla="*/ 62 h 70"/>
                  <a:gd name="T38" fmla="*/ 92 w 92"/>
                  <a:gd name="T39" fmla="*/ 66 h 70"/>
                  <a:gd name="T40" fmla="*/ 90 w 92"/>
                  <a:gd name="T41" fmla="*/ 68 h 70"/>
                  <a:gd name="T42" fmla="*/ 90 w 92"/>
                  <a:gd name="T43" fmla="*/ 68 h 70"/>
                  <a:gd name="T44" fmla="*/ 84 w 92"/>
                  <a:gd name="T45" fmla="*/ 70 h 70"/>
                  <a:gd name="T46" fmla="*/ 84 w 92"/>
                  <a:gd name="T47" fmla="*/ 70 h 70"/>
                  <a:gd name="T48" fmla="*/ 80 w 92"/>
                  <a:gd name="T49" fmla="*/ 70 h 70"/>
                  <a:gd name="T50" fmla="*/ 78 w 92"/>
                  <a:gd name="T51" fmla="*/ 66 h 70"/>
                  <a:gd name="T52" fmla="*/ 78 w 92"/>
                  <a:gd name="T53" fmla="*/ 66 h 70"/>
                  <a:gd name="T54" fmla="*/ 64 w 92"/>
                  <a:gd name="T55" fmla="*/ 50 h 70"/>
                  <a:gd name="T56" fmla="*/ 46 w 92"/>
                  <a:gd name="T57" fmla="*/ 36 h 70"/>
                  <a:gd name="T58" fmla="*/ 26 w 92"/>
                  <a:gd name="T59" fmla="*/ 26 h 70"/>
                  <a:gd name="T60" fmla="*/ 6 w 92"/>
                  <a:gd name="T61" fmla="*/ 16 h 70"/>
                  <a:gd name="T62" fmla="*/ 6 w 92"/>
                  <a:gd name="T63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70">
                    <a:moveTo>
                      <a:pt x="6" y="16"/>
                    </a:moveTo>
                    <a:lnTo>
                      <a:pt x="6" y="16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4" y="10"/>
                    </a:lnTo>
                    <a:lnTo>
                      <a:pt x="56" y="22"/>
                    </a:lnTo>
                    <a:lnTo>
                      <a:pt x="74" y="38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92" y="66"/>
                    </a:lnTo>
                    <a:lnTo>
                      <a:pt x="90" y="68"/>
                    </a:lnTo>
                    <a:lnTo>
                      <a:pt x="90" y="68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0" y="70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64" y="50"/>
                    </a:lnTo>
                    <a:lnTo>
                      <a:pt x="46" y="36"/>
                    </a:lnTo>
                    <a:lnTo>
                      <a:pt x="26" y="2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47"/>
              <p:cNvSpPr/>
              <p:nvPr/>
            </p:nvSpPr>
            <p:spPr bwMode="auto">
              <a:xfrm>
                <a:off x="1111250" y="622300"/>
                <a:ext cx="622300" cy="841375"/>
              </a:xfrm>
              <a:custGeom>
                <a:avLst/>
                <a:gdLst>
                  <a:gd name="T0" fmla="*/ 392 w 392"/>
                  <a:gd name="T1" fmla="*/ 346 h 530"/>
                  <a:gd name="T2" fmla="*/ 386 w 392"/>
                  <a:gd name="T3" fmla="*/ 400 h 530"/>
                  <a:gd name="T4" fmla="*/ 366 w 392"/>
                  <a:gd name="T5" fmla="*/ 452 h 530"/>
                  <a:gd name="T6" fmla="*/ 332 w 392"/>
                  <a:gd name="T7" fmla="*/ 496 h 530"/>
                  <a:gd name="T8" fmla="*/ 288 w 392"/>
                  <a:gd name="T9" fmla="*/ 530 h 530"/>
                  <a:gd name="T10" fmla="*/ 122 w 392"/>
                  <a:gd name="T11" fmla="*/ 530 h 530"/>
                  <a:gd name="T12" fmla="*/ 140 w 392"/>
                  <a:gd name="T13" fmla="*/ 522 h 530"/>
                  <a:gd name="T14" fmla="*/ 150 w 392"/>
                  <a:gd name="T15" fmla="*/ 508 h 530"/>
                  <a:gd name="T16" fmla="*/ 282 w 392"/>
                  <a:gd name="T17" fmla="*/ 506 h 530"/>
                  <a:gd name="T18" fmla="*/ 302 w 392"/>
                  <a:gd name="T19" fmla="*/ 492 h 530"/>
                  <a:gd name="T20" fmla="*/ 334 w 392"/>
                  <a:gd name="T21" fmla="*/ 456 h 530"/>
                  <a:gd name="T22" fmla="*/ 356 w 392"/>
                  <a:gd name="T23" fmla="*/ 416 h 530"/>
                  <a:gd name="T24" fmla="*/ 368 w 392"/>
                  <a:gd name="T25" fmla="*/ 370 h 530"/>
                  <a:gd name="T26" fmla="*/ 370 w 392"/>
                  <a:gd name="T27" fmla="*/ 346 h 530"/>
                  <a:gd name="T28" fmla="*/ 368 w 392"/>
                  <a:gd name="T29" fmla="*/ 314 h 530"/>
                  <a:gd name="T30" fmla="*/ 360 w 392"/>
                  <a:gd name="T31" fmla="*/ 284 h 530"/>
                  <a:gd name="T32" fmla="*/ 348 w 392"/>
                  <a:gd name="T33" fmla="*/ 256 h 530"/>
                  <a:gd name="T34" fmla="*/ 312 w 392"/>
                  <a:gd name="T35" fmla="*/ 208 h 530"/>
                  <a:gd name="T36" fmla="*/ 290 w 392"/>
                  <a:gd name="T37" fmla="*/ 188 h 530"/>
                  <a:gd name="T38" fmla="*/ 262 w 392"/>
                  <a:gd name="T39" fmla="*/ 172 h 530"/>
                  <a:gd name="T40" fmla="*/ 234 w 392"/>
                  <a:gd name="T41" fmla="*/ 162 h 530"/>
                  <a:gd name="T42" fmla="*/ 214 w 392"/>
                  <a:gd name="T43" fmla="*/ 154 h 530"/>
                  <a:gd name="T44" fmla="*/ 124 w 392"/>
                  <a:gd name="T45" fmla="*/ 38 h 530"/>
                  <a:gd name="T46" fmla="*/ 122 w 392"/>
                  <a:gd name="T47" fmla="*/ 160 h 530"/>
                  <a:gd name="T48" fmla="*/ 106 w 392"/>
                  <a:gd name="T49" fmla="*/ 166 h 530"/>
                  <a:gd name="T50" fmla="*/ 76 w 392"/>
                  <a:gd name="T51" fmla="*/ 180 h 530"/>
                  <a:gd name="T52" fmla="*/ 50 w 392"/>
                  <a:gd name="T53" fmla="*/ 200 h 530"/>
                  <a:gd name="T54" fmla="*/ 28 w 392"/>
                  <a:gd name="T55" fmla="*/ 224 h 530"/>
                  <a:gd name="T56" fmla="*/ 10 w 392"/>
                  <a:gd name="T57" fmla="*/ 250 h 530"/>
                  <a:gd name="T58" fmla="*/ 0 w 392"/>
                  <a:gd name="T59" fmla="*/ 222 h 530"/>
                  <a:gd name="T60" fmla="*/ 20 w 392"/>
                  <a:gd name="T61" fmla="*/ 198 h 530"/>
                  <a:gd name="T62" fmla="*/ 68 w 392"/>
                  <a:gd name="T63" fmla="*/ 158 h 530"/>
                  <a:gd name="T64" fmla="*/ 98 w 392"/>
                  <a:gd name="T65" fmla="*/ 144 h 530"/>
                  <a:gd name="T66" fmla="*/ 102 w 392"/>
                  <a:gd name="T67" fmla="*/ 36 h 530"/>
                  <a:gd name="T68" fmla="*/ 92 w 392"/>
                  <a:gd name="T69" fmla="*/ 36 h 530"/>
                  <a:gd name="T70" fmla="*/ 78 w 392"/>
                  <a:gd name="T71" fmla="*/ 32 h 530"/>
                  <a:gd name="T72" fmla="*/ 72 w 392"/>
                  <a:gd name="T73" fmla="*/ 18 h 530"/>
                  <a:gd name="T74" fmla="*/ 72 w 392"/>
                  <a:gd name="T75" fmla="*/ 10 h 530"/>
                  <a:gd name="T76" fmla="*/ 86 w 392"/>
                  <a:gd name="T77" fmla="*/ 0 h 530"/>
                  <a:gd name="T78" fmla="*/ 246 w 392"/>
                  <a:gd name="T79" fmla="*/ 0 h 530"/>
                  <a:gd name="T80" fmla="*/ 254 w 392"/>
                  <a:gd name="T81" fmla="*/ 0 h 530"/>
                  <a:gd name="T82" fmla="*/ 266 w 392"/>
                  <a:gd name="T83" fmla="*/ 10 h 530"/>
                  <a:gd name="T84" fmla="*/ 268 w 392"/>
                  <a:gd name="T85" fmla="*/ 18 h 530"/>
                  <a:gd name="T86" fmla="*/ 260 w 392"/>
                  <a:gd name="T87" fmla="*/ 32 h 530"/>
                  <a:gd name="T88" fmla="*/ 246 w 392"/>
                  <a:gd name="T89" fmla="*/ 36 h 530"/>
                  <a:gd name="T90" fmla="*/ 236 w 392"/>
                  <a:gd name="T91" fmla="*/ 138 h 530"/>
                  <a:gd name="T92" fmla="*/ 240 w 392"/>
                  <a:gd name="T93" fmla="*/ 140 h 530"/>
                  <a:gd name="T94" fmla="*/ 272 w 392"/>
                  <a:gd name="T95" fmla="*/ 152 h 530"/>
                  <a:gd name="T96" fmla="*/ 302 w 392"/>
                  <a:gd name="T97" fmla="*/ 170 h 530"/>
                  <a:gd name="T98" fmla="*/ 328 w 392"/>
                  <a:gd name="T99" fmla="*/ 192 h 530"/>
                  <a:gd name="T100" fmla="*/ 350 w 392"/>
                  <a:gd name="T101" fmla="*/ 218 h 530"/>
                  <a:gd name="T102" fmla="*/ 368 w 392"/>
                  <a:gd name="T103" fmla="*/ 246 h 530"/>
                  <a:gd name="T104" fmla="*/ 382 w 392"/>
                  <a:gd name="T105" fmla="*/ 278 h 530"/>
                  <a:gd name="T106" fmla="*/ 390 w 392"/>
                  <a:gd name="T107" fmla="*/ 310 h 530"/>
                  <a:gd name="T108" fmla="*/ 392 w 392"/>
                  <a:gd name="T109" fmla="*/ 34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2" h="530">
                    <a:moveTo>
                      <a:pt x="392" y="346"/>
                    </a:moveTo>
                    <a:lnTo>
                      <a:pt x="392" y="346"/>
                    </a:lnTo>
                    <a:lnTo>
                      <a:pt x="390" y="374"/>
                    </a:lnTo>
                    <a:lnTo>
                      <a:pt x="386" y="400"/>
                    </a:lnTo>
                    <a:lnTo>
                      <a:pt x="376" y="426"/>
                    </a:lnTo>
                    <a:lnTo>
                      <a:pt x="366" y="452"/>
                    </a:lnTo>
                    <a:lnTo>
                      <a:pt x="350" y="474"/>
                    </a:lnTo>
                    <a:lnTo>
                      <a:pt x="332" y="496"/>
                    </a:lnTo>
                    <a:lnTo>
                      <a:pt x="312" y="514"/>
                    </a:lnTo>
                    <a:lnTo>
                      <a:pt x="288" y="530"/>
                    </a:lnTo>
                    <a:lnTo>
                      <a:pt x="122" y="530"/>
                    </a:lnTo>
                    <a:lnTo>
                      <a:pt x="122" y="530"/>
                    </a:lnTo>
                    <a:lnTo>
                      <a:pt x="132" y="526"/>
                    </a:lnTo>
                    <a:lnTo>
                      <a:pt x="140" y="522"/>
                    </a:lnTo>
                    <a:lnTo>
                      <a:pt x="146" y="516"/>
                    </a:lnTo>
                    <a:lnTo>
                      <a:pt x="150" y="508"/>
                    </a:lnTo>
                    <a:lnTo>
                      <a:pt x="282" y="508"/>
                    </a:lnTo>
                    <a:lnTo>
                      <a:pt x="282" y="506"/>
                    </a:lnTo>
                    <a:lnTo>
                      <a:pt x="282" y="506"/>
                    </a:lnTo>
                    <a:lnTo>
                      <a:pt x="302" y="492"/>
                    </a:lnTo>
                    <a:lnTo>
                      <a:pt x="320" y="476"/>
                    </a:lnTo>
                    <a:lnTo>
                      <a:pt x="334" y="456"/>
                    </a:lnTo>
                    <a:lnTo>
                      <a:pt x="346" y="436"/>
                    </a:lnTo>
                    <a:lnTo>
                      <a:pt x="356" y="416"/>
                    </a:lnTo>
                    <a:lnTo>
                      <a:pt x="364" y="394"/>
                    </a:lnTo>
                    <a:lnTo>
                      <a:pt x="368" y="370"/>
                    </a:lnTo>
                    <a:lnTo>
                      <a:pt x="370" y="346"/>
                    </a:lnTo>
                    <a:lnTo>
                      <a:pt x="370" y="346"/>
                    </a:lnTo>
                    <a:lnTo>
                      <a:pt x="370" y="330"/>
                    </a:lnTo>
                    <a:lnTo>
                      <a:pt x="368" y="314"/>
                    </a:lnTo>
                    <a:lnTo>
                      <a:pt x="364" y="300"/>
                    </a:lnTo>
                    <a:lnTo>
                      <a:pt x="360" y="284"/>
                    </a:lnTo>
                    <a:lnTo>
                      <a:pt x="354" y="270"/>
                    </a:lnTo>
                    <a:lnTo>
                      <a:pt x="348" y="256"/>
                    </a:lnTo>
                    <a:lnTo>
                      <a:pt x="332" y="230"/>
                    </a:lnTo>
                    <a:lnTo>
                      <a:pt x="312" y="208"/>
                    </a:lnTo>
                    <a:lnTo>
                      <a:pt x="302" y="198"/>
                    </a:lnTo>
                    <a:lnTo>
                      <a:pt x="290" y="188"/>
                    </a:lnTo>
                    <a:lnTo>
                      <a:pt x="276" y="180"/>
                    </a:lnTo>
                    <a:lnTo>
                      <a:pt x="262" y="172"/>
                    </a:lnTo>
                    <a:lnTo>
                      <a:pt x="248" y="166"/>
                    </a:lnTo>
                    <a:lnTo>
                      <a:pt x="234" y="162"/>
                    </a:lnTo>
                    <a:lnTo>
                      <a:pt x="216" y="156"/>
                    </a:lnTo>
                    <a:lnTo>
                      <a:pt x="214" y="154"/>
                    </a:lnTo>
                    <a:lnTo>
                      <a:pt x="214" y="38"/>
                    </a:lnTo>
                    <a:lnTo>
                      <a:pt x="124" y="38"/>
                    </a:lnTo>
                    <a:lnTo>
                      <a:pt x="124" y="160"/>
                    </a:lnTo>
                    <a:lnTo>
                      <a:pt x="122" y="16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90" y="172"/>
                    </a:lnTo>
                    <a:lnTo>
                      <a:pt x="76" y="180"/>
                    </a:lnTo>
                    <a:lnTo>
                      <a:pt x="62" y="190"/>
                    </a:lnTo>
                    <a:lnTo>
                      <a:pt x="50" y="200"/>
                    </a:lnTo>
                    <a:lnTo>
                      <a:pt x="38" y="212"/>
                    </a:lnTo>
                    <a:lnTo>
                      <a:pt x="28" y="224"/>
                    </a:lnTo>
                    <a:lnTo>
                      <a:pt x="18" y="236"/>
                    </a:lnTo>
                    <a:lnTo>
                      <a:pt x="10" y="250"/>
                    </a:lnTo>
                    <a:lnTo>
                      <a:pt x="0" y="234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0" y="198"/>
                    </a:lnTo>
                    <a:lnTo>
                      <a:pt x="42" y="176"/>
                    </a:lnTo>
                    <a:lnTo>
                      <a:pt x="68" y="158"/>
                    </a:lnTo>
                    <a:lnTo>
                      <a:pt x="82" y="152"/>
                    </a:lnTo>
                    <a:lnTo>
                      <a:pt x="98" y="144"/>
                    </a:lnTo>
                    <a:lnTo>
                      <a:pt x="102" y="144"/>
                    </a:lnTo>
                    <a:lnTo>
                      <a:pt x="102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86" y="34"/>
                    </a:lnTo>
                    <a:lnTo>
                      <a:pt x="78" y="32"/>
                    </a:lnTo>
                    <a:lnTo>
                      <a:pt x="72" y="26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0"/>
                    </a:lnTo>
                    <a:lnTo>
                      <a:pt x="78" y="4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54" y="0"/>
                    </a:lnTo>
                    <a:lnTo>
                      <a:pt x="260" y="4"/>
                    </a:lnTo>
                    <a:lnTo>
                      <a:pt x="266" y="10"/>
                    </a:lnTo>
                    <a:lnTo>
                      <a:pt x="268" y="18"/>
                    </a:lnTo>
                    <a:lnTo>
                      <a:pt x="268" y="18"/>
                    </a:lnTo>
                    <a:lnTo>
                      <a:pt x="266" y="26"/>
                    </a:lnTo>
                    <a:lnTo>
                      <a:pt x="260" y="32"/>
                    </a:lnTo>
                    <a:lnTo>
                      <a:pt x="254" y="34"/>
                    </a:lnTo>
                    <a:lnTo>
                      <a:pt x="246" y="36"/>
                    </a:lnTo>
                    <a:lnTo>
                      <a:pt x="236" y="36"/>
                    </a:lnTo>
                    <a:lnTo>
                      <a:pt x="236" y="138"/>
                    </a:lnTo>
                    <a:lnTo>
                      <a:pt x="240" y="140"/>
                    </a:lnTo>
                    <a:lnTo>
                      <a:pt x="240" y="140"/>
                    </a:lnTo>
                    <a:lnTo>
                      <a:pt x="256" y="146"/>
                    </a:lnTo>
                    <a:lnTo>
                      <a:pt x="272" y="152"/>
                    </a:lnTo>
                    <a:lnTo>
                      <a:pt x="288" y="160"/>
                    </a:lnTo>
                    <a:lnTo>
                      <a:pt x="302" y="170"/>
                    </a:lnTo>
                    <a:lnTo>
                      <a:pt x="316" y="180"/>
                    </a:lnTo>
                    <a:lnTo>
                      <a:pt x="328" y="192"/>
                    </a:lnTo>
                    <a:lnTo>
                      <a:pt x="340" y="204"/>
                    </a:lnTo>
                    <a:lnTo>
                      <a:pt x="350" y="218"/>
                    </a:lnTo>
                    <a:lnTo>
                      <a:pt x="360" y="232"/>
                    </a:lnTo>
                    <a:lnTo>
                      <a:pt x="368" y="246"/>
                    </a:lnTo>
                    <a:lnTo>
                      <a:pt x="376" y="262"/>
                    </a:lnTo>
                    <a:lnTo>
                      <a:pt x="382" y="278"/>
                    </a:lnTo>
                    <a:lnTo>
                      <a:pt x="386" y="294"/>
                    </a:lnTo>
                    <a:lnTo>
                      <a:pt x="390" y="310"/>
                    </a:lnTo>
                    <a:lnTo>
                      <a:pt x="392" y="328"/>
                    </a:lnTo>
                    <a:lnTo>
                      <a:pt x="392" y="346"/>
                    </a:lnTo>
                    <a:lnTo>
                      <a:pt x="392" y="3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48"/>
              <p:cNvSpPr/>
              <p:nvPr/>
            </p:nvSpPr>
            <p:spPr bwMode="auto">
              <a:xfrm>
                <a:off x="685800" y="723900"/>
                <a:ext cx="666750" cy="742950"/>
              </a:xfrm>
              <a:custGeom>
                <a:avLst/>
                <a:gdLst>
                  <a:gd name="T0" fmla="*/ 42 w 420"/>
                  <a:gd name="T1" fmla="*/ 468 h 468"/>
                  <a:gd name="T2" fmla="*/ 28 w 420"/>
                  <a:gd name="T3" fmla="*/ 466 h 468"/>
                  <a:gd name="T4" fmla="*/ 10 w 420"/>
                  <a:gd name="T5" fmla="*/ 456 h 468"/>
                  <a:gd name="T6" fmla="*/ 0 w 420"/>
                  <a:gd name="T7" fmla="*/ 440 h 468"/>
                  <a:gd name="T8" fmla="*/ 2 w 420"/>
                  <a:gd name="T9" fmla="*/ 420 h 468"/>
                  <a:gd name="T10" fmla="*/ 152 w 420"/>
                  <a:gd name="T11" fmla="*/ 170 h 468"/>
                  <a:gd name="T12" fmla="*/ 146 w 420"/>
                  <a:gd name="T13" fmla="*/ 34 h 468"/>
                  <a:gd name="T14" fmla="*/ 138 w 420"/>
                  <a:gd name="T15" fmla="*/ 32 h 468"/>
                  <a:gd name="T16" fmla="*/ 128 w 420"/>
                  <a:gd name="T17" fmla="*/ 24 h 468"/>
                  <a:gd name="T18" fmla="*/ 126 w 420"/>
                  <a:gd name="T19" fmla="*/ 18 h 468"/>
                  <a:gd name="T20" fmla="*/ 132 w 420"/>
                  <a:gd name="T21" fmla="*/ 6 h 468"/>
                  <a:gd name="T22" fmla="*/ 146 w 420"/>
                  <a:gd name="T23" fmla="*/ 0 h 468"/>
                  <a:gd name="T24" fmla="*/ 274 w 420"/>
                  <a:gd name="T25" fmla="*/ 0 h 468"/>
                  <a:gd name="T26" fmla="*/ 286 w 420"/>
                  <a:gd name="T27" fmla="*/ 6 h 468"/>
                  <a:gd name="T28" fmla="*/ 292 w 420"/>
                  <a:gd name="T29" fmla="*/ 18 h 468"/>
                  <a:gd name="T30" fmla="*/ 290 w 420"/>
                  <a:gd name="T31" fmla="*/ 24 h 468"/>
                  <a:gd name="T32" fmla="*/ 280 w 420"/>
                  <a:gd name="T33" fmla="*/ 32 h 468"/>
                  <a:gd name="T34" fmla="*/ 268 w 420"/>
                  <a:gd name="T35" fmla="*/ 34 h 468"/>
                  <a:gd name="T36" fmla="*/ 412 w 420"/>
                  <a:gd name="T37" fmla="*/ 408 h 468"/>
                  <a:gd name="T38" fmla="*/ 416 w 420"/>
                  <a:gd name="T39" fmla="*/ 420 h 468"/>
                  <a:gd name="T40" fmla="*/ 420 w 420"/>
                  <a:gd name="T41" fmla="*/ 440 h 468"/>
                  <a:gd name="T42" fmla="*/ 410 w 420"/>
                  <a:gd name="T43" fmla="*/ 456 h 468"/>
                  <a:gd name="T44" fmla="*/ 390 w 420"/>
                  <a:gd name="T45" fmla="*/ 466 h 468"/>
                  <a:gd name="T46" fmla="*/ 378 w 420"/>
                  <a:gd name="T47" fmla="*/ 468 h 468"/>
                  <a:gd name="T48" fmla="*/ 250 w 420"/>
                  <a:gd name="T49" fmla="*/ 180 h 468"/>
                  <a:gd name="T50" fmla="*/ 246 w 420"/>
                  <a:gd name="T51" fmla="*/ 34 h 468"/>
                  <a:gd name="T52" fmla="*/ 174 w 420"/>
                  <a:gd name="T53" fmla="*/ 176 h 468"/>
                  <a:gd name="T54" fmla="*/ 26 w 420"/>
                  <a:gd name="T55" fmla="*/ 420 h 468"/>
                  <a:gd name="T56" fmla="*/ 24 w 420"/>
                  <a:gd name="T57" fmla="*/ 426 h 468"/>
                  <a:gd name="T58" fmla="*/ 22 w 420"/>
                  <a:gd name="T59" fmla="*/ 436 h 468"/>
                  <a:gd name="T60" fmla="*/ 22 w 420"/>
                  <a:gd name="T61" fmla="*/ 440 h 468"/>
                  <a:gd name="T62" fmla="*/ 28 w 420"/>
                  <a:gd name="T63" fmla="*/ 444 h 468"/>
                  <a:gd name="T64" fmla="*/ 42 w 420"/>
                  <a:gd name="T65" fmla="*/ 446 h 468"/>
                  <a:gd name="T66" fmla="*/ 378 w 420"/>
                  <a:gd name="T67" fmla="*/ 446 h 468"/>
                  <a:gd name="T68" fmla="*/ 392 w 420"/>
                  <a:gd name="T69" fmla="*/ 444 h 468"/>
                  <a:gd name="T70" fmla="*/ 398 w 420"/>
                  <a:gd name="T71" fmla="*/ 440 h 468"/>
                  <a:gd name="T72" fmla="*/ 398 w 420"/>
                  <a:gd name="T73" fmla="*/ 436 h 468"/>
                  <a:gd name="T74" fmla="*/ 396 w 420"/>
                  <a:gd name="T75" fmla="*/ 426 h 468"/>
                  <a:gd name="T76" fmla="*/ 392 w 420"/>
                  <a:gd name="T77" fmla="*/ 42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0" h="468">
                    <a:moveTo>
                      <a:pt x="378" y="468"/>
                    </a:moveTo>
                    <a:lnTo>
                      <a:pt x="42" y="468"/>
                    </a:lnTo>
                    <a:lnTo>
                      <a:pt x="42" y="468"/>
                    </a:lnTo>
                    <a:lnTo>
                      <a:pt x="28" y="466"/>
                    </a:lnTo>
                    <a:lnTo>
                      <a:pt x="18" y="462"/>
                    </a:lnTo>
                    <a:lnTo>
                      <a:pt x="10" y="456"/>
                    </a:lnTo>
                    <a:lnTo>
                      <a:pt x="4" y="450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2" y="420"/>
                    </a:lnTo>
                    <a:lnTo>
                      <a:pt x="8" y="408"/>
                    </a:lnTo>
                    <a:lnTo>
                      <a:pt x="152" y="170"/>
                    </a:lnTo>
                    <a:lnTo>
                      <a:pt x="152" y="34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38" y="32"/>
                    </a:lnTo>
                    <a:lnTo>
                      <a:pt x="132" y="30"/>
                    </a:lnTo>
                    <a:lnTo>
                      <a:pt x="12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8" y="10"/>
                    </a:lnTo>
                    <a:lnTo>
                      <a:pt x="132" y="6"/>
                    </a:lnTo>
                    <a:lnTo>
                      <a:pt x="138" y="2"/>
                    </a:lnTo>
                    <a:lnTo>
                      <a:pt x="146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2"/>
                    </a:lnTo>
                    <a:lnTo>
                      <a:pt x="286" y="6"/>
                    </a:lnTo>
                    <a:lnTo>
                      <a:pt x="290" y="10"/>
                    </a:lnTo>
                    <a:lnTo>
                      <a:pt x="292" y="18"/>
                    </a:lnTo>
                    <a:lnTo>
                      <a:pt x="292" y="18"/>
                    </a:lnTo>
                    <a:lnTo>
                      <a:pt x="290" y="24"/>
                    </a:lnTo>
                    <a:lnTo>
                      <a:pt x="286" y="30"/>
                    </a:lnTo>
                    <a:lnTo>
                      <a:pt x="280" y="32"/>
                    </a:lnTo>
                    <a:lnTo>
                      <a:pt x="274" y="34"/>
                    </a:lnTo>
                    <a:lnTo>
                      <a:pt x="268" y="34"/>
                    </a:lnTo>
                    <a:lnTo>
                      <a:pt x="268" y="170"/>
                    </a:lnTo>
                    <a:lnTo>
                      <a:pt x="412" y="408"/>
                    </a:lnTo>
                    <a:lnTo>
                      <a:pt x="412" y="408"/>
                    </a:lnTo>
                    <a:lnTo>
                      <a:pt x="416" y="420"/>
                    </a:lnTo>
                    <a:lnTo>
                      <a:pt x="420" y="430"/>
                    </a:lnTo>
                    <a:lnTo>
                      <a:pt x="420" y="440"/>
                    </a:lnTo>
                    <a:lnTo>
                      <a:pt x="416" y="450"/>
                    </a:lnTo>
                    <a:lnTo>
                      <a:pt x="410" y="456"/>
                    </a:lnTo>
                    <a:lnTo>
                      <a:pt x="402" y="462"/>
                    </a:lnTo>
                    <a:lnTo>
                      <a:pt x="390" y="466"/>
                    </a:lnTo>
                    <a:lnTo>
                      <a:pt x="378" y="468"/>
                    </a:lnTo>
                    <a:lnTo>
                      <a:pt x="378" y="468"/>
                    </a:lnTo>
                    <a:close/>
                    <a:moveTo>
                      <a:pt x="392" y="420"/>
                    </a:moveTo>
                    <a:lnTo>
                      <a:pt x="250" y="180"/>
                    </a:lnTo>
                    <a:lnTo>
                      <a:pt x="246" y="176"/>
                    </a:lnTo>
                    <a:lnTo>
                      <a:pt x="246" y="34"/>
                    </a:lnTo>
                    <a:lnTo>
                      <a:pt x="174" y="34"/>
                    </a:lnTo>
                    <a:lnTo>
                      <a:pt x="174" y="176"/>
                    </a:lnTo>
                    <a:lnTo>
                      <a:pt x="170" y="180"/>
                    </a:lnTo>
                    <a:lnTo>
                      <a:pt x="26" y="420"/>
                    </a:lnTo>
                    <a:lnTo>
                      <a:pt x="26" y="420"/>
                    </a:lnTo>
                    <a:lnTo>
                      <a:pt x="24" y="426"/>
                    </a:lnTo>
                    <a:lnTo>
                      <a:pt x="22" y="432"/>
                    </a:lnTo>
                    <a:lnTo>
                      <a:pt x="22" y="436"/>
                    </a:lnTo>
                    <a:lnTo>
                      <a:pt x="22" y="440"/>
                    </a:lnTo>
                    <a:lnTo>
                      <a:pt x="22" y="440"/>
                    </a:lnTo>
                    <a:lnTo>
                      <a:pt x="24" y="442"/>
                    </a:lnTo>
                    <a:lnTo>
                      <a:pt x="28" y="444"/>
                    </a:lnTo>
                    <a:lnTo>
                      <a:pt x="34" y="446"/>
                    </a:lnTo>
                    <a:lnTo>
                      <a:pt x="42" y="446"/>
                    </a:lnTo>
                    <a:lnTo>
                      <a:pt x="378" y="446"/>
                    </a:lnTo>
                    <a:lnTo>
                      <a:pt x="378" y="446"/>
                    </a:lnTo>
                    <a:lnTo>
                      <a:pt x="386" y="446"/>
                    </a:lnTo>
                    <a:lnTo>
                      <a:pt x="392" y="444"/>
                    </a:lnTo>
                    <a:lnTo>
                      <a:pt x="396" y="442"/>
                    </a:lnTo>
                    <a:lnTo>
                      <a:pt x="398" y="440"/>
                    </a:lnTo>
                    <a:lnTo>
                      <a:pt x="398" y="440"/>
                    </a:lnTo>
                    <a:lnTo>
                      <a:pt x="398" y="436"/>
                    </a:lnTo>
                    <a:lnTo>
                      <a:pt x="398" y="432"/>
                    </a:lnTo>
                    <a:lnTo>
                      <a:pt x="396" y="426"/>
                    </a:lnTo>
                    <a:lnTo>
                      <a:pt x="392" y="420"/>
                    </a:lnTo>
                    <a:lnTo>
                      <a:pt x="392" y="4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49"/>
              <p:cNvSpPr/>
              <p:nvPr/>
            </p:nvSpPr>
            <p:spPr bwMode="auto">
              <a:xfrm>
                <a:off x="762000" y="1079500"/>
                <a:ext cx="511175" cy="317500"/>
              </a:xfrm>
              <a:custGeom>
                <a:avLst/>
                <a:gdLst>
                  <a:gd name="T0" fmla="*/ 0 w 322"/>
                  <a:gd name="T1" fmla="*/ 200 h 200"/>
                  <a:gd name="T2" fmla="*/ 220 w 322"/>
                  <a:gd name="T3" fmla="*/ 28 h 200"/>
                  <a:gd name="T4" fmla="*/ 140 w 322"/>
                  <a:gd name="T5" fmla="*/ 64 h 200"/>
                  <a:gd name="T6" fmla="*/ 134 w 322"/>
                  <a:gd name="T7" fmla="*/ 62 h 200"/>
                  <a:gd name="T8" fmla="*/ 124 w 322"/>
                  <a:gd name="T9" fmla="*/ 52 h 200"/>
                  <a:gd name="T10" fmla="*/ 118 w 322"/>
                  <a:gd name="T11" fmla="*/ 42 h 200"/>
                  <a:gd name="T12" fmla="*/ 116 w 322"/>
                  <a:gd name="T13" fmla="*/ 30 h 200"/>
                  <a:gd name="T14" fmla="*/ 118 w 322"/>
                  <a:gd name="T15" fmla="*/ 24 h 200"/>
                  <a:gd name="T16" fmla="*/ 124 w 322"/>
                  <a:gd name="T17" fmla="*/ 12 h 200"/>
                  <a:gd name="T18" fmla="*/ 134 w 322"/>
                  <a:gd name="T19" fmla="*/ 4 h 200"/>
                  <a:gd name="T20" fmla="*/ 146 w 322"/>
                  <a:gd name="T21" fmla="*/ 0 h 200"/>
                  <a:gd name="T22" fmla="*/ 158 w 322"/>
                  <a:gd name="T23" fmla="*/ 2 h 200"/>
                  <a:gd name="T24" fmla="*/ 164 w 322"/>
                  <a:gd name="T25" fmla="*/ 4 h 200"/>
                  <a:gd name="T26" fmla="*/ 174 w 322"/>
                  <a:gd name="T27" fmla="*/ 12 h 200"/>
                  <a:gd name="T28" fmla="*/ 180 w 322"/>
                  <a:gd name="T29" fmla="*/ 24 h 200"/>
                  <a:gd name="T30" fmla="*/ 182 w 322"/>
                  <a:gd name="T31" fmla="*/ 36 h 200"/>
                  <a:gd name="T32" fmla="*/ 180 w 322"/>
                  <a:gd name="T33" fmla="*/ 42 h 200"/>
                  <a:gd name="T34" fmla="*/ 174 w 322"/>
                  <a:gd name="T35" fmla="*/ 54 h 200"/>
                  <a:gd name="T36" fmla="*/ 164 w 322"/>
                  <a:gd name="T37" fmla="*/ 62 h 200"/>
                  <a:gd name="T38" fmla="*/ 152 w 322"/>
                  <a:gd name="T39" fmla="*/ 64 h 200"/>
                  <a:gd name="T40" fmla="*/ 140 w 322"/>
                  <a:gd name="T41" fmla="*/ 64 h 200"/>
                  <a:gd name="T42" fmla="*/ 190 w 322"/>
                  <a:gd name="T43" fmla="*/ 100 h 200"/>
                  <a:gd name="T44" fmla="*/ 182 w 322"/>
                  <a:gd name="T45" fmla="*/ 96 h 200"/>
                  <a:gd name="T46" fmla="*/ 176 w 322"/>
                  <a:gd name="T47" fmla="*/ 84 h 200"/>
                  <a:gd name="T48" fmla="*/ 178 w 322"/>
                  <a:gd name="T49" fmla="*/ 76 h 200"/>
                  <a:gd name="T50" fmla="*/ 186 w 322"/>
                  <a:gd name="T51" fmla="*/ 66 h 200"/>
                  <a:gd name="T52" fmla="*/ 200 w 322"/>
                  <a:gd name="T53" fmla="*/ 64 h 200"/>
                  <a:gd name="T54" fmla="*/ 206 w 322"/>
                  <a:gd name="T55" fmla="*/ 68 h 200"/>
                  <a:gd name="T56" fmla="*/ 212 w 322"/>
                  <a:gd name="T57" fmla="*/ 80 h 200"/>
                  <a:gd name="T58" fmla="*/ 212 w 322"/>
                  <a:gd name="T59" fmla="*/ 88 h 200"/>
                  <a:gd name="T60" fmla="*/ 204 w 322"/>
                  <a:gd name="T61" fmla="*/ 98 h 200"/>
                  <a:gd name="T62" fmla="*/ 190 w 322"/>
                  <a:gd name="T63" fmla="*/ 1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2" h="200">
                    <a:moveTo>
                      <a:pt x="104" y="28"/>
                    </a:moveTo>
                    <a:lnTo>
                      <a:pt x="0" y="200"/>
                    </a:lnTo>
                    <a:lnTo>
                      <a:pt x="322" y="200"/>
                    </a:lnTo>
                    <a:lnTo>
                      <a:pt x="220" y="28"/>
                    </a:lnTo>
                    <a:lnTo>
                      <a:pt x="104" y="28"/>
                    </a:lnTo>
                    <a:close/>
                    <a:moveTo>
                      <a:pt x="140" y="64"/>
                    </a:moveTo>
                    <a:lnTo>
                      <a:pt x="140" y="64"/>
                    </a:lnTo>
                    <a:lnTo>
                      <a:pt x="134" y="62"/>
                    </a:lnTo>
                    <a:lnTo>
                      <a:pt x="128" y="58"/>
                    </a:lnTo>
                    <a:lnTo>
                      <a:pt x="124" y="52"/>
                    </a:lnTo>
                    <a:lnTo>
                      <a:pt x="120" y="4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16"/>
                    </a:lnTo>
                    <a:lnTo>
                      <a:pt x="124" y="12"/>
                    </a:lnTo>
                    <a:lnTo>
                      <a:pt x="128" y="8"/>
                    </a:lnTo>
                    <a:lnTo>
                      <a:pt x="134" y="4"/>
                    </a:lnTo>
                    <a:lnTo>
                      <a:pt x="140" y="2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64" y="4"/>
                    </a:lnTo>
                    <a:lnTo>
                      <a:pt x="170" y="8"/>
                    </a:lnTo>
                    <a:lnTo>
                      <a:pt x="174" y="12"/>
                    </a:lnTo>
                    <a:lnTo>
                      <a:pt x="178" y="18"/>
                    </a:lnTo>
                    <a:lnTo>
                      <a:pt x="180" y="24"/>
                    </a:lnTo>
                    <a:lnTo>
                      <a:pt x="182" y="30"/>
                    </a:lnTo>
                    <a:lnTo>
                      <a:pt x="182" y="36"/>
                    </a:lnTo>
                    <a:lnTo>
                      <a:pt x="180" y="42"/>
                    </a:lnTo>
                    <a:lnTo>
                      <a:pt x="180" y="42"/>
                    </a:lnTo>
                    <a:lnTo>
                      <a:pt x="178" y="48"/>
                    </a:lnTo>
                    <a:lnTo>
                      <a:pt x="174" y="54"/>
                    </a:lnTo>
                    <a:lnTo>
                      <a:pt x="170" y="58"/>
                    </a:lnTo>
                    <a:lnTo>
                      <a:pt x="164" y="62"/>
                    </a:lnTo>
                    <a:lnTo>
                      <a:pt x="158" y="64"/>
                    </a:lnTo>
                    <a:lnTo>
                      <a:pt x="152" y="64"/>
                    </a:lnTo>
                    <a:lnTo>
                      <a:pt x="146" y="64"/>
                    </a:lnTo>
                    <a:lnTo>
                      <a:pt x="140" y="64"/>
                    </a:lnTo>
                    <a:lnTo>
                      <a:pt x="140" y="64"/>
                    </a:lnTo>
                    <a:close/>
                    <a:moveTo>
                      <a:pt x="190" y="100"/>
                    </a:moveTo>
                    <a:lnTo>
                      <a:pt x="190" y="100"/>
                    </a:lnTo>
                    <a:lnTo>
                      <a:pt x="182" y="96"/>
                    </a:lnTo>
                    <a:lnTo>
                      <a:pt x="178" y="90"/>
                    </a:lnTo>
                    <a:lnTo>
                      <a:pt x="176" y="84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80" y="70"/>
                    </a:lnTo>
                    <a:lnTo>
                      <a:pt x="186" y="66"/>
                    </a:lnTo>
                    <a:lnTo>
                      <a:pt x="192" y="64"/>
                    </a:lnTo>
                    <a:lnTo>
                      <a:pt x="200" y="64"/>
                    </a:lnTo>
                    <a:lnTo>
                      <a:pt x="200" y="64"/>
                    </a:lnTo>
                    <a:lnTo>
                      <a:pt x="206" y="68"/>
                    </a:lnTo>
                    <a:lnTo>
                      <a:pt x="210" y="74"/>
                    </a:lnTo>
                    <a:lnTo>
                      <a:pt x="212" y="80"/>
                    </a:lnTo>
                    <a:lnTo>
                      <a:pt x="212" y="88"/>
                    </a:lnTo>
                    <a:lnTo>
                      <a:pt x="212" y="88"/>
                    </a:lnTo>
                    <a:lnTo>
                      <a:pt x="208" y="94"/>
                    </a:lnTo>
                    <a:lnTo>
                      <a:pt x="204" y="98"/>
                    </a:lnTo>
                    <a:lnTo>
                      <a:pt x="196" y="100"/>
                    </a:lnTo>
                    <a:lnTo>
                      <a:pt x="190" y="100"/>
                    </a:lnTo>
                    <a:lnTo>
                      <a:pt x="190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7" name="Freeform: Shape 44"/>
            <p:cNvSpPr/>
            <p:nvPr/>
          </p:nvSpPr>
          <p:spPr bwMode="auto">
            <a:xfrm>
              <a:off x="9018952" y="2072147"/>
              <a:ext cx="2120758" cy="1835676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千图PPT彼岸天：ID 8661124库_组合 50"/>
          <p:cNvGrpSpPr/>
          <p:nvPr>
            <p:custDataLst>
              <p:tags r:id="rId3"/>
            </p:custDataLst>
          </p:nvPr>
        </p:nvGrpSpPr>
        <p:grpSpPr>
          <a:xfrm>
            <a:off x="4506853" y="4353175"/>
            <a:ext cx="3178293" cy="1763463"/>
            <a:chOff x="719667" y="4353175"/>
            <a:chExt cx="3178293" cy="1763463"/>
          </a:xfrm>
        </p:grpSpPr>
        <p:sp>
          <p:nvSpPr>
            <p:cNvPr id="10" name="TextBox 51"/>
            <p:cNvSpPr txBox="1"/>
            <p:nvPr/>
          </p:nvSpPr>
          <p:spPr bwMode="auto">
            <a:xfrm>
              <a:off x="719667" y="4353175"/>
              <a:ext cx="3178293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1" name="TextBox 52"/>
            <p:cNvSpPr txBox="1"/>
            <p:nvPr/>
          </p:nvSpPr>
          <p:spPr bwMode="auto">
            <a:xfrm>
              <a:off x="719668" y="4630173"/>
              <a:ext cx="3178290" cy="1486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14400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点击即可编辑  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8294570" y="4353175"/>
            <a:ext cx="3178293" cy="1763463"/>
            <a:chOff x="719667" y="4353175"/>
            <a:chExt cx="3178293" cy="1763463"/>
          </a:xfrm>
        </p:grpSpPr>
        <p:sp>
          <p:nvSpPr>
            <p:cNvPr id="8" name="TextBox 54"/>
            <p:cNvSpPr txBox="1"/>
            <p:nvPr/>
          </p:nvSpPr>
          <p:spPr bwMode="auto">
            <a:xfrm>
              <a:off x="719667" y="4353175"/>
              <a:ext cx="3178293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9" name="TextBox 55"/>
            <p:cNvSpPr txBox="1"/>
            <p:nvPr/>
          </p:nvSpPr>
          <p:spPr bwMode="auto">
            <a:xfrm>
              <a:off x="719668" y="4630173"/>
              <a:ext cx="3178290" cy="1486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14400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点击即可编辑  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千图PPT彼岸天：ID 8661124库_组合 35"/>
          <p:cNvGrpSpPr/>
          <p:nvPr>
            <p:custDataLst>
              <p:tags r:id="rId1"/>
            </p:custDataLst>
          </p:nvPr>
        </p:nvGrpSpPr>
        <p:grpSpPr>
          <a:xfrm>
            <a:off x="0" y="1885749"/>
            <a:ext cx="6784041" cy="4242950"/>
            <a:chOff x="0" y="1885749"/>
            <a:chExt cx="6784041" cy="4242950"/>
          </a:xfrm>
        </p:grpSpPr>
        <p:sp>
          <p:nvSpPr>
            <p:cNvPr id="4" name="Freeform: Shape 6"/>
            <p:cNvSpPr/>
            <p:nvPr/>
          </p:nvSpPr>
          <p:spPr bwMode="auto">
            <a:xfrm>
              <a:off x="0" y="1885749"/>
              <a:ext cx="6784041" cy="4242950"/>
            </a:xfrm>
            <a:custGeom>
              <a:avLst/>
              <a:gdLst>
                <a:gd name="T0" fmla="*/ 2525 w 2537"/>
                <a:gd name="T1" fmla="*/ 1116 h 2273"/>
                <a:gd name="T2" fmla="*/ 1910 w 2537"/>
                <a:gd name="T3" fmla="*/ 51 h 2273"/>
                <a:gd name="T4" fmla="*/ 1823 w 2537"/>
                <a:gd name="T5" fmla="*/ 0 h 2273"/>
                <a:gd name="T6" fmla="*/ 0 w 2537"/>
                <a:gd name="T7" fmla="*/ 0 h 2273"/>
                <a:gd name="T8" fmla="*/ 0 w 2537"/>
                <a:gd name="T9" fmla="*/ 2273 h 2273"/>
                <a:gd name="T10" fmla="*/ 1823 w 2537"/>
                <a:gd name="T11" fmla="*/ 2273 h 2273"/>
                <a:gd name="T12" fmla="*/ 1910 w 2537"/>
                <a:gd name="T13" fmla="*/ 2222 h 2273"/>
                <a:gd name="T14" fmla="*/ 2525 w 2537"/>
                <a:gd name="T15" fmla="*/ 1218 h 2273"/>
                <a:gd name="T16" fmla="*/ 2537 w 2537"/>
                <a:gd name="T17" fmla="*/ 1167 h 2273"/>
                <a:gd name="T18" fmla="*/ 2525 w 2537"/>
                <a:gd name="T19" fmla="*/ 1116 h 2273"/>
                <a:gd name="T20" fmla="*/ 2386 w 2537"/>
                <a:gd name="T21" fmla="*/ 1291 h 2273"/>
                <a:gd name="T22" fmla="*/ 2369 w 2537"/>
                <a:gd name="T23" fmla="*/ 1301 h 2273"/>
                <a:gd name="T24" fmla="*/ 2359 w 2537"/>
                <a:gd name="T25" fmla="*/ 1298 h 2273"/>
                <a:gd name="T26" fmla="*/ 2351 w 2537"/>
                <a:gd name="T27" fmla="*/ 1271 h 2273"/>
                <a:gd name="T28" fmla="*/ 2413 w 2537"/>
                <a:gd name="T29" fmla="*/ 1163 h 2273"/>
                <a:gd name="T30" fmla="*/ 2351 w 2537"/>
                <a:gd name="T31" fmla="*/ 1056 h 2273"/>
                <a:gd name="T32" fmla="*/ 2359 w 2537"/>
                <a:gd name="T33" fmla="*/ 1028 h 2273"/>
                <a:gd name="T34" fmla="*/ 2386 w 2537"/>
                <a:gd name="T35" fmla="*/ 1036 h 2273"/>
                <a:gd name="T36" fmla="*/ 2459 w 2537"/>
                <a:gd name="T37" fmla="*/ 1163 h 2273"/>
                <a:gd name="T38" fmla="*/ 2386 w 2537"/>
                <a:gd name="T39" fmla="*/ 1291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7" h="2273">
                  <a:moveTo>
                    <a:pt x="2525" y="1116"/>
                  </a:moveTo>
                  <a:cubicBezTo>
                    <a:pt x="1910" y="51"/>
                    <a:pt x="1910" y="51"/>
                    <a:pt x="1910" y="51"/>
                  </a:cubicBezTo>
                  <a:cubicBezTo>
                    <a:pt x="1895" y="24"/>
                    <a:pt x="1854" y="0"/>
                    <a:pt x="18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73"/>
                    <a:pt x="0" y="2273"/>
                    <a:pt x="0" y="2273"/>
                  </a:cubicBezTo>
                  <a:cubicBezTo>
                    <a:pt x="1823" y="2273"/>
                    <a:pt x="1823" y="2273"/>
                    <a:pt x="1823" y="2273"/>
                  </a:cubicBezTo>
                  <a:cubicBezTo>
                    <a:pt x="1854" y="2273"/>
                    <a:pt x="1895" y="2249"/>
                    <a:pt x="1910" y="2222"/>
                  </a:cubicBezTo>
                  <a:cubicBezTo>
                    <a:pt x="2525" y="1218"/>
                    <a:pt x="2525" y="1218"/>
                    <a:pt x="2525" y="1218"/>
                  </a:cubicBezTo>
                  <a:cubicBezTo>
                    <a:pt x="2533" y="1205"/>
                    <a:pt x="2537" y="1186"/>
                    <a:pt x="2537" y="1167"/>
                  </a:cubicBezTo>
                  <a:cubicBezTo>
                    <a:pt x="2537" y="1148"/>
                    <a:pt x="2533" y="1129"/>
                    <a:pt x="2525" y="1116"/>
                  </a:cubicBezTo>
                  <a:close/>
                  <a:moveTo>
                    <a:pt x="2386" y="1291"/>
                  </a:moveTo>
                  <a:cubicBezTo>
                    <a:pt x="2382" y="1297"/>
                    <a:pt x="2375" y="1301"/>
                    <a:pt x="2369" y="1301"/>
                  </a:cubicBezTo>
                  <a:cubicBezTo>
                    <a:pt x="2365" y="1301"/>
                    <a:pt x="2362" y="1300"/>
                    <a:pt x="2359" y="1298"/>
                  </a:cubicBezTo>
                  <a:cubicBezTo>
                    <a:pt x="2349" y="1292"/>
                    <a:pt x="2346" y="1280"/>
                    <a:pt x="2351" y="1271"/>
                  </a:cubicBezTo>
                  <a:cubicBezTo>
                    <a:pt x="2413" y="1163"/>
                    <a:pt x="2413" y="1163"/>
                    <a:pt x="2413" y="1163"/>
                  </a:cubicBezTo>
                  <a:cubicBezTo>
                    <a:pt x="2351" y="1056"/>
                    <a:pt x="2351" y="1056"/>
                    <a:pt x="2351" y="1056"/>
                  </a:cubicBezTo>
                  <a:cubicBezTo>
                    <a:pt x="2346" y="1046"/>
                    <a:pt x="2349" y="1034"/>
                    <a:pt x="2359" y="1028"/>
                  </a:cubicBezTo>
                  <a:cubicBezTo>
                    <a:pt x="2368" y="1023"/>
                    <a:pt x="2380" y="1026"/>
                    <a:pt x="2386" y="1036"/>
                  </a:cubicBezTo>
                  <a:cubicBezTo>
                    <a:pt x="2459" y="1163"/>
                    <a:pt x="2459" y="1163"/>
                    <a:pt x="2459" y="1163"/>
                  </a:cubicBezTo>
                  <a:lnTo>
                    <a:pt x="2386" y="12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80000" tIns="3240000" rIns="91440" bIns="45720" anchor="t" anchorCtr="0" compatLnSpc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请替换文字内容复制你的内容到此点击即可编辑  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如需更改请在（设置形状格式）菜单下（文本选项）中调整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337668" y="5076958"/>
              <a:ext cx="626682" cy="710833"/>
              <a:chOff x="7130814" y="4999578"/>
              <a:chExt cx="257037" cy="357917"/>
            </a:xfrm>
            <a:solidFill>
              <a:schemeClr val="bg1"/>
            </a:solidFill>
          </p:grpSpPr>
          <p:sp>
            <p:nvSpPr>
              <p:cNvPr id="33" name="Freeform: Shape 10"/>
              <p:cNvSpPr/>
              <p:nvPr/>
            </p:nvSpPr>
            <p:spPr bwMode="auto">
              <a:xfrm>
                <a:off x="7130814" y="4999578"/>
                <a:ext cx="257037" cy="357917"/>
              </a:xfrm>
              <a:custGeom>
                <a:avLst/>
                <a:gdLst>
                  <a:gd name="T0" fmla="*/ 68 w 92"/>
                  <a:gd name="T1" fmla="*/ 36 h 128"/>
                  <a:gd name="T2" fmla="*/ 60 w 92"/>
                  <a:gd name="T3" fmla="*/ 56 h 128"/>
                  <a:gd name="T4" fmla="*/ 44 w 92"/>
                  <a:gd name="T5" fmla="*/ 20 h 128"/>
                  <a:gd name="T6" fmla="*/ 36 w 92"/>
                  <a:gd name="T7" fmla="*/ 44 h 128"/>
                  <a:gd name="T8" fmla="*/ 4 w 92"/>
                  <a:gd name="T9" fmla="*/ 0 h 128"/>
                  <a:gd name="T10" fmla="*/ 0 w 92"/>
                  <a:gd name="T11" fmla="*/ 92 h 128"/>
                  <a:gd name="T12" fmla="*/ 40 w 92"/>
                  <a:gd name="T13" fmla="*/ 128 h 128"/>
                  <a:gd name="T14" fmla="*/ 86 w 92"/>
                  <a:gd name="T15" fmla="*/ 100 h 128"/>
                  <a:gd name="T16" fmla="*/ 68 w 92"/>
                  <a:gd name="T17" fmla="*/ 36 h 128"/>
                  <a:gd name="T18" fmla="*/ 79 w 92"/>
                  <a:gd name="T19" fmla="*/ 98 h 128"/>
                  <a:gd name="T20" fmla="*/ 40 w 92"/>
                  <a:gd name="T21" fmla="*/ 120 h 128"/>
                  <a:gd name="T22" fmla="*/ 8 w 92"/>
                  <a:gd name="T23" fmla="*/ 92 h 128"/>
                  <a:gd name="T24" fmla="*/ 12 w 92"/>
                  <a:gd name="T25" fmla="*/ 63 h 128"/>
                  <a:gd name="T26" fmla="*/ 16 w 92"/>
                  <a:gd name="T27" fmla="*/ 23 h 128"/>
                  <a:gd name="T28" fmla="*/ 33 w 92"/>
                  <a:gd name="T29" fmla="*/ 63 h 128"/>
                  <a:gd name="T30" fmla="*/ 47 w 92"/>
                  <a:gd name="T31" fmla="*/ 39 h 128"/>
                  <a:gd name="T32" fmla="*/ 52 w 92"/>
                  <a:gd name="T33" fmla="*/ 76 h 128"/>
                  <a:gd name="T34" fmla="*/ 71 w 92"/>
                  <a:gd name="T35" fmla="*/ 54 h 128"/>
                  <a:gd name="T36" fmla="*/ 79 w 92"/>
                  <a:gd name="T37" fmla="*/ 9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8">
                    <a:moveTo>
                      <a:pt x="68" y="36"/>
                    </a:moveTo>
                    <a:cubicBezTo>
                      <a:pt x="68" y="47"/>
                      <a:pt x="60" y="56"/>
                      <a:pt x="60" y="56"/>
                    </a:cubicBezTo>
                    <a:cubicBezTo>
                      <a:pt x="60" y="36"/>
                      <a:pt x="44" y="20"/>
                      <a:pt x="44" y="20"/>
                    </a:cubicBezTo>
                    <a:cubicBezTo>
                      <a:pt x="44" y="20"/>
                      <a:pt x="44" y="32"/>
                      <a:pt x="36" y="44"/>
                    </a:cubicBezTo>
                    <a:cubicBezTo>
                      <a:pt x="28" y="16"/>
                      <a:pt x="4" y="0"/>
                      <a:pt x="4" y="0"/>
                    </a:cubicBezTo>
                    <a:cubicBezTo>
                      <a:pt x="16" y="44"/>
                      <a:pt x="0" y="60"/>
                      <a:pt x="0" y="92"/>
                    </a:cubicBezTo>
                    <a:cubicBezTo>
                      <a:pt x="0" y="110"/>
                      <a:pt x="16" y="128"/>
                      <a:pt x="40" y="128"/>
                    </a:cubicBezTo>
                    <a:cubicBezTo>
                      <a:pt x="76" y="128"/>
                      <a:pt x="83" y="115"/>
                      <a:pt x="86" y="100"/>
                    </a:cubicBezTo>
                    <a:cubicBezTo>
                      <a:pt x="92" y="80"/>
                      <a:pt x="84" y="56"/>
                      <a:pt x="68" y="36"/>
                    </a:cubicBezTo>
                    <a:close/>
                    <a:moveTo>
                      <a:pt x="79" y="98"/>
                    </a:moveTo>
                    <a:cubicBezTo>
                      <a:pt x="76" y="108"/>
                      <a:pt x="73" y="120"/>
                      <a:pt x="40" y="120"/>
                    </a:cubicBezTo>
                    <a:cubicBezTo>
                      <a:pt x="20" y="120"/>
                      <a:pt x="8" y="106"/>
                      <a:pt x="8" y="92"/>
                    </a:cubicBezTo>
                    <a:cubicBezTo>
                      <a:pt x="8" y="81"/>
                      <a:pt x="10" y="72"/>
                      <a:pt x="12" y="63"/>
                    </a:cubicBezTo>
                    <a:cubicBezTo>
                      <a:pt x="15" y="51"/>
                      <a:pt x="17" y="39"/>
                      <a:pt x="16" y="23"/>
                    </a:cubicBezTo>
                    <a:cubicBezTo>
                      <a:pt x="29" y="40"/>
                      <a:pt x="33" y="63"/>
                      <a:pt x="33" y="63"/>
                    </a:cubicBezTo>
                    <a:cubicBezTo>
                      <a:pt x="33" y="63"/>
                      <a:pt x="44" y="47"/>
                      <a:pt x="47" y="39"/>
                    </a:cubicBezTo>
                    <a:cubicBezTo>
                      <a:pt x="50" y="44"/>
                      <a:pt x="52" y="60"/>
                      <a:pt x="52" y="76"/>
                    </a:cubicBezTo>
                    <a:cubicBezTo>
                      <a:pt x="52" y="76"/>
                      <a:pt x="63" y="67"/>
                      <a:pt x="71" y="54"/>
                    </a:cubicBezTo>
                    <a:cubicBezTo>
                      <a:pt x="79" y="69"/>
                      <a:pt x="82" y="85"/>
                      <a:pt x="7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11"/>
              <p:cNvSpPr/>
              <p:nvPr/>
            </p:nvSpPr>
            <p:spPr bwMode="auto">
              <a:xfrm>
                <a:off x="7173653" y="5152971"/>
                <a:ext cx="158921" cy="128518"/>
              </a:xfrm>
              <a:custGeom>
                <a:avLst/>
                <a:gdLst>
                  <a:gd name="T0" fmla="*/ 55 w 57"/>
                  <a:gd name="T1" fmla="*/ 12 h 46"/>
                  <a:gd name="T2" fmla="*/ 51 w 57"/>
                  <a:gd name="T3" fmla="*/ 16 h 46"/>
                  <a:gd name="T4" fmla="*/ 32 w 57"/>
                  <a:gd name="T5" fmla="*/ 31 h 46"/>
                  <a:gd name="T6" fmla="*/ 30 w 57"/>
                  <a:gd name="T7" fmla="*/ 14 h 46"/>
                  <a:gd name="T8" fmla="*/ 30 w 57"/>
                  <a:gd name="T9" fmla="*/ 7 h 46"/>
                  <a:gd name="T10" fmla="*/ 24 w 57"/>
                  <a:gd name="T11" fmla="*/ 16 h 46"/>
                  <a:gd name="T12" fmla="*/ 17 w 57"/>
                  <a:gd name="T13" fmla="*/ 26 h 46"/>
                  <a:gd name="T14" fmla="*/ 9 w 57"/>
                  <a:gd name="T15" fmla="*/ 5 h 46"/>
                  <a:gd name="T16" fmla="*/ 7 w 57"/>
                  <a:gd name="T17" fmla="*/ 0 h 46"/>
                  <a:gd name="T18" fmla="*/ 5 w 57"/>
                  <a:gd name="T19" fmla="*/ 6 h 46"/>
                  <a:gd name="T20" fmla="*/ 0 w 57"/>
                  <a:gd name="T21" fmla="*/ 40 h 46"/>
                  <a:gd name="T22" fmla="*/ 2 w 57"/>
                  <a:gd name="T23" fmla="*/ 42 h 46"/>
                  <a:gd name="T24" fmla="*/ 4 w 57"/>
                  <a:gd name="T25" fmla="*/ 40 h 46"/>
                  <a:gd name="T26" fmla="*/ 7 w 57"/>
                  <a:gd name="T27" fmla="*/ 12 h 46"/>
                  <a:gd name="T28" fmla="*/ 15 w 57"/>
                  <a:gd name="T29" fmla="*/ 31 h 46"/>
                  <a:gd name="T30" fmla="*/ 16 w 57"/>
                  <a:gd name="T31" fmla="*/ 34 h 46"/>
                  <a:gd name="T32" fmla="*/ 18 w 57"/>
                  <a:gd name="T33" fmla="*/ 31 h 46"/>
                  <a:gd name="T34" fmla="*/ 26 w 57"/>
                  <a:gd name="T35" fmla="*/ 20 h 46"/>
                  <a:gd name="T36" fmla="*/ 29 w 57"/>
                  <a:gd name="T37" fmla="*/ 34 h 46"/>
                  <a:gd name="T38" fmla="*/ 30 w 57"/>
                  <a:gd name="T39" fmla="*/ 37 h 46"/>
                  <a:gd name="T40" fmla="*/ 32 w 57"/>
                  <a:gd name="T41" fmla="*/ 36 h 46"/>
                  <a:gd name="T42" fmla="*/ 52 w 57"/>
                  <a:gd name="T43" fmla="*/ 21 h 46"/>
                  <a:gd name="T44" fmla="*/ 49 w 57"/>
                  <a:gd name="T45" fmla="*/ 43 h 46"/>
                  <a:gd name="T46" fmla="*/ 51 w 57"/>
                  <a:gd name="T47" fmla="*/ 45 h 46"/>
                  <a:gd name="T48" fmla="*/ 51 w 57"/>
                  <a:gd name="T49" fmla="*/ 46 h 46"/>
                  <a:gd name="T50" fmla="*/ 53 w 57"/>
                  <a:gd name="T51" fmla="*/ 44 h 46"/>
                  <a:gd name="T52" fmla="*/ 55 w 57"/>
                  <a:gd name="T53" fmla="*/ 16 h 46"/>
                  <a:gd name="T54" fmla="*/ 55 w 57"/>
                  <a:gd name="T55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6">
                    <a:moveTo>
                      <a:pt x="55" y="12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47" y="21"/>
                      <a:pt x="43" y="26"/>
                      <a:pt x="32" y="31"/>
                    </a:cubicBezTo>
                    <a:cubicBezTo>
                      <a:pt x="31" y="26"/>
                      <a:pt x="30" y="21"/>
                      <a:pt x="30" y="1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1" y="20"/>
                      <a:pt x="20" y="22"/>
                      <a:pt x="17" y="26"/>
                    </a:cubicBezTo>
                    <a:cubicBezTo>
                      <a:pt x="13" y="17"/>
                      <a:pt x="11" y="11"/>
                      <a:pt x="9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13"/>
                      <a:pt x="0" y="21"/>
                      <a:pt x="0" y="40"/>
                    </a:cubicBezTo>
                    <a:cubicBezTo>
                      <a:pt x="0" y="41"/>
                      <a:pt x="0" y="42"/>
                      <a:pt x="2" y="42"/>
                    </a:cubicBezTo>
                    <a:cubicBezTo>
                      <a:pt x="3" y="42"/>
                      <a:pt x="4" y="41"/>
                      <a:pt x="4" y="40"/>
                    </a:cubicBezTo>
                    <a:cubicBezTo>
                      <a:pt x="4" y="25"/>
                      <a:pt x="5" y="18"/>
                      <a:pt x="7" y="12"/>
                    </a:cubicBezTo>
                    <a:cubicBezTo>
                      <a:pt x="9" y="17"/>
                      <a:pt x="12" y="23"/>
                      <a:pt x="15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2" y="27"/>
                      <a:pt x="24" y="24"/>
                      <a:pt x="26" y="20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31"/>
                      <a:pt x="48" y="26"/>
                      <a:pt x="52" y="21"/>
                    </a:cubicBezTo>
                    <a:cubicBezTo>
                      <a:pt x="53" y="29"/>
                      <a:pt x="52" y="37"/>
                      <a:pt x="49" y="43"/>
                    </a:cubicBezTo>
                    <a:cubicBezTo>
                      <a:pt x="49" y="44"/>
                      <a:pt x="49" y="45"/>
                      <a:pt x="51" y="45"/>
                    </a:cubicBezTo>
                    <a:cubicBezTo>
                      <a:pt x="51" y="45"/>
                      <a:pt x="51" y="46"/>
                      <a:pt x="51" y="46"/>
                    </a:cubicBezTo>
                    <a:cubicBezTo>
                      <a:pt x="52" y="46"/>
                      <a:pt x="53" y="45"/>
                      <a:pt x="53" y="44"/>
                    </a:cubicBezTo>
                    <a:cubicBezTo>
                      <a:pt x="56" y="37"/>
                      <a:pt x="57" y="26"/>
                      <a:pt x="55" y="16"/>
                    </a:cubicBezTo>
                    <a:lnTo>
                      <a:pt x="5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2"/>
            </p:custDataLst>
          </p:nvPr>
        </p:nvGrpSpPr>
        <p:grpSpPr>
          <a:xfrm>
            <a:off x="0" y="1748119"/>
            <a:ext cx="6172200" cy="3052482"/>
            <a:chOff x="0" y="1748119"/>
            <a:chExt cx="6172200" cy="3052482"/>
          </a:xfrm>
        </p:grpSpPr>
        <p:sp>
          <p:nvSpPr>
            <p:cNvPr id="5" name="Freeform: Shape 7"/>
            <p:cNvSpPr/>
            <p:nvPr/>
          </p:nvSpPr>
          <p:spPr bwMode="auto">
            <a:xfrm>
              <a:off x="0" y="1748119"/>
              <a:ext cx="6172200" cy="3052482"/>
            </a:xfrm>
            <a:custGeom>
              <a:avLst/>
              <a:gdLst>
                <a:gd name="T0" fmla="*/ 2286 w 2294"/>
                <a:gd name="T1" fmla="*/ 732 h 1505"/>
                <a:gd name="T2" fmla="*/ 1884 w 2294"/>
                <a:gd name="T3" fmla="*/ 35 h 1505"/>
                <a:gd name="T4" fmla="*/ 1823 w 2294"/>
                <a:gd name="T5" fmla="*/ 0 h 1505"/>
                <a:gd name="T6" fmla="*/ 0 w 2294"/>
                <a:gd name="T7" fmla="*/ 0 h 1505"/>
                <a:gd name="T8" fmla="*/ 0 w 2294"/>
                <a:gd name="T9" fmla="*/ 1505 h 1505"/>
                <a:gd name="T10" fmla="*/ 1823 w 2294"/>
                <a:gd name="T11" fmla="*/ 1505 h 1505"/>
                <a:gd name="T12" fmla="*/ 1884 w 2294"/>
                <a:gd name="T13" fmla="*/ 1469 h 1505"/>
                <a:gd name="T14" fmla="*/ 2286 w 2294"/>
                <a:gd name="T15" fmla="*/ 803 h 1505"/>
                <a:gd name="T16" fmla="*/ 2294 w 2294"/>
                <a:gd name="T17" fmla="*/ 767 h 1505"/>
                <a:gd name="T18" fmla="*/ 2286 w 2294"/>
                <a:gd name="T19" fmla="*/ 732 h 1505"/>
                <a:gd name="T20" fmla="*/ 2137 w 2294"/>
                <a:gd name="T21" fmla="*/ 895 h 1505"/>
                <a:gd name="T22" fmla="*/ 2120 w 2294"/>
                <a:gd name="T23" fmla="*/ 905 h 1505"/>
                <a:gd name="T24" fmla="*/ 2110 w 2294"/>
                <a:gd name="T25" fmla="*/ 902 h 1505"/>
                <a:gd name="T26" fmla="*/ 2103 w 2294"/>
                <a:gd name="T27" fmla="*/ 875 h 1505"/>
                <a:gd name="T28" fmla="*/ 2165 w 2294"/>
                <a:gd name="T29" fmla="*/ 767 h 1505"/>
                <a:gd name="T30" fmla="*/ 2103 w 2294"/>
                <a:gd name="T31" fmla="*/ 660 h 1505"/>
                <a:gd name="T32" fmla="*/ 2110 w 2294"/>
                <a:gd name="T33" fmla="*/ 632 h 1505"/>
                <a:gd name="T34" fmla="*/ 2137 w 2294"/>
                <a:gd name="T35" fmla="*/ 640 h 1505"/>
                <a:gd name="T36" fmla="*/ 2211 w 2294"/>
                <a:gd name="T37" fmla="*/ 767 h 1505"/>
                <a:gd name="T38" fmla="*/ 2137 w 2294"/>
                <a:gd name="T39" fmla="*/ 89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4" h="1505">
                  <a:moveTo>
                    <a:pt x="2286" y="732"/>
                  </a:moveTo>
                  <a:cubicBezTo>
                    <a:pt x="1884" y="35"/>
                    <a:pt x="1884" y="35"/>
                    <a:pt x="1884" y="35"/>
                  </a:cubicBezTo>
                  <a:cubicBezTo>
                    <a:pt x="1874" y="18"/>
                    <a:pt x="1843" y="0"/>
                    <a:pt x="18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05"/>
                    <a:pt x="0" y="1505"/>
                    <a:pt x="0" y="1505"/>
                  </a:cubicBezTo>
                  <a:cubicBezTo>
                    <a:pt x="1823" y="1505"/>
                    <a:pt x="1823" y="1505"/>
                    <a:pt x="1823" y="1505"/>
                  </a:cubicBezTo>
                  <a:cubicBezTo>
                    <a:pt x="1843" y="1505"/>
                    <a:pt x="1874" y="1487"/>
                    <a:pt x="1884" y="1469"/>
                  </a:cubicBezTo>
                  <a:cubicBezTo>
                    <a:pt x="2286" y="803"/>
                    <a:pt x="2286" y="803"/>
                    <a:pt x="2286" y="803"/>
                  </a:cubicBezTo>
                  <a:cubicBezTo>
                    <a:pt x="2290" y="797"/>
                    <a:pt x="2294" y="784"/>
                    <a:pt x="2294" y="767"/>
                  </a:cubicBezTo>
                  <a:cubicBezTo>
                    <a:pt x="2294" y="751"/>
                    <a:pt x="2290" y="738"/>
                    <a:pt x="2286" y="732"/>
                  </a:cubicBezTo>
                  <a:close/>
                  <a:moveTo>
                    <a:pt x="2137" y="895"/>
                  </a:moveTo>
                  <a:cubicBezTo>
                    <a:pt x="2134" y="901"/>
                    <a:pt x="2127" y="905"/>
                    <a:pt x="2120" y="905"/>
                  </a:cubicBezTo>
                  <a:cubicBezTo>
                    <a:pt x="2117" y="905"/>
                    <a:pt x="2113" y="904"/>
                    <a:pt x="2110" y="902"/>
                  </a:cubicBezTo>
                  <a:cubicBezTo>
                    <a:pt x="2101" y="896"/>
                    <a:pt x="2097" y="884"/>
                    <a:pt x="2103" y="875"/>
                  </a:cubicBezTo>
                  <a:cubicBezTo>
                    <a:pt x="2165" y="767"/>
                    <a:pt x="2165" y="767"/>
                    <a:pt x="2165" y="767"/>
                  </a:cubicBezTo>
                  <a:cubicBezTo>
                    <a:pt x="2103" y="660"/>
                    <a:pt x="2103" y="660"/>
                    <a:pt x="2103" y="660"/>
                  </a:cubicBezTo>
                  <a:cubicBezTo>
                    <a:pt x="2097" y="650"/>
                    <a:pt x="2101" y="638"/>
                    <a:pt x="2110" y="632"/>
                  </a:cubicBezTo>
                  <a:cubicBezTo>
                    <a:pt x="2120" y="627"/>
                    <a:pt x="2132" y="630"/>
                    <a:pt x="2137" y="640"/>
                  </a:cubicBezTo>
                  <a:cubicBezTo>
                    <a:pt x="2211" y="767"/>
                    <a:pt x="2211" y="767"/>
                    <a:pt x="2211" y="767"/>
                  </a:cubicBezTo>
                  <a:lnTo>
                    <a:pt x="2137" y="8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080000" tIns="1980000" rIns="91440" bIns="0" anchor="t" anchorCtr="0" compatLnSpc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请替换文字内容复制你的内容到此点击即可编辑  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如需更改请在（设置形状格式）菜单下（文本选项）中调整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12"/>
            <p:cNvGrpSpPr/>
            <p:nvPr/>
          </p:nvGrpSpPr>
          <p:grpSpPr>
            <a:xfrm>
              <a:off x="310852" y="3742175"/>
              <a:ext cx="623901" cy="544529"/>
              <a:chOff x="5648015" y="5725086"/>
              <a:chExt cx="367591" cy="345480"/>
            </a:xfrm>
            <a:solidFill>
              <a:schemeClr val="bg1"/>
            </a:solidFill>
          </p:grpSpPr>
          <p:sp>
            <p:nvSpPr>
              <p:cNvPr id="31" name="Oval 13"/>
              <p:cNvSpPr/>
              <p:nvPr/>
            </p:nvSpPr>
            <p:spPr bwMode="auto">
              <a:xfrm>
                <a:off x="5826282" y="5914409"/>
                <a:ext cx="44221" cy="44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14"/>
              <p:cNvSpPr/>
              <p:nvPr/>
            </p:nvSpPr>
            <p:spPr bwMode="auto">
              <a:xfrm>
                <a:off x="5648015" y="5725086"/>
                <a:ext cx="367591" cy="34548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0" y="1748118"/>
            <a:ext cx="5324450" cy="1465729"/>
            <a:chOff x="0" y="1748118"/>
            <a:chExt cx="5324450" cy="1465729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0" y="1748118"/>
              <a:ext cx="5324450" cy="1465729"/>
            </a:xfrm>
            <a:custGeom>
              <a:avLst/>
              <a:gdLst>
                <a:gd name="T0" fmla="*/ 2047 w 2050"/>
                <a:gd name="T1" fmla="*/ 348 h 737"/>
                <a:gd name="T2" fmla="*/ 1857 w 2050"/>
                <a:gd name="T3" fmla="*/ 20 h 737"/>
                <a:gd name="T4" fmla="*/ 1822 w 2050"/>
                <a:gd name="T5" fmla="*/ 0 h 737"/>
                <a:gd name="T6" fmla="*/ 0 w 2050"/>
                <a:gd name="T7" fmla="*/ 0 h 737"/>
                <a:gd name="T8" fmla="*/ 0 w 2050"/>
                <a:gd name="T9" fmla="*/ 737 h 737"/>
                <a:gd name="T10" fmla="*/ 1822 w 2050"/>
                <a:gd name="T11" fmla="*/ 737 h 737"/>
                <a:gd name="T12" fmla="*/ 1857 w 2050"/>
                <a:gd name="T13" fmla="*/ 717 h 737"/>
                <a:gd name="T14" fmla="*/ 2047 w 2050"/>
                <a:gd name="T15" fmla="*/ 389 h 737"/>
                <a:gd name="T16" fmla="*/ 2050 w 2050"/>
                <a:gd name="T17" fmla="*/ 368 h 737"/>
                <a:gd name="T18" fmla="*/ 2047 w 2050"/>
                <a:gd name="T19" fmla="*/ 348 h 737"/>
                <a:gd name="T20" fmla="*/ 1889 w 2050"/>
                <a:gd name="T21" fmla="*/ 496 h 737"/>
                <a:gd name="T22" fmla="*/ 1872 w 2050"/>
                <a:gd name="T23" fmla="*/ 506 h 737"/>
                <a:gd name="T24" fmla="*/ 1862 w 2050"/>
                <a:gd name="T25" fmla="*/ 503 h 737"/>
                <a:gd name="T26" fmla="*/ 1854 w 2050"/>
                <a:gd name="T27" fmla="*/ 476 h 737"/>
                <a:gd name="T28" fmla="*/ 1916 w 2050"/>
                <a:gd name="T29" fmla="*/ 368 h 737"/>
                <a:gd name="T30" fmla="*/ 1854 w 2050"/>
                <a:gd name="T31" fmla="*/ 261 h 737"/>
                <a:gd name="T32" fmla="*/ 1862 w 2050"/>
                <a:gd name="T33" fmla="*/ 234 h 737"/>
                <a:gd name="T34" fmla="*/ 1889 w 2050"/>
                <a:gd name="T35" fmla="*/ 241 h 737"/>
                <a:gd name="T36" fmla="*/ 1963 w 2050"/>
                <a:gd name="T37" fmla="*/ 368 h 737"/>
                <a:gd name="T38" fmla="*/ 1889 w 2050"/>
                <a:gd name="T39" fmla="*/ 496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0" h="737">
                  <a:moveTo>
                    <a:pt x="2047" y="348"/>
                  </a:moveTo>
                  <a:cubicBezTo>
                    <a:pt x="1857" y="20"/>
                    <a:pt x="1857" y="20"/>
                    <a:pt x="1857" y="20"/>
                  </a:cubicBezTo>
                  <a:cubicBezTo>
                    <a:pt x="1853" y="12"/>
                    <a:pt x="1832" y="0"/>
                    <a:pt x="18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1822" y="737"/>
                    <a:pt x="1822" y="737"/>
                    <a:pt x="1822" y="737"/>
                  </a:cubicBezTo>
                  <a:cubicBezTo>
                    <a:pt x="1832" y="737"/>
                    <a:pt x="1853" y="725"/>
                    <a:pt x="1857" y="717"/>
                  </a:cubicBezTo>
                  <a:cubicBezTo>
                    <a:pt x="2047" y="389"/>
                    <a:pt x="2047" y="389"/>
                    <a:pt x="2047" y="389"/>
                  </a:cubicBezTo>
                  <a:cubicBezTo>
                    <a:pt x="2048" y="387"/>
                    <a:pt x="2050" y="380"/>
                    <a:pt x="2050" y="368"/>
                  </a:cubicBezTo>
                  <a:cubicBezTo>
                    <a:pt x="2050" y="357"/>
                    <a:pt x="2048" y="350"/>
                    <a:pt x="2047" y="348"/>
                  </a:cubicBezTo>
                  <a:close/>
                  <a:moveTo>
                    <a:pt x="1889" y="496"/>
                  </a:moveTo>
                  <a:cubicBezTo>
                    <a:pt x="1885" y="502"/>
                    <a:pt x="1879" y="506"/>
                    <a:pt x="1872" y="506"/>
                  </a:cubicBezTo>
                  <a:cubicBezTo>
                    <a:pt x="1868" y="506"/>
                    <a:pt x="1865" y="505"/>
                    <a:pt x="1862" y="503"/>
                  </a:cubicBezTo>
                  <a:cubicBezTo>
                    <a:pt x="1852" y="498"/>
                    <a:pt x="1849" y="485"/>
                    <a:pt x="1854" y="476"/>
                  </a:cubicBezTo>
                  <a:cubicBezTo>
                    <a:pt x="1916" y="368"/>
                    <a:pt x="1916" y="368"/>
                    <a:pt x="1916" y="368"/>
                  </a:cubicBezTo>
                  <a:cubicBezTo>
                    <a:pt x="1854" y="261"/>
                    <a:pt x="1854" y="261"/>
                    <a:pt x="1854" y="261"/>
                  </a:cubicBezTo>
                  <a:cubicBezTo>
                    <a:pt x="1849" y="251"/>
                    <a:pt x="1852" y="239"/>
                    <a:pt x="1862" y="234"/>
                  </a:cubicBezTo>
                  <a:cubicBezTo>
                    <a:pt x="1871" y="228"/>
                    <a:pt x="1883" y="231"/>
                    <a:pt x="1889" y="241"/>
                  </a:cubicBezTo>
                  <a:cubicBezTo>
                    <a:pt x="1963" y="368"/>
                    <a:pt x="1963" y="368"/>
                    <a:pt x="1963" y="368"/>
                  </a:cubicBezTo>
                  <a:lnTo>
                    <a:pt x="1889" y="4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080000" tIns="45720" rIns="91440" bIns="45720" anchor="ctr" anchorCtr="0" compatLnSpc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请替换文字内容复制你的内容到此点击即可编辑  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如需更改请在（设置形状格式）菜单下（文本选项）中调整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15"/>
            <p:cNvSpPr/>
            <p:nvPr/>
          </p:nvSpPr>
          <p:spPr bwMode="auto">
            <a:xfrm>
              <a:off x="313043" y="2204864"/>
              <a:ext cx="623905" cy="561950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cxnSp>
        <p:nvCxnSpPr>
          <p:cNvPr id="10" name="千图PPT彼岸天：ID 8661124库_直接连接符 20"/>
          <p:cNvCxnSpPr/>
          <p:nvPr>
            <p:custDataLst>
              <p:tags r:id="rId4"/>
            </p:custDataLst>
          </p:nvPr>
        </p:nvCxnSpPr>
        <p:spPr>
          <a:xfrm>
            <a:off x="7350599" y="2183480"/>
            <a:ext cx="0" cy="316831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千图PPT彼岸天：ID 8661124库_组合 36"/>
          <p:cNvGrpSpPr/>
          <p:nvPr>
            <p:custDataLst>
              <p:tags r:id="rId5"/>
            </p:custDataLst>
          </p:nvPr>
        </p:nvGrpSpPr>
        <p:grpSpPr>
          <a:xfrm>
            <a:off x="7044599" y="2043865"/>
            <a:ext cx="4574574" cy="638897"/>
            <a:chOff x="7044599" y="2043865"/>
            <a:chExt cx="4574574" cy="638897"/>
          </a:xfrm>
        </p:grpSpPr>
        <p:sp>
          <p:nvSpPr>
            <p:cNvPr id="11" name="Oval 21"/>
            <p:cNvSpPr>
              <a:spLocks noChangeAspect="1"/>
            </p:cNvSpPr>
            <p:nvPr/>
          </p:nvSpPr>
          <p:spPr bwMode="auto">
            <a:xfrm>
              <a:off x="7044599" y="2043865"/>
              <a:ext cx="612000" cy="612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7160608" y="2161184"/>
              <a:ext cx="379983" cy="377362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Group 50"/>
            <p:cNvGrpSpPr/>
            <p:nvPr/>
          </p:nvGrpSpPr>
          <p:grpSpPr>
            <a:xfrm>
              <a:off x="7656599" y="2119530"/>
              <a:ext cx="3962574" cy="563232"/>
              <a:chOff x="6444107" y="1469392"/>
              <a:chExt cx="4232109" cy="563232"/>
            </a:xfrm>
          </p:grpSpPr>
          <p:sp>
            <p:nvSpPr>
              <p:cNvPr id="23" name="TextBox 5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5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8" name="千图PPT彼岸天：ID 8661124库_组合 37"/>
          <p:cNvGrpSpPr/>
          <p:nvPr>
            <p:custDataLst>
              <p:tags r:id="rId6"/>
            </p:custDataLst>
          </p:nvPr>
        </p:nvGrpSpPr>
        <p:grpSpPr>
          <a:xfrm>
            <a:off x="7024979" y="3018240"/>
            <a:ext cx="4574573" cy="612001"/>
            <a:chOff x="7024979" y="3018240"/>
            <a:chExt cx="4574573" cy="612001"/>
          </a:xfrm>
        </p:grpSpPr>
        <p:sp>
          <p:nvSpPr>
            <p:cNvPr id="13" name="Oval 23"/>
            <p:cNvSpPr>
              <a:spLocks noChangeAspect="1"/>
            </p:cNvSpPr>
            <p:nvPr/>
          </p:nvSpPr>
          <p:spPr bwMode="auto">
            <a:xfrm>
              <a:off x="7024979" y="3018240"/>
              <a:ext cx="612000" cy="612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47"/>
            <p:cNvGrpSpPr/>
            <p:nvPr/>
          </p:nvGrpSpPr>
          <p:grpSpPr>
            <a:xfrm>
              <a:off x="7636978" y="3066038"/>
              <a:ext cx="3962574" cy="563232"/>
              <a:chOff x="6444107" y="1469392"/>
              <a:chExt cx="4232109" cy="563232"/>
            </a:xfrm>
          </p:grpSpPr>
          <p:sp>
            <p:nvSpPr>
              <p:cNvPr id="25" name="TextBox 4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TextBox 4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0" name="Freeform: Shape 37"/>
            <p:cNvSpPr/>
            <p:nvPr/>
          </p:nvSpPr>
          <p:spPr bwMode="auto">
            <a:xfrm>
              <a:off x="7140988" y="3135559"/>
              <a:ext cx="379983" cy="377362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7"/>
            </p:custDataLst>
          </p:nvPr>
        </p:nvGrpSpPr>
        <p:grpSpPr>
          <a:xfrm>
            <a:off x="7044599" y="3958504"/>
            <a:ext cx="4574574" cy="616662"/>
            <a:chOff x="7044599" y="3958504"/>
            <a:chExt cx="4574574" cy="616662"/>
          </a:xfrm>
        </p:grpSpPr>
        <p:sp>
          <p:nvSpPr>
            <p:cNvPr id="14" name="Oval 25"/>
            <p:cNvSpPr>
              <a:spLocks noChangeAspect="1"/>
            </p:cNvSpPr>
            <p:nvPr/>
          </p:nvSpPr>
          <p:spPr bwMode="auto">
            <a:xfrm>
              <a:off x="7044599" y="3958504"/>
              <a:ext cx="612000" cy="612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44"/>
            <p:cNvGrpSpPr/>
            <p:nvPr/>
          </p:nvGrpSpPr>
          <p:grpSpPr>
            <a:xfrm>
              <a:off x="7656599" y="4011934"/>
              <a:ext cx="3962574" cy="563232"/>
              <a:chOff x="6444107" y="1469392"/>
              <a:chExt cx="4232109" cy="563232"/>
            </a:xfrm>
          </p:grpSpPr>
          <p:sp>
            <p:nvSpPr>
              <p:cNvPr id="27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TextBox 4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1" name="Freeform: Shape 38"/>
            <p:cNvSpPr/>
            <p:nvPr/>
          </p:nvSpPr>
          <p:spPr bwMode="auto">
            <a:xfrm>
              <a:off x="7160608" y="4075823"/>
              <a:ext cx="379983" cy="377362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8"/>
            </p:custDataLst>
          </p:nvPr>
        </p:nvGrpSpPr>
        <p:grpSpPr>
          <a:xfrm>
            <a:off x="7053928" y="4818537"/>
            <a:ext cx="4574574" cy="612001"/>
            <a:chOff x="7053928" y="4818537"/>
            <a:chExt cx="4574574" cy="612001"/>
          </a:xfrm>
        </p:grpSpPr>
        <p:sp>
          <p:nvSpPr>
            <p:cNvPr id="15" name="Oval 27"/>
            <p:cNvSpPr>
              <a:spLocks noChangeAspect="1"/>
            </p:cNvSpPr>
            <p:nvPr/>
          </p:nvSpPr>
          <p:spPr bwMode="auto">
            <a:xfrm>
              <a:off x="7053928" y="4818537"/>
              <a:ext cx="612000" cy="612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41"/>
            <p:cNvGrpSpPr/>
            <p:nvPr/>
          </p:nvGrpSpPr>
          <p:grpSpPr>
            <a:xfrm>
              <a:off x="7665928" y="4855532"/>
              <a:ext cx="3962574" cy="563232"/>
              <a:chOff x="6444107" y="1469392"/>
              <a:chExt cx="4232109" cy="563232"/>
            </a:xfrm>
          </p:grpSpPr>
          <p:sp>
            <p:nvSpPr>
              <p:cNvPr id="29" name="TextBox 4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TextBox 4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2" name="Freeform: Shape 39"/>
            <p:cNvSpPr/>
            <p:nvPr/>
          </p:nvSpPr>
          <p:spPr bwMode="auto">
            <a:xfrm>
              <a:off x="7169937" y="4935856"/>
              <a:ext cx="379983" cy="377362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1877976" y="1775257"/>
            <a:ext cx="2169545" cy="2624139"/>
            <a:chOff x="1877976" y="1775257"/>
            <a:chExt cx="2169545" cy="2624139"/>
          </a:xfrm>
        </p:grpSpPr>
        <p:sp>
          <p:nvSpPr>
            <p:cNvPr id="8" name="Freeform: Shape 7"/>
            <p:cNvSpPr/>
            <p:nvPr/>
          </p:nvSpPr>
          <p:spPr bwMode="auto">
            <a:xfrm rot="21126231">
              <a:off x="1877976" y="1775257"/>
              <a:ext cx="2169545" cy="2624139"/>
            </a:xfrm>
            <a:custGeom>
              <a:avLst/>
              <a:gdLst>
                <a:gd name="connsiteX0" fmla="*/ 1944688 w 2410476"/>
                <a:gd name="connsiteY0" fmla="*/ 0 h 2915554"/>
                <a:gd name="connsiteX1" fmla="*/ 1944688 w 2410476"/>
                <a:gd name="connsiteY1" fmla="*/ 1 h 2915554"/>
                <a:gd name="connsiteX2" fmla="*/ 2410476 w 2410476"/>
                <a:gd name="connsiteY2" fmla="*/ 487365 h 2915554"/>
                <a:gd name="connsiteX3" fmla="*/ 1944688 w 2410476"/>
                <a:gd name="connsiteY3" fmla="*/ 974728 h 2915554"/>
                <a:gd name="connsiteX4" fmla="*/ 1944688 w 2410476"/>
                <a:gd name="connsiteY4" fmla="*/ 971550 h 2915554"/>
                <a:gd name="connsiteX5" fmla="*/ 1880394 w 2410476"/>
                <a:gd name="connsiteY5" fmla="*/ 973138 h 2915554"/>
                <a:gd name="connsiteX6" fmla="*/ 1816894 w 2410476"/>
                <a:gd name="connsiteY6" fmla="*/ 979488 h 2915554"/>
                <a:gd name="connsiteX7" fmla="*/ 1754188 w 2410476"/>
                <a:gd name="connsiteY7" fmla="*/ 989807 h 2915554"/>
                <a:gd name="connsiteX8" fmla="*/ 1693069 w 2410476"/>
                <a:gd name="connsiteY8" fmla="*/ 1005682 h 2915554"/>
                <a:gd name="connsiteX9" fmla="*/ 1631951 w 2410476"/>
                <a:gd name="connsiteY9" fmla="*/ 1023938 h 2915554"/>
                <a:gd name="connsiteX10" fmla="*/ 1573213 w 2410476"/>
                <a:gd name="connsiteY10" fmla="*/ 1044575 h 2915554"/>
                <a:gd name="connsiteX11" fmla="*/ 1515269 w 2410476"/>
                <a:gd name="connsiteY11" fmla="*/ 1070769 h 2915554"/>
                <a:gd name="connsiteX12" fmla="*/ 1458913 w 2410476"/>
                <a:gd name="connsiteY12" fmla="*/ 1100932 h 2915554"/>
                <a:gd name="connsiteX13" fmla="*/ 1416051 w 2410476"/>
                <a:gd name="connsiteY13" fmla="*/ 1127125 h 2915554"/>
                <a:gd name="connsiteX14" fmla="*/ 1374776 w 2410476"/>
                <a:gd name="connsiteY14" fmla="*/ 1156494 h 2915554"/>
                <a:gd name="connsiteX15" fmla="*/ 1336676 w 2410476"/>
                <a:gd name="connsiteY15" fmla="*/ 1185069 h 2915554"/>
                <a:gd name="connsiteX16" fmla="*/ 1298576 w 2410476"/>
                <a:gd name="connsiteY16" fmla="*/ 1216819 h 2915554"/>
                <a:gd name="connsiteX17" fmla="*/ 1263651 w 2410476"/>
                <a:gd name="connsiteY17" fmla="*/ 1249363 h 2915554"/>
                <a:gd name="connsiteX18" fmla="*/ 1230313 w 2410476"/>
                <a:gd name="connsiteY18" fmla="*/ 1284288 h 2915554"/>
                <a:gd name="connsiteX19" fmla="*/ 1197769 w 2410476"/>
                <a:gd name="connsiteY19" fmla="*/ 1319213 h 2915554"/>
                <a:gd name="connsiteX20" fmla="*/ 1169194 w 2410476"/>
                <a:gd name="connsiteY20" fmla="*/ 1357313 h 2915554"/>
                <a:gd name="connsiteX21" fmla="*/ 1141413 w 2410476"/>
                <a:gd name="connsiteY21" fmla="*/ 1395413 h 2915554"/>
                <a:gd name="connsiteX22" fmla="*/ 1115219 w 2410476"/>
                <a:gd name="connsiteY22" fmla="*/ 1435100 h 2915554"/>
                <a:gd name="connsiteX23" fmla="*/ 1092994 w 2410476"/>
                <a:gd name="connsiteY23" fmla="*/ 1476375 h 2915554"/>
                <a:gd name="connsiteX24" fmla="*/ 1071563 w 2410476"/>
                <a:gd name="connsiteY24" fmla="*/ 1516857 h 2915554"/>
                <a:gd name="connsiteX25" fmla="*/ 1051719 w 2410476"/>
                <a:gd name="connsiteY25" fmla="*/ 1559719 h 2915554"/>
                <a:gd name="connsiteX26" fmla="*/ 1033463 w 2410476"/>
                <a:gd name="connsiteY26" fmla="*/ 1602582 h 2915554"/>
                <a:gd name="connsiteX27" fmla="*/ 1018382 w 2410476"/>
                <a:gd name="connsiteY27" fmla="*/ 1647032 h 2915554"/>
                <a:gd name="connsiteX28" fmla="*/ 1005682 w 2410476"/>
                <a:gd name="connsiteY28" fmla="*/ 1692275 h 2915554"/>
                <a:gd name="connsiteX29" fmla="*/ 995363 w 2410476"/>
                <a:gd name="connsiteY29" fmla="*/ 1736725 h 2915554"/>
                <a:gd name="connsiteX30" fmla="*/ 985838 w 2410476"/>
                <a:gd name="connsiteY30" fmla="*/ 1781969 h 2915554"/>
                <a:gd name="connsiteX31" fmla="*/ 978694 w 2410476"/>
                <a:gd name="connsiteY31" fmla="*/ 1829594 h 2915554"/>
                <a:gd name="connsiteX32" fmla="*/ 973932 w 2410476"/>
                <a:gd name="connsiteY32" fmla="*/ 1875632 h 2915554"/>
                <a:gd name="connsiteX33" fmla="*/ 972344 w 2410476"/>
                <a:gd name="connsiteY33" fmla="*/ 1922463 h 2915554"/>
                <a:gd name="connsiteX34" fmla="*/ 972344 w 2410476"/>
                <a:gd name="connsiteY34" fmla="*/ 1970088 h 2915554"/>
                <a:gd name="connsiteX35" fmla="*/ 975519 w 2410476"/>
                <a:gd name="connsiteY35" fmla="*/ 2016919 h 2915554"/>
                <a:gd name="connsiteX36" fmla="*/ 980282 w 2410476"/>
                <a:gd name="connsiteY36" fmla="*/ 2064544 h 2915554"/>
                <a:gd name="connsiteX37" fmla="*/ 985838 w 2410476"/>
                <a:gd name="connsiteY37" fmla="*/ 2109788 h 2915554"/>
                <a:gd name="connsiteX38" fmla="*/ 995363 w 2410476"/>
                <a:gd name="connsiteY38" fmla="*/ 2157413 h 2915554"/>
                <a:gd name="connsiteX39" fmla="*/ 1007269 w 2410476"/>
                <a:gd name="connsiteY39" fmla="*/ 2204244 h 2915554"/>
                <a:gd name="connsiteX40" fmla="*/ 1020763 w 2410476"/>
                <a:gd name="connsiteY40" fmla="*/ 2250282 h 2915554"/>
                <a:gd name="connsiteX41" fmla="*/ 1038225 w 2410476"/>
                <a:gd name="connsiteY41" fmla="*/ 2295526 h 2915554"/>
                <a:gd name="connsiteX42" fmla="*/ 1058069 w 2410476"/>
                <a:gd name="connsiteY42" fmla="*/ 2339976 h 2915554"/>
                <a:gd name="connsiteX43" fmla="*/ 1078707 w 2410476"/>
                <a:gd name="connsiteY43" fmla="*/ 2386013 h 2915554"/>
                <a:gd name="connsiteX44" fmla="*/ 1101725 w 2410476"/>
                <a:gd name="connsiteY44" fmla="*/ 2429669 h 2915554"/>
                <a:gd name="connsiteX45" fmla="*/ 1100240 w 2410476"/>
                <a:gd name="connsiteY45" fmla="*/ 2430528 h 2915554"/>
                <a:gd name="connsiteX46" fmla="*/ 448263 w 2410476"/>
                <a:gd name="connsiteY46" fmla="*/ 2271553 h 2915554"/>
                <a:gd name="connsiteX47" fmla="*/ 259984 w 2410476"/>
                <a:gd name="connsiteY47" fmla="*/ 2915554 h 2915554"/>
                <a:gd name="connsiteX48" fmla="*/ 230188 w 2410476"/>
                <a:gd name="connsiteY48" fmla="*/ 2859882 h 2915554"/>
                <a:gd name="connsiteX49" fmla="*/ 200819 w 2410476"/>
                <a:gd name="connsiteY49" fmla="*/ 2803526 h 2915554"/>
                <a:gd name="connsiteX50" fmla="*/ 173832 w 2410476"/>
                <a:gd name="connsiteY50" fmla="*/ 2745582 h 2915554"/>
                <a:gd name="connsiteX51" fmla="*/ 147638 w 2410476"/>
                <a:gd name="connsiteY51" fmla="*/ 2687638 h 2915554"/>
                <a:gd name="connsiteX52" fmla="*/ 124619 w 2410476"/>
                <a:gd name="connsiteY52" fmla="*/ 2628107 h 2915554"/>
                <a:gd name="connsiteX53" fmla="*/ 103981 w 2410476"/>
                <a:gd name="connsiteY53" fmla="*/ 2568576 h 2915554"/>
                <a:gd name="connsiteX54" fmla="*/ 84138 w 2410476"/>
                <a:gd name="connsiteY54" fmla="*/ 2507457 h 2915554"/>
                <a:gd name="connsiteX55" fmla="*/ 67469 w 2410476"/>
                <a:gd name="connsiteY55" fmla="*/ 2446338 h 2915554"/>
                <a:gd name="connsiteX56" fmla="*/ 50006 w 2410476"/>
                <a:gd name="connsiteY56" fmla="*/ 2384426 h 2915554"/>
                <a:gd name="connsiteX57" fmla="*/ 38100 w 2410476"/>
                <a:gd name="connsiteY57" fmla="*/ 2323307 h 2915554"/>
                <a:gd name="connsiteX58" fmla="*/ 26194 w 2410476"/>
                <a:gd name="connsiteY58" fmla="*/ 2260601 h 2915554"/>
                <a:gd name="connsiteX59" fmla="*/ 16669 w 2410476"/>
                <a:gd name="connsiteY59" fmla="*/ 2198688 h 2915554"/>
                <a:gd name="connsiteX60" fmla="*/ 9525 w 2410476"/>
                <a:gd name="connsiteY60" fmla="*/ 2134394 h 2915554"/>
                <a:gd name="connsiteX61" fmla="*/ 4763 w 2410476"/>
                <a:gd name="connsiteY61" fmla="*/ 2070101 h 2915554"/>
                <a:gd name="connsiteX62" fmla="*/ 1588 w 2410476"/>
                <a:gd name="connsiteY62" fmla="*/ 2008188 h 2915554"/>
                <a:gd name="connsiteX63" fmla="*/ 0 w 2410476"/>
                <a:gd name="connsiteY63" fmla="*/ 1943894 h 2915554"/>
                <a:gd name="connsiteX64" fmla="*/ 3175 w 2410476"/>
                <a:gd name="connsiteY64" fmla="*/ 1843088 h 2915554"/>
                <a:gd name="connsiteX65" fmla="*/ 10319 w 2410476"/>
                <a:gd name="connsiteY65" fmla="*/ 1743869 h 2915554"/>
                <a:gd name="connsiteX66" fmla="*/ 23019 w 2410476"/>
                <a:gd name="connsiteY66" fmla="*/ 1647032 h 2915554"/>
                <a:gd name="connsiteX67" fmla="*/ 39688 w 2410476"/>
                <a:gd name="connsiteY67" fmla="*/ 1552575 h 2915554"/>
                <a:gd name="connsiteX68" fmla="*/ 61119 w 2410476"/>
                <a:gd name="connsiteY68" fmla="*/ 1458119 h 2915554"/>
                <a:gd name="connsiteX69" fmla="*/ 86519 w 2410476"/>
                <a:gd name="connsiteY69" fmla="*/ 1365250 h 2915554"/>
                <a:gd name="connsiteX70" fmla="*/ 119063 w 2410476"/>
                <a:gd name="connsiteY70" fmla="*/ 1274763 h 2915554"/>
                <a:gd name="connsiteX71" fmla="*/ 152400 w 2410476"/>
                <a:gd name="connsiteY71" fmla="*/ 1186657 h 2915554"/>
                <a:gd name="connsiteX72" fmla="*/ 192088 w 2410476"/>
                <a:gd name="connsiteY72" fmla="*/ 1100932 h 2915554"/>
                <a:gd name="connsiteX73" fmla="*/ 234950 w 2410476"/>
                <a:gd name="connsiteY73" fmla="*/ 1017588 h 2915554"/>
                <a:gd name="connsiteX74" fmla="*/ 281782 w 2410476"/>
                <a:gd name="connsiteY74" fmla="*/ 935038 h 2915554"/>
                <a:gd name="connsiteX75" fmla="*/ 332582 w 2410476"/>
                <a:gd name="connsiteY75" fmla="*/ 855663 h 2915554"/>
                <a:gd name="connsiteX76" fmla="*/ 387350 w 2410476"/>
                <a:gd name="connsiteY76" fmla="*/ 779463 h 2915554"/>
                <a:gd name="connsiteX77" fmla="*/ 443707 w 2410476"/>
                <a:gd name="connsiteY77" fmla="*/ 706438 h 2915554"/>
                <a:gd name="connsiteX78" fmla="*/ 504825 w 2410476"/>
                <a:gd name="connsiteY78" fmla="*/ 636588 h 2915554"/>
                <a:gd name="connsiteX79" fmla="*/ 569913 w 2410476"/>
                <a:gd name="connsiteY79" fmla="*/ 569913 h 2915554"/>
                <a:gd name="connsiteX80" fmla="*/ 637382 w 2410476"/>
                <a:gd name="connsiteY80" fmla="*/ 504031 h 2915554"/>
                <a:gd name="connsiteX81" fmla="*/ 707232 w 2410476"/>
                <a:gd name="connsiteY81" fmla="*/ 442913 h 2915554"/>
                <a:gd name="connsiteX82" fmla="*/ 781844 w 2410476"/>
                <a:gd name="connsiteY82" fmla="*/ 384969 h 2915554"/>
                <a:gd name="connsiteX83" fmla="*/ 858044 w 2410476"/>
                <a:gd name="connsiteY83" fmla="*/ 331788 h 2915554"/>
                <a:gd name="connsiteX84" fmla="*/ 935832 w 2410476"/>
                <a:gd name="connsiteY84" fmla="*/ 281781 h 2915554"/>
                <a:gd name="connsiteX85" fmla="*/ 1018382 w 2410476"/>
                <a:gd name="connsiteY85" fmla="*/ 234156 h 2915554"/>
                <a:gd name="connsiteX86" fmla="*/ 1101725 w 2410476"/>
                <a:gd name="connsiteY86" fmla="*/ 191294 h 2915554"/>
                <a:gd name="connsiteX87" fmla="*/ 1187450 w 2410476"/>
                <a:gd name="connsiteY87" fmla="*/ 152400 h 2915554"/>
                <a:gd name="connsiteX88" fmla="*/ 1275557 w 2410476"/>
                <a:gd name="connsiteY88" fmla="*/ 116681 h 2915554"/>
                <a:gd name="connsiteX89" fmla="*/ 1365251 w 2410476"/>
                <a:gd name="connsiteY89" fmla="*/ 86519 h 2915554"/>
                <a:gd name="connsiteX90" fmla="*/ 1458913 w 2410476"/>
                <a:gd name="connsiteY90" fmla="*/ 60325 h 2915554"/>
                <a:gd name="connsiteX91" fmla="*/ 1553369 w 2410476"/>
                <a:gd name="connsiteY91" fmla="*/ 39688 h 2915554"/>
                <a:gd name="connsiteX92" fmla="*/ 1649413 w 2410476"/>
                <a:gd name="connsiteY92" fmla="*/ 22225 h 2915554"/>
                <a:gd name="connsiteX93" fmla="*/ 1744663 w 2410476"/>
                <a:gd name="connsiteY93" fmla="*/ 10319 h 2915554"/>
                <a:gd name="connsiteX94" fmla="*/ 1843882 w 2410476"/>
                <a:gd name="connsiteY94" fmla="*/ 2381 h 2915554"/>
                <a:gd name="connsiteX95" fmla="*/ 1944688 w 2410476"/>
                <a:gd name="connsiteY95" fmla="*/ 0 h 291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410476" h="2915554">
                  <a:moveTo>
                    <a:pt x="1944688" y="0"/>
                  </a:moveTo>
                  <a:lnTo>
                    <a:pt x="1944688" y="1"/>
                  </a:lnTo>
                  <a:lnTo>
                    <a:pt x="2410476" y="487365"/>
                  </a:lnTo>
                  <a:lnTo>
                    <a:pt x="1944688" y="974728"/>
                  </a:lnTo>
                  <a:lnTo>
                    <a:pt x="1944688" y="971550"/>
                  </a:lnTo>
                  <a:lnTo>
                    <a:pt x="1880394" y="973138"/>
                  </a:lnTo>
                  <a:lnTo>
                    <a:pt x="1816894" y="979488"/>
                  </a:lnTo>
                  <a:lnTo>
                    <a:pt x="1754188" y="989807"/>
                  </a:lnTo>
                  <a:lnTo>
                    <a:pt x="1693069" y="1005682"/>
                  </a:lnTo>
                  <a:lnTo>
                    <a:pt x="1631951" y="1023938"/>
                  </a:lnTo>
                  <a:lnTo>
                    <a:pt x="1573213" y="1044575"/>
                  </a:lnTo>
                  <a:lnTo>
                    <a:pt x="1515269" y="1070769"/>
                  </a:lnTo>
                  <a:lnTo>
                    <a:pt x="1458913" y="1100932"/>
                  </a:lnTo>
                  <a:lnTo>
                    <a:pt x="1416051" y="1127125"/>
                  </a:lnTo>
                  <a:lnTo>
                    <a:pt x="1374776" y="1156494"/>
                  </a:lnTo>
                  <a:lnTo>
                    <a:pt x="1336676" y="1185069"/>
                  </a:lnTo>
                  <a:lnTo>
                    <a:pt x="1298576" y="1216819"/>
                  </a:lnTo>
                  <a:lnTo>
                    <a:pt x="1263651" y="1249363"/>
                  </a:lnTo>
                  <a:lnTo>
                    <a:pt x="1230313" y="1284288"/>
                  </a:lnTo>
                  <a:lnTo>
                    <a:pt x="1197769" y="1319213"/>
                  </a:lnTo>
                  <a:lnTo>
                    <a:pt x="1169194" y="1357313"/>
                  </a:lnTo>
                  <a:lnTo>
                    <a:pt x="1141413" y="1395413"/>
                  </a:lnTo>
                  <a:lnTo>
                    <a:pt x="1115219" y="1435100"/>
                  </a:lnTo>
                  <a:lnTo>
                    <a:pt x="1092994" y="1476375"/>
                  </a:lnTo>
                  <a:lnTo>
                    <a:pt x="1071563" y="1516857"/>
                  </a:lnTo>
                  <a:lnTo>
                    <a:pt x="1051719" y="1559719"/>
                  </a:lnTo>
                  <a:lnTo>
                    <a:pt x="1033463" y="1602582"/>
                  </a:lnTo>
                  <a:lnTo>
                    <a:pt x="1018382" y="1647032"/>
                  </a:lnTo>
                  <a:lnTo>
                    <a:pt x="1005682" y="1692275"/>
                  </a:lnTo>
                  <a:lnTo>
                    <a:pt x="995363" y="1736725"/>
                  </a:lnTo>
                  <a:lnTo>
                    <a:pt x="985838" y="1781969"/>
                  </a:lnTo>
                  <a:lnTo>
                    <a:pt x="978694" y="1829594"/>
                  </a:lnTo>
                  <a:lnTo>
                    <a:pt x="973932" y="1875632"/>
                  </a:lnTo>
                  <a:lnTo>
                    <a:pt x="972344" y="1922463"/>
                  </a:lnTo>
                  <a:lnTo>
                    <a:pt x="972344" y="1970088"/>
                  </a:lnTo>
                  <a:lnTo>
                    <a:pt x="975519" y="2016919"/>
                  </a:lnTo>
                  <a:lnTo>
                    <a:pt x="980282" y="2064544"/>
                  </a:lnTo>
                  <a:lnTo>
                    <a:pt x="985838" y="2109788"/>
                  </a:lnTo>
                  <a:lnTo>
                    <a:pt x="995363" y="2157413"/>
                  </a:lnTo>
                  <a:lnTo>
                    <a:pt x="1007269" y="2204244"/>
                  </a:lnTo>
                  <a:lnTo>
                    <a:pt x="1020763" y="2250282"/>
                  </a:lnTo>
                  <a:lnTo>
                    <a:pt x="1038225" y="2295526"/>
                  </a:lnTo>
                  <a:lnTo>
                    <a:pt x="1058069" y="2339976"/>
                  </a:lnTo>
                  <a:lnTo>
                    <a:pt x="1078707" y="2386013"/>
                  </a:lnTo>
                  <a:lnTo>
                    <a:pt x="1101725" y="2429669"/>
                  </a:lnTo>
                  <a:lnTo>
                    <a:pt x="1100240" y="2430528"/>
                  </a:lnTo>
                  <a:lnTo>
                    <a:pt x="448263" y="2271553"/>
                  </a:lnTo>
                  <a:lnTo>
                    <a:pt x="259984" y="2915554"/>
                  </a:lnTo>
                  <a:lnTo>
                    <a:pt x="230188" y="2859882"/>
                  </a:lnTo>
                  <a:lnTo>
                    <a:pt x="200819" y="2803526"/>
                  </a:lnTo>
                  <a:lnTo>
                    <a:pt x="173832" y="2745582"/>
                  </a:lnTo>
                  <a:lnTo>
                    <a:pt x="147638" y="2687638"/>
                  </a:lnTo>
                  <a:lnTo>
                    <a:pt x="124619" y="2628107"/>
                  </a:lnTo>
                  <a:lnTo>
                    <a:pt x="103981" y="2568576"/>
                  </a:lnTo>
                  <a:lnTo>
                    <a:pt x="84138" y="2507457"/>
                  </a:lnTo>
                  <a:lnTo>
                    <a:pt x="67469" y="2446338"/>
                  </a:lnTo>
                  <a:lnTo>
                    <a:pt x="50006" y="2384426"/>
                  </a:lnTo>
                  <a:lnTo>
                    <a:pt x="38100" y="2323307"/>
                  </a:lnTo>
                  <a:lnTo>
                    <a:pt x="26194" y="2260601"/>
                  </a:lnTo>
                  <a:lnTo>
                    <a:pt x="16669" y="2198688"/>
                  </a:lnTo>
                  <a:lnTo>
                    <a:pt x="9525" y="2134394"/>
                  </a:lnTo>
                  <a:lnTo>
                    <a:pt x="4763" y="2070101"/>
                  </a:lnTo>
                  <a:lnTo>
                    <a:pt x="1588" y="2008188"/>
                  </a:lnTo>
                  <a:lnTo>
                    <a:pt x="0" y="1943894"/>
                  </a:lnTo>
                  <a:lnTo>
                    <a:pt x="3175" y="1843088"/>
                  </a:lnTo>
                  <a:lnTo>
                    <a:pt x="10319" y="1743869"/>
                  </a:lnTo>
                  <a:lnTo>
                    <a:pt x="23019" y="1647032"/>
                  </a:lnTo>
                  <a:lnTo>
                    <a:pt x="39688" y="1552575"/>
                  </a:lnTo>
                  <a:lnTo>
                    <a:pt x="61119" y="1458119"/>
                  </a:lnTo>
                  <a:lnTo>
                    <a:pt x="86519" y="1365250"/>
                  </a:lnTo>
                  <a:lnTo>
                    <a:pt x="119063" y="1274763"/>
                  </a:lnTo>
                  <a:lnTo>
                    <a:pt x="152400" y="1186657"/>
                  </a:lnTo>
                  <a:lnTo>
                    <a:pt x="192088" y="1100932"/>
                  </a:lnTo>
                  <a:lnTo>
                    <a:pt x="234950" y="1017588"/>
                  </a:lnTo>
                  <a:lnTo>
                    <a:pt x="281782" y="935038"/>
                  </a:lnTo>
                  <a:lnTo>
                    <a:pt x="332582" y="855663"/>
                  </a:lnTo>
                  <a:lnTo>
                    <a:pt x="387350" y="779463"/>
                  </a:lnTo>
                  <a:lnTo>
                    <a:pt x="443707" y="706438"/>
                  </a:lnTo>
                  <a:lnTo>
                    <a:pt x="504825" y="636588"/>
                  </a:lnTo>
                  <a:lnTo>
                    <a:pt x="569913" y="569913"/>
                  </a:lnTo>
                  <a:lnTo>
                    <a:pt x="637382" y="504031"/>
                  </a:lnTo>
                  <a:lnTo>
                    <a:pt x="707232" y="442913"/>
                  </a:lnTo>
                  <a:lnTo>
                    <a:pt x="781844" y="384969"/>
                  </a:lnTo>
                  <a:lnTo>
                    <a:pt x="858044" y="331788"/>
                  </a:lnTo>
                  <a:lnTo>
                    <a:pt x="935832" y="281781"/>
                  </a:lnTo>
                  <a:lnTo>
                    <a:pt x="1018382" y="234156"/>
                  </a:lnTo>
                  <a:lnTo>
                    <a:pt x="1101725" y="191294"/>
                  </a:lnTo>
                  <a:lnTo>
                    <a:pt x="1187450" y="152400"/>
                  </a:lnTo>
                  <a:lnTo>
                    <a:pt x="1275557" y="116681"/>
                  </a:lnTo>
                  <a:lnTo>
                    <a:pt x="1365251" y="86519"/>
                  </a:lnTo>
                  <a:lnTo>
                    <a:pt x="1458913" y="60325"/>
                  </a:lnTo>
                  <a:lnTo>
                    <a:pt x="1553369" y="39688"/>
                  </a:lnTo>
                  <a:lnTo>
                    <a:pt x="1649413" y="22225"/>
                  </a:lnTo>
                  <a:lnTo>
                    <a:pt x="1744663" y="10319"/>
                  </a:lnTo>
                  <a:lnTo>
                    <a:pt x="1843882" y="2381"/>
                  </a:lnTo>
                  <a:lnTo>
                    <a:pt x="19446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TextBox 27"/>
            <p:cNvSpPr txBox="1"/>
            <p:nvPr/>
          </p:nvSpPr>
          <p:spPr bwMode="auto">
            <a:xfrm>
              <a:off x="2242400" y="2566872"/>
              <a:ext cx="718145" cy="3877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2"/>
            </p:custDataLst>
          </p:nvPr>
        </p:nvGrpSpPr>
        <p:grpSpPr>
          <a:xfrm>
            <a:off x="2329867" y="3745830"/>
            <a:ext cx="3032600" cy="1454692"/>
            <a:chOff x="2329867" y="3745830"/>
            <a:chExt cx="3032600" cy="1454692"/>
          </a:xfrm>
        </p:grpSpPr>
        <p:sp>
          <p:nvSpPr>
            <p:cNvPr id="7" name="Freeform: Shape 6"/>
            <p:cNvSpPr/>
            <p:nvPr/>
          </p:nvSpPr>
          <p:spPr bwMode="auto">
            <a:xfrm rot="21126231">
              <a:off x="2329867" y="3745830"/>
              <a:ext cx="3032600" cy="1454692"/>
            </a:xfrm>
            <a:custGeom>
              <a:avLst/>
              <a:gdLst>
                <a:gd name="connsiteX0" fmla="*/ 189176 w 3369375"/>
                <a:gd name="connsiteY0" fmla="*/ 0 h 1616238"/>
                <a:gd name="connsiteX1" fmla="*/ 841726 w 3369375"/>
                <a:gd name="connsiteY1" fmla="*/ 159115 h 1616238"/>
                <a:gd name="connsiteX2" fmla="*/ 842075 w 3369375"/>
                <a:gd name="connsiteY2" fmla="*/ 158913 h 1616238"/>
                <a:gd name="connsiteX3" fmla="*/ 842300 w 3369375"/>
                <a:gd name="connsiteY3" fmla="*/ 159255 h 1616238"/>
                <a:gd name="connsiteX4" fmla="*/ 844139 w 3369375"/>
                <a:gd name="connsiteY4" fmla="*/ 159704 h 1616238"/>
                <a:gd name="connsiteX5" fmla="*/ 843019 w 3369375"/>
                <a:gd name="connsiteY5" fmla="*/ 160350 h 1616238"/>
                <a:gd name="connsiteX6" fmla="*/ 877000 w 3369375"/>
                <a:gd name="connsiteY6" fmla="*/ 212123 h 1616238"/>
                <a:gd name="connsiteX7" fmla="*/ 913513 w 3369375"/>
                <a:gd name="connsiteY7" fmla="*/ 264540 h 1616238"/>
                <a:gd name="connsiteX8" fmla="*/ 953200 w 3369375"/>
                <a:gd name="connsiteY8" fmla="*/ 312985 h 1616238"/>
                <a:gd name="connsiteX9" fmla="*/ 997650 w 3369375"/>
                <a:gd name="connsiteY9" fmla="*/ 360636 h 1616238"/>
                <a:gd name="connsiteX10" fmla="*/ 1043688 w 3369375"/>
                <a:gd name="connsiteY10" fmla="*/ 402727 h 1616238"/>
                <a:gd name="connsiteX11" fmla="*/ 1092106 w 3369375"/>
                <a:gd name="connsiteY11" fmla="*/ 444025 h 1616238"/>
                <a:gd name="connsiteX12" fmla="*/ 1143700 w 3369375"/>
                <a:gd name="connsiteY12" fmla="*/ 480557 h 1616238"/>
                <a:gd name="connsiteX13" fmla="*/ 1199263 w 3369375"/>
                <a:gd name="connsiteY13" fmla="*/ 514707 h 1616238"/>
                <a:gd name="connsiteX14" fmla="*/ 1242919 w 3369375"/>
                <a:gd name="connsiteY14" fmla="*/ 538532 h 1616238"/>
                <a:gd name="connsiteX15" fmla="*/ 1287369 w 3369375"/>
                <a:gd name="connsiteY15" fmla="*/ 559975 h 1616238"/>
                <a:gd name="connsiteX16" fmla="*/ 1332613 w 3369375"/>
                <a:gd name="connsiteY16" fmla="*/ 578242 h 1616238"/>
                <a:gd name="connsiteX17" fmla="*/ 1378650 w 3369375"/>
                <a:gd name="connsiteY17" fmla="*/ 594919 h 1616238"/>
                <a:gd name="connsiteX18" fmla="*/ 1424688 w 3369375"/>
                <a:gd name="connsiteY18" fmla="*/ 609215 h 1616238"/>
                <a:gd name="connsiteX19" fmla="*/ 1471519 w 3369375"/>
                <a:gd name="connsiteY19" fmla="*/ 621127 h 1616238"/>
                <a:gd name="connsiteX20" fmla="*/ 1517556 w 3369375"/>
                <a:gd name="connsiteY20" fmla="*/ 629863 h 1616238"/>
                <a:gd name="connsiteX21" fmla="*/ 1564388 w 3369375"/>
                <a:gd name="connsiteY21" fmla="*/ 637805 h 1616238"/>
                <a:gd name="connsiteX22" fmla="*/ 1612013 w 3369375"/>
                <a:gd name="connsiteY22" fmla="*/ 642570 h 1616238"/>
                <a:gd name="connsiteX23" fmla="*/ 1658844 w 3369375"/>
                <a:gd name="connsiteY23" fmla="*/ 644159 h 1616238"/>
                <a:gd name="connsiteX24" fmla="*/ 1706469 w 3369375"/>
                <a:gd name="connsiteY24" fmla="*/ 644159 h 1616238"/>
                <a:gd name="connsiteX25" fmla="*/ 1751713 w 3369375"/>
                <a:gd name="connsiteY25" fmla="*/ 642570 h 1616238"/>
                <a:gd name="connsiteX26" fmla="*/ 1799338 w 3369375"/>
                <a:gd name="connsiteY26" fmla="*/ 637805 h 1616238"/>
                <a:gd name="connsiteX27" fmla="*/ 1845375 w 3369375"/>
                <a:gd name="connsiteY27" fmla="*/ 631452 h 1616238"/>
                <a:gd name="connsiteX28" fmla="*/ 1890619 w 3369375"/>
                <a:gd name="connsiteY28" fmla="*/ 622716 h 1616238"/>
                <a:gd name="connsiteX29" fmla="*/ 1936656 w 3369375"/>
                <a:gd name="connsiteY29" fmla="*/ 611597 h 1616238"/>
                <a:gd name="connsiteX30" fmla="*/ 1980313 w 3369375"/>
                <a:gd name="connsiteY30" fmla="*/ 598096 h 1616238"/>
                <a:gd name="connsiteX31" fmla="*/ 2024763 w 3369375"/>
                <a:gd name="connsiteY31" fmla="*/ 583007 h 1616238"/>
                <a:gd name="connsiteX32" fmla="*/ 2069213 w 3369375"/>
                <a:gd name="connsiteY32" fmla="*/ 566329 h 1616238"/>
                <a:gd name="connsiteX33" fmla="*/ 2112075 w 3369375"/>
                <a:gd name="connsiteY33" fmla="*/ 546474 h 1616238"/>
                <a:gd name="connsiteX34" fmla="*/ 2152556 w 3369375"/>
                <a:gd name="connsiteY34" fmla="*/ 525031 h 1616238"/>
                <a:gd name="connsiteX35" fmla="*/ 2193831 w 3369375"/>
                <a:gd name="connsiteY35" fmla="*/ 500412 h 1616238"/>
                <a:gd name="connsiteX36" fmla="*/ 2231931 w 3369375"/>
                <a:gd name="connsiteY36" fmla="*/ 476586 h 1616238"/>
                <a:gd name="connsiteX37" fmla="*/ 2271619 w 3369375"/>
                <a:gd name="connsiteY37" fmla="*/ 448790 h 1616238"/>
                <a:gd name="connsiteX38" fmla="*/ 2308131 w 3369375"/>
                <a:gd name="connsiteY38" fmla="*/ 418611 h 1616238"/>
                <a:gd name="connsiteX39" fmla="*/ 2344644 w 3369375"/>
                <a:gd name="connsiteY39" fmla="*/ 387638 h 1616238"/>
                <a:gd name="connsiteX40" fmla="*/ 2378775 w 3369375"/>
                <a:gd name="connsiteY40" fmla="*/ 354282 h 1616238"/>
                <a:gd name="connsiteX41" fmla="*/ 2412113 w 3369375"/>
                <a:gd name="connsiteY41" fmla="*/ 317750 h 1616238"/>
                <a:gd name="connsiteX42" fmla="*/ 2442275 w 3369375"/>
                <a:gd name="connsiteY42" fmla="*/ 281217 h 1616238"/>
                <a:gd name="connsiteX43" fmla="*/ 2473231 w 3369375"/>
                <a:gd name="connsiteY43" fmla="*/ 241508 h 1616238"/>
                <a:gd name="connsiteX44" fmla="*/ 2500219 w 3369375"/>
                <a:gd name="connsiteY44" fmla="*/ 201799 h 1616238"/>
                <a:gd name="connsiteX45" fmla="*/ 2526413 w 3369375"/>
                <a:gd name="connsiteY45" fmla="*/ 158913 h 1616238"/>
                <a:gd name="connsiteX46" fmla="*/ 2529731 w 3369375"/>
                <a:gd name="connsiteY46" fmla="*/ 160829 h 1616238"/>
                <a:gd name="connsiteX47" fmla="*/ 2716561 w 3369375"/>
                <a:gd name="connsiteY47" fmla="*/ 803348 h 1616238"/>
                <a:gd name="connsiteX48" fmla="*/ 3368680 w 3369375"/>
                <a:gd name="connsiteY48" fmla="*/ 645346 h 1616238"/>
                <a:gd name="connsiteX49" fmla="*/ 3369375 w 3369375"/>
                <a:gd name="connsiteY49" fmla="*/ 645747 h 1616238"/>
                <a:gd name="connsiteX50" fmla="*/ 3335244 w 3369375"/>
                <a:gd name="connsiteY50" fmla="*/ 700546 h 1616238"/>
                <a:gd name="connsiteX51" fmla="*/ 3300319 w 3369375"/>
                <a:gd name="connsiteY51" fmla="*/ 753756 h 1616238"/>
                <a:gd name="connsiteX52" fmla="*/ 3265394 w 3369375"/>
                <a:gd name="connsiteY52" fmla="*/ 805378 h 1616238"/>
                <a:gd name="connsiteX53" fmla="*/ 3227294 w 3369375"/>
                <a:gd name="connsiteY53" fmla="*/ 857000 h 1616238"/>
                <a:gd name="connsiteX54" fmla="*/ 3187606 w 3369375"/>
                <a:gd name="connsiteY54" fmla="*/ 906239 h 1616238"/>
                <a:gd name="connsiteX55" fmla="*/ 3146331 w 3369375"/>
                <a:gd name="connsiteY55" fmla="*/ 954684 h 1616238"/>
                <a:gd name="connsiteX56" fmla="*/ 3104263 w 3369375"/>
                <a:gd name="connsiteY56" fmla="*/ 1002335 h 1616238"/>
                <a:gd name="connsiteX57" fmla="*/ 3059813 w 3369375"/>
                <a:gd name="connsiteY57" fmla="*/ 1047604 h 1616238"/>
                <a:gd name="connsiteX58" fmla="*/ 3013775 w 3369375"/>
                <a:gd name="connsiteY58" fmla="*/ 1092078 h 1616238"/>
                <a:gd name="connsiteX59" fmla="*/ 2966944 w 3369375"/>
                <a:gd name="connsiteY59" fmla="*/ 1134964 h 1616238"/>
                <a:gd name="connsiteX60" fmla="*/ 2917731 w 3369375"/>
                <a:gd name="connsiteY60" fmla="*/ 1176261 h 1616238"/>
                <a:gd name="connsiteX61" fmla="*/ 2869313 w 3369375"/>
                <a:gd name="connsiteY61" fmla="*/ 1215970 h 1616238"/>
                <a:gd name="connsiteX62" fmla="*/ 2817719 w 3369375"/>
                <a:gd name="connsiteY62" fmla="*/ 1254091 h 1616238"/>
                <a:gd name="connsiteX63" fmla="*/ 2765331 w 3369375"/>
                <a:gd name="connsiteY63" fmla="*/ 1289035 h 1616238"/>
                <a:gd name="connsiteX64" fmla="*/ 2712150 w 3369375"/>
                <a:gd name="connsiteY64" fmla="*/ 1323979 h 1616238"/>
                <a:gd name="connsiteX65" fmla="*/ 2657381 w 3369375"/>
                <a:gd name="connsiteY65" fmla="*/ 1357335 h 1616238"/>
                <a:gd name="connsiteX66" fmla="*/ 2569275 w 3369375"/>
                <a:gd name="connsiteY66" fmla="*/ 1404986 h 1616238"/>
                <a:gd name="connsiteX67" fmla="*/ 2478788 w 3369375"/>
                <a:gd name="connsiteY67" fmla="*/ 1447077 h 1616238"/>
                <a:gd name="connsiteX68" fmla="*/ 2389094 w 3369375"/>
                <a:gd name="connsiteY68" fmla="*/ 1485198 h 1616238"/>
                <a:gd name="connsiteX69" fmla="*/ 2297813 w 3369375"/>
                <a:gd name="connsiteY69" fmla="*/ 1519348 h 1616238"/>
                <a:gd name="connsiteX70" fmla="*/ 2206531 w 3369375"/>
                <a:gd name="connsiteY70" fmla="*/ 1546350 h 1616238"/>
                <a:gd name="connsiteX71" fmla="*/ 2113663 w 3369375"/>
                <a:gd name="connsiteY71" fmla="*/ 1570970 h 1616238"/>
                <a:gd name="connsiteX72" fmla="*/ 2018413 w 3369375"/>
                <a:gd name="connsiteY72" fmla="*/ 1589236 h 1616238"/>
                <a:gd name="connsiteX73" fmla="*/ 1925544 w 3369375"/>
                <a:gd name="connsiteY73" fmla="*/ 1602737 h 1616238"/>
                <a:gd name="connsiteX74" fmla="*/ 1831088 w 3369375"/>
                <a:gd name="connsiteY74" fmla="*/ 1612267 h 1616238"/>
                <a:gd name="connsiteX75" fmla="*/ 1736631 w 3369375"/>
                <a:gd name="connsiteY75" fmla="*/ 1616238 h 1616238"/>
                <a:gd name="connsiteX76" fmla="*/ 1643763 w 3369375"/>
                <a:gd name="connsiteY76" fmla="*/ 1616238 h 1616238"/>
                <a:gd name="connsiteX77" fmla="*/ 1549306 w 3369375"/>
                <a:gd name="connsiteY77" fmla="*/ 1613856 h 1616238"/>
                <a:gd name="connsiteX78" fmla="*/ 1456438 w 3369375"/>
                <a:gd name="connsiteY78" fmla="*/ 1604325 h 1616238"/>
                <a:gd name="connsiteX79" fmla="*/ 1363569 w 3369375"/>
                <a:gd name="connsiteY79" fmla="*/ 1590824 h 1616238"/>
                <a:gd name="connsiteX80" fmla="*/ 1272288 w 3369375"/>
                <a:gd name="connsiteY80" fmla="*/ 1572558 h 1616238"/>
                <a:gd name="connsiteX81" fmla="*/ 1181800 w 3369375"/>
                <a:gd name="connsiteY81" fmla="*/ 1551115 h 1616238"/>
                <a:gd name="connsiteX82" fmla="*/ 1092106 w 3369375"/>
                <a:gd name="connsiteY82" fmla="*/ 1524907 h 1616238"/>
                <a:gd name="connsiteX83" fmla="*/ 1004000 w 3369375"/>
                <a:gd name="connsiteY83" fmla="*/ 1494728 h 1616238"/>
                <a:gd name="connsiteX84" fmla="*/ 916688 w 3369375"/>
                <a:gd name="connsiteY84" fmla="*/ 1459784 h 1616238"/>
                <a:gd name="connsiteX85" fmla="*/ 831756 w 3369375"/>
                <a:gd name="connsiteY85" fmla="*/ 1420075 h 1616238"/>
                <a:gd name="connsiteX86" fmla="*/ 749206 w 3369375"/>
                <a:gd name="connsiteY86" fmla="*/ 1377189 h 1616238"/>
                <a:gd name="connsiteX87" fmla="*/ 666656 w 3369375"/>
                <a:gd name="connsiteY87" fmla="*/ 1330332 h 1616238"/>
                <a:gd name="connsiteX88" fmla="*/ 588869 w 3369375"/>
                <a:gd name="connsiteY88" fmla="*/ 1279505 h 1616238"/>
                <a:gd name="connsiteX89" fmla="*/ 511875 w 3369375"/>
                <a:gd name="connsiteY89" fmla="*/ 1223118 h 1616238"/>
                <a:gd name="connsiteX90" fmla="*/ 436469 w 3369375"/>
                <a:gd name="connsiteY90" fmla="*/ 1165143 h 1616238"/>
                <a:gd name="connsiteX91" fmla="*/ 365031 w 3369375"/>
                <a:gd name="connsiteY91" fmla="*/ 1101608 h 1616238"/>
                <a:gd name="connsiteX92" fmla="*/ 296769 w 3369375"/>
                <a:gd name="connsiteY92" fmla="*/ 1035691 h 1616238"/>
                <a:gd name="connsiteX93" fmla="*/ 230888 w 3369375"/>
                <a:gd name="connsiteY93" fmla="*/ 964214 h 1616238"/>
                <a:gd name="connsiteX94" fmla="*/ 168975 w 3369375"/>
                <a:gd name="connsiteY94" fmla="*/ 889561 h 1616238"/>
                <a:gd name="connsiteX95" fmla="*/ 109444 w 3369375"/>
                <a:gd name="connsiteY95" fmla="*/ 811731 h 1616238"/>
                <a:gd name="connsiteX96" fmla="*/ 53088 w 3369375"/>
                <a:gd name="connsiteY96" fmla="*/ 730725 h 1616238"/>
                <a:gd name="connsiteX97" fmla="*/ 1117 w 3369375"/>
                <a:gd name="connsiteY97" fmla="*/ 646423 h 1616238"/>
                <a:gd name="connsiteX98" fmla="*/ 0 w 3369375"/>
                <a:gd name="connsiteY98" fmla="*/ 647067 h 16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69375" h="1616238">
                  <a:moveTo>
                    <a:pt x="189176" y="0"/>
                  </a:moveTo>
                  <a:lnTo>
                    <a:pt x="841726" y="159115"/>
                  </a:lnTo>
                  <a:lnTo>
                    <a:pt x="842075" y="158913"/>
                  </a:lnTo>
                  <a:lnTo>
                    <a:pt x="842300" y="159255"/>
                  </a:lnTo>
                  <a:lnTo>
                    <a:pt x="844139" y="159704"/>
                  </a:lnTo>
                  <a:lnTo>
                    <a:pt x="843019" y="160350"/>
                  </a:lnTo>
                  <a:lnTo>
                    <a:pt x="877000" y="212123"/>
                  </a:lnTo>
                  <a:lnTo>
                    <a:pt x="913513" y="264540"/>
                  </a:lnTo>
                  <a:lnTo>
                    <a:pt x="953200" y="312985"/>
                  </a:lnTo>
                  <a:lnTo>
                    <a:pt x="997650" y="360636"/>
                  </a:lnTo>
                  <a:lnTo>
                    <a:pt x="1043688" y="402727"/>
                  </a:lnTo>
                  <a:lnTo>
                    <a:pt x="1092106" y="444025"/>
                  </a:lnTo>
                  <a:lnTo>
                    <a:pt x="1143700" y="480557"/>
                  </a:lnTo>
                  <a:lnTo>
                    <a:pt x="1199263" y="514707"/>
                  </a:lnTo>
                  <a:lnTo>
                    <a:pt x="1242919" y="538532"/>
                  </a:lnTo>
                  <a:lnTo>
                    <a:pt x="1287369" y="559975"/>
                  </a:lnTo>
                  <a:lnTo>
                    <a:pt x="1332613" y="578242"/>
                  </a:lnTo>
                  <a:lnTo>
                    <a:pt x="1378650" y="594919"/>
                  </a:lnTo>
                  <a:lnTo>
                    <a:pt x="1424688" y="609215"/>
                  </a:lnTo>
                  <a:lnTo>
                    <a:pt x="1471519" y="621127"/>
                  </a:lnTo>
                  <a:lnTo>
                    <a:pt x="1517556" y="629863"/>
                  </a:lnTo>
                  <a:lnTo>
                    <a:pt x="1564388" y="637805"/>
                  </a:lnTo>
                  <a:lnTo>
                    <a:pt x="1612013" y="642570"/>
                  </a:lnTo>
                  <a:lnTo>
                    <a:pt x="1658844" y="644159"/>
                  </a:lnTo>
                  <a:lnTo>
                    <a:pt x="1706469" y="644159"/>
                  </a:lnTo>
                  <a:lnTo>
                    <a:pt x="1751713" y="642570"/>
                  </a:lnTo>
                  <a:lnTo>
                    <a:pt x="1799338" y="637805"/>
                  </a:lnTo>
                  <a:lnTo>
                    <a:pt x="1845375" y="631452"/>
                  </a:lnTo>
                  <a:lnTo>
                    <a:pt x="1890619" y="622716"/>
                  </a:lnTo>
                  <a:lnTo>
                    <a:pt x="1936656" y="611597"/>
                  </a:lnTo>
                  <a:lnTo>
                    <a:pt x="1980313" y="598096"/>
                  </a:lnTo>
                  <a:lnTo>
                    <a:pt x="2024763" y="583007"/>
                  </a:lnTo>
                  <a:lnTo>
                    <a:pt x="2069213" y="566329"/>
                  </a:lnTo>
                  <a:lnTo>
                    <a:pt x="2112075" y="546474"/>
                  </a:lnTo>
                  <a:lnTo>
                    <a:pt x="2152556" y="525031"/>
                  </a:lnTo>
                  <a:lnTo>
                    <a:pt x="2193831" y="500412"/>
                  </a:lnTo>
                  <a:lnTo>
                    <a:pt x="2231931" y="476586"/>
                  </a:lnTo>
                  <a:lnTo>
                    <a:pt x="2271619" y="448790"/>
                  </a:lnTo>
                  <a:lnTo>
                    <a:pt x="2308131" y="418611"/>
                  </a:lnTo>
                  <a:lnTo>
                    <a:pt x="2344644" y="387638"/>
                  </a:lnTo>
                  <a:lnTo>
                    <a:pt x="2378775" y="354282"/>
                  </a:lnTo>
                  <a:lnTo>
                    <a:pt x="2412113" y="317750"/>
                  </a:lnTo>
                  <a:lnTo>
                    <a:pt x="2442275" y="281217"/>
                  </a:lnTo>
                  <a:lnTo>
                    <a:pt x="2473231" y="241508"/>
                  </a:lnTo>
                  <a:lnTo>
                    <a:pt x="2500219" y="201799"/>
                  </a:lnTo>
                  <a:lnTo>
                    <a:pt x="2526413" y="158913"/>
                  </a:lnTo>
                  <a:lnTo>
                    <a:pt x="2529731" y="160829"/>
                  </a:lnTo>
                  <a:lnTo>
                    <a:pt x="2716561" y="803348"/>
                  </a:lnTo>
                  <a:lnTo>
                    <a:pt x="3368680" y="645346"/>
                  </a:lnTo>
                  <a:lnTo>
                    <a:pt x="3369375" y="645747"/>
                  </a:lnTo>
                  <a:lnTo>
                    <a:pt x="3335244" y="700546"/>
                  </a:lnTo>
                  <a:lnTo>
                    <a:pt x="3300319" y="753756"/>
                  </a:lnTo>
                  <a:lnTo>
                    <a:pt x="3265394" y="805378"/>
                  </a:lnTo>
                  <a:lnTo>
                    <a:pt x="3227294" y="857000"/>
                  </a:lnTo>
                  <a:lnTo>
                    <a:pt x="3187606" y="906239"/>
                  </a:lnTo>
                  <a:lnTo>
                    <a:pt x="3146331" y="954684"/>
                  </a:lnTo>
                  <a:lnTo>
                    <a:pt x="3104263" y="1002335"/>
                  </a:lnTo>
                  <a:lnTo>
                    <a:pt x="3059813" y="1047604"/>
                  </a:lnTo>
                  <a:lnTo>
                    <a:pt x="3013775" y="1092078"/>
                  </a:lnTo>
                  <a:lnTo>
                    <a:pt x="2966944" y="1134964"/>
                  </a:lnTo>
                  <a:lnTo>
                    <a:pt x="2917731" y="1176261"/>
                  </a:lnTo>
                  <a:lnTo>
                    <a:pt x="2869313" y="1215970"/>
                  </a:lnTo>
                  <a:lnTo>
                    <a:pt x="2817719" y="1254091"/>
                  </a:lnTo>
                  <a:lnTo>
                    <a:pt x="2765331" y="1289035"/>
                  </a:lnTo>
                  <a:lnTo>
                    <a:pt x="2712150" y="1323979"/>
                  </a:lnTo>
                  <a:lnTo>
                    <a:pt x="2657381" y="1357335"/>
                  </a:lnTo>
                  <a:lnTo>
                    <a:pt x="2569275" y="1404986"/>
                  </a:lnTo>
                  <a:lnTo>
                    <a:pt x="2478788" y="1447077"/>
                  </a:lnTo>
                  <a:lnTo>
                    <a:pt x="2389094" y="1485198"/>
                  </a:lnTo>
                  <a:lnTo>
                    <a:pt x="2297813" y="1519348"/>
                  </a:lnTo>
                  <a:lnTo>
                    <a:pt x="2206531" y="1546350"/>
                  </a:lnTo>
                  <a:lnTo>
                    <a:pt x="2113663" y="1570970"/>
                  </a:lnTo>
                  <a:lnTo>
                    <a:pt x="2018413" y="1589236"/>
                  </a:lnTo>
                  <a:lnTo>
                    <a:pt x="1925544" y="1602737"/>
                  </a:lnTo>
                  <a:lnTo>
                    <a:pt x="1831088" y="1612267"/>
                  </a:lnTo>
                  <a:lnTo>
                    <a:pt x="1736631" y="1616238"/>
                  </a:lnTo>
                  <a:lnTo>
                    <a:pt x="1643763" y="1616238"/>
                  </a:lnTo>
                  <a:lnTo>
                    <a:pt x="1549306" y="1613856"/>
                  </a:lnTo>
                  <a:lnTo>
                    <a:pt x="1456438" y="1604325"/>
                  </a:lnTo>
                  <a:lnTo>
                    <a:pt x="1363569" y="1590824"/>
                  </a:lnTo>
                  <a:lnTo>
                    <a:pt x="1272288" y="1572558"/>
                  </a:lnTo>
                  <a:lnTo>
                    <a:pt x="1181800" y="1551115"/>
                  </a:lnTo>
                  <a:lnTo>
                    <a:pt x="1092106" y="1524907"/>
                  </a:lnTo>
                  <a:lnTo>
                    <a:pt x="1004000" y="1494728"/>
                  </a:lnTo>
                  <a:lnTo>
                    <a:pt x="916688" y="1459784"/>
                  </a:lnTo>
                  <a:lnTo>
                    <a:pt x="831756" y="1420075"/>
                  </a:lnTo>
                  <a:lnTo>
                    <a:pt x="749206" y="1377189"/>
                  </a:lnTo>
                  <a:lnTo>
                    <a:pt x="666656" y="1330332"/>
                  </a:lnTo>
                  <a:lnTo>
                    <a:pt x="588869" y="1279505"/>
                  </a:lnTo>
                  <a:lnTo>
                    <a:pt x="511875" y="1223118"/>
                  </a:lnTo>
                  <a:lnTo>
                    <a:pt x="436469" y="1165143"/>
                  </a:lnTo>
                  <a:lnTo>
                    <a:pt x="365031" y="1101608"/>
                  </a:lnTo>
                  <a:lnTo>
                    <a:pt x="296769" y="1035691"/>
                  </a:lnTo>
                  <a:lnTo>
                    <a:pt x="230888" y="964214"/>
                  </a:lnTo>
                  <a:lnTo>
                    <a:pt x="168975" y="889561"/>
                  </a:lnTo>
                  <a:lnTo>
                    <a:pt x="109444" y="811731"/>
                  </a:lnTo>
                  <a:lnTo>
                    <a:pt x="53088" y="730725"/>
                  </a:lnTo>
                  <a:lnTo>
                    <a:pt x="1117" y="646423"/>
                  </a:lnTo>
                  <a:lnTo>
                    <a:pt x="0" y="647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TextBox 28"/>
            <p:cNvSpPr txBox="1"/>
            <p:nvPr/>
          </p:nvSpPr>
          <p:spPr bwMode="auto">
            <a:xfrm>
              <a:off x="3311175" y="4530281"/>
              <a:ext cx="718145" cy="3877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3662223" y="1557567"/>
            <a:ext cx="1750314" cy="2770414"/>
            <a:chOff x="3662223" y="1557567"/>
            <a:chExt cx="1750314" cy="2770414"/>
          </a:xfrm>
        </p:grpSpPr>
        <p:sp>
          <p:nvSpPr>
            <p:cNvPr id="9" name="Freeform: Shape 8"/>
            <p:cNvSpPr/>
            <p:nvPr/>
          </p:nvSpPr>
          <p:spPr>
            <a:xfrm rot="4926231">
              <a:off x="3152173" y="2067617"/>
              <a:ext cx="2770414" cy="1750314"/>
            </a:xfrm>
            <a:custGeom>
              <a:avLst/>
              <a:gdLst>
                <a:gd name="connsiteX0" fmla="*/ 2430733 w 3078073"/>
                <a:gd name="connsiteY0" fmla="*/ 1102194 h 1944689"/>
                <a:gd name="connsiteX1" fmla="*/ 2919325 w 3078073"/>
                <a:gd name="connsiteY1" fmla="*/ 258766 h 1944689"/>
                <a:gd name="connsiteX2" fmla="*/ 3078073 w 3078073"/>
                <a:gd name="connsiteY2" fmla="*/ 913962 h 1944689"/>
                <a:gd name="connsiteX3" fmla="*/ 971551 w 3078073"/>
                <a:gd name="connsiteY3" fmla="*/ 1944689 h 1944689"/>
                <a:gd name="connsiteX4" fmla="*/ 971644 w 3078073"/>
                <a:gd name="connsiteY4" fmla="*/ 1941742 h 1944689"/>
                <a:gd name="connsiteX5" fmla="*/ 974728 w 3078073"/>
                <a:gd name="connsiteY5" fmla="*/ 1944689 h 1944689"/>
                <a:gd name="connsiteX6" fmla="*/ 0 w 3078073"/>
                <a:gd name="connsiteY6" fmla="*/ 1944689 h 1944689"/>
                <a:gd name="connsiteX7" fmla="*/ 1588 w 3078073"/>
                <a:gd name="connsiteY7" fmla="*/ 1880395 h 1944689"/>
                <a:gd name="connsiteX8" fmla="*/ 3969 w 3078073"/>
                <a:gd name="connsiteY8" fmla="*/ 1816895 h 1944689"/>
                <a:gd name="connsiteX9" fmla="*/ 8732 w 3078073"/>
                <a:gd name="connsiteY9" fmla="*/ 1754189 h 1944689"/>
                <a:gd name="connsiteX10" fmla="*/ 16669 w 3078073"/>
                <a:gd name="connsiteY10" fmla="*/ 1689895 h 1944689"/>
                <a:gd name="connsiteX11" fmla="*/ 25401 w 3078073"/>
                <a:gd name="connsiteY11" fmla="*/ 1627982 h 1944689"/>
                <a:gd name="connsiteX12" fmla="*/ 38101 w 3078073"/>
                <a:gd name="connsiteY12" fmla="*/ 1565276 h 1944689"/>
                <a:gd name="connsiteX13" fmla="*/ 50007 w 3078073"/>
                <a:gd name="connsiteY13" fmla="*/ 1502570 h 1944689"/>
                <a:gd name="connsiteX14" fmla="*/ 65088 w 3078073"/>
                <a:gd name="connsiteY14" fmla="*/ 1441451 h 1944689"/>
                <a:gd name="connsiteX15" fmla="*/ 83344 w 3078073"/>
                <a:gd name="connsiteY15" fmla="*/ 1381126 h 1944689"/>
                <a:gd name="connsiteX16" fmla="*/ 103188 w 3078073"/>
                <a:gd name="connsiteY16" fmla="*/ 1320007 h 1944689"/>
                <a:gd name="connsiteX17" fmla="*/ 124619 w 3078073"/>
                <a:gd name="connsiteY17" fmla="*/ 1260476 h 1944689"/>
                <a:gd name="connsiteX18" fmla="*/ 147638 w 3078073"/>
                <a:gd name="connsiteY18" fmla="*/ 1200944 h 1944689"/>
                <a:gd name="connsiteX19" fmla="*/ 172244 w 3078073"/>
                <a:gd name="connsiteY19" fmla="*/ 1143001 h 1944689"/>
                <a:gd name="connsiteX20" fmla="*/ 199232 w 3078073"/>
                <a:gd name="connsiteY20" fmla="*/ 1085057 h 1944689"/>
                <a:gd name="connsiteX21" fmla="*/ 228601 w 3078073"/>
                <a:gd name="connsiteY21" fmla="*/ 1028700 h 1944689"/>
                <a:gd name="connsiteX22" fmla="*/ 260351 w 3078073"/>
                <a:gd name="connsiteY22" fmla="*/ 972344 h 1944689"/>
                <a:gd name="connsiteX23" fmla="*/ 311944 w 3078073"/>
                <a:gd name="connsiteY23" fmla="*/ 886619 h 1944689"/>
                <a:gd name="connsiteX24" fmla="*/ 368301 w 3078073"/>
                <a:gd name="connsiteY24" fmla="*/ 806450 h 1944689"/>
                <a:gd name="connsiteX25" fmla="*/ 427832 w 3078073"/>
                <a:gd name="connsiteY25" fmla="*/ 727075 h 1944689"/>
                <a:gd name="connsiteX26" fmla="*/ 490538 w 3078073"/>
                <a:gd name="connsiteY26" fmla="*/ 654050 h 1944689"/>
                <a:gd name="connsiteX27" fmla="*/ 555626 w 3078073"/>
                <a:gd name="connsiteY27" fmla="*/ 581819 h 1944689"/>
                <a:gd name="connsiteX28" fmla="*/ 624682 w 3078073"/>
                <a:gd name="connsiteY28" fmla="*/ 515144 h 1944689"/>
                <a:gd name="connsiteX29" fmla="*/ 696120 w 3078073"/>
                <a:gd name="connsiteY29" fmla="*/ 452438 h 1944689"/>
                <a:gd name="connsiteX30" fmla="*/ 770732 w 3078073"/>
                <a:gd name="connsiteY30" fmla="*/ 392907 h 1944689"/>
                <a:gd name="connsiteX31" fmla="*/ 846932 w 3078073"/>
                <a:gd name="connsiteY31" fmla="*/ 338138 h 1944689"/>
                <a:gd name="connsiteX32" fmla="*/ 926307 w 3078073"/>
                <a:gd name="connsiteY32" fmla="*/ 288132 h 1944689"/>
                <a:gd name="connsiteX33" fmla="*/ 1008063 w 3078073"/>
                <a:gd name="connsiteY33" fmla="*/ 240506 h 1944689"/>
                <a:gd name="connsiteX34" fmla="*/ 1090613 w 3078073"/>
                <a:gd name="connsiteY34" fmla="*/ 196850 h 1944689"/>
                <a:gd name="connsiteX35" fmla="*/ 1176338 w 3078073"/>
                <a:gd name="connsiteY35" fmla="*/ 158750 h 1944689"/>
                <a:gd name="connsiteX36" fmla="*/ 1262857 w 3078073"/>
                <a:gd name="connsiteY36" fmla="*/ 123825 h 1944689"/>
                <a:gd name="connsiteX37" fmla="*/ 1350963 w 3078073"/>
                <a:gd name="connsiteY37" fmla="*/ 92869 h 1944689"/>
                <a:gd name="connsiteX38" fmla="*/ 1439863 w 3078073"/>
                <a:gd name="connsiteY38" fmla="*/ 67469 h 1944689"/>
                <a:gd name="connsiteX39" fmla="*/ 1531145 w 3078073"/>
                <a:gd name="connsiteY39" fmla="*/ 44450 h 1944689"/>
                <a:gd name="connsiteX40" fmla="*/ 1622426 w 3078073"/>
                <a:gd name="connsiteY40" fmla="*/ 27781 h 1944689"/>
                <a:gd name="connsiteX41" fmla="*/ 1715295 w 3078073"/>
                <a:gd name="connsiteY41" fmla="*/ 13494 h 1944689"/>
                <a:gd name="connsiteX42" fmla="*/ 1808163 w 3078073"/>
                <a:gd name="connsiteY42" fmla="*/ 4763 h 1944689"/>
                <a:gd name="connsiteX43" fmla="*/ 1901032 w 3078073"/>
                <a:gd name="connsiteY43" fmla="*/ 0 h 1944689"/>
                <a:gd name="connsiteX44" fmla="*/ 1995489 w 3078073"/>
                <a:gd name="connsiteY44" fmla="*/ 1588 h 1944689"/>
                <a:gd name="connsiteX45" fmla="*/ 2089945 w 3078073"/>
                <a:gd name="connsiteY45" fmla="*/ 6350 h 1944689"/>
                <a:gd name="connsiteX46" fmla="*/ 2182814 w 3078073"/>
                <a:gd name="connsiteY46" fmla="*/ 15081 h 1944689"/>
                <a:gd name="connsiteX47" fmla="*/ 2277270 w 3078073"/>
                <a:gd name="connsiteY47" fmla="*/ 29369 h 1944689"/>
                <a:gd name="connsiteX48" fmla="*/ 2370139 w 3078073"/>
                <a:gd name="connsiteY48" fmla="*/ 47625 h 1944689"/>
                <a:gd name="connsiteX49" fmla="*/ 2463801 w 3078073"/>
                <a:gd name="connsiteY49" fmla="*/ 71438 h 1944689"/>
                <a:gd name="connsiteX50" fmla="*/ 2556670 w 3078073"/>
                <a:gd name="connsiteY50" fmla="*/ 99219 h 1944689"/>
                <a:gd name="connsiteX51" fmla="*/ 2647951 w 3078073"/>
                <a:gd name="connsiteY51" fmla="*/ 132556 h 1944689"/>
                <a:gd name="connsiteX52" fmla="*/ 2737645 w 3078073"/>
                <a:gd name="connsiteY52" fmla="*/ 170656 h 1944689"/>
                <a:gd name="connsiteX53" fmla="*/ 2827339 w 3078073"/>
                <a:gd name="connsiteY53" fmla="*/ 213519 h 1944689"/>
                <a:gd name="connsiteX54" fmla="*/ 2916239 w 3078073"/>
                <a:gd name="connsiteY54" fmla="*/ 260350 h 1944689"/>
                <a:gd name="connsiteX55" fmla="*/ 2429670 w 3078073"/>
                <a:gd name="connsiteY55" fmla="*/ 1103313 h 1944689"/>
                <a:gd name="connsiteX56" fmla="*/ 2373314 w 3078073"/>
                <a:gd name="connsiteY56" fmla="*/ 1073150 h 1944689"/>
                <a:gd name="connsiteX57" fmla="*/ 2315370 w 3078073"/>
                <a:gd name="connsiteY57" fmla="*/ 1046957 h 1944689"/>
                <a:gd name="connsiteX58" fmla="*/ 2255839 w 3078073"/>
                <a:gd name="connsiteY58" fmla="*/ 1023938 h 1944689"/>
                <a:gd name="connsiteX59" fmla="*/ 2195514 w 3078073"/>
                <a:gd name="connsiteY59" fmla="*/ 1005682 h 1944689"/>
                <a:gd name="connsiteX60" fmla="*/ 2132807 w 3078073"/>
                <a:gd name="connsiteY60" fmla="*/ 992188 h 1944689"/>
                <a:gd name="connsiteX61" fmla="*/ 2070101 w 3078073"/>
                <a:gd name="connsiteY61" fmla="*/ 981869 h 1944689"/>
                <a:gd name="connsiteX62" fmla="*/ 2008189 w 3078073"/>
                <a:gd name="connsiteY62" fmla="*/ 975519 h 1944689"/>
                <a:gd name="connsiteX63" fmla="*/ 1943895 w 3078073"/>
                <a:gd name="connsiteY63" fmla="*/ 972344 h 1944689"/>
                <a:gd name="connsiteX64" fmla="*/ 1893889 w 3078073"/>
                <a:gd name="connsiteY64" fmla="*/ 973932 h 1944689"/>
                <a:gd name="connsiteX65" fmla="*/ 1843089 w 3078073"/>
                <a:gd name="connsiteY65" fmla="*/ 978694 h 1944689"/>
                <a:gd name="connsiteX66" fmla="*/ 1796257 w 3078073"/>
                <a:gd name="connsiteY66" fmla="*/ 984250 h 1944689"/>
                <a:gd name="connsiteX67" fmla="*/ 1747045 w 3078073"/>
                <a:gd name="connsiteY67" fmla="*/ 992188 h 1944689"/>
                <a:gd name="connsiteX68" fmla="*/ 1700213 w 3078073"/>
                <a:gd name="connsiteY68" fmla="*/ 1002507 h 1944689"/>
                <a:gd name="connsiteX69" fmla="*/ 1654176 w 3078073"/>
                <a:gd name="connsiteY69" fmla="*/ 1016794 h 1944689"/>
                <a:gd name="connsiteX70" fmla="*/ 1608932 w 3078073"/>
                <a:gd name="connsiteY70" fmla="*/ 1031875 h 1944689"/>
                <a:gd name="connsiteX71" fmla="*/ 1564482 w 3078073"/>
                <a:gd name="connsiteY71" fmla="*/ 1048544 h 1944689"/>
                <a:gd name="connsiteX72" fmla="*/ 1521620 w 3078073"/>
                <a:gd name="connsiteY72" fmla="*/ 1068388 h 1944689"/>
                <a:gd name="connsiteX73" fmla="*/ 1480345 w 3078073"/>
                <a:gd name="connsiteY73" fmla="*/ 1089819 h 1944689"/>
                <a:gd name="connsiteX74" fmla="*/ 1439863 w 3078073"/>
                <a:gd name="connsiteY74" fmla="*/ 1114426 h 1944689"/>
                <a:gd name="connsiteX75" fmla="*/ 1400176 w 3078073"/>
                <a:gd name="connsiteY75" fmla="*/ 1138238 h 1944689"/>
                <a:gd name="connsiteX76" fmla="*/ 1362076 w 3078073"/>
                <a:gd name="connsiteY76" fmla="*/ 1166019 h 1944689"/>
                <a:gd name="connsiteX77" fmla="*/ 1325563 w 3078073"/>
                <a:gd name="connsiteY77" fmla="*/ 1194594 h 1944689"/>
                <a:gd name="connsiteX78" fmla="*/ 1289845 w 3078073"/>
                <a:gd name="connsiteY78" fmla="*/ 1225551 h 1944689"/>
                <a:gd name="connsiteX79" fmla="*/ 1256507 w 3078073"/>
                <a:gd name="connsiteY79" fmla="*/ 1257301 h 1944689"/>
                <a:gd name="connsiteX80" fmla="*/ 1224757 w 3078073"/>
                <a:gd name="connsiteY80" fmla="*/ 1290638 h 1944689"/>
                <a:gd name="connsiteX81" fmla="*/ 1193007 w 3078073"/>
                <a:gd name="connsiteY81" fmla="*/ 1325563 h 1944689"/>
                <a:gd name="connsiteX82" fmla="*/ 1165226 w 3078073"/>
                <a:gd name="connsiteY82" fmla="*/ 1363663 h 1944689"/>
                <a:gd name="connsiteX83" fmla="*/ 1138238 w 3078073"/>
                <a:gd name="connsiteY83" fmla="*/ 1401763 h 1944689"/>
                <a:gd name="connsiteX84" fmla="*/ 1112045 w 3078073"/>
                <a:gd name="connsiteY84" fmla="*/ 1439863 h 1944689"/>
                <a:gd name="connsiteX85" fmla="*/ 1089026 w 3078073"/>
                <a:gd name="connsiteY85" fmla="*/ 1481139 h 1944689"/>
                <a:gd name="connsiteX86" fmla="*/ 1067595 w 3078073"/>
                <a:gd name="connsiteY86" fmla="*/ 1524001 h 1944689"/>
                <a:gd name="connsiteX87" fmla="*/ 1047751 w 3078073"/>
                <a:gd name="connsiteY87" fmla="*/ 1566864 h 1944689"/>
                <a:gd name="connsiteX88" fmla="*/ 1031082 w 3078073"/>
                <a:gd name="connsiteY88" fmla="*/ 1611314 h 1944689"/>
                <a:gd name="connsiteX89" fmla="*/ 1016001 w 3078073"/>
                <a:gd name="connsiteY89" fmla="*/ 1654970 h 1944689"/>
                <a:gd name="connsiteX90" fmla="*/ 1002507 w 3078073"/>
                <a:gd name="connsiteY90" fmla="*/ 1702595 h 1944689"/>
                <a:gd name="connsiteX91" fmla="*/ 991395 w 3078073"/>
                <a:gd name="connsiteY91" fmla="*/ 1749426 h 1944689"/>
                <a:gd name="connsiteX92" fmla="*/ 982663 w 3078073"/>
                <a:gd name="connsiteY92" fmla="*/ 1797051 h 1944689"/>
                <a:gd name="connsiteX93" fmla="*/ 976313 w 3078073"/>
                <a:gd name="connsiteY93" fmla="*/ 1845470 h 1944689"/>
                <a:gd name="connsiteX94" fmla="*/ 973138 w 3078073"/>
                <a:gd name="connsiteY94" fmla="*/ 1894682 h 1944689"/>
                <a:gd name="connsiteX95" fmla="*/ 971644 w 3078073"/>
                <a:gd name="connsiteY95" fmla="*/ 1941742 h 1944689"/>
                <a:gd name="connsiteX96" fmla="*/ 487365 w 3078073"/>
                <a:gd name="connsiteY96" fmla="*/ 1478901 h 1944689"/>
                <a:gd name="connsiteX97" fmla="*/ 2 w 3078073"/>
                <a:gd name="connsiteY97" fmla="*/ 1944689 h 1944689"/>
                <a:gd name="connsiteX98" fmla="*/ 1 w 3078073"/>
                <a:gd name="connsiteY98" fmla="*/ 1944689 h 194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78073" h="1944689">
                  <a:moveTo>
                    <a:pt x="2430733" y="1102194"/>
                  </a:moveTo>
                  <a:lnTo>
                    <a:pt x="2919325" y="258766"/>
                  </a:lnTo>
                  <a:lnTo>
                    <a:pt x="3078073" y="913962"/>
                  </a:lnTo>
                  <a:close/>
                  <a:moveTo>
                    <a:pt x="971551" y="1944689"/>
                  </a:moveTo>
                  <a:lnTo>
                    <a:pt x="971644" y="1941742"/>
                  </a:lnTo>
                  <a:lnTo>
                    <a:pt x="974728" y="1944689"/>
                  </a:lnTo>
                  <a:close/>
                  <a:moveTo>
                    <a:pt x="0" y="1944689"/>
                  </a:moveTo>
                  <a:lnTo>
                    <a:pt x="1588" y="1880395"/>
                  </a:lnTo>
                  <a:lnTo>
                    <a:pt x="3969" y="1816895"/>
                  </a:lnTo>
                  <a:lnTo>
                    <a:pt x="8732" y="1754189"/>
                  </a:lnTo>
                  <a:lnTo>
                    <a:pt x="16669" y="1689895"/>
                  </a:lnTo>
                  <a:lnTo>
                    <a:pt x="25401" y="1627982"/>
                  </a:lnTo>
                  <a:lnTo>
                    <a:pt x="38101" y="1565276"/>
                  </a:lnTo>
                  <a:lnTo>
                    <a:pt x="50007" y="1502570"/>
                  </a:lnTo>
                  <a:lnTo>
                    <a:pt x="65088" y="1441451"/>
                  </a:lnTo>
                  <a:lnTo>
                    <a:pt x="83344" y="1381126"/>
                  </a:lnTo>
                  <a:lnTo>
                    <a:pt x="103188" y="1320007"/>
                  </a:lnTo>
                  <a:lnTo>
                    <a:pt x="124619" y="1260476"/>
                  </a:lnTo>
                  <a:lnTo>
                    <a:pt x="147638" y="1200944"/>
                  </a:lnTo>
                  <a:lnTo>
                    <a:pt x="172244" y="1143001"/>
                  </a:lnTo>
                  <a:lnTo>
                    <a:pt x="199232" y="1085057"/>
                  </a:lnTo>
                  <a:lnTo>
                    <a:pt x="228601" y="1028700"/>
                  </a:lnTo>
                  <a:lnTo>
                    <a:pt x="260351" y="972344"/>
                  </a:lnTo>
                  <a:lnTo>
                    <a:pt x="311944" y="886619"/>
                  </a:lnTo>
                  <a:lnTo>
                    <a:pt x="368301" y="806450"/>
                  </a:lnTo>
                  <a:lnTo>
                    <a:pt x="427832" y="727075"/>
                  </a:lnTo>
                  <a:lnTo>
                    <a:pt x="490538" y="654050"/>
                  </a:lnTo>
                  <a:lnTo>
                    <a:pt x="555626" y="581819"/>
                  </a:lnTo>
                  <a:lnTo>
                    <a:pt x="624682" y="515144"/>
                  </a:lnTo>
                  <a:lnTo>
                    <a:pt x="696120" y="452438"/>
                  </a:lnTo>
                  <a:lnTo>
                    <a:pt x="770732" y="392907"/>
                  </a:lnTo>
                  <a:lnTo>
                    <a:pt x="846932" y="338138"/>
                  </a:lnTo>
                  <a:lnTo>
                    <a:pt x="926307" y="288132"/>
                  </a:lnTo>
                  <a:lnTo>
                    <a:pt x="1008063" y="240506"/>
                  </a:lnTo>
                  <a:lnTo>
                    <a:pt x="1090613" y="196850"/>
                  </a:lnTo>
                  <a:lnTo>
                    <a:pt x="1176338" y="158750"/>
                  </a:lnTo>
                  <a:lnTo>
                    <a:pt x="1262857" y="123825"/>
                  </a:lnTo>
                  <a:lnTo>
                    <a:pt x="1350963" y="92869"/>
                  </a:lnTo>
                  <a:lnTo>
                    <a:pt x="1439863" y="67469"/>
                  </a:lnTo>
                  <a:lnTo>
                    <a:pt x="1531145" y="44450"/>
                  </a:lnTo>
                  <a:lnTo>
                    <a:pt x="1622426" y="27781"/>
                  </a:lnTo>
                  <a:lnTo>
                    <a:pt x="1715295" y="13494"/>
                  </a:lnTo>
                  <a:lnTo>
                    <a:pt x="1808163" y="4763"/>
                  </a:lnTo>
                  <a:lnTo>
                    <a:pt x="1901032" y="0"/>
                  </a:lnTo>
                  <a:lnTo>
                    <a:pt x="1995489" y="1588"/>
                  </a:lnTo>
                  <a:lnTo>
                    <a:pt x="2089945" y="6350"/>
                  </a:lnTo>
                  <a:lnTo>
                    <a:pt x="2182814" y="15081"/>
                  </a:lnTo>
                  <a:lnTo>
                    <a:pt x="2277270" y="29369"/>
                  </a:lnTo>
                  <a:lnTo>
                    <a:pt x="2370139" y="47625"/>
                  </a:lnTo>
                  <a:lnTo>
                    <a:pt x="2463801" y="71438"/>
                  </a:lnTo>
                  <a:lnTo>
                    <a:pt x="2556670" y="99219"/>
                  </a:lnTo>
                  <a:lnTo>
                    <a:pt x="2647951" y="132556"/>
                  </a:lnTo>
                  <a:lnTo>
                    <a:pt x="2737645" y="170656"/>
                  </a:lnTo>
                  <a:lnTo>
                    <a:pt x="2827339" y="213519"/>
                  </a:lnTo>
                  <a:lnTo>
                    <a:pt x="2916239" y="260350"/>
                  </a:lnTo>
                  <a:lnTo>
                    <a:pt x="2429670" y="1103313"/>
                  </a:lnTo>
                  <a:lnTo>
                    <a:pt x="2373314" y="1073150"/>
                  </a:lnTo>
                  <a:lnTo>
                    <a:pt x="2315370" y="1046957"/>
                  </a:lnTo>
                  <a:lnTo>
                    <a:pt x="2255839" y="1023938"/>
                  </a:lnTo>
                  <a:lnTo>
                    <a:pt x="2195514" y="1005682"/>
                  </a:lnTo>
                  <a:lnTo>
                    <a:pt x="2132807" y="992188"/>
                  </a:lnTo>
                  <a:lnTo>
                    <a:pt x="2070101" y="981869"/>
                  </a:lnTo>
                  <a:lnTo>
                    <a:pt x="2008189" y="975519"/>
                  </a:lnTo>
                  <a:lnTo>
                    <a:pt x="1943895" y="972344"/>
                  </a:lnTo>
                  <a:lnTo>
                    <a:pt x="1893889" y="973932"/>
                  </a:lnTo>
                  <a:lnTo>
                    <a:pt x="1843089" y="978694"/>
                  </a:lnTo>
                  <a:lnTo>
                    <a:pt x="1796257" y="984250"/>
                  </a:lnTo>
                  <a:lnTo>
                    <a:pt x="1747045" y="992188"/>
                  </a:lnTo>
                  <a:lnTo>
                    <a:pt x="1700213" y="1002507"/>
                  </a:lnTo>
                  <a:lnTo>
                    <a:pt x="1654176" y="1016794"/>
                  </a:lnTo>
                  <a:lnTo>
                    <a:pt x="1608932" y="1031875"/>
                  </a:lnTo>
                  <a:lnTo>
                    <a:pt x="1564482" y="1048544"/>
                  </a:lnTo>
                  <a:lnTo>
                    <a:pt x="1521620" y="1068388"/>
                  </a:lnTo>
                  <a:lnTo>
                    <a:pt x="1480345" y="1089819"/>
                  </a:lnTo>
                  <a:lnTo>
                    <a:pt x="1439863" y="1114426"/>
                  </a:lnTo>
                  <a:lnTo>
                    <a:pt x="1400176" y="1138238"/>
                  </a:lnTo>
                  <a:lnTo>
                    <a:pt x="1362076" y="1166019"/>
                  </a:lnTo>
                  <a:lnTo>
                    <a:pt x="1325563" y="1194594"/>
                  </a:lnTo>
                  <a:lnTo>
                    <a:pt x="1289845" y="1225551"/>
                  </a:lnTo>
                  <a:lnTo>
                    <a:pt x="1256507" y="1257301"/>
                  </a:lnTo>
                  <a:lnTo>
                    <a:pt x="1224757" y="1290638"/>
                  </a:lnTo>
                  <a:lnTo>
                    <a:pt x="1193007" y="1325563"/>
                  </a:lnTo>
                  <a:lnTo>
                    <a:pt x="1165226" y="1363663"/>
                  </a:lnTo>
                  <a:lnTo>
                    <a:pt x="1138238" y="1401763"/>
                  </a:lnTo>
                  <a:lnTo>
                    <a:pt x="1112045" y="1439863"/>
                  </a:lnTo>
                  <a:lnTo>
                    <a:pt x="1089026" y="1481139"/>
                  </a:lnTo>
                  <a:lnTo>
                    <a:pt x="1067595" y="1524001"/>
                  </a:lnTo>
                  <a:lnTo>
                    <a:pt x="1047751" y="1566864"/>
                  </a:lnTo>
                  <a:lnTo>
                    <a:pt x="1031082" y="1611314"/>
                  </a:lnTo>
                  <a:lnTo>
                    <a:pt x="1016001" y="1654970"/>
                  </a:lnTo>
                  <a:lnTo>
                    <a:pt x="1002507" y="1702595"/>
                  </a:lnTo>
                  <a:lnTo>
                    <a:pt x="991395" y="1749426"/>
                  </a:lnTo>
                  <a:lnTo>
                    <a:pt x="982663" y="1797051"/>
                  </a:lnTo>
                  <a:lnTo>
                    <a:pt x="976313" y="1845470"/>
                  </a:lnTo>
                  <a:lnTo>
                    <a:pt x="973138" y="1894682"/>
                  </a:lnTo>
                  <a:lnTo>
                    <a:pt x="971644" y="1941742"/>
                  </a:lnTo>
                  <a:lnTo>
                    <a:pt x="487365" y="1478901"/>
                  </a:lnTo>
                  <a:lnTo>
                    <a:pt x="2" y="1944689"/>
                  </a:lnTo>
                  <a:lnTo>
                    <a:pt x="1" y="19446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TextBox 29"/>
            <p:cNvSpPr txBox="1"/>
            <p:nvPr/>
          </p:nvSpPr>
          <p:spPr bwMode="auto">
            <a:xfrm>
              <a:off x="4654638" y="3129078"/>
              <a:ext cx="718145" cy="3877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6852083" y="1880829"/>
            <a:ext cx="3622239" cy="803400"/>
            <a:chOff x="6852083" y="1880829"/>
            <a:chExt cx="3622239" cy="803400"/>
          </a:xfrm>
        </p:grpSpPr>
        <p:sp>
          <p:nvSpPr>
            <p:cNvPr id="6" name="Freeform: Shape 4"/>
            <p:cNvSpPr/>
            <p:nvPr/>
          </p:nvSpPr>
          <p:spPr>
            <a:xfrm rot="5400000">
              <a:off x="7010818" y="1722094"/>
              <a:ext cx="766704" cy="1084173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31"/>
            <p:cNvSpPr/>
            <p:nvPr/>
          </p:nvSpPr>
          <p:spPr bwMode="auto">
            <a:xfrm>
              <a:off x="7197736" y="2043451"/>
              <a:ext cx="468052" cy="46805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7913283" y="1908632"/>
              <a:ext cx="2561039" cy="775597"/>
              <a:chOff x="8143473" y="2502333"/>
              <a:chExt cx="2561039" cy="775597"/>
            </a:xfrm>
          </p:grpSpPr>
          <p:sp>
            <p:nvSpPr>
              <p:cNvPr id="23" name="Rectangle 33"/>
              <p:cNvSpPr/>
              <p:nvPr/>
            </p:nvSpPr>
            <p:spPr>
              <a:xfrm>
                <a:off x="8143473" y="2723932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34"/>
              <p:cNvSpPr txBox="1"/>
              <p:nvPr/>
            </p:nvSpPr>
            <p:spPr bwMode="auto">
              <a:xfrm>
                <a:off x="8143473" y="2502333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lnSpcReduction="1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6852083" y="3087330"/>
            <a:ext cx="3622239" cy="817346"/>
            <a:chOff x="6852083" y="3087330"/>
            <a:chExt cx="3622239" cy="817346"/>
          </a:xfrm>
        </p:grpSpPr>
        <p:sp>
          <p:nvSpPr>
            <p:cNvPr id="4" name="Freeform: Shape 2"/>
            <p:cNvSpPr/>
            <p:nvPr/>
          </p:nvSpPr>
          <p:spPr>
            <a:xfrm rot="5400000">
              <a:off x="7010818" y="2928595"/>
              <a:ext cx="766704" cy="1084173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32"/>
            <p:cNvSpPr/>
            <p:nvPr/>
          </p:nvSpPr>
          <p:spPr bwMode="auto">
            <a:xfrm>
              <a:off x="7188623" y="3231344"/>
              <a:ext cx="468052" cy="46805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7913283" y="3129079"/>
              <a:ext cx="2561039" cy="775597"/>
              <a:chOff x="8143473" y="3722780"/>
              <a:chExt cx="2561039" cy="775597"/>
            </a:xfrm>
          </p:grpSpPr>
          <p:sp>
            <p:nvSpPr>
              <p:cNvPr id="21" name="Rectangle 35"/>
              <p:cNvSpPr/>
              <p:nvPr/>
            </p:nvSpPr>
            <p:spPr>
              <a:xfrm>
                <a:off x="8143473" y="3944379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36"/>
              <p:cNvSpPr txBox="1"/>
              <p:nvPr/>
            </p:nvSpPr>
            <p:spPr bwMode="auto">
              <a:xfrm>
                <a:off x="8143473" y="3722780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lnSpcReduction="1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6852083" y="4293831"/>
            <a:ext cx="3622239" cy="849047"/>
            <a:chOff x="6852083" y="4293831"/>
            <a:chExt cx="3622239" cy="849047"/>
          </a:xfrm>
        </p:grpSpPr>
        <p:sp>
          <p:nvSpPr>
            <p:cNvPr id="5" name="Freeform: Shape 3"/>
            <p:cNvSpPr/>
            <p:nvPr/>
          </p:nvSpPr>
          <p:spPr>
            <a:xfrm rot="5400000">
              <a:off x="7010818" y="4135096"/>
              <a:ext cx="766704" cy="1084173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30"/>
            <p:cNvSpPr/>
            <p:nvPr/>
          </p:nvSpPr>
          <p:spPr bwMode="auto">
            <a:xfrm>
              <a:off x="7209234" y="4443156"/>
              <a:ext cx="468052" cy="468052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9"/>
            <p:cNvGrpSpPr/>
            <p:nvPr/>
          </p:nvGrpSpPr>
          <p:grpSpPr>
            <a:xfrm>
              <a:off x="7913283" y="4367281"/>
              <a:ext cx="2561039" cy="775597"/>
              <a:chOff x="8143473" y="4960982"/>
              <a:chExt cx="2561039" cy="775597"/>
            </a:xfrm>
          </p:grpSpPr>
          <p:sp>
            <p:nvSpPr>
              <p:cNvPr id="19" name="Rectangle 37"/>
              <p:cNvSpPr/>
              <p:nvPr/>
            </p:nvSpPr>
            <p:spPr>
              <a:xfrm>
                <a:off x="8143473" y="5182581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38"/>
              <p:cNvSpPr txBox="1"/>
              <p:nvPr/>
            </p:nvSpPr>
            <p:spPr bwMode="auto">
              <a:xfrm>
                <a:off x="8143473" y="4960982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lnSpcReduction="1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78" y="1176921"/>
            <a:ext cx="4438273" cy="44382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74872" y="3906207"/>
            <a:ext cx="954107" cy="11099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看</a:t>
            </a:r>
            <a:endParaRPr lang="zh-CN" altLang="en-US" sz="60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05498" y="153467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感</a:t>
            </a:r>
            <a:endParaRPr lang="zh-CN" altLang="en-US" sz="54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6652" y="2218877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谢</a:t>
            </a:r>
            <a:endParaRPr lang="zh-CN" altLang="en-US" sz="54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4562" y="300276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您</a:t>
            </a:r>
            <a:endParaRPr lang="zh-CN" altLang="en-US" sz="48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65214" y="351769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002D06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观</a:t>
            </a:r>
            <a:endParaRPr lang="zh-CN" altLang="en-US" sz="5400" dirty="0">
              <a:solidFill>
                <a:srgbClr val="002D06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61" y="2218877"/>
            <a:ext cx="2776682" cy="374506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991948" y="2356942"/>
            <a:ext cx="517065" cy="2409024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78" y="1176921"/>
            <a:ext cx="4438273" cy="44382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84217" y="2944130"/>
            <a:ext cx="3384260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2D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rgbClr val="002D06"/>
                </a:solidFill>
              </a:rPr>
              <a:t>CONTENTS</a:t>
            </a:r>
            <a:endParaRPr lang="zh-CN" altLang="en-US" sz="3200" b="1" dirty="0">
              <a:solidFill>
                <a:srgbClr val="002D06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2507" y="4283359"/>
            <a:ext cx="5487400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65" b="1" dirty="0">
                <a:solidFill>
                  <a:srgbClr val="002D06"/>
                </a:solidFill>
              </a:rPr>
              <a:t>CLICK THE CONTENT INPUT SECTION TITLES</a:t>
            </a:r>
            <a:endParaRPr lang="zh-CN" altLang="en-US" sz="1865" b="1" dirty="0">
              <a:solidFill>
                <a:srgbClr val="002D0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9499" y="3528585"/>
            <a:ext cx="4202896" cy="652101"/>
          </a:xfrm>
          <a:prstGeom prst="rect">
            <a:avLst/>
          </a:prstGeom>
          <a:solidFill>
            <a:srgbClr val="3A7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9459" y="1702714"/>
            <a:ext cx="1535377" cy="134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rgbClr val="002D06"/>
                </a:solidFill>
              </a:rPr>
              <a:t>01</a:t>
            </a:r>
            <a:endParaRPr lang="zh-CN" altLang="en-US" sz="7995" dirty="0">
              <a:solidFill>
                <a:srgbClr val="002D0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779668" y="1266016"/>
            <a:ext cx="6926309" cy="1478362"/>
            <a:chOff x="2779668" y="1266016"/>
            <a:chExt cx="6926309" cy="1478362"/>
          </a:xfrm>
        </p:grpSpPr>
        <p:sp>
          <p:nvSpPr>
            <p:cNvPr id="4" name="Freeform: Shape 3"/>
            <p:cNvSpPr/>
            <p:nvPr/>
          </p:nvSpPr>
          <p:spPr>
            <a:xfrm>
              <a:off x="2779668" y="1476611"/>
              <a:ext cx="6107506" cy="1265155"/>
            </a:xfrm>
            <a:custGeom>
              <a:avLst/>
              <a:gdLst>
                <a:gd name="connsiteX0" fmla="*/ 1118432 w 8387064"/>
                <a:gd name="connsiteY0" fmla="*/ 0 h 1737360"/>
                <a:gd name="connsiteX1" fmla="*/ 1508467 w 8387064"/>
                <a:gd name="connsiteY1" fmla="*/ 0 h 1737360"/>
                <a:gd name="connsiteX2" fmla="*/ 3139279 w 8387064"/>
                <a:gd name="connsiteY2" fmla="*/ 0 h 1737360"/>
                <a:gd name="connsiteX3" fmla="*/ 3529314 w 8387064"/>
                <a:gd name="connsiteY3" fmla="*/ 0 h 1737360"/>
                <a:gd name="connsiteX4" fmla="*/ 4857750 w 8387064"/>
                <a:gd name="connsiteY4" fmla="*/ 0 h 1737360"/>
                <a:gd name="connsiteX5" fmla="*/ 6366217 w 8387064"/>
                <a:gd name="connsiteY5" fmla="*/ 0 h 1737360"/>
                <a:gd name="connsiteX6" fmla="*/ 6878597 w 8387064"/>
                <a:gd name="connsiteY6" fmla="*/ 0 h 1737360"/>
                <a:gd name="connsiteX7" fmla="*/ 8387064 w 8387064"/>
                <a:gd name="connsiteY7" fmla="*/ 0 h 1737360"/>
                <a:gd name="connsiteX8" fmla="*/ 8387064 w 8387064"/>
                <a:gd name="connsiteY8" fmla="*/ 9236 h 1737360"/>
                <a:gd name="connsiteX9" fmla="*/ 7268632 w 8387064"/>
                <a:gd name="connsiteY9" fmla="*/ 1737360 h 1737360"/>
                <a:gd name="connsiteX10" fmla="*/ 6878597 w 8387064"/>
                <a:gd name="connsiteY10" fmla="*/ 1737360 h 1737360"/>
                <a:gd name="connsiteX11" fmla="*/ 5247785 w 8387064"/>
                <a:gd name="connsiteY11" fmla="*/ 1737360 h 1737360"/>
                <a:gd name="connsiteX12" fmla="*/ 4857750 w 8387064"/>
                <a:gd name="connsiteY12" fmla="*/ 1737360 h 1737360"/>
                <a:gd name="connsiteX13" fmla="*/ 3529314 w 8387064"/>
                <a:gd name="connsiteY13" fmla="*/ 1737360 h 1737360"/>
                <a:gd name="connsiteX14" fmla="*/ 2020847 w 8387064"/>
                <a:gd name="connsiteY14" fmla="*/ 1737360 h 1737360"/>
                <a:gd name="connsiteX15" fmla="*/ 1508467 w 8387064"/>
                <a:gd name="connsiteY15" fmla="*/ 1737360 h 1737360"/>
                <a:gd name="connsiteX16" fmla="*/ 0 w 8387064"/>
                <a:gd name="connsiteY16" fmla="*/ 1737360 h 1737360"/>
                <a:gd name="connsiteX17" fmla="*/ 0 w 8387064"/>
                <a:gd name="connsiteY17" fmla="*/ 1728124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7064" h="1737360">
                  <a:moveTo>
                    <a:pt x="1118432" y="0"/>
                  </a:moveTo>
                  <a:lnTo>
                    <a:pt x="1508467" y="0"/>
                  </a:lnTo>
                  <a:lnTo>
                    <a:pt x="3139279" y="0"/>
                  </a:lnTo>
                  <a:lnTo>
                    <a:pt x="3529314" y="0"/>
                  </a:lnTo>
                  <a:lnTo>
                    <a:pt x="4857750" y="0"/>
                  </a:lnTo>
                  <a:lnTo>
                    <a:pt x="6366217" y="0"/>
                  </a:lnTo>
                  <a:lnTo>
                    <a:pt x="6878597" y="0"/>
                  </a:lnTo>
                  <a:lnTo>
                    <a:pt x="8387064" y="0"/>
                  </a:lnTo>
                  <a:lnTo>
                    <a:pt x="8387064" y="9236"/>
                  </a:lnTo>
                  <a:lnTo>
                    <a:pt x="7268632" y="1737360"/>
                  </a:lnTo>
                  <a:lnTo>
                    <a:pt x="6878597" y="1737360"/>
                  </a:lnTo>
                  <a:lnTo>
                    <a:pt x="5247785" y="1737360"/>
                  </a:lnTo>
                  <a:lnTo>
                    <a:pt x="4857750" y="1737360"/>
                  </a:lnTo>
                  <a:lnTo>
                    <a:pt x="3529314" y="1737360"/>
                  </a:lnTo>
                  <a:lnTo>
                    <a:pt x="2020847" y="1737360"/>
                  </a:lnTo>
                  <a:lnTo>
                    <a:pt x="1508467" y="1737360"/>
                  </a:lnTo>
                  <a:lnTo>
                    <a:pt x="0" y="1737360"/>
                  </a:lnTo>
                  <a:lnTo>
                    <a:pt x="0" y="172812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 点击即可编辑  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900000">
              <a:off x="3559236" y="1679785"/>
              <a:ext cx="858807" cy="85880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TextBox 6"/>
            <p:cNvSpPr txBox="1"/>
            <p:nvPr/>
          </p:nvSpPr>
          <p:spPr>
            <a:xfrm rot="18165474">
              <a:off x="2285552" y="1804625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7" name="Freeform: Shape 8"/>
            <p:cNvSpPr/>
            <p:nvPr/>
          </p:nvSpPr>
          <p:spPr>
            <a:xfrm>
              <a:off x="8068375" y="1479223"/>
              <a:ext cx="1637602" cy="1265155"/>
            </a:xfrm>
            <a:custGeom>
              <a:avLst/>
              <a:gdLst>
                <a:gd name="connsiteX0" fmla="*/ 1124409 w 2248818"/>
                <a:gd name="connsiteY0" fmla="*/ 0 h 1737360"/>
                <a:gd name="connsiteX1" fmla="*/ 2248818 w 2248818"/>
                <a:gd name="connsiteY1" fmla="*/ 1737360 h 1737360"/>
                <a:gd name="connsiteX2" fmla="*/ 0 w 2248818"/>
                <a:gd name="connsiteY2" fmla="*/ 1737360 h 1737360"/>
                <a:gd name="connsiteX3" fmla="*/ 1124409 w 2248818"/>
                <a:gd name="connsiteY3" fmla="*/ 0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818" h="1737360">
                  <a:moveTo>
                    <a:pt x="1124409" y="0"/>
                  </a:moveTo>
                  <a:lnTo>
                    <a:pt x="2248818" y="1737360"/>
                  </a:lnTo>
                  <a:lnTo>
                    <a:pt x="0" y="1737360"/>
                  </a:lnTo>
                  <a:lnTo>
                    <a:pt x="1124409" y="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8491876" y="2029040"/>
              <a:ext cx="790601" cy="523220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15%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: Shape 25"/>
            <p:cNvSpPr>
              <a:spLocks noChangeAspect="1"/>
            </p:cNvSpPr>
            <p:nvPr/>
          </p:nvSpPr>
          <p:spPr bwMode="auto">
            <a:xfrm>
              <a:off x="3798113" y="1925631"/>
              <a:ext cx="381053" cy="365019"/>
            </a:xfrm>
            <a:custGeom>
              <a:avLst/>
              <a:gdLst>
                <a:gd name="connsiteX0" fmla="*/ 235138 w 508000"/>
                <a:gd name="connsiteY0" fmla="*/ 365911 h 486624"/>
                <a:gd name="connsiteX1" fmla="*/ 129514 w 508000"/>
                <a:gd name="connsiteY1" fmla="*/ 407406 h 486624"/>
                <a:gd name="connsiteX2" fmla="*/ 123227 w 508000"/>
                <a:gd name="connsiteY2" fmla="*/ 450159 h 486624"/>
                <a:gd name="connsiteX3" fmla="*/ 235138 w 508000"/>
                <a:gd name="connsiteY3" fmla="*/ 407406 h 486624"/>
                <a:gd name="connsiteX4" fmla="*/ 265317 w 508000"/>
                <a:gd name="connsiteY4" fmla="*/ 362139 h 486624"/>
                <a:gd name="connsiteX5" fmla="*/ 265317 w 508000"/>
                <a:gd name="connsiteY5" fmla="*/ 404891 h 486624"/>
                <a:gd name="connsiteX6" fmla="*/ 368426 w 508000"/>
                <a:gd name="connsiteY6" fmla="*/ 435070 h 486624"/>
                <a:gd name="connsiteX7" fmla="*/ 359624 w 508000"/>
                <a:gd name="connsiteY7" fmla="*/ 392317 h 486624"/>
                <a:gd name="connsiteX8" fmla="*/ 235138 w 508000"/>
                <a:gd name="connsiteY8" fmla="*/ 299268 h 486624"/>
                <a:gd name="connsiteX9" fmla="*/ 138316 w 508000"/>
                <a:gd name="connsiteY9" fmla="*/ 344535 h 486624"/>
                <a:gd name="connsiteX10" fmla="*/ 132029 w 508000"/>
                <a:gd name="connsiteY10" fmla="*/ 387287 h 486624"/>
                <a:gd name="connsiteX11" fmla="*/ 235138 w 508000"/>
                <a:gd name="connsiteY11" fmla="*/ 344535 h 486624"/>
                <a:gd name="connsiteX12" fmla="*/ 265317 w 508000"/>
                <a:gd name="connsiteY12" fmla="*/ 295495 h 486624"/>
                <a:gd name="connsiteX13" fmla="*/ 265317 w 508000"/>
                <a:gd name="connsiteY13" fmla="*/ 340763 h 486624"/>
                <a:gd name="connsiteX14" fmla="*/ 359624 w 508000"/>
                <a:gd name="connsiteY14" fmla="*/ 372198 h 486624"/>
                <a:gd name="connsiteX15" fmla="*/ 350822 w 508000"/>
                <a:gd name="connsiteY15" fmla="*/ 325673 h 486624"/>
                <a:gd name="connsiteX16" fmla="*/ 458961 w 508000"/>
                <a:gd name="connsiteY16" fmla="*/ 284178 h 486624"/>
                <a:gd name="connsiteX17" fmla="*/ 389802 w 508000"/>
                <a:gd name="connsiteY17" fmla="*/ 305554 h 486624"/>
                <a:gd name="connsiteX18" fmla="*/ 386030 w 508000"/>
                <a:gd name="connsiteY18" fmla="*/ 325673 h 486624"/>
                <a:gd name="connsiteX19" fmla="*/ 458961 w 508000"/>
                <a:gd name="connsiteY19" fmla="*/ 308069 h 486624"/>
                <a:gd name="connsiteX20" fmla="*/ 458961 w 508000"/>
                <a:gd name="connsiteY20" fmla="*/ 254000 h 486624"/>
                <a:gd name="connsiteX21" fmla="*/ 392317 w 508000"/>
                <a:gd name="connsiteY21" fmla="*/ 271604 h 486624"/>
                <a:gd name="connsiteX22" fmla="*/ 389802 w 508000"/>
                <a:gd name="connsiteY22" fmla="*/ 292980 h 486624"/>
                <a:gd name="connsiteX23" fmla="*/ 458961 w 508000"/>
                <a:gd name="connsiteY23" fmla="*/ 275376 h 486624"/>
                <a:gd name="connsiteX24" fmla="*/ 235138 w 508000"/>
                <a:gd name="connsiteY24" fmla="*/ 235139 h 486624"/>
                <a:gd name="connsiteX25" fmla="*/ 147118 w 508000"/>
                <a:gd name="connsiteY25" fmla="*/ 275376 h 486624"/>
                <a:gd name="connsiteX26" fmla="*/ 142089 w 508000"/>
                <a:gd name="connsiteY26" fmla="*/ 320644 h 486624"/>
                <a:gd name="connsiteX27" fmla="*/ 235138 w 508000"/>
                <a:gd name="connsiteY27" fmla="*/ 277891 h 486624"/>
                <a:gd name="connsiteX28" fmla="*/ 265317 w 508000"/>
                <a:gd name="connsiteY28" fmla="*/ 232624 h 486624"/>
                <a:gd name="connsiteX29" fmla="*/ 265317 w 508000"/>
                <a:gd name="connsiteY29" fmla="*/ 277891 h 486624"/>
                <a:gd name="connsiteX30" fmla="*/ 347050 w 508000"/>
                <a:gd name="connsiteY30" fmla="*/ 305555 h 486624"/>
                <a:gd name="connsiteX31" fmla="*/ 338248 w 508000"/>
                <a:gd name="connsiteY31" fmla="*/ 256515 h 486624"/>
                <a:gd name="connsiteX32" fmla="*/ 69158 w 508000"/>
                <a:gd name="connsiteY32" fmla="*/ 228852 h 486624"/>
                <a:gd name="connsiteX33" fmla="*/ 65386 w 508000"/>
                <a:gd name="connsiteY33" fmla="*/ 250228 h 486624"/>
                <a:gd name="connsiteX34" fmla="*/ 127000 w 508000"/>
                <a:gd name="connsiteY34" fmla="*/ 271604 h 486624"/>
                <a:gd name="connsiteX35" fmla="*/ 127000 w 508000"/>
                <a:gd name="connsiteY35" fmla="*/ 254000 h 486624"/>
                <a:gd name="connsiteX36" fmla="*/ 456446 w 508000"/>
                <a:gd name="connsiteY36" fmla="*/ 220049 h 486624"/>
                <a:gd name="connsiteX37" fmla="*/ 396089 w 508000"/>
                <a:gd name="connsiteY37" fmla="*/ 238911 h 486624"/>
                <a:gd name="connsiteX38" fmla="*/ 392317 w 508000"/>
                <a:gd name="connsiteY38" fmla="*/ 259030 h 486624"/>
                <a:gd name="connsiteX39" fmla="*/ 458961 w 508000"/>
                <a:gd name="connsiteY39" fmla="*/ 241426 h 486624"/>
                <a:gd name="connsiteX40" fmla="*/ 71673 w 508000"/>
                <a:gd name="connsiteY40" fmla="*/ 196159 h 486624"/>
                <a:gd name="connsiteX41" fmla="*/ 69158 w 508000"/>
                <a:gd name="connsiteY41" fmla="*/ 217535 h 486624"/>
                <a:gd name="connsiteX42" fmla="*/ 129515 w 508000"/>
                <a:gd name="connsiteY42" fmla="*/ 238911 h 486624"/>
                <a:gd name="connsiteX43" fmla="*/ 129515 w 508000"/>
                <a:gd name="connsiteY43" fmla="*/ 220050 h 486624"/>
                <a:gd name="connsiteX44" fmla="*/ 452673 w 508000"/>
                <a:gd name="connsiteY44" fmla="*/ 187356 h 486624"/>
                <a:gd name="connsiteX45" fmla="*/ 398604 w 508000"/>
                <a:gd name="connsiteY45" fmla="*/ 208733 h 486624"/>
                <a:gd name="connsiteX46" fmla="*/ 396089 w 508000"/>
                <a:gd name="connsiteY46" fmla="*/ 226337 h 486624"/>
                <a:gd name="connsiteX47" fmla="*/ 456446 w 508000"/>
                <a:gd name="connsiteY47" fmla="*/ 211247 h 486624"/>
                <a:gd name="connsiteX48" fmla="*/ 265317 w 508000"/>
                <a:gd name="connsiteY48" fmla="*/ 168495 h 486624"/>
                <a:gd name="connsiteX49" fmla="*/ 265317 w 508000"/>
                <a:gd name="connsiteY49" fmla="*/ 208733 h 486624"/>
                <a:gd name="connsiteX50" fmla="*/ 338248 w 508000"/>
                <a:gd name="connsiteY50" fmla="*/ 232624 h 486624"/>
                <a:gd name="connsiteX51" fmla="*/ 329446 w 508000"/>
                <a:gd name="connsiteY51" fmla="*/ 193644 h 486624"/>
                <a:gd name="connsiteX52" fmla="*/ 235138 w 508000"/>
                <a:gd name="connsiteY52" fmla="*/ 168495 h 486624"/>
                <a:gd name="connsiteX53" fmla="*/ 159692 w 508000"/>
                <a:gd name="connsiteY53" fmla="*/ 213763 h 486624"/>
                <a:gd name="connsiteX54" fmla="*/ 153405 w 508000"/>
                <a:gd name="connsiteY54" fmla="*/ 256515 h 486624"/>
                <a:gd name="connsiteX55" fmla="*/ 235138 w 508000"/>
                <a:gd name="connsiteY55" fmla="*/ 213763 h 486624"/>
                <a:gd name="connsiteX56" fmla="*/ 465248 w 508000"/>
                <a:gd name="connsiteY56" fmla="*/ 168495 h 486624"/>
                <a:gd name="connsiteX57" fmla="*/ 486624 w 508000"/>
                <a:gd name="connsiteY57" fmla="*/ 211248 h 486624"/>
                <a:gd name="connsiteX58" fmla="*/ 508000 w 508000"/>
                <a:gd name="connsiteY58" fmla="*/ 486624 h 486624"/>
                <a:gd name="connsiteX59" fmla="*/ 486624 w 508000"/>
                <a:gd name="connsiteY59" fmla="*/ 486624 h 486624"/>
                <a:gd name="connsiteX60" fmla="*/ 458961 w 508000"/>
                <a:gd name="connsiteY60" fmla="*/ 165980 h 486624"/>
                <a:gd name="connsiteX61" fmla="*/ 477822 w 508000"/>
                <a:gd name="connsiteY61" fmla="*/ 486624 h 486624"/>
                <a:gd name="connsiteX62" fmla="*/ 411178 w 508000"/>
                <a:gd name="connsiteY62" fmla="*/ 486624 h 486624"/>
                <a:gd name="connsiteX63" fmla="*/ 398604 w 508000"/>
                <a:gd name="connsiteY63" fmla="*/ 428782 h 486624"/>
                <a:gd name="connsiteX64" fmla="*/ 465248 w 508000"/>
                <a:gd name="connsiteY64" fmla="*/ 419980 h 486624"/>
                <a:gd name="connsiteX65" fmla="*/ 465248 w 508000"/>
                <a:gd name="connsiteY65" fmla="*/ 392317 h 486624"/>
                <a:gd name="connsiteX66" fmla="*/ 392317 w 508000"/>
                <a:gd name="connsiteY66" fmla="*/ 407406 h 486624"/>
                <a:gd name="connsiteX67" fmla="*/ 389802 w 508000"/>
                <a:gd name="connsiteY67" fmla="*/ 392317 h 486624"/>
                <a:gd name="connsiteX68" fmla="*/ 461475 w 508000"/>
                <a:gd name="connsiteY68" fmla="*/ 377228 h 486624"/>
                <a:gd name="connsiteX69" fmla="*/ 461475 w 508000"/>
                <a:gd name="connsiteY69" fmla="*/ 353337 h 486624"/>
                <a:gd name="connsiteX70" fmla="*/ 386030 w 508000"/>
                <a:gd name="connsiteY70" fmla="*/ 372198 h 486624"/>
                <a:gd name="connsiteX71" fmla="*/ 384142 w 508000"/>
                <a:gd name="connsiteY71" fmla="*/ 359452 h 486624"/>
                <a:gd name="connsiteX72" fmla="*/ 383515 w 508000"/>
                <a:gd name="connsiteY72" fmla="*/ 359624 h 486624"/>
                <a:gd name="connsiteX73" fmla="*/ 383804 w 508000"/>
                <a:gd name="connsiteY73" fmla="*/ 357171 h 486624"/>
                <a:gd name="connsiteX74" fmla="*/ 383804 w 508000"/>
                <a:gd name="connsiteY74" fmla="*/ 357172 h 486624"/>
                <a:gd name="connsiteX75" fmla="*/ 383804 w 508000"/>
                <a:gd name="connsiteY75" fmla="*/ 357171 h 486624"/>
                <a:gd name="connsiteX76" fmla="*/ 384142 w 508000"/>
                <a:gd name="connsiteY76" fmla="*/ 359452 h 486624"/>
                <a:gd name="connsiteX77" fmla="*/ 461475 w 508000"/>
                <a:gd name="connsiteY77" fmla="*/ 338248 h 486624"/>
                <a:gd name="connsiteX78" fmla="*/ 458961 w 508000"/>
                <a:gd name="connsiteY78" fmla="*/ 316871 h 486624"/>
                <a:gd name="connsiteX79" fmla="*/ 386030 w 508000"/>
                <a:gd name="connsiteY79" fmla="*/ 338248 h 486624"/>
                <a:gd name="connsiteX80" fmla="*/ 383804 w 508000"/>
                <a:gd name="connsiteY80" fmla="*/ 357171 h 486624"/>
                <a:gd name="connsiteX81" fmla="*/ 383804 w 508000"/>
                <a:gd name="connsiteY81" fmla="*/ 357169 h 486624"/>
                <a:gd name="connsiteX82" fmla="*/ 383804 w 508000"/>
                <a:gd name="connsiteY82" fmla="*/ 357171 h 486624"/>
                <a:gd name="connsiteX83" fmla="*/ 381000 w 508000"/>
                <a:gd name="connsiteY83" fmla="*/ 338248 h 486624"/>
                <a:gd name="connsiteX84" fmla="*/ 392317 w 508000"/>
                <a:gd name="connsiteY84" fmla="*/ 193643 h 486624"/>
                <a:gd name="connsiteX85" fmla="*/ 75446 w 508000"/>
                <a:gd name="connsiteY85" fmla="*/ 159693 h 486624"/>
                <a:gd name="connsiteX86" fmla="*/ 71673 w 508000"/>
                <a:gd name="connsiteY86" fmla="*/ 183584 h 486624"/>
                <a:gd name="connsiteX87" fmla="*/ 129515 w 508000"/>
                <a:gd name="connsiteY87" fmla="*/ 202446 h 486624"/>
                <a:gd name="connsiteX88" fmla="*/ 129515 w 508000"/>
                <a:gd name="connsiteY88" fmla="*/ 183584 h 486624"/>
                <a:gd name="connsiteX89" fmla="*/ 75446 w 508000"/>
                <a:gd name="connsiteY89" fmla="*/ 127000 h 486624"/>
                <a:gd name="connsiteX90" fmla="*/ 75446 w 508000"/>
                <a:gd name="connsiteY90" fmla="*/ 147119 h 486624"/>
                <a:gd name="connsiteX91" fmla="*/ 132030 w 508000"/>
                <a:gd name="connsiteY91" fmla="*/ 168495 h 486624"/>
                <a:gd name="connsiteX92" fmla="*/ 132030 w 508000"/>
                <a:gd name="connsiteY92" fmla="*/ 147119 h 486624"/>
                <a:gd name="connsiteX93" fmla="*/ 69158 w 508000"/>
                <a:gd name="connsiteY93" fmla="*/ 111911 h 486624"/>
                <a:gd name="connsiteX94" fmla="*/ 138317 w 508000"/>
                <a:gd name="connsiteY94" fmla="*/ 142089 h 486624"/>
                <a:gd name="connsiteX95" fmla="*/ 138317 w 508000"/>
                <a:gd name="connsiteY95" fmla="*/ 226337 h 486624"/>
                <a:gd name="connsiteX96" fmla="*/ 127000 w 508000"/>
                <a:gd name="connsiteY96" fmla="*/ 299268 h 486624"/>
                <a:gd name="connsiteX97" fmla="*/ 127000 w 508000"/>
                <a:gd name="connsiteY97" fmla="*/ 290466 h 486624"/>
                <a:gd name="connsiteX98" fmla="*/ 65386 w 508000"/>
                <a:gd name="connsiteY98" fmla="*/ 265317 h 486624"/>
                <a:gd name="connsiteX99" fmla="*/ 62871 w 508000"/>
                <a:gd name="connsiteY99" fmla="*/ 286693 h 486624"/>
                <a:gd name="connsiteX100" fmla="*/ 123228 w 508000"/>
                <a:gd name="connsiteY100" fmla="*/ 308070 h 486624"/>
                <a:gd name="connsiteX101" fmla="*/ 123228 w 508000"/>
                <a:gd name="connsiteY101" fmla="*/ 323159 h 486624"/>
                <a:gd name="connsiteX102" fmla="*/ 62871 w 508000"/>
                <a:gd name="connsiteY102" fmla="*/ 301782 h 486624"/>
                <a:gd name="connsiteX103" fmla="*/ 60356 w 508000"/>
                <a:gd name="connsiteY103" fmla="*/ 323159 h 486624"/>
                <a:gd name="connsiteX104" fmla="*/ 120713 w 508000"/>
                <a:gd name="connsiteY104" fmla="*/ 340763 h 486624"/>
                <a:gd name="connsiteX105" fmla="*/ 116941 w 508000"/>
                <a:gd name="connsiteY105" fmla="*/ 357109 h 486624"/>
                <a:gd name="connsiteX106" fmla="*/ 60356 w 508000"/>
                <a:gd name="connsiteY106" fmla="*/ 335733 h 486624"/>
                <a:gd name="connsiteX107" fmla="*/ 56584 w 508000"/>
                <a:gd name="connsiteY107" fmla="*/ 357109 h 486624"/>
                <a:gd name="connsiteX108" fmla="*/ 114426 w 508000"/>
                <a:gd name="connsiteY108" fmla="*/ 374713 h 486624"/>
                <a:gd name="connsiteX109" fmla="*/ 111911 w 508000"/>
                <a:gd name="connsiteY109" fmla="*/ 389802 h 486624"/>
                <a:gd name="connsiteX110" fmla="*/ 56584 w 508000"/>
                <a:gd name="connsiteY110" fmla="*/ 372198 h 486624"/>
                <a:gd name="connsiteX111" fmla="*/ 56584 w 508000"/>
                <a:gd name="connsiteY111" fmla="*/ 392317 h 486624"/>
                <a:gd name="connsiteX112" fmla="*/ 108139 w 508000"/>
                <a:gd name="connsiteY112" fmla="*/ 407406 h 486624"/>
                <a:gd name="connsiteX113" fmla="*/ 105624 w 508000"/>
                <a:gd name="connsiteY113" fmla="*/ 422495 h 486624"/>
                <a:gd name="connsiteX114" fmla="*/ 54069 w 508000"/>
                <a:gd name="connsiteY114" fmla="*/ 407406 h 486624"/>
                <a:gd name="connsiteX115" fmla="*/ 54069 w 508000"/>
                <a:gd name="connsiteY115" fmla="*/ 428782 h 486624"/>
                <a:gd name="connsiteX116" fmla="*/ 101852 w 508000"/>
                <a:gd name="connsiteY116" fmla="*/ 441357 h 486624"/>
                <a:gd name="connsiteX117" fmla="*/ 96822 w 508000"/>
                <a:gd name="connsiteY117" fmla="*/ 486624 h 486624"/>
                <a:gd name="connsiteX118" fmla="*/ 41495 w 508000"/>
                <a:gd name="connsiteY118" fmla="*/ 486624 h 486624"/>
                <a:gd name="connsiteX119" fmla="*/ 62871 w 508000"/>
                <a:gd name="connsiteY119" fmla="*/ 108139 h 486624"/>
                <a:gd name="connsiteX120" fmla="*/ 35208 w 508000"/>
                <a:gd name="connsiteY120" fmla="*/ 486624 h 486624"/>
                <a:gd name="connsiteX121" fmla="*/ 0 w 508000"/>
                <a:gd name="connsiteY121" fmla="*/ 486624 h 486624"/>
                <a:gd name="connsiteX122" fmla="*/ 26406 w 508000"/>
                <a:gd name="connsiteY122" fmla="*/ 165981 h 486624"/>
                <a:gd name="connsiteX123" fmla="*/ 265317 w 508000"/>
                <a:gd name="connsiteY123" fmla="*/ 101851 h 486624"/>
                <a:gd name="connsiteX124" fmla="*/ 265317 w 508000"/>
                <a:gd name="connsiteY124" fmla="*/ 144604 h 486624"/>
                <a:gd name="connsiteX125" fmla="*/ 329446 w 508000"/>
                <a:gd name="connsiteY125" fmla="*/ 168495 h 486624"/>
                <a:gd name="connsiteX126" fmla="*/ 323159 w 508000"/>
                <a:gd name="connsiteY126" fmla="*/ 129515 h 486624"/>
                <a:gd name="connsiteX127" fmla="*/ 235138 w 508000"/>
                <a:gd name="connsiteY127" fmla="*/ 101851 h 486624"/>
                <a:gd name="connsiteX128" fmla="*/ 168494 w 508000"/>
                <a:gd name="connsiteY128" fmla="*/ 147119 h 486624"/>
                <a:gd name="connsiteX129" fmla="*/ 162207 w 508000"/>
                <a:gd name="connsiteY129" fmla="*/ 193644 h 486624"/>
                <a:gd name="connsiteX130" fmla="*/ 235138 w 508000"/>
                <a:gd name="connsiteY130" fmla="*/ 147119 h 486624"/>
                <a:gd name="connsiteX131" fmla="*/ 265317 w 508000"/>
                <a:gd name="connsiteY131" fmla="*/ 38980 h 486624"/>
                <a:gd name="connsiteX132" fmla="*/ 265317 w 508000"/>
                <a:gd name="connsiteY132" fmla="*/ 77960 h 486624"/>
                <a:gd name="connsiteX133" fmla="*/ 323159 w 508000"/>
                <a:gd name="connsiteY133" fmla="*/ 111911 h 486624"/>
                <a:gd name="connsiteX134" fmla="*/ 314357 w 508000"/>
                <a:gd name="connsiteY134" fmla="*/ 71673 h 486624"/>
                <a:gd name="connsiteX135" fmla="*/ 235138 w 508000"/>
                <a:gd name="connsiteY135" fmla="*/ 38980 h 486624"/>
                <a:gd name="connsiteX136" fmla="*/ 181069 w 508000"/>
                <a:gd name="connsiteY136" fmla="*/ 84248 h 486624"/>
                <a:gd name="connsiteX137" fmla="*/ 172267 w 508000"/>
                <a:gd name="connsiteY137" fmla="*/ 127000 h 486624"/>
                <a:gd name="connsiteX138" fmla="*/ 235138 w 508000"/>
                <a:gd name="connsiteY138" fmla="*/ 84248 h 486624"/>
                <a:gd name="connsiteX139" fmla="*/ 256515 w 508000"/>
                <a:gd name="connsiteY139" fmla="*/ 0 h 486624"/>
                <a:gd name="connsiteX140" fmla="*/ 319386 w 508000"/>
                <a:gd name="connsiteY140" fmla="*/ 54069 h 486624"/>
                <a:gd name="connsiteX141" fmla="*/ 401119 w 508000"/>
                <a:gd name="connsiteY141" fmla="*/ 486624 h 486624"/>
                <a:gd name="connsiteX142" fmla="*/ 256515 w 508000"/>
                <a:gd name="connsiteY142" fmla="*/ 486624 h 486624"/>
                <a:gd name="connsiteX143" fmla="*/ 250227 w 508000"/>
                <a:gd name="connsiteY143" fmla="*/ 0 h 486624"/>
                <a:gd name="connsiteX144" fmla="*/ 250227 w 508000"/>
                <a:gd name="connsiteY144" fmla="*/ 486624 h 486624"/>
                <a:gd name="connsiteX145" fmla="*/ 101851 w 508000"/>
                <a:gd name="connsiteY145" fmla="*/ 486624 h 486624"/>
                <a:gd name="connsiteX146" fmla="*/ 172267 w 508000"/>
                <a:gd name="connsiteY146" fmla="*/ 71673 h 4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8000" h="486624">
                  <a:moveTo>
                    <a:pt x="235138" y="365911"/>
                  </a:moveTo>
                  <a:lnTo>
                    <a:pt x="129514" y="407406"/>
                  </a:lnTo>
                  <a:lnTo>
                    <a:pt x="123227" y="450159"/>
                  </a:lnTo>
                  <a:lnTo>
                    <a:pt x="235138" y="407406"/>
                  </a:lnTo>
                  <a:close/>
                  <a:moveTo>
                    <a:pt x="265317" y="362139"/>
                  </a:moveTo>
                  <a:lnTo>
                    <a:pt x="265317" y="404891"/>
                  </a:lnTo>
                  <a:lnTo>
                    <a:pt x="368426" y="435070"/>
                  </a:lnTo>
                  <a:lnTo>
                    <a:pt x="359624" y="392317"/>
                  </a:lnTo>
                  <a:close/>
                  <a:moveTo>
                    <a:pt x="235138" y="299268"/>
                  </a:moveTo>
                  <a:lnTo>
                    <a:pt x="138316" y="344535"/>
                  </a:lnTo>
                  <a:lnTo>
                    <a:pt x="132029" y="387287"/>
                  </a:lnTo>
                  <a:lnTo>
                    <a:pt x="235138" y="344535"/>
                  </a:lnTo>
                  <a:close/>
                  <a:moveTo>
                    <a:pt x="265317" y="295495"/>
                  </a:moveTo>
                  <a:lnTo>
                    <a:pt x="265317" y="340763"/>
                  </a:lnTo>
                  <a:lnTo>
                    <a:pt x="359624" y="372198"/>
                  </a:lnTo>
                  <a:lnTo>
                    <a:pt x="350822" y="325673"/>
                  </a:lnTo>
                  <a:close/>
                  <a:moveTo>
                    <a:pt x="458961" y="284178"/>
                  </a:moveTo>
                  <a:lnTo>
                    <a:pt x="389802" y="305554"/>
                  </a:lnTo>
                  <a:lnTo>
                    <a:pt x="386030" y="325673"/>
                  </a:lnTo>
                  <a:lnTo>
                    <a:pt x="458961" y="308069"/>
                  </a:lnTo>
                  <a:close/>
                  <a:moveTo>
                    <a:pt x="458961" y="254000"/>
                  </a:moveTo>
                  <a:lnTo>
                    <a:pt x="392317" y="271604"/>
                  </a:lnTo>
                  <a:lnTo>
                    <a:pt x="389802" y="292980"/>
                  </a:lnTo>
                  <a:lnTo>
                    <a:pt x="458961" y="275376"/>
                  </a:lnTo>
                  <a:close/>
                  <a:moveTo>
                    <a:pt x="235138" y="235139"/>
                  </a:moveTo>
                  <a:lnTo>
                    <a:pt x="147118" y="275376"/>
                  </a:lnTo>
                  <a:lnTo>
                    <a:pt x="142089" y="320644"/>
                  </a:lnTo>
                  <a:lnTo>
                    <a:pt x="235138" y="277891"/>
                  </a:lnTo>
                  <a:close/>
                  <a:moveTo>
                    <a:pt x="265317" y="232624"/>
                  </a:moveTo>
                  <a:lnTo>
                    <a:pt x="265317" y="277891"/>
                  </a:lnTo>
                  <a:lnTo>
                    <a:pt x="347050" y="305555"/>
                  </a:lnTo>
                  <a:lnTo>
                    <a:pt x="338248" y="256515"/>
                  </a:lnTo>
                  <a:close/>
                  <a:moveTo>
                    <a:pt x="69158" y="228852"/>
                  </a:moveTo>
                  <a:lnTo>
                    <a:pt x="65386" y="250228"/>
                  </a:lnTo>
                  <a:lnTo>
                    <a:pt x="127000" y="271604"/>
                  </a:lnTo>
                  <a:lnTo>
                    <a:pt x="127000" y="254000"/>
                  </a:lnTo>
                  <a:close/>
                  <a:moveTo>
                    <a:pt x="456446" y="220049"/>
                  </a:moveTo>
                  <a:lnTo>
                    <a:pt x="396089" y="238911"/>
                  </a:lnTo>
                  <a:lnTo>
                    <a:pt x="392317" y="259030"/>
                  </a:lnTo>
                  <a:lnTo>
                    <a:pt x="458961" y="241426"/>
                  </a:lnTo>
                  <a:close/>
                  <a:moveTo>
                    <a:pt x="71673" y="196159"/>
                  </a:moveTo>
                  <a:lnTo>
                    <a:pt x="69158" y="217535"/>
                  </a:lnTo>
                  <a:lnTo>
                    <a:pt x="129515" y="238911"/>
                  </a:lnTo>
                  <a:lnTo>
                    <a:pt x="129515" y="220050"/>
                  </a:lnTo>
                  <a:close/>
                  <a:moveTo>
                    <a:pt x="452673" y="187356"/>
                  </a:moveTo>
                  <a:lnTo>
                    <a:pt x="398604" y="208733"/>
                  </a:lnTo>
                  <a:lnTo>
                    <a:pt x="396089" y="226337"/>
                  </a:lnTo>
                  <a:lnTo>
                    <a:pt x="456446" y="211247"/>
                  </a:lnTo>
                  <a:close/>
                  <a:moveTo>
                    <a:pt x="265317" y="168495"/>
                  </a:moveTo>
                  <a:lnTo>
                    <a:pt x="265317" y="208733"/>
                  </a:lnTo>
                  <a:lnTo>
                    <a:pt x="338248" y="232624"/>
                  </a:lnTo>
                  <a:lnTo>
                    <a:pt x="329446" y="193644"/>
                  </a:lnTo>
                  <a:close/>
                  <a:moveTo>
                    <a:pt x="235138" y="168495"/>
                  </a:moveTo>
                  <a:lnTo>
                    <a:pt x="159692" y="213763"/>
                  </a:lnTo>
                  <a:lnTo>
                    <a:pt x="153405" y="256515"/>
                  </a:lnTo>
                  <a:lnTo>
                    <a:pt x="235138" y="213763"/>
                  </a:lnTo>
                  <a:close/>
                  <a:moveTo>
                    <a:pt x="465248" y="168495"/>
                  </a:moveTo>
                  <a:lnTo>
                    <a:pt x="486624" y="211248"/>
                  </a:lnTo>
                  <a:lnTo>
                    <a:pt x="508000" y="486624"/>
                  </a:lnTo>
                  <a:lnTo>
                    <a:pt x="486624" y="486624"/>
                  </a:lnTo>
                  <a:close/>
                  <a:moveTo>
                    <a:pt x="458961" y="165980"/>
                  </a:moveTo>
                  <a:lnTo>
                    <a:pt x="477822" y="486624"/>
                  </a:lnTo>
                  <a:lnTo>
                    <a:pt x="411178" y="486624"/>
                  </a:lnTo>
                  <a:lnTo>
                    <a:pt x="398604" y="428782"/>
                  </a:lnTo>
                  <a:lnTo>
                    <a:pt x="465248" y="419980"/>
                  </a:lnTo>
                  <a:lnTo>
                    <a:pt x="465248" y="392317"/>
                  </a:lnTo>
                  <a:lnTo>
                    <a:pt x="392317" y="407406"/>
                  </a:lnTo>
                  <a:lnTo>
                    <a:pt x="389802" y="392317"/>
                  </a:lnTo>
                  <a:lnTo>
                    <a:pt x="461475" y="377228"/>
                  </a:lnTo>
                  <a:lnTo>
                    <a:pt x="461475" y="353337"/>
                  </a:lnTo>
                  <a:lnTo>
                    <a:pt x="386030" y="372198"/>
                  </a:lnTo>
                  <a:lnTo>
                    <a:pt x="384142" y="359452"/>
                  </a:lnTo>
                  <a:lnTo>
                    <a:pt x="383515" y="359624"/>
                  </a:lnTo>
                  <a:lnTo>
                    <a:pt x="383804" y="357171"/>
                  </a:lnTo>
                  <a:lnTo>
                    <a:pt x="383804" y="357172"/>
                  </a:lnTo>
                  <a:lnTo>
                    <a:pt x="383804" y="357171"/>
                  </a:lnTo>
                  <a:lnTo>
                    <a:pt x="384142" y="359452"/>
                  </a:lnTo>
                  <a:lnTo>
                    <a:pt x="461475" y="338248"/>
                  </a:lnTo>
                  <a:lnTo>
                    <a:pt x="458961" y="316871"/>
                  </a:lnTo>
                  <a:lnTo>
                    <a:pt x="386030" y="338248"/>
                  </a:lnTo>
                  <a:lnTo>
                    <a:pt x="383804" y="357171"/>
                  </a:lnTo>
                  <a:lnTo>
                    <a:pt x="383804" y="357169"/>
                  </a:lnTo>
                  <a:lnTo>
                    <a:pt x="383804" y="357171"/>
                  </a:lnTo>
                  <a:lnTo>
                    <a:pt x="381000" y="338248"/>
                  </a:lnTo>
                  <a:lnTo>
                    <a:pt x="392317" y="193643"/>
                  </a:lnTo>
                  <a:close/>
                  <a:moveTo>
                    <a:pt x="75446" y="159693"/>
                  </a:moveTo>
                  <a:lnTo>
                    <a:pt x="71673" y="183584"/>
                  </a:lnTo>
                  <a:lnTo>
                    <a:pt x="129515" y="202446"/>
                  </a:lnTo>
                  <a:lnTo>
                    <a:pt x="129515" y="183584"/>
                  </a:lnTo>
                  <a:close/>
                  <a:moveTo>
                    <a:pt x="75446" y="127000"/>
                  </a:moveTo>
                  <a:lnTo>
                    <a:pt x="75446" y="147119"/>
                  </a:lnTo>
                  <a:lnTo>
                    <a:pt x="132030" y="168495"/>
                  </a:lnTo>
                  <a:lnTo>
                    <a:pt x="132030" y="147119"/>
                  </a:lnTo>
                  <a:close/>
                  <a:moveTo>
                    <a:pt x="69158" y="111911"/>
                  </a:moveTo>
                  <a:lnTo>
                    <a:pt x="138317" y="142089"/>
                  </a:lnTo>
                  <a:lnTo>
                    <a:pt x="138317" y="226337"/>
                  </a:lnTo>
                  <a:lnTo>
                    <a:pt x="127000" y="299268"/>
                  </a:lnTo>
                  <a:lnTo>
                    <a:pt x="127000" y="290466"/>
                  </a:lnTo>
                  <a:lnTo>
                    <a:pt x="65386" y="265317"/>
                  </a:lnTo>
                  <a:lnTo>
                    <a:pt x="62871" y="286693"/>
                  </a:lnTo>
                  <a:lnTo>
                    <a:pt x="123228" y="308070"/>
                  </a:lnTo>
                  <a:lnTo>
                    <a:pt x="123228" y="323159"/>
                  </a:lnTo>
                  <a:lnTo>
                    <a:pt x="62871" y="301782"/>
                  </a:lnTo>
                  <a:lnTo>
                    <a:pt x="60356" y="323159"/>
                  </a:lnTo>
                  <a:lnTo>
                    <a:pt x="120713" y="340763"/>
                  </a:lnTo>
                  <a:lnTo>
                    <a:pt x="116941" y="357109"/>
                  </a:lnTo>
                  <a:lnTo>
                    <a:pt x="60356" y="335733"/>
                  </a:lnTo>
                  <a:lnTo>
                    <a:pt x="56584" y="357109"/>
                  </a:lnTo>
                  <a:lnTo>
                    <a:pt x="114426" y="374713"/>
                  </a:lnTo>
                  <a:lnTo>
                    <a:pt x="111911" y="389802"/>
                  </a:lnTo>
                  <a:lnTo>
                    <a:pt x="56584" y="372198"/>
                  </a:lnTo>
                  <a:lnTo>
                    <a:pt x="56584" y="392317"/>
                  </a:lnTo>
                  <a:lnTo>
                    <a:pt x="108139" y="407406"/>
                  </a:lnTo>
                  <a:lnTo>
                    <a:pt x="105624" y="422495"/>
                  </a:lnTo>
                  <a:lnTo>
                    <a:pt x="54069" y="407406"/>
                  </a:lnTo>
                  <a:lnTo>
                    <a:pt x="54069" y="428782"/>
                  </a:lnTo>
                  <a:lnTo>
                    <a:pt x="101852" y="441357"/>
                  </a:lnTo>
                  <a:lnTo>
                    <a:pt x="96822" y="486624"/>
                  </a:lnTo>
                  <a:lnTo>
                    <a:pt x="41495" y="486624"/>
                  </a:lnTo>
                  <a:close/>
                  <a:moveTo>
                    <a:pt x="62871" y="108139"/>
                  </a:moveTo>
                  <a:lnTo>
                    <a:pt x="35208" y="486624"/>
                  </a:lnTo>
                  <a:lnTo>
                    <a:pt x="0" y="486624"/>
                  </a:lnTo>
                  <a:lnTo>
                    <a:pt x="26406" y="165981"/>
                  </a:lnTo>
                  <a:close/>
                  <a:moveTo>
                    <a:pt x="265317" y="101851"/>
                  </a:moveTo>
                  <a:lnTo>
                    <a:pt x="265317" y="144604"/>
                  </a:lnTo>
                  <a:lnTo>
                    <a:pt x="329446" y="168495"/>
                  </a:lnTo>
                  <a:lnTo>
                    <a:pt x="323159" y="129515"/>
                  </a:lnTo>
                  <a:close/>
                  <a:moveTo>
                    <a:pt x="235138" y="101851"/>
                  </a:moveTo>
                  <a:lnTo>
                    <a:pt x="168494" y="147119"/>
                  </a:lnTo>
                  <a:lnTo>
                    <a:pt x="162207" y="193644"/>
                  </a:lnTo>
                  <a:lnTo>
                    <a:pt x="235138" y="147119"/>
                  </a:lnTo>
                  <a:close/>
                  <a:moveTo>
                    <a:pt x="265317" y="38980"/>
                  </a:moveTo>
                  <a:lnTo>
                    <a:pt x="265317" y="77960"/>
                  </a:lnTo>
                  <a:lnTo>
                    <a:pt x="323159" y="111911"/>
                  </a:lnTo>
                  <a:lnTo>
                    <a:pt x="314357" y="71673"/>
                  </a:lnTo>
                  <a:close/>
                  <a:moveTo>
                    <a:pt x="235138" y="38980"/>
                  </a:moveTo>
                  <a:lnTo>
                    <a:pt x="181069" y="84248"/>
                  </a:lnTo>
                  <a:lnTo>
                    <a:pt x="172267" y="127000"/>
                  </a:lnTo>
                  <a:lnTo>
                    <a:pt x="235138" y="84248"/>
                  </a:lnTo>
                  <a:close/>
                  <a:moveTo>
                    <a:pt x="256515" y="0"/>
                  </a:moveTo>
                  <a:lnTo>
                    <a:pt x="319386" y="54069"/>
                  </a:lnTo>
                  <a:lnTo>
                    <a:pt x="401119" y="486624"/>
                  </a:lnTo>
                  <a:lnTo>
                    <a:pt x="256515" y="486624"/>
                  </a:lnTo>
                  <a:close/>
                  <a:moveTo>
                    <a:pt x="250227" y="0"/>
                  </a:moveTo>
                  <a:lnTo>
                    <a:pt x="250227" y="486624"/>
                  </a:lnTo>
                  <a:lnTo>
                    <a:pt x="101851" y="486624"/>
                  </a:lnTo>
                  <a:lnTo>
                    <a:pt x="172267" y="716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2" name="千图PPT彼岸天：ID 8661124库_组合 21"/>
          <p:cNvGrpSpPr/>
          <p:nvPr>
            <p:custDataLst>
              <p:tags r:id="rId2"/>
            </p:custDataLst>
          </p:nvPr>
        </p:nvGrpSpPr>
        <p:grpSpPr>
          <a:xfrm>
            <a:off x="1077427" y="4022503"/>
            <a:ext cx="10395436" cy="1451948"/>
            <a:chOff x="1077427" y="4022503"/>
            <a:chExt cx="10395436" cy="1451948"/>
          </a:xfrm>
        </p:grpSpPr>
        <p:sp>
          <p:nvSpPr>
            <p:cNvPr id="9" name="Freeform: Shape 10"/>
            <p:cNvSpPr/>
            <p:nvPr/>
          </p:nvSpPr>
          <p:spPr>
            <a:xfrm>
              <a:off x="1077427" y="4209296"/>
              <a:ext cx="6107506" cy="1265155"/>
            </a:xfrm>
            <a:custGeom>
              <a:avLst/>
              <a:gdLst>
                <a:gd name="connsiteX0" fmla="*/ 1118432 w 8387064"/>
                <a:gd name="connsiteY0" fmla="*/ 0 h 1737360"/>
                <a:gd name="connsiteX1" fmla="*/ 1508467 w 8387064"/>
                <a:gd name="connsiteY1" fmla="*/ 0 h 1737360"/>
                <a:gd name="connsiteX2" fmla="*/ 3139279 w 8387064"/>
                <a:gd name="connsiteY2" fmla="*/ 0 h 1737360"/>
                <a:gd name="connsiteX3" fmla="*/ 3529314 w 8387064"/>
                <a:gd name="connsiteY3" fmla="*/ 0 h 1737360"/>
                <a:gd name="connsiteX4" fmla="*/ 4857750 w 8387064"/>
                <a:gd name="connsiteY4" fmla="*/ 0 h 1737360"/>
                <a:gd name="connsiteX5" fmla="*/ 6366217 w 8387064"/>
                <a:gd name="connsiteY5" fmla="*/ 0 h 1737360"/>
                <a:gd name="connsiteX6" fmla="*/ 6878597 w 8387064"/>
                <a:gd name="connsiteY6" fmla="*/ 0 h 1737360"/>
                <a:gd name="connsiteX7" fmla="*/ 8387064 w 8387064"/>
                <a:gd name="connsiteY7" fmla="*/ 0 h 1737360"/>
                <a:gd name="connsiteX8" fmla="*/ 8387064 w 8387064"/>
                <a:gd name="connsiteY8" fmla="*/ 9236 h 1737360"/>
                <a:gd name="connsiteX9" fmla="*/ 7268632 w 8387064"/>
                <a:gd name="connsiteY9" fmla="*/ 1737360 h 1737360"/>
                <a:gd name="connsiteX10" fmla="*/ 6878597 w 8387064"/>
                <a:gd name="connsiteY10" fmla="*/ 1737360 h 1737360"/>
                <a:gd name="connsiteX11" fmla="*/ 5247785 w 8387064"/>
                <a:gd name="connsiteY11" fmla="*/ 1737360 h 1737360"/>
                <a:gd name="connsiteX12" fmla="*/ 4857750 w 8387064"/>
                <a:gd name="connsiteY12" fmla="*/ 1737360 h 1737360"/>
                <a:gd name="connsiteX13" fmla="*/ 3529314 w 8387064"/>
                <a:gd name="connsiteY13" fmla="*/ 1737360 h 1737360"/>
                <a:gd name="connsiteX14" fmla="*/ 2020847 w 8387064"/>
                <a:gd name="connsiteY14" fmla="*/ 1737360 h 1737360"/>
                <a:gd name="connsiteX15" fmla="*/ 1508467 w 8387064"/>
                <a:gd name="connsiteY15" fmla="*/ 1737360 h 1737360"/>
                <a:gd name="connsiteX16" fmla="*/ 0 w 8387064"/>
                <a:gd name="connsiteY16" fmla="*/ 1737360 h 1737360"/>
                <a:gd name="connsiteX17" fmla="*/ 0 w 8387064"/>
                <a:gd name="connsiteY17" fmla="*/ 1728124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7064" h="1737360">
                  <a:moveTo>
                    <a:pt x="1118432" y="0"/>
                  </a:moveTo>
                  <a:lnTo>
                    <a:pt x="1508467" y="0"/>
                  </a:lnTo>
                  <a:lnTo>
                    <a:pt x="3139279" y="0"/>
                  </a:lnTo>
                  <a:lnTo>
                    <a:pt x="3529314" y="0"/>
                  </a:lnTo>
                  <a:lnTo>
                    <a:pt x="4857750" y="0"/>
                  </a:lnTo>
                  <a:lnTo>
                    <a:pt x="6366217" y="0"/>
                  </a:lnTo>
                  <a:lnTo>
                    <a:pt x="6878597" y="0"/>
                  </a:lnTo>
                  <a:lnTo>
                    <a:pt x="8387064" y="0"/>
                  </a:lnTo>
                  <a:lnTo>
                    <a:pt x="8387064" y="9236"/>
                  </a:lnTo>
                  <a:lnTo>
                    <a:pt x="7268632" y="1737360"/>
                  </a:lnTo>
                  <a:lnTo>
                    <a:pt x="6878597" y="1737360"/>
                  </a:lnTo>
                  <a:lnTo>
                    <a:pt x="5247785" y="1737360"/>
                  </a:lnTo>
                  <a:lnTo>
                    <a:pt x="4857750" y="1737360"/>
                  </a:lnTo>
                  <a:lnTo>
                    <a:pt x="3529314" y="1737360"/>
                  </a:lnTo>
                  <a:lnTo>
                    <a:pt x="2020847" y="1737360"/>
                  </a:lnTo>
                  <a:lnTo>
                    <a:pt x="1508467" y="1737360"/>
                  </a:lnTo>
                  <a:lnTo>
                    <a:pt x="0" y="1737360"/>
                  </a:lnTo>
                  <a:lnTo>
                    <a:pt x="0" y="172812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 点击即可编辑  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1875592" y="4387069"/>
              <a:ext cx="858807" cy="85880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TextBox 14"/>
            <p:cNvSpPr txBox="1"/>
            <p:nvPr/>
          </p:nvSpPr>
          <p:spPr>
            <a:xfrm rot="18165474">
              <a:off x="562761" y="4561112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eform: Shape 15"/>
            <p:cNvSpPr/>
            <p:nvPr/>
          </p:nvSpPr>
          <p:spPr>
            <a:xfrm>
              <a:off x="6301490" y="4209296"/>
              <a:ext cx="5171373" cy="1265155"/>
            </a:xfrm>
            <a:custGeom>
              <a:avLst/>
              <a:gdLst>
                <a:gd name="connsiteX0" fmla="*/ 1124409 w 7101530"/>
                <a:gd name="connsiteY0" fmla="*/ 0 h 1737360"/>
                <a:gd name="connsiteX1" fmla="*/ 5977121 w 7101530"/>
                <a:gd name="connsiteY1" fmla="*/ 0 h 1737360"/>
                <a:gd name="connsiteX2" fmla="*/ 7101530 w 7101530"/>
                <a:gd name="connsiteY2" fmla="*/ 1737360 h 1737360"/>
                <a:gd name="connsiteX3" fmla="*/ 0 w 7101530"/>
                <a:gd name="connsiteY3" fmla="*/ 1737360 h 1737360"/>
                <a:gd name="connsiteX4" fmla="*/ 1124409 w 7101530"/>
                <a:gd name="connsiteY4" fmla="*/ 0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530" h="1737360">
                  <a:moveTo>
                    <a:pt x="1124409" y="0"/>
                  </a:moveTo>
                  <a:lnTo>
                    <a:pt x="5977121" y="0"/>
                  </a:lnTo>
                  <a:lnTo>
                    <a:pt x="7101530" y="1737360"/>
                  </a:lnTo>
                  <a:lnTo>
                    <a:pt x="0" y="1737360"/>
                  </a:lnTo>
                  <a:lnTo>
                    <a:pt x="1124409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8115968" y="4352460"/>
              <a:ext cx="1542410" cy="1015663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35%</a:t>
              </a:r>
              <a:endPara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: Shape 26"/>
            <p:cNvSpPr>
              <a:spLocks noChangeAspect="1"/>
            </p:cNvSpPr>
            <p:nvPr/>
          </p:nvSpPr>
          <p:spPr bwMode="auto">
            <a:xfrm>
              <a:off x="2141441" y="4647814"/>
              <a:ext cx="327109" cy="381053"/>
            </a:xfrm>
            <a:custGeom>
              <a:avLst/>
              <a:gdLst>
                <a:gd name="T0" fmla="*/ 107 w 118"/>
                <a:gd name="T1" fmla="*/ 127 h 138"/>
                <a:gd name="T2" fmla="*/ 101 w 118"/>
                <a:gd name="T3" fmla="*/ 53 h 138"/>
                <a:gd name="T4" fmla="*/ 64 w 118"/>
                <a:gd name="T5" fmla="*/ 30 h 138"/>
                <a:gd name="T6" fmla="*/ 82 w 118"/>
                <a:gd name="T7" fmla="*/ 26 h 138"/>
                <a:gd name="T8" fmla="*/ 88 w 118"/>
                <a:gd name="T9" fmla="*/ 9 h 138"/>
                <a:gd name="T10" fmla="*/ 64 w 118"/>
                <a:gd name="T11" fmla="*/ 4 h 138"/>
                <a:gd name="T12" fmla="*/ 53 w 118"/>
                <a:gd name="T13" fmla="*/ 5 h 138"/>
                <a:gd name="T14" fmla="*/ 27 w 118"/>
                <a:gd name="T15" fmla="*/ 53 h 138"/>
                <a:gd name="T16" fmla="*/ 11 w 118"/>
                <a:gd name="T17" fmla="*/ 59 h 138"/>
                <a:gd name="T18" fmla="*/ 5 w 118"/>
                <a:gd name="T19" fmla="*/ 127 h 138"/>
                <a:gd name="T20" fmla="*/ 5 w 118"/>
                <a:gd name="T21" fmla="*/ 138 h 138"/>
                <a:gd name="T22" fmla="*/ 118 w 118"/>
                <a:gd name="T23" fmla="*/ 133 h 138"/>
                <a:gd name="T24" fmla="*/ 50 w 118"/>
                <a:gd name="T25" fmla="*/ 64 h 138"/>
                <a:gd name="T26" fmla="*/ 68 w 118"/>
                <a:gd name="T27" fmla="*/ 76 h 138"/>
                <a:gd name="T28" fmla="*/ 50 w 118"/>
                <a:gd name="T29" fmla="*/ 64 h 138"/>
                <a:gd name="T30" fmla="*/ 68 w 118"/>
                <a:gd name="T31" fmla="*/ 111 h 138"/>
                <a:gd name="T32" fmla="*/ 50 w 118"/>
                <a:gd name="T33" fmla="*/ 123 h 138"/>
                <a:gd name="T34" fmla="*/ 78 w 118"/>
                <a:gd name="T35" fmla="*/ 111 h 138"/>
                <a:gd name="T36" fmla="*/ 96 w 118"/>
                <a:gd name="T37" fmla="*/ 123 h 138"/>
                <a:gd name="T38" fmla="*/ 78 w 118"/>
                <a:gd name="T39" fmla="*/ 111 h 138"/>
                <a:gd name="T40" fmla="*/ 78 w 118"/>
                <a:gd name="T41" fmla="*/ 100 h 138"/>
                <a:gd name="T42" fmla="*/ 96 w 118"/>
                <a:gd name="T43" fmla="*/ 87 h 138"/>
                <a:gd name="T44" fmla="*/ 68 w 118"/>
                <a:gd name="T45" fmla="*/ 87 h 138"/>
                <a:gd name="T46" fmla="*/ 50 w 118"/>
                <a:gd name="T47" fmla="*/ 100 h 138"/>
                <a:gd name="T48" fmla="*/ 68 w 118"/>
                <a:gd name="T49" fmla="*/ 87 h 138"/>
                <a:gd name="T50" fmla="*/ 22 w 118"/>
                <a:gd name="T51" fmla="*/ 100 h 138"/>
                <a:gd name="T52" fmla="*/ 40 w 118"/>
                <a:gd name="T53" fmla="*/ 87 h 138"/>
                <a:gd name="T54" fmla="*/ 22 w 118"/>
                <a:gd name="T55" fmla="*/ 111 h 138"/>
                <a:gd name="T56" fmla="*/ 40 w 118"/>
                <a:gd name="T57" fmla="*/ 123 h 138"/>
                <a:gd name="T58" fmla="*/ 22 w 118"/>
                <a:gd name="T59" fmla="*/ 111 h 138"/>
                <a:gd name="T60" fmla="*/ 78 w 118"/>
                <a:gd name="T61" fmla="*/ 76 h 138"/>
                <a:gd name="T62" fmla="*/ 96 w 118"/>
                <a:gd name="T63" fmla="*/ 64 h 138"/>
                <a:gd name="T64" fmla="*/ 22 w 118"/>
                <a:gd name="T65" fmla="*/ 64 h 138"/>
                <a:gd name="T66" fmla="*/ 40 w 118"/>
                <a:gd name="T67" fmla="*/ 76 h 138"/>
                <a:gd name="T68" fmla="*/ 22 w 118"/>
                <a:gd name="T69" fmla="*/ 64 h 138"/>
                <a:gd name="T70" fmla="*/ 22 w 118"/>
                <a:gd name="T71" fmla="*/ 6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138">
                  <a:moveTo>
                    <a:pt x="112" y="127"/>
                  </a:moveTo>
                  <a:cubicBezTo>
                    <a:pt x="107" y="127"/>
                    <a:pt x="107" y="127"/>
                    <a:pt x="107" y="127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6"/>
                    <a:pt x="104" y="53"/>
                    <a:pt x="10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87" y="42"/>
                    <a:pt x="77" y="33"/>
                    <a:pt x="64" y="30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5" y="26"/>
                    <a:pt x="88" y="24"/>
                    <a:pt x="88" y="21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6"/>
                    <a:pt x="85" y="4"/>
                    <a:pt x="82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3" y="2"/>
                    <a:pt x="61" y="0"/>
                    <a:pt x="59" y="0"/>
                  </a:cubicBezTo>
                  <a:cubicBezTo>
                    <a:pt x="56" y="0"/>
                    <a:pt x="53" y="3"/>
                    <a:pt x="53" y="5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0" y="32"/>
                    <a:pt x="29" y="42"/>
                    <a:pt x="2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3" y="53"/>
                    <a:pt x="11" y="56"/>
                    <a:pt x="11" y="59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3" y="127"/>
                    <a:pt x="0" y="130"/>
                    <a:pt x="0" y="133"/>
                  </a:cubicBezTo>
                  <a:cubicBezTo>
                    <a:pt x="0" y="136"/>
                    <a:pt x="3" y="138"/>
                    <a:pt x="5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6" y="138"/>
                    <a:pt x="118" y="136"/>
                    <a:pt x="118" y="133"/>
                  </a:cubicBezTo>
                  <a:cubicBezTo>
                    <a:pt x="118" y="130"/>
                    <a:pt x="116" y="127"/>
                    <a:pt x="112" y="127"/>
                  </a:cubicBezTo>
                  <a:close/>
                  <a:moveTo>
                    <a:pt x="50" y="64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50" y="76"/>
                    <a:pt x="50" y="76"/>
                    <a:pt x="50" y="76"/>
                  </a:cubicBezTo>
                  <a:lnTo>
                    <a:pt x="50" y="64"/>
                  </a:lnTo>
                  <a:close/>
                  <a:moveTo>
                    <a:pt x="50" y="111"/>
                  </a:moveTo>
                  <a:cubicBezTo>
                    <a:pt x="68" y="111"/>
                    <a:pt x="68" y="111"/>
                    <a:pt x="68" y="111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50" y="123"/>
                    <a:pt x="50" y="123"/>
                    <a:pt x="50" y="123"/>
                  </a:cubicBezTo>
                  <a:lnTo>
                    <a:pt x="50" y="111"/>
                  </a:lnTo>
                  <a:close/>
                  <a:moveTo>
                    <a:pt x="78" y="111"/>
                  </a:moveTo>
                  <a:cubicBezTo>
                    <a:pt x="96" y="111"/>
                    <a:pt x="96" y="111"/>
                    <a:pt x="96" y="111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78" y="123"/>
                    <a:pt x="78" y="123"/>
                    <a:pt x="78" y="123"/>
                  </a:cubicBezTo>
                  <a:lnTo>
                    <a:pt x="78" y="111"/>
                  </a:lnTo>
                  <a:close/>
                  <a:moveTo>
                    <a:pt x="96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100"/>
                    <a:pt x="96" y="100"/>
                    <a:pt x="96" y="100"/>
                  </a:cubicBezTo>
                  <a:close/>
                  <a:moveTo>
                    <a:pt x="68" y="87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87"/>
                    <a:pt x="50" y="87"/>
                    <a:pt x="50" y="87"/>
                  </a:cubicBezTo>
                  <a:lnTo>
                    <a:pt x="68" y="87"/>
                  </a:lnTo>
                  <a:close/>
                  <a:moveTo>
                    <a:pt x="40" y="100"/>
                  </a:moveTo>
                  <a:cubicBezTo>
                    <a:pt x="22" y="100"/>
                    <a:pt x="22" y="100"/>
                    <a:pt x="22" y="100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40" y="87"/>
                    <a:pt x="40" y="87"/>
                    <a:pt x="40" y="87"/>
                  </a:cubicBezTo>
                  <a:lnTo>
                    <a:pt x="40" y="100"/>
                  </a:lnTo>
                  <a:close/>
                  <a:moveTo>
                    <a:pt x="22" y="111"/>
                  </a:moveTo>
                  <a:cubicBezTo>
                    <a:pt x="40" y="111"/>
                    <a:pt x="40" y="111"/>
                    <a:pt x="40" y="11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11"/>
                    <a:pt x="22" y="111"/>
                    <a:pt x="22" y="111"/>
                  </a:cubicBezTo>
                  <a:close/>
                  <a:moveTo>
                    <a:pt x="96" y="76"/>
                  </a:moveTo>
                  <a:cubicBezTo>
                    <a:pt x="78" y="76"/>
                    <a:pt x="78" y="76"/>
                    <a:pt x="78" y="7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76"/>
                    <a:pt x="96" y="76"/>
                    <a:pt x="96" y="76"/>
                  </a:cubicBezTo>
                  <a:close/>
                  <a:moveTo>
                    <a:pt x="22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22" y="64"/>
                  </a:moveTo>
                  <a:cubicBezTo>
                    <a:pt x="22" y="64"/>
                    <a:pt x="22" y="64"/>
                    <a:pt x="22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" name="千图PPT彼岸天：ID 8661124库_组合 22"/>
          <p:cNvGrpSpPr/>
          <p:nvPr>
            <p:custDataLst>
              <p:tags r:id="rId3"/>
            </p:custDataLst>
          </p:nvPr>
        </p:nvGrpSpPr>
        <p:grpSpPr>
          <a:xfrm>
            <a:off x="1946997" y="2628278"/>
            <a:ext cx="8642423" cy="1483912"/>
            <a:chOff x="1946997" y="2628278"/>
            <a:chExt cx="8642423" cy="1483912"/>
          </a:xfrm>
        </p:grpSpPr>
        <p:sp>
          <p:nvSpPr>
            <p:cNvPr id="14" name="Freeform: Shape 17"/>
            <p:cNvSpPr/>
            <p:nvPr/>
          </p:nvSpPr>
          <p:spPr>
            <a:xfrm>
              <a:off x="1946997" y="2847034"/>
              <a:ext cx="6107506" cy="1265156"/>
            </a:xfrm>
            <a:custGeom>
              <a:avLst/>
              <a:gdLst>
                <a:gd name="connsiteX0" fmla="*/ 1118432 w 8387064"/>
                <a:gd name="connsiteY0" fmla="*/ 0 h 1737360"/>
                <a:gd name="connsiteX1" fmla="*/ 1508467 w 8387064"/>
                <a:gd name="connsiteY1" fmla="*/ 0 h 1737360"/>
                <a:gd name="connsiteX2" fmla="*/ 3139279 w 8387064"/>
                <a:gd name="connsiteY2" fmla="*/ 0 h 1737360"/>
                <a:gd name="connsiteX3" fmla="*/ 3529314 w 8387064"/>
                <a:gd name="connsiteY3" fmla="*/ 0 h 1737360"/>
                <a:gd name="connsiteX4" fmla="*/ 4857750 w 8387064"/>
                <a:gd name="connsiteY4" fmla="*/ 0 h 1737360"/>
                <a:gd name="connsiteX5" fmla="*/ 6366217 w 8387064"/>
                <a:gd name="connsiteY5" fmla="*/ 0 h 1737360"/>
                <a:gd name="connsiteX6" fmla="*/ 6878597 w 8387064"/>
                <a:gd name="connsiteY6" fmla="*/ 0 h 1737360"/>
                <a:gd name="connsiteX7" fmla="*/ 8387064 w 8387064"/>
                <a:gd name="connsiteY7" fmla="*/ 0 h 1737360"/>
                <a:gd name="connsiteX8" fmla="*/ 8387064 w 8387064"/>
                <a:gd name="connsiteY8" fmla="*/ 9236 h 1737360"/>
                <a:gd name="connsiteX9" fmla="*/ 7268632 w 8387064"/>
                <a:gd name="connsiteY9" fmla="*/ 1737360 h 1737360"/>
                <a:gd name="connsiteX10" fmla="*/ 6878597 w 8387064"/>
                <a:gd name="connsiteY10" fmla="*/ 1737360 h 1737360"/>
                <a:gd name="connsiteX11" fmla="*/ 5247785 w 8387064"/>
                <a:gd name="connsiteY11" fmla="*/ 1737360 h 1737360"/>
                <a:gd name="connsiteX12" fmla="*/ 4857750 w 8387064"/>
                <a:gd name="connsiteY12" fmla="*/ 1737360 h 1737360"/>
                <a:gd name="connsiteX13" fmla="*/ 3529314 w 8387064"/>
                <a:gd name="connsiteY13" fmla="*/ 1737360 h 1737360"/>
                <a:gd name="connsiteX14" fmla="*/ 2020847 w 8387064"/>
                <a:gd name="connsiteY14" fmla="*/ 1737360 h 1737360"/>
                <a:gd name="connsiteX15" fmla="*/ 1508467 w 8387064"/>
                <a:gd name="connsiteY15" fmla="*/ 1737360 h 1737360"/>
                <a:gd name="connsiteX16" fmla="*/ 0 w 8387064"/>
                <a:gd name="connsiteY16" fmla="*/ 1737360 h 1737360"/>
                <a:gd name="connsiteX17" fmla="*/ 0 w 8387064"/>
                <a:gd name="connsiteY17" fmla="*/ 1728124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7064" h="1737360">
                  <a:moveTo>
                    <a:pt x="1118432" y="0"/>
                  </a:moveTo>
                  <a:lnTo>
                    <a:pt x="1508467" y="0"/>
                  </a:lnTo>
                  <a:lnTo>
                    <a:pt x="3139279" y="0"/>
                  </a:lnTo>
                  <a:lnTo>
                    <a:pt x="3529314" y="0"/>
                  </a:lnTo>
                  <a:lnTo>
                    <a:pt x="4857750" y="0"/>
                  </a:lnTo>
                  <a:lnTo>
                    <a:pt x="6366217" y="0"/>
                  </a:lnTo>
                  <a:lnTo>
                    <a:pt x="6878597" y="0"/>
                  </a:lnTo>
                  <a:lnTo>
                    <a:pt x="8387064" y="0"/>
                  </a:lnTo>
                  <a:lnTo>
                    <a:pt x="8387064" y="9236"/>
                  </a:lnTo>
                  <a:lnTo>
                    <a:pt x="7268632" y="1737360"/>
                  </a:lnTo>
                  <a:lnTo>
                    <a:pt x="6878597" y="1737360"/>
                  </a:lnTo>
                  <a:lnTo>
                    <a:pt x="5247785" y="1737360"/>
                  </a:lnTo>
                  <a:lnTo>
                    <a:pt x="4857750" y="1737360"/>
                  </a:lnTo>
                  <a:lnTo>
                    <a:pt x="3529314" y="1737360"/>
                  </a:lnTo>
                  <a:lnTo>
                    <a:pt x="2020847" y="1737360"/>
                  </a:lnTo>
                  <a:lnTo>
                    <a:pt x="1508467" y="1737360"/>
                  </a:lnTo>
                  <a:lnTo>
                    <a:pt x="0" y="1737360"/>
                  </a:lnTo>
                  <a:lnTo>
                    <a:pt x="0" y="172812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 点击即可编辑  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5" name="Oval 18"/>
            <p:cNvSpPr/>
            <p:nvPr/>
          </p:nvSpPr>
          <p:spPr>
            <a:xfrm>
              <a:off x="2708230" y="3036922"/>
              <a:ext cx="858807" cy="85880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TextBox 20"/>
            <p:cNvSpPr txBox="1"/>
            <p:nvPr/>
          </p:nvSpPr>
          <p:spPr>
            <a:xfrm rot="18165474">
              <a:off x="1454946" y="3166887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Freeform: Shape 22"/>
            <p:cNvSpPr/>
            <p:nvPr/>
          </p:nvSpPr>
          <p:spPr>
            <a:xfrm>
              <a:off x="7184932" y="2844260"/>
              <a:ext cx="3404488" cy="1265156"/>
            </a:xfrm>
            <a:custGeom>
              <a:avLst/>
              <a:gdLst>
                <a:gd name="connsiteX0" fmla="*/ 1124409 w 4675174"/>
                <a:gd name="connsiteY0" fmla="*/ 0 h 1737360"/>
                <a:gd name="connsiteX1" fmla="*/ 3550765 w 4675174"/>
                <a:gd name="connsiteY1" fmla="*/ 0 h 1737360"/>
                <a:gd name="connsiteX2" fmla="*/ 4675174 w 4675174"/>
                <a:gd name="connsiteY2" fmla="*/ 1737360 h 1737360"/>
                <a:gd name="connsiteX3" fmla="*/ 0 w 4675174"/>
                <a:gd name="connsiteY3" fmla="*/ 1737360 h 1737360"/>
                <a:gd name="connsiteX4" fmla="*/ 1124409 w 4675174"/>
                <a:gd name="connsiteY4" fmla="*/ 0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5174" h="1737360">
                  <a:moveTo>
                    <a:pt x="1124409" y="0"/>
                  </a:moveTo>
                  <a:lnTo>
                    <a:pt x="3550765" y="0"/>
                  </a:lnTo>
                  <a:lnTo>
                    <a:pt x="4675174" y="1737360"/>
                  </a:lnTo>
                  <a:lnTo>
                    <a:pt x="0" y="1737360"/>
                  </a:lnTo>
                  <a:lnTo>
                    <a:pt x="1124409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8297912" y="3153673"/>
              <a:ext cx="1178528" cy="769441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algn="ctr"/>
              <a:r>
                <a:rPr lang="en-US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25%</a:t>
              </a:r>
              <a:endPara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: Shape 27"/>
            <p:cNvSpPr>
              <a:spLocks noChangeAspect="1"/>
            </p:cNvSpPr>
            <p:nvPr/>
          </p:nvSpPr>
          <p:spPr bwMode="auto">
            <a:xfrm>
              <a:off x="3013149" y="3286311"/>
              <a:ext cx="248968" cy="381053"/>
            </a:xfrm>
            <a:custGeom>
              <a:avLst/>
              <a:gdLst>
                <a:gd name="connsiteX0" fmla="*/ 222642 w 331350"/>
                <a:gd name="connsiteY0" fmla="*/ 463053 h 507142"/>
                <a:gd name="connsiteX1" fmla="*/ 242502 w 331350"/>
                <a:gd name="connsiteY1" fmla="*/ 475596 h 507142"/>
                <a:gd name="connsiteX2" fmla="*/ 242502 w 331350"/>
                <a:gd name="connsiteY2" fmla="*/ 482913 h 507142"/>
                <a:gd name="connsiteX3" fmla="*/ 252955 w 331350"/>
                <a:gd name="connsiteY3" fmla="*/ 490230 h 507142"/>
                <a:gd name="connsiteX4" fmla="*/ 252955 w 331350"/>
                <a:gd name="connsiteY4" fmla="*/ 495456 h 507142"/>
                <a:gd name="connsiteX5" fmla="*/ 222642 w 331350"/>
                <a:gd name="connsiteY5" fmla="*/ 475596 h 507142"/>
                <a:gd name="connsiteX6" fmla="*/ 169382 w 331350"/>
                <a:gd name="connsiteY6" fmla="*/ 433035 h 507142"/>
                <a:gd name="connsiteX7" fmla="*/ 156742 w 331350"/>
                <a:gd name="connsiteY7" fmla="*/ 438033 h 507142"/>
                <a:gd name="connsiteX8" fmla="*/ 156742 w 331350"/>
                <a:gd name="connsiteY8" fmla="*/ 475515 h 507142"/>
                <a:gd name="connsiteX9" fmla="*/ 169382 w 331350"/>
                <a:gd name="connsiteY9" fmla="*/ 470518 h 507142"/>
                <a:gd name="connsiteX10" fmla="*/ 295811 w 331350"/>
                <a:gd name="connsiteY10" fmla="*/ 425424 h 507142"/>
                <a:gd name="connsiteX11" fmla="*/ 318807 w 331350"/>
                <a:gd name="connsiteY11" fmla="*/ 440058 h 507142"/>
                <a:gd name="connsiteX12" fmla="*/ 318807 w 331350"/>
                <a:gd name="connsiteY12" fmla="*/ 448420 h 507142"/>
                <a:gd name="connsiteX13" fmla="*/ 331350 w 331350"/>
                <a:gd name="connsiteY13" fmla="*/ 452601 h 507142"/>
                <a:gd name="connsiteX14" fmla="*/ 331350 w 331350"/>
                <a:gd name="connsiteY14" fmla="*/ 460963 h 507142"/>
                <a:gd name="connsiteX15" fmla="*/ 256091 w 331350"/>
                <a:gd name="connsiteY15" fmla="*/ 498593 h 507142"/>
                <a:gd name="connsiteX16" fmla="*/ 256091 w 331350"/>
                <a:gd name="connsiteY16" fmla="*/ 490231 h 507142"/>
                <a:gd name="connsiteX17" fmla="*/ 245638 w 331350"/>
                <a:gd name="connsiteY17" fmla="*/ 482914 h 507142"/>
                <a:gd name="connsiteX18" fmla="*/ 245638 w 331350"/>
                <a:gd name="connsiteY18" fmla="*/ 473507 h 507142"/>
                <a:gd name="connsiteX19" fmla="*/ 222642 w 331350"/>
                <a:gd name="connsiteY19" fmla="*/ 457828 h 507142"/>
                <a:gd name="connsiteX20" fmla="*/ 98596 w 331350"/>
                <a:gd name="connsiteY20" fmla="*/ 420541 h 507142"/>
                <a:gd name="connsiteX21" fmla="*/ 98596 w 331350"/>
                <a:gd name="connsiteY21" fmla="*/ 453026 h 507142"/>
                <a:gd name="connsiteX22" fmla="*/ 108708 w 331350"/>
                <a:gd name="connsiteY22" fmla="*/ 460522 h 507142"/>
                <a:gd name="connsiteX23" fmla="*/ 108708 w 331350"/>
                <a:gd name="connsiteY23" fmla="*/ 428037 h 507142"/>
                <a:gd name="connsiteX24" fmla="*/ 98596 w 331350"/>
                <a:gd name="connsiteY24" fmla="*/ 420541 h 507142"/>
                <a:gd name="connsiteX25" fmla="*/ 324033 w 331350"/>
                <a:gd name="connsiteY25" fmla="*/ 416016 h 507142"/>
                <a:gd name="connsiteX26" fmla="*/ 324033 w 331350"/>
                <a:gd name="connsiteY26" fmla="*/ 430650 h 507142"/>
                <a:gd name="connsiteX27" fmla="*/ 318807 w 331350"/>
                <a:gd name="connsiteY27" fmla="*/ 430650 h 507142"/>
                <a:gd name="connsiteX28" fmla="*/ 303128 w 331350"/>
                <a:gd name="connsiteY28" fmla="*/ 423333 h 507142"/>
                <a:gd name="connsiteX29" fmla="*/ 190239 w 331350"/>
                <a:gd name="connsiteY29" fmla="*/ 416016 h 507142"/>
                <a:gd name="connsiteX30" fmla="*/ 225778 w 331350"/>
                <a:gd name="connsiteY30" fmla="*/ 450510 h 507142"/>
                <a:gd name="connsiteX31" fmla="*/ 190239 w 331350"/>
                <a:gd name="connsiteY31" fmla="*/ 425424 h 507142"/>
                <a:gd name="connsiteX32" fmla="*/ 55618 w 331350"/>
                <a:gd name="connsiteY32" fmla="*/ 393053 h 507142"/>
                <a:gd name="connsiteX33" fmla="*/ 55618 w 331350"/>
                <a:gd name="connsiteY33" fmla="*/ 425538 h 507142"/>
                <a:gd name="connsiteX34" fmla="*/ 65730 w 331350"/>
                <a:gd name="connsiteY34" fmla="*/ 430536 h 507142"/>
                <a:gd name="connsiteX35" fmla="*/ 65730 w 331350"/>
                <a:gd name="connsiteY35" fmla="*/ 398051 h 507142"/>
                <a:gd name="connsiteX36" fmla="*/ 55618 w 331350"/>
                <a:gd name="connsiteY36" fmla="*/ 393053 h 507142"/>
                <a:gd name="connsiteX37" fmla="*/ 281177 w 331350"/>
                <a:gd name="connsiteY37" fmla="*/ 380477 h 507142"/>
                <a:gd name="connsiteX38" fmla="*/ 311490 w 331350"/>
                <a:gd name="connsiteY38" fmla="*/ 412880 h 507142"/>
                <a:gd name="connsiteX39" fmla="*/ 229959 w 331350"/>
                <a:gd name="connsiteY39" fmla="*/ 448419 h 507142"/>
                <a:gd name="connsiteX40" fmla="*/ 192329 w 331350"/>
                <a:gd name="connsiteY40" fmla="*/ 410790 h 507142"/>
                <a:gd name="connsiteX41" fmla="*/ 113934 w 331350"/>
                <a:gd name="connsiteY41" fmla="*/ 375251 h 507142"/>
                <a:gd name="connsiteX42" fmla="*/ 142156 w 331350"/>
                <a:gd name="connsiteY42" fmla="*/ 390930 h 507142"/>
                <a:gd name="connsiteX43" fmla="*/ 190239 w 331350"/>
                <a:gd name="connsiteY43" fmla="*/ 375251 h 507142"/>
                <a:gd name="connsiteX44" fmla="*/ 190239 w 331350"/>
                <a:gd name="connsiteY44" fmla="*/ 407654 h 507142"/>
                <a:gd name="connsiteX45" fmla="*/ 142156 w 331350"/>
                <a:gd name="connsiteY45" fmla="*/ 423333 h 507142"/>
                <a:gd name="connsiteX46" fmla="*/ 113934 w 331350"/>
                <a:gd name="connsiteY46" fmla="*/ 407654 h 507142"/>
                <a:gd name="connsiteX47" fmla="*/ 20225 w 331350"/>
                <a:gd name="connsiteY47" fmla="*/ 370564 h 507142"/>
                <a:gd name="connsiteX48" fmla="*/ 20225 w 331350"/>
                <a:gd name="connsiteY48" fmla="*/ 403049 h 507142"/>
                <a:gd name="connsiteX49" fmla="*/ 27809 w 331350"/>
                <a:gd name="connsiteY49" fmla="*/ 408046 h 507142"/>
                <a:gd name="connsiteX50" fmla="*/ 27809 w 331350"/>
                <a:gd name="connsiteY50" fmla="*/ 375562 h 507142"/>
                <a:gd name="connsiteX51" fmla="*/ 20225 w 331350"/>
                <a:gd name="connsiteY51" fmla="*/ 370564 h 507142"/>
                <a:gd name="connsiteX52" fmla="*/ 320897 w 331350"/>
                <a:gd name="connsiteY52" fmla="*/ 367934 h 507142"/>
                <a:gd name="connsiteX53" fmla="*/ 320897 w 331350"/>
                <a:gd name="connsiteY53" fmla="*/ 410790 h 507142"/>
                <a:gd name="connsiteX54" fmla="*/ 288494 w 331350"/>
                <a:gd name="connsiteY54" fmla="*/ 380477 h 507142"/>
                <a:gd name="connsiteX55" fmla="*/ 295811 w 331350"/>
                <a:gd name="connsiteY55" fmla="*/ 378387 h 507142"/>
                <a:gd name="connsiteX56" fmla="*/ 306263 w 331350"/>
                <a:gd name="connsiteY56" fmla="*/ 373161 h 507142"/>
                <a:gd name="connsiteX57" fmla="*/ 0 w 331350"/>
                <a:gd name="connsiteY57" fmla="*/ 348074 h 507142"/>
                <a:gd name="connsiteX58" fmla="*/ 141573 w 331350"/>
                <a:gd name="connsiteY58" fmla="*/ 430536 h 507142"/>
                <a:gd name="connsiteX59" fmla="*/ 184551 w 331350"/>
                <a:gd name="connsiteY59" fmla="*/ 415543 h 507142"/>
                <a:gd name="connsiteX60" fmla="*/ 184551 w 331350"/>
                <a:gd name="connsiteY60" fmla="*/ 430536 h 507142"/>
                <a:gd name="connsiteX61" fmla="*/ 217416 w 331350"/>
                <a:gd name="connsiteY61" fmla="*/ 453026 h 507142"/>
                <a:gd name="connsiteX62" fmla="*/ 217416 w 331350"/>
                <a:gd name="connsiteY62" fmla="*/ 483012 h 507142"/>
                <a:gd name="connsiteX63" fmla="*/ 154214 w 331350"/>
                <a:gd name="connsiteY63" fmla="*/ 505501 h 507142"/>
                <a:gd name="connsiteX64" fmla="*/ 128933 w 331350"/>
                <a:gd name="connsiteY64" fmla="*/ 503003 h 507142"/>
                <a:gd name="connsiteX65" fmla="*/ 0 w 331350"/>
                <a:gd name="connsiteY65" fmla="*/ 425538 h 507142"/>
                <a:gd name="connsiteX66" fmla="*/ 0 w 331350"/>
                <a:gd name="connsiteY66" fmla="*/ 348074 h 507142"/>
                <a:gd name="connsiteX67" fmla="*/ 295811 w 331350"/>
                <a:gd name="connsiteY67" fmla="*/ 337621 h 507142"/>
                <a:gd name="connsiteX68" fmla="*/ 295811 w 331350"/>
                <a:gd name="connsiteY68" fmla="*/ 370025 h 507142"/>
                <a:gd name="connsiteX69" fmla="*/ 199646 w 331350"/>
                <a:gd name="connsiteY69" fmla="*/ 403473 h 507142"/>
                <a:gd name="connsiteX70" fmla="*/ 199646 w 331350"/>
                <a:gd name="connsiteY70" fmla="*/ 370025 h 507142"/>
                <a:gd name="connsiteX71" fmla="*/ 113934 w 331350"/>
                <a:gd name="connsiteY71" fmla="*/ 332395 h 507142"/>
                <a:gd name="connsiteX72" fmla="*/ 142156 w 331350"/>
                <a:gd name="connsiteY72" fmla="*/ 348074 h 507142"/>
                <a:gd name="connsiteX73" fmla="*/ 190239 w 331350"/>
                <a:gd name="connsiteY73" fmla="*/ 332395 h 507142"/>
                <a:gd name="connsiteX74" fmla="*/ 190239 w 331350"/>
                <a:gd name="connsiteY74" fmla="*/ 365843 h 507142"/>
                <a:gd name="connsiteX75" fmla="*/ 142156 w 331350"/>
                <a:gd name="connsiteY75" fmla="*/ 380477 h 507142"/>
                <a:gd name="connsiteX76" fmla="*/ 113934 w 331350"/>
                <a:gd name="connsiteY76" fmla="*/ 365843 h 507142"/>
                <a:gd name="connsiteX77" fmla="*/ 45992 w 331350"/>
                <a:gd name="connsiteY77" fmla="*/ 332395 h 507142"/>
                <a:gd name="connsiteX78" fmla="*/ 106618 w 331350"/>
                <a:gd name="connsiteY78" fmla="*/ 370025 h 507142"/>
                <a:gd name="connsiteX79" fmla="*/ 106618 w 331350"/>
                <a:gd name="connsiteY79" fmla="*/ 403473 h 507142"/>
                <a:gd name="connsiteX80" fmla="*/ 45992 w 331350"/>
                <a:gd name="connsiteY80" fmla="*/ 365843 h 507142"/>
                <a:gd name="connsiteX81" fmla="*/ 320897 w 331350"/>
                <a:gd name="connsiteY81" fmla="*/ 330305 h 507142"/>
                <a:gd name="connsiteX82" fmla="*/ 320897 w 331350"/>
                <a:gd name="connsiteY82" fmla="*/ 362708 h 507142"/>
                <a:gd name="connsiteX83" fmla="*/ 308354 w 331350"/>
                <a:gd name="connsiteY83" fmla="*/ 367935 h 507142"/>
                <a:gd name="connsiteX84" fmla="*/ 308354 w 331350"/>
                <a:gd name="connsiteY84" fmla="*/ 335531 h 507142"/>
                <a:gd name="connsiteX85" fmla="*/ 0 w 331350"/>
                <a:gd name="connsiteY85" fmla="*/ 305218 h 507142"/>
                <a:gd name="connsiteX86" fmla="*/ 35539 w 331350"/>
                <a:gd name="connsiteY86" fmla="*/ 328213 h 507142"/>
                <a:gd name="connsiteX87" fmla="*/ 35539 w 331350"/>
                <a:gd name="connsiteY87" fmla="*/ 357481 h 507142"/>
                <a:gd name="connsiteX88" fmla="*/ 0 w 331350"/>
                <a:gd name="connsiteY88" fmla="*/ 337621 h 507142"/>
                <a:gd name="connsiteX89" fmla="*/ 295811 w 331350"/>
                <a:gd name="connsiteY89" fmla="*/ 294765 h 507142"/>
                <a:gd name="connsiteX90" fmla="*/ 295811 w 331350"/>
                <a:gd name="connsiteY90" fmla="*/ 328213 h 507142"/>
                <a:gd name="connsiteX91" fmla="*/ 199646 w 331350"/>
                <a:gd name="connsiteY91" fmla="*/ 360617 h 507142"/>
                <a:gd name="connsiteX92" fmla="*/ 199646 w 331350"/>
                <a:gd name="connsiteY92" fmla="*/ 328213 h 507142"/>
                <a:gd name="connsiteX93" fmla="*/ 45992 w 331350"/>
                <a:gd name="connsiteY93" fmla="*/ 290584 h 507142"/>
                <a:gd name="connsiteX94" fmla="*/ 106618 w 331350"/>
                <a:gd name="connsiteY94" fmla="*/ 328213 h 507142"/>
                <a:gd name="connsiteX95" fmla="*/ 106618 w 331350"/>
                <a:gd name="connsiteY95" fmla="*/ 357481 h 507142"/>
                <a:gd name="connsiteX96" fmla="*/ 45992 w 331350"/>
                <a:gd name="connsiteY96" fmla="*/ 322987 h 507142"/>
                <a:gd name="connsiteX97" fmla="*/ 320897 w 331350"/>
                <a:gd name="connsiteY97" fmla="*/ 287449 h 507142"/>
                <a:gd name="connsiteX98" fmla="*/ 320897 w 331350"/>
                <a:gd name="connsiteY98" fmla="*/ 319852 h 507142"/>
                <a:gd name="connsiteX99" fmla="*/ 308354 w 331350"/>
                <a:gd name="connsiteY99" fmla="*/ 325079 h 507142"/>
                <a:gd name="connsiteX100" fmla="*/ 308354 w 331350"/>
                <a:gd name="connsiteY100" fmla="*/ 292675 h 507142"/>
                <a:gd name="connsiteX101" fmla="*/ 113934 w 331350"/>
                <a:gd name="connsiteY101" fmla="*/ 287449 h 507142"/>
                <a:gd name="connsiteX102" fmla="*/ 142156 w 331350"/>
                <a:gd name="connsiteY102" fmla="*/ 303128 h 507142"/>
                <a:gd name="connsiteX103" fmla="*/ 190239 w 331350"/>
                <a:gd name="connsiteY103" fmla="*/ 287449 h 507142"/>
                <a:gd name="connsiteX104" fmla="*/ 190239 w 331350"/>
                <a:gd name="connsiteY104" fmla="*/ 319852 h 507142"/>
                <a:gd name="connsiteX105" fmla="*/ 142156 w 331350"/>
                <a:gd name="connsiteY105" fmla="*/ 335531 h 507142"/>
                <a:gd name="connsiteX106" fmla="*/ 113934 w 331350"/>
                <a:gd name="connsiteY106" fmla="*/ 319852 h 507142"/>
                <a:gd name="connsiteX107" fmla="*/ 0 w 331350"/>
                <a:gd name="connsiteY107" fmla="*/ 262362 h 507142"/>
                <a:gd name="connsiteX108" fmla="*/ 35539 w 331350"/>
                <a:gd name="connsiteY108" fmla="*/ 282222 h 507142"/>
                <a:gd name="connsiteX109" fmla="*/ 35539 w 331350"/>
                <a:gd name="connsiteY109" fmla="*/ 315671 h 507142"/>
                <a:gd name="connsiteX110" fmla="*/ 0 w 331350"/>
                <a:gd name="connsiteY110" fmla="*/ 294765 h 507142"/>
                <a:gd name="connsiteX111" fmla="*/ 295811 w 331350"/>
                <a:gd name="connsiteY111" fmla="*/ 249819 h 507142"/>
                <a:gd name="connsiteX112" fmla="*/ 295811 w 331350"/>
                <a:gd name="connsiteY112" fmla="*/ 282222 h 507142"/>
                <a:gd name="connsiteX113" fmla="*/ 199646 w 331350"/>
                <a:gd name="connsiteY113" fmla="*/ 315671 h 507142"/>
                <a:gd name="connsiteX114" fmla="*/ 199646 w 331350"/>
                <a:gd name="connsiteY114" fmla="*/ 285358 h 507142"/>
                <a:gd name="connsiteX115" fmla="*/ 45992 w 331350"/>
                <a:gd name="connsiteY115" fmla="*/ 245638 h 507142"/>
                <a:gd name="connsiteX116" fmla="*/ 106618 w 331350"/>
                <a:gd name="connsiteY116" fmla="*/ 282222 h 507142"/>
                <a:gd name="connsiteX117" fmla="*/ 106618 w 331350"/>
                <a:gd name="connsiteY117" fmla="*/ 315671 h 507142"/>
                <a:gd name="connsiteX118" fmla="*/ 45992 w 331350"/>
                <a:gd name="connsiteY118" fmla="*/ 278041 h 507142"/>
                <a:gd name="connsiteX119" fmla="*/ 320897 w 331350"/>
                <a:gd name="connsiteY119" fmla="*/ 242502 h 507142"/>
                <a:gd name="connsiteX120" fmla="*/ 320897 w 331350"/>
                <a:gd name="connsiteY120" fmla="*/ 274905 h 507142"/>
                <a:gd name="connsiteX121" fmla="*/ 308354 w 331350"/>
                <a:gd name="connsiteY121" fmla="*/ 280132 h 507142"/>
                <a:gd name="connsiteX122" fmla="*/ 308354 w 331350"/>
                <a:gd name="connsiteY122" fmla="*/ 247728 h 507142"/>
                <a:gd name="connsiteX123" fmla="*/ 190239 w 331350"/>
                <a:gd name="connsiteY123" fmla="*/ 242502 h 507142"/>
                <a:gd name="connsiteX124" fmla="*/ 190239 w 331350"/>
                <a:gd name="connsiteY124" fmla="*/ 274905 h 507142"/>
                <a:gd name="connsiteX125" fmla="*/ 142156 w 331350"/>
                <a:gd name="connsiteY125" fmla="*/ 292675 h 507142"/>
                <a:gd name="connsiteX126" fmla="*/ 113934 w 331350"/>
                <a:gd name="connsiteY126" fmla="*/ 278041 h 507142"/>
                <a:gd name="connsiteX127" fmla="*/ 113934 w 331350"/>
                <a:gd name="connsiteY127" fmla="*/ 245638 h 507142"/>
                <a:gd name="connsiteX128" fmla="*/ 142156 w 331350"/>
                <a:gd name="connsiteY128" fmla="*/ 260271 h 507142"/>
                <a:gd name="connsiteX129" fmla="*/ 0 w 331350"/>
                <a:gd name="connsiteY129" fmla="*/ 217416 h 507142"/>
                <a:gd name="connsiteX130" fmla="*/ 35539 w 331350"/>
                <a:gd name="connsiteY130" fmla="*/ 240412 h 507142"/>
                <a:gd name="connsiteX131" fmla="*/ 35539 w 331350"/>
                <a:gd name="connsiteY131" fmla="*/ 272815 h 507142"/>
                <a:gd name="connsiteX132" fmla="*/ 0 w 331350"/>
                <a:gd name="connsiteY132" fmla="*/ 249819 h 507142"/>
                <a:gd name="connsiteX133" fmla="*/ 295811 w 331350"/>
                <a:gd name="connsiteY133" fmla="*/ 208008 h 507142"/>
                <a:gd name="connsiteX134" fmla="*/ 295811 w 331350"/>
                <a:gd name="connsiteY134" fmla="*/ 240411 h 507142"/>
                <a:gd name="connsiteX135" fmla="*/ 199646 w 331350"/>
                <a:gd name="connsiteY135" fmla="*/ 272815 h 507142"/>
                <a:gd name="connsiteX136" fmla="*/ 199646 w 331350"/>
                <a:gd name="connsiteY136" fmla="*/ 240411 h 507142"/>
                <a:gd name="connsiteX137" fmla="*/ 45992 w 331350"/>
                <a:gd name="connsiteY137" fmla="*/ 202782 h 507142"/>
                <a:gd name="connsiteX138" fmla="*/ 106618 w 331350"/>
                <a:gd name="connsiteY138" fmla="*/ 237276 h 507142"/>
                <a:gd name="connsiteX139" fmla="*/ 106618 w 331350"/>
                <a:gd name="connsiteY139" fmla="*/ 269679 h 507142"/>
                <a:gd name="connsiteX140" fmla="*/ 45992 w 331350"/>
                <a:gd name="connsiteY140" fmla="*/ 233094 h 507142"/>
                <a:gd name="connsiteX141" fmla="*/ 113934 w 331350"/>
                <a:gd name="connsiteY141" fmla="*/ 199646 h 507142"/>
                <a:gd name="connsiteX142" fmla="*/ 142156 w 331350"/>
                <a:gd name="connsiteY142" fmla="*/ 215325 h 507142"/>
                <a:gd name="connsiteX143" fmla="*/ 190239 w 331350"/>
                <a:gd name="connsiteY143" fmla="*/ 199646 h 507142"/>
                <a:gd name="connsiteX144" fmla="*/ 190239 w 331350"/>
                <a:gd name="connsiteY144" fmla="*/ 233094 h 507142"/>
                <a:gd name="connsiteX145" fmla="*/ 142156 w 331350"/>
                <a:gd name="connsiteY145" fmla="*/ 247728 h 507142"/>
                <a:gd name="connsiteX146" fmla="*/ 113934 w 331350"/>
                <a:gd name="connsiteY146" fmla="*/ 233094 h 507142"/>
                <a:gd name="connsiteX147" fmla="*/ 320897 w 331350"/>
                <a:gd name="connsiteY147" fmla="*/ 197556 h 507142"/>
                <a:gd name="connsiteX148" fmla="*/ 320897 w 331350"/>
                <a:gd name="connsiteY148" fmla="*/ 229959 h 507142"/>
                <a:gd name="connsiteX149" fmla="*/ 308354 w 331350"/>
                <a:gd name="connsiteY149" fmla="*/ 235186 h 507142"/>
                <a:gd name="connsiteX150" fmla="*/ 308354 w 331350"/>
                <a:gd name="connsiteY150" fmla="*/ 202782 h 507142"/>
                <a:gd name="connsiteX151" fmla="*/ 0 w 331350"/>
                <a:gd name="connsiteY151" fmla="*/ 174560 h 507142"/>
                <a:gd name="connsiteX152" fmla="*/ 35539 w 331350"/>
                <a:gd name="connsiteY152" fmla="*/ 195465 h 507142"/>
                <a:gd name="connsiteX153" fmla="*/ 35539 w 331350"/>
                <a:gd name="connsiteY153" fmla="*/ 227869 h 507142"/>
                <a:gd name="connsiteX154" fmla="*/ 0 w 331350"/>
                <a:gd name="connsiteY154" fmla="*/ 208009 h 507142"/>
                <a:gd name="connsiteX155" fmla="*/ 295811 w 331350"/>
                <a:gd name="connsiteY155" fmla="*/ 162016 h 507142"/>
                <a:gd name="connsiteX156" fmla="*/ 295811 w 331350"/>
                <a:gd name="connsiteY156" fmla="*/ 195464 h 507142"/>
                <a:gd name="connsiteX157" fmla="*/ 199646 w 331350"/>
                <a:gd name="connsiteY157" fmla="*/ 227868 h 507142"/>
                <a:gd name="connsiteX158" fmla="*/ 199646 w 331350"/>
                <a:gd name="connsiteY158" fmla="*/ 195464 h 507142"/>
                <a:gd name="connsiteX159" fmla="*/ 45992 w 331350"/>
                <a:gd name="connsiteY159" fmla="*/ 157835 h 507142"/>
                <a:gd name="connsiteX160" fmla="*/ 106618 w 331350"/>
                <a:gd name="connsiteY160" fmla="*/ 192329 h 507142"/>
                <a:gd name="connsiteX161" fmla="*/ 106618 w 331350"/>
                <a:gd name="connsiteY161" fmla="*/ 224732 h 507142"/>
                <a:gd name="connsiteX162" fmla="*/ 45992 w 331350"/>
                <a:gd name="connsiteY162" fmla="*/ 190238 h 507142"/>
                <a:gd name="connsiteX163" fmla="*/ 320897 w 331350"/>
                <a:gd name="connsiteY163" fmla="*/ 154700 h 507142"/>
                <a:gd name="connsiteX164" fmla="*/ 320897 w 331350"/>
                <a:gd name="connsiteY164" fmla="*/ 187103 h 507142"/>
                <a:gd name="connsiteX165" fmla="*/ 308354 w 331350"/>
                <a:gd name="connsiteY165" fmla="*/ 192330 h 507142"/>
                <a:gd name="connsiteX166" fmla="*/ 308354 w 331350"/>
                <a:gd name="connsiteY166" fmla="*/ 159926 h 507142"/>
                <a:gd name="connsiteX167" fmla="*/ 113934 w 331350"/>
                <a:gd name="connsiteY167" fmla="*/ 149473 h 507142"/>
                <a:gd name="connsiteX168" fmla="*/ 142156 w 331350"/>
                <a:gd name="connsiteY168" fmla="*/ 167242 h 507142"/>
                <a:gd name="connsiteX169" fmla="*/ 190239 w 331350"/>
                <a:gd name="connsiteY169" fmla="*/ 149473 h 507142"/>
                <a:gd name="connsiteX170" fmla="*/ 190239 w 331350"/>
                <a:gd name="connsiteY170" fmla="*/ 182921 h 507142"/>
                <a:gd name="connsiteX171" fmla="*/ 142156 w 331350"/>
                <a:gd name="connsiteY171" fmla="*/ 199646 h 507142"/>
                <a:gd name="connsiteX172" fmla="*/ 113934 w 331350"/>
                <a:gd name="connsiteY172" fmla="*/ 182921 h 507142"/>
                <a:gd name="connsiteX173" fmla="*/ 0 w 331350"/>
                <a:gd name="connsiteY173" fmla="*/ 129613 h 507142"/>
                <a:gd name="connsiteX174" fmla="*/ 35539 w 331350"/>
                <a:gd name="connsiteY174" fmla="*/ 149473 h 507142"/>
                <a:gd name="connsiteX175" fmla="*/ 35539 w 331350"/>
                <a:gd name="connsiteY175" fmla="*/ 182922 h 507142"/>
                <a:gd name="connsiteX176" fmla="*/ 0 w 331350"/>
                <a:gd name="connsiteY176" fmla="*/ 162016 h 507142"/>
                <a:gd name="connsiteX177" fmla="*/ 295811 w 331350"/>
                <a:gd name="connsiteY177" fmla="*/ 114979 h 507142"/>
                <a:gd name="connsiteX178" fmla="*/ 295811 w 331350"/>
                <a:gd name="connsiteY178" fmla="*/ 145292 h 507142"/>
                <a:gd name="connsiteX179" fmla="*/ 199646 w 331350"/>
                <a:gd name="connsiteY179" fmla="*/ 179786 h 507142"/>
                <a:gd name="connsiteX180" fmla="*/ 199646 w 331350"/>
                <a:gd name="connsiteY180" fmla="*/ 147382 h 507142"/>
                <a:gd name="connsiteX181" fmla="*/ 45992 w 331350"/>
                <a:gd name="connsiteY181" fmla="*/ 107663 h 507142"/>
                <a:gd name="connsiteX182" fmla="*/ 106618 w 331350"/>
                <a:gd name="connsiteY182" fmla="*/ 145292 h 507142"/>
                <a:gd name="connsiteX183" fmla="*/ 106618 w 331350"/>
                <a:gd name="connsiteY183" fmla="*/ 177696 h 507142"/>
                <a:gd name="connsiteX184" fmla="*/ 45992 w 331350"/>
                <a:gd name="connsiteY184" fmla="*/ 140066 h 507142"/>
                <a:gd name="connsiteX185" fmla="*/ 320897 w 331350"/>
                <a:gd name="connsiteY185" fmla="*/ 104527 h 507142"/>
                <a:gd name="connsiteX186" fmla="*/ 320897 w 331350"/>
                <a:gd name="connsiteY186" fmla="*/ 136930 h 507142"/>
                <a:gd name="connsiteX187" fmla="*/ 308354 w 331350"/>
                <a:gd name="connsiteY187" fmla="*/ 142157 h 507142"/>
                <a:gd name="connsiteX188" fmla="*/ 308354 w 331350"/>
                <a:gd name="connsiteY188" fmla="*/ 109753 h 507142"/>
                <a:gd name="connsiteX189" fmla="*/ 0 w 331350"/>
                <a:gd name="connsiteY189" fmla="*/ 82576 h 507142"/>
                <a:gd name="connsiteX190" fmla="*/ 35539 w 331350"/>
                <a:gd name="connsiteY190" fmla="*/ 102436 h 507142"/>
                <a:gd name="connsiteX191" fmla="*/ 35539 w 331350"/>
                <a:gd name="connsiteY191" fmla="*/ 134839 h 507142"/>
                <a:gd name="connsiteX192" fmla="*/ 0 w 331350"/>
                <a:gd name="connsiteY192" fmla="*/ 114979 h 507142"/>
                <a:gd name="connsiteX193" fmla="*/ 164239 w 331350"/>
                <a:gd name="connsiteY193" fmla="*/ 12456 h 507142"/>
                <a:gd name="connsiteX194" fmla="*/ 30321 w 331350"/>
                <a:gd name="connsiteY194" fmla="*/ 44842 h 507142"/>
                <a:gd name="connsiteX195" fmla="*/ 27794 w 331350"/>
                <a:gd name="connsiteY195" fmla="*/ 47333 h 507142"/>
                <a:gd name="connsiteX196" fmla="*/ 30321 w 331350"/>
                <a:gd name="connsiteY196" fmla="*/ 49824 h 507142"/>
                <a:gd name="connsiteX197" fmla="*/ 133918 w 331350"/>
                <a:gd name="connsiteY197" fmla="*/ 104631 h 507142"/>
                <a:gd name="connsiteX198" fmla="*/ 149078 w 331350"/>
                <a:gd name="connsiteY198" fmla="*/ 104631 h 507142"/>
                <a:gd name="connsiteX199" fmla="*/ 282996 w 331350"/>
                <a:gd name="connsiteY199" fmla="*/ 62280 h 507142"/>
                <a:gd name="connsiteX200" fmla="*/ 285523 w 331350"/>
                <a:gd name="connsiteY200" fmla="*/ 59789 h 507142"/>
                <a:gd name="connsiteX201" fmla="*/ 282996 w 331350"/>
                <a:gd name="connsiteY201" fmla="*/ 57298 h 507142"/>
                <a:gd name="connsiteX202" fmla="*/ 179399 w 331350"/>
                <a:gd name="connsiteY202" fmla="*/ 12456 h 507142"/>
                <a:gd name="connsiteX203" fmla="*/ 164239 w 331350"/>
                <a:gd name="connsiteY203" fmla="*/ 12456 h 507142"/>
                <a:gd name="connsiteX204" fmla="*/ 166765 w 331350"/>
                <a:gd name="connsiteY204" fmla="*/ 0 h 507142"/>
                <a:gd name="connsiteX205" fmla="*/ 181926 w 331350"/>
                <a:gd name="connsiteY205" fmla="*/ 2491 h 507142"/>
                <a:gd name="connsiteX206" fmla="*/ 308263 w 331350"/>
                <a:gd name="connsiteY206" fmla="*/ 52315 h 507142"/>
                <a:gd name="connsiteX207" fmla="*/ 320897 w 331350"/>
                <a:gd name="connsiteY207" fmla="*/ 72245 h 507142"/>
                <a:gd name="connsiteX208" fmla="*/ 320897 w 331350"/>
                <a:gd name="connsiteY208" fmla="*/ 89684 h 507142"/>
                <a:gd name="connsiteX209" fmla="*/ 141498 w 331350"/>
                <a:gd name="connsiteY209" fmla="*/ 149473 h 507142"/>
                <a:gd name="connsiteX210" fmla="*/ 0 w 331350"/>
                <a:gd name="connsiteY210" fmla="*/ 69754 h 507142"/>
                <a:gd name="connsiteX211" fmla="*/ 0 w 331350"/>
                <a:gd name="connsiteY211" fmla="*/ 54807 h 507142"/>
                <a:gd name="connsiteX212" fmla="*/ 15160 w 331350"/>
                <a:gd name="connsiteY212" fmla="*/ 37368 h 507142"/>
                <a:gd name="connsiteX213" fmla="*/ 166765 w 331350"/>
                <a:gd name="connsiteY213" fmla="*/ 0 h 5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331350" h="507142">
                  <a:moveTo>
                    <a:pt x="222642" y="463053"/>
                  </a:moveTo>
                  <a:lnTo>
                    <a:pt x="242502" y="475596"/>
                  </a:lnTo>
                  <a:lnTo>
                    <a:pt x="242502" y="482913"/>
                  </a:lnTo>
                  <a:lnTo>
                    <a:pt x="252955" y="490230"/>
                  </a:lnTo>
                  <a:lnTo>
                    <a:pt x="252955" y="495456"/>
                  </a:lnTo>
                  <a:lnTo>
                    <a:pt x="222642" y="475596"/>
                  </a:lnTo>
                  <a:close/>
                  <a:moveTo>
                    <a:pt x="169382" y="433035"/>
                  </a:moveTo>
                  <a:cubicBezTo>
                    <a:pt x="169382" y="433035"/>
                    <a:pt x="169382" y="433035"/>
                    <a:pt x="156742" y="438033"/>
                  </a:cubicBezTo>
                  <a:cubicBezTo>
                    <a:pt x="156742" y="438033"/>
                    <a:pt x="156742" y="438033"/>
                    <a:pt x="156742" y="475515"/>
                  </a:cubicBezTo>
                  <a:cubicBezTo>
                    <a:pt x="156742" y="475515"/>
                    <a:pt x="156742" y="475515"/>
                    <a:pt x="169382" y="470518"/>
                  </a:cubicBezTo>
                  <a:close/>
                  <a:moveTo>
                    <a:pt x="295811" y="425424"/>
                  </a:moveTo>
                  <a:lnTo>
                    <a:pt x="318807" y="440058"/>
                  </a:lnTo>
                  <a:lnTo>
                    <a:pt x="318807" y="448420"/>
                  </a:lnTo>
                  <a:lnTo>
                    <a:pt x="331350" y="452601"/>
                  </a:lnTo>
                  <a:lnTo>
                    <a:pt x="331350" y="460963"/>
                  </a:lnTo>
                  <a:lnTo>
                    <a:pt x="256091" y="498593"/>
                  </a:lnTo>
                  <a:lnTo>
                    <a:pt x="256091" y="490231"/>
                  </a:lnTo>
                  <a:lnTo>
                    <a:pt x="245638" y="482914"/>
                  </a:lnTo>
                  <a:lnTo>
                    <a:pt x="245638" y="473507"/>
                  </a:lnTo>
                  <a:lnTo>
                    <a:pt x="222642" y="457828"/>
                  </a:lnTo>
                  <a:close/>
                  <a:moveTo>
                    <a:pt x="98596" y="420541"/>
                  </a:moveTo>
                  <a:cubicBezTo>
                    <a:pt x="98596" y="420541"/>
                    <a:pt x="98596" y="420541"/>
                    <a:pt x="98596" y="453026"/>
                  </a:cubicBezTo>
                  <a:cubicBezTo>
                    <a:pt x="98596" y="453026"/>
                    <a:pt x="98596" y="453026"/>
                    <a:pt x="108708" y="460522"/>
                  </a:cubicBezTo>
                  <a:lnTo>
                    <a:pt x="108708" y="428037"/>
                  </a:lnTo>
                  <a:cubicBezTo>
                    <a:pt x="108708" y="428037"/>
                    <a:pt x="108708" y="428037"/>
                    <a:pt x="98596" y="420541"/>
                  </a:cubicBezTo>
                  <a:close/>
                  <a:moveTo>
                    <a:pt x="324033" y="416016"/>
                  </a:moveTo>
                  <a:lnTo>
                    <a:pt x="324033" y="430650"/>
                  </a:lnTo>
                  <a:lnTo>
                    <a:pt x="318807" y="430650"/>
                  </a:lnTo>
                  <a:lnTo>
                    <a:pt x="303128" y="423333"/>
                  </a:lnTo>
                  <a:close/>
                  <a:moveTo>
                    <a:pt x="190239" y="416016"/>
                  </a:moveTo>
                  <a:lnTo>
                    <a:pt x="225778" y="450510"/>
                  </a:lnTo>
                  <a:lnTo>
                    <a:pt x="190239" y="425424"/>
                  </a:lnTo>
                  <a:close/>
                  <a:moveTo>
                    <a:pt x="55618" y="393053"/>
                  </a:moveTo>
                  <a:cubicBezTo>
                    <a:pt x="55618" y="393053"/>
                    <a:pt x="55618" y="393053"/>
                    <a:pt x="55618" y="425538"/>
                  </a:cubicBezTo>
                  <a:cubicBezTo>
                    <a:pt x="55618" y="425538"/>
                    <a:pt x="55618" y="425538"/>
                    <a:pt x="65730" y="430536"/>
                  </a:cubicBezTo>
                  <a:lnTo>
                    <a:pt x="65730" y="398051"/>
                  </a:lnTo>
                  <a:cubicBezTo>
                    <a:pt x="65730" y="398051"/>
                    <a:pt x="65730" y="398051"/>
                    <a:pt x="55618" y="393053"/>
                  </a:cubicBezTo>
                  <a:close/>
                  <a:moveTo>
                    <a:pt x="281177" y="380477"/>
                  </a:moveTo>
                  <a:lnTo>
                    <a:pt x="311490" y="412880"/>
                  </a:lnTo>
                  <a:lnTo>
                    <a:pt x="229959" y="448419"/>
                  </a:lnTo>
                  <a:lnTo>
                    <a:pt x="192329" y="410790"/>
                  </a:lnTo>
                  <a:close/>
                  <a:moveTo>
                    <a:pt x="113934" y="375251"/>
                  </a:moveTo>
                  <a:lnTo>
                    <a:pt x="142156" y="390930"/>
                  </a:lnTo>
                  <a:lnTo>
                    <a:pt x="190239" y="375251"/>
                  </a:lnTo>
                  <a:lnTo>
                    <a:pt x="190239" y="407654"/>
                  </a:lnTo>
                  <a:lnTo>
                    <a:pt x="142156" y="423333"/>
                  </a:lnTo>
                  <a:lnTo>
                    <a:pt x="113934" y="407654"/>
                  </a:lnTo>
                  <a:close/>
                  <a:moveTo>
                    <a:pt x="20225" y="370564"/>
                  </a:moveTo>
                  <a:cubicBezTo>
                    <a:pt x="20225" y="370564"/>
                    <a:pt x="20225" y="370564"/>
                    <a:pt x="20225" y="403049"/>
                  </a:cubicBezTo>
                  <a:cubicBezTo>
                    <a:pt x="20225" y="403049"/>
                    <a:pt x="20225" y="403049"/>
                    <a:pt x="27809" y="408046"/>
                  </a:cubicBezTo>
                  <a:lnTo>
                    <a:pt x="27809" y="375562"/>
                  </a:lnTo>
                  <a:cubicBezTo>
                    <a:pt x="27809" y="375562"/>
                    <a:pt x="27809" y="375562"/>
                    <a:pt x="20225" y="370564"/>
                  </a:cubicBezTo>
                  <a:close/>
                  <a:moveTo>
                    <a:pt x="320897" y="367934"/>
                  </a:moveTo>
                  <a:lnTo>
                    <a:pt x="320897" y="410790"/>
                  </a:lnTo>
                  <a:lnTo>
                    <a:pt x="288494" y="380477"/>
                  </a:lnTo>
                  <a:lnTo>
                    <a:pt x="295811" y="378387"/>
                  </a:lnTo>
                  <a:lnTo>
                    <a:pt x="306263" y="373161"/>
                  </a:lnTo>
                  <a:close/>
                  <a:moveTo>
                    <a:pt x="0" y="348074"/>
                  </a:moveTo>
                  <a:cubicBezTo>
                    <a:pt x="0" y="348074"/>
                    <a:pt x="0" y="348074"/>
                    <a:pt x="141573" y="430536"/>
                  </a:cubicBezTo>
                  <a:cubicBezTo>
                    <a:pt x="141573" y="430536"/>
                    <a:pt x="141573" y="430536"/>
                    <a:pt x="184551" y="415543"/>
                  </a:cubicBezTo>
                  <a:lnTo>
                    <a:pt x="184551" y="430536"/>
                  </a:lnTo>
                  <a:cubicBezTo>
                    <a:pt x="184551" y="430536"/>
                    <a:pt x="184551" y="430536"/>
                    <a:pt x="217416" y="453026"/>
                  </a:cubicBezTo>
                  <a:cubicBezTo>
                    <a:pt x="217416" y="453026"/>
                    <a:pt x="217416" y="453026"/>
                    <a:pt x="217416" y="483012"/>
                  </a:cubicBezTo>
                  <a:cubicBezTo>
                    <a:pt x="217416" y="483012"/>
                    <a:pt x="217416" y="483012"/>
                    <a:pt x="154214" y="505501"/>
                  </a:cubicBezTo>
                  <a:cubicBezTo>
                    <a:pt x="146629" y="508000"/>
                    <a:pt x="136517" y="508000"/>
                    <a:pt x="128933" y="503003"/>
                  </a:cubicBezTo>
                  <a:cubicBezTo>
                    <a:pt x="128933" y="503003"/>
                    <a:pt x="2528" y="428037"/>
                    <a:pt x="0" y="425538"/>
                  </a:cubicBezTo>
                  <a:cubicBezTo>
                    <a:pt x="0" y="425538"/>
                    <a:pt x="0" y="425538"/>
                    <a:pt x="0" y="348074"/>
                  </a:cubicBezTo>
                  <a:close/>
                  <a:moveTo>
                    <a:pt x="295811" y="337621"/>
                  </a:moveTo>
                  <a:lnTo>
                    <a:pt x="295811" y="370025"/>
                  </a:lnTo>
                  <a:lnTo>
                    <a:pt x="199646" y="403473"/>
                  </a:lnTo>
                  <a:lnTo>
                    <a:pt x="199646" y="370025"/>
                  </a:lnTo>
                  <a:close/>
                  <a:moveTo>
                    <a:pt x="113934" y="332395"/>
                  </a:moveTo>
                  <a:lnTo>
                    <a:pt x="142156" y="348074"/>
                  </a:lnTo>
                  <a:lnTo>
                    <a:pt x="190239" y="332395"/>
                  </a:lnTo>
                  <a:lnTo>
                    <a:pt x="190239" y="365843"/>
                  </a:lnTo>
                  <a:lnTo>
                    <a:pt x="142156" y="380477"/>
                  </a:lnTo>
                  <a:lnTo>
                    <a:pt x="113934" y="365843"/>
                  </a:lnTo>
                  <a:close/>
                  <a:moveTo>
                    <a:pt x="45992" y="332395"/>
                  </a:moveTo>
                  <a:lnTo>
                    <a:pt x="106618" y="370025"/>
                  </a:lnTo>
                  <a:lnTo>
                    <a:pt x="106618" y="403473"/>
                  </a:lnTo>
                  <a:lnTo>
                    <a:pt x="45992" y="365843"/>
                  </a:lnTo>
                  <a:close/>
                  <a:moveTo>
                    <a:pt x="320897" y="330305"/>
                  </a:moveTo>
                  <a:lnTo>
                    <a:pt x="320897" y="362708"/>
                  </a:lnTo>
                  <a:lnTo>
                    <a:pt x="308354" y="367935"/>
                  </a:lnTo>
                  <a:lnTo>
                    <a:pt x="308354" y="335531"/>
                  </a:lnTo>
                  <a:close/>
                  <a:moveTo>
                    <a:pt x="0" y="305218"/>
                  </a:moveTo>
                  <a:lnTo>
                    <a:pt x="35539" y="328213"/>
                  </a:lnTo>
                  <a:lnTo>
                    <a:pt x="35539" y="357481"/>
                  </a:lnTo>
                  <a:lnTo>
                    <a:pt x="0" y="337621"/>
                  </a:lnTo>
                  <a:close/>
                  <a:moveTo>
                    <a:pt x="295811" y="294765"/>
                  </a:moveTo>
                  <a:lnTo>
                    <a:pt x="295811" y="328213"/>
                  </a:lnTo>
                  <a:lnTo>
                    <a:pt x="199646" y="360617"/>
                  </a:lnTo>
                  <a:lnTo>
                    <a:pt x="199646" y="328213"/>
                  </a:lnTo>
                  <a:close/>
                  <a:moveTo>
                    <a:pt x="45992" y="290584"/>
                  </a:moveTo>
                  <a:lnTo>
                    <a:pt x="106618" y="328213"/>
                  </a:lnTo>
                  <a:lnTo>
                    <a:pt x="106618" y="357481"/>
                  </a:lnTo>
                  <a:lnTo>
                    <a:pt x="45992" y="322987"/>
                  </a:lnTo>
                  <a:close/>
                  <a:moveTo>
                    <a:pt x="320897" y="287449"/>
                  </a:moveTo>
                  <a:lnTo>
                    <a:pt x="320897" y="319852"/>
                  </a:lnTo>
                  <a:lnTo>
                    <a:pt x="308354" y="325079"/>
                  </a:lnTo>
                  <a:lnTo>
                    <a:pt x="308354" y="292675"/>
                  </a:lnTo>
                  <a:close/>
                  <a:moveTo>
                    <a:pt x="113934" y="287449"/>
                  </a:moveTo>
                  <a:lnTo>
                    <a:pt x="142156" y="303128"/>
                  </a:lnTo>
                  <a:lnTo>
                    <a:pt x="190239" y="287449"/>
                  </a:lnTo>
                  <a:lnTo>
                    <a:pt x="190239" y="319852"/>
                  </a:lnTo>
                  <a:lnTo>
                    <a:pt x="142156" y="335531"/>
                  </a:lnTo>
                  <a:lnTo>
                    <a:pt x="113934" y="319852"/>
                  </a:lnTo>
                  <a:close/>
                  <a:moveTo>
                    <a:pt x="0" y="262362"/>
                  </a:moveTo>
                  <a:lnTo>
                    <a:pt x="35539" y="282222"/>
                  </a:lnTo>
                  <a:lnTo>
                    <a:pt x="35539" y="315671"/>
                  </a:lnTo>
                  <a:lnTo>
                    <a:pt x="0" y="294765"/>
                  </a:lnTo>
                  <a:close/>
                  <a:moveTo>
                    <a:pt x="295811" y="249819"/>
                  </a:moveTo>
                  <a:lnTo>
                    <a:pt x="295811" y="282222"/>
                  </a:lnTo>
                  <a:lnTo>
                    <a:pt x="199646" y="315671"/>
                  </a:lnTo>
                  <a:lnTo>
                    <a:pt x="199646" y="285358"/>
                  </a:lnTo>
                  <a:close/>
                  <a:moveTo>
                    <a:pt x="45992" y="245638"/>
                  </a:moveTo>
                  <a:lnTo>
                    <a:pt x="106618" y="282222"/>
                  </a:lnTo>
                  <a:lnTo>
                    <a:pt x="106618" y="315671"/>
                  </a:lnTo>
                  <a:lnTo>
                    <a:pt x="45992" y="278041"/>
                  </a:lnTo>
                  <a:close/>
                  <a:moveTo>
                    <a:pt x="320897" y="242502"/>
                  </a:moveTo>
                  <a:lnTo>
                    <a:pt x="320897" y="274905"/>
                  </a:lnTo>
                  <a:lnTo>
                    <a:pt x="308354" y="280132"/>
                  </a:lnTo>
                  <a:lnTo>
                    <a:pt x="308354" y="247728"/>
                  </a:lnTo>
                  <a:close/>
                  <a:moveTo>
                    <a:pt x="190239" y="242502"/>
                  </a:moveTo>
                  <a:lnTo>
                    <a:pt x="190239" y="274905"/>
                  </a:lnTo>
                  <a:lnTo>
                    <a:pt x="142156" y="292675"/>
                  </a:lnTo>
                  <a:lnTo>
                    <a:pt x="113934" y="278041"/>
                  </a:lnTo>
                  <a:lnTo>
                    <a:pt x="113934" y="245638"/>
                  </a:lnTo>
                  <a:lnTo>
                    <a:pt x="142156" y="260271"/>
                  </a:lnTo>
                  <a:close/>
                  <a:moveTo>
                    <a:pt x="0" y="217416"/>
                  </a:moveTo>
                  <a:lnTo>
                    <a:pt x="35539" y="240412"/>
                  </a:lnTo>
                  <a:lnTo>
                    <a:pt x="35539" y="272815"/>
                  </a:lnTo>
                  <a:lnTo>
                    <a:pt x="0" y="249819"/>
                  </a:lnTo>
                  <a:close/>
                  <a:moveTo>
                    <a:pt x="295811" y="208008"/>
                  </a:moveTo>
                  <a:lnTo>
                    <a:pt x="295811" y="240411"/>
                  </a:lnTo>
                  <a:lnTo>
                    <a:pt x="199646" y="272815"/>
                  </a:lnTo>
                  <a:lnTo>
                    <a:pt x="199646" y="240411"/>
                  </a:lnTo>
                  <a:close/>
                  <a:moveTo>
                    <a:pt x="45992" y="202782"/>
                  </a:moveTo>
                  <a:lnTo>
                    <a:pt x="106618" y="237276"/>
                  </a:lnTo>
                  <a:lnTo>
                    <a:pt x="106618" y="269679"/>
                  </a:lnTo>
                  <a:lnTo>
                    <a:pt x="45992" y="233094"/>
                  </a:lnTo>
                  <a:close/>
                  <a:moveTo>
                    <a:pt x="113934" y="199646"/>
                  </a:moveTo>
                  <a:lnTo>
                    <a:pt x="142156" y="215325"/>
                  </a:lnTo>
                  <a:lnTo>
                    <a:pt x="190239" y="199646"/>
                  </a:lnTo>
                  <a:lnTo>
                    <a:pt x="190239" y="233094"/>
                  </a:lnTo>
                  <a:lnTo>
                    <a:pt x="142156" y="247728"/>
                  </a:lnTo>
                  <a:lnTo>
                    <a:pt x="113934" y="233094"/>
                  </a:lnTo>
                  <a:close/>
                  <a:moveTo>
                    <a:pt x="320897" y="197556"/>
                  </a:moveTo>
                  <a:lnTo>
                    <a:pt x="320897" y="229959"/>
                  </a:lnTo>
                  <a:lnTo>
                    <a:pt x="308354" y="235186"/>
                  </a:lnTo>
                  <a:lnTo>
                    <a:pt x="308354" y="202782"/>
                  </a:lnTo>
                  <a:close/>
                  <a:moveTo>
                    <a:pt x="0" y="174560"/>
                  </a:moveTo>
                  <a:lnTo>
                    <a:pt x="35539" y="195465"/>
                  </a:lnTo>
                  <a:lnTo>
                    <a:pt x="35539" y="227869"/>
                  </a:lnTo>
                  <a:lnTo>
                    <a:pt x="0" y="208009"/>
                  </a:lnTo>
                  <a:close/>
                  <a:moveTo>
                    <a:pt x="295811" y="162016"/>
                  </a:moveTo>
                  <a:lnTo>
                    <a:pt x="295811" y="195464"/>
                  </a:lnTo>
                  <a:lnTo>
                    <a:pt x="199646" y="227868"/>
                  </a:lnTo>
                  <a:lnTo>
                    <a:pt x="199646" y="195464"/>
                  </a:lnTo>
                  <a:close/>
                  <a:moveTo>
                    <a:pt x="45992" y="157835"/>
                  </a:moveTo>
                  <a:lnTo>
                    <a:pt x="106618" y="192329"/>
                  </a:lnTo>
                  <a:lnTo>
                    <a:pt x="106618" y="224732"/>
                  </a:lnTo>
                  <a:lnTo>
                    <a:pt x="45992" y="190238"/>
                  </a:lnTo>
                  <a:close/>
                  <a:moveTo>
                    <a:pt x="320897" y="154700"/>
                  </a:moveTo>
                  <a:lnTo>
                    <a:pt x="320897" y="187103"/>
                  </a:lnTo>
                  <a:lnTo>
                    <a:pt x="308354" y="192330"/>
                  </a:lnTo>
                  <a:lnTo>
                    <a:pt x="308354" y="159926"/>
                  </a:lnTo>
                  <a:close/>
                  <a:moveTo>
                    <a:pt x="113934" y="149473"/>
                  </a:moveTo>
                  <a:lnTo>
                    <a:pt x="142156" y="167242"/>
                  </a:lnTo>
                  <a:lnTo>
                    <a:pt x="190239" y="149473"/>
                  </a:lnTo>
                  <a:lnTo>
                    <a:pt x="190239" y="182921"/>
                  </a:lnTo>
                  <a:lnTo>
                    <a:pt x="142156" y="199646"/>
                  </a:lnTo>
                  <a:lnTo>
                    <a:pt x="113934" y="182921"/>
                  </a:lnTo>
                  <a:close/>
                  <a:moveTo>
                    <a:pt x="0" y="129613"/>
                  </a:moveTo>
                  <a:lnTo>
                    <a:pt x="35539" y="149473"/>
                  </a:lnTo>
                  <a:lnTo>
                    <a:pt x="35539" y="182922"/>
                  </a:lnTo>
                  <a:lnTo>
                    <a:pt x="0" y="162016"/>
                  </a:lnTo>
                  <a:close/>
                  <a:moveTo>
                    <a:pt x="295811" y="114979"/>
                  </a:moveTo>
                  <a:lnTo>
                    <a:pt x="295811" y="145292"/>
                  </a:lnTo>
                  <a:lnTo>
                    <a:pt x="199646" y="179786"/>
                  </a:lnTo>
                  <a:lnTo>
                    <a:pt x="199646" y="147382"/>
                  </a:lnTo>
                  <a:close/>
                  <a:moveTo>
                    <a:pt x="45992" y="107663"/>
                  </a:moveTo>
                  <a:lnTo>
                    <a:pt x="106618" y="145292"/>
                  </a:lnTo>
                  <a:lnTo>
                    <a:pt x="106618" y="177696"/>
                  </a:lnTo>
                  <a:lnTo>
                    <a:pt x="45992" y="140066"/>
                  </a:lnTo>
                  <a:close/>
                  <a:moveTo>
                    <a:pt x="320897" y="104527"/>
                  </a:moveTo>
                  <a:lnTo>
                    <a:pt x="320897" y="136930"/>
                  </a:lnTo>
                  <a:lnTo>
                    <a:pt x="308354" y="142157"/>
                  </a:lnTo>
                  <a:lnTo>
                    <a:pt x="308354" y="109753"/>
                  </a:lnTo>
                  <a:close/>
                  <a:moveTo>
                    <a:pt x="0" y="82576"/>
                  </a:moveTo>
                  <a:lnTo>
                    <a:pt x="35539" y="102436"/>
                  </a:lnTo>
                  <a:lnTo>
                    <a:pt x="35539" y="134839"/>
                  </a:lnTo>
                  <a:lnTo>
                    <a:pt x="0" y="114979"/>
                  </a:lnTo>
                  <a:close/>
                  <a:moveTo>
                    <a:pt x="164239" y="12456"/>
                  </a:moveTo>
                  <a:cubicBezTo>
                    <a:pt x="164239" y="12456"/>
                    <a:pt x="164239" y="12456"/>
                    <a:pt x="30321" y="44842"/>
                  </a:cubicBezTo>
                  <a:cubicBezTo>
                    <a:pt x="30321" y="44842"/>
                    <a:pt x="27794" y="47333"/>
                    <a:pt x="27794" y="47333"/>
                  </a:cubicBezTo>
                  <a:cubicBezTo>
                    <a:pt x="27794" y="49824"/>
                    <a:pt x="27794" y="49824"/>
                    <a:pt x="30321" y="49824"/>
                  </a:cubicBezTo>
                  <a:cubicBezTo>
                    <a:pt x="30321" y="49824"/>
                    <a:pt x="30321" y="49824"/>
                    <a:pt x="133918" y="104631"/>
                  </a:cubicBezTo>
                  <a:cubicBezTo>
                    <a:pt x="138971" y="107122"/>
                    <a:pt x="144025" y="107122"/>
                    <a:pt x="149078" y="104631"/>
                  </a:cubicBezTo>
                  <a:cubicBezTo>
                    <a:pt x="149078" y="104631"/>
                    <a:pt x="149078" y="104631"/>
                    <a:pt x="282996" y="62280"/>
                  </a:cubicBezTo>
                  <a:cubicBezTo>
                    <a:pt x="285523" y="59789"/>
                    <a:pt x="285523" y="59789"/>
                    <a:pt x="285523" y="59789"/>
                  </a:cubicBezTo>
                  <a:cubicBezTo>
                    <a:pt x="285523" y="57298"/>
                    <a:pt x="285523" y="57298"/>
                    <a:pt x="282996" y="57298"/>
                  </a:cubicBezTo>
                  <a:cubicBezTo>
                    <a:pt x="282996" y="57298"/>
                    <a:pt x="282996" y="57298"/>
                    <a:pt x="179399" y="12456"/>
                  </a:cubicBezTo>
                  <a:cubicBezTo>
                    <a:pt x="174346" y="9965"/>
                    <a:pt x="169292" y="9965"/>
                    <a:pt x="164239" y="12456"/>
                  </a:cubicBezTo>
                  <a:close/>
                  <a:moveTo>
                    <a:pt x="166765" y="0"/>
                  </a:moveTo>
                  <a:cubicBezTo>
                    <a:pt x="171819" y="0"/>
                    <a:pt x="176872" y="0"/>
                    <a:pt x="181926" y="2491"/>
                  </a:cubicBezTo>
                  <a:cubicBezTo>
                    <a:pt x="181926" y="2491"/>
                    <a:pt x="181926" y="2491"/>
                    <a:pt x="308263" y="52315"/>
                  </a:cubicBezTo>
                  <a:cubicBezTo>
                    <a:pt x="315843" y="54807"/>
                    <a:pt x="320897" y="62280"/>
                    <a:pt x="320897" y="72245"/>
                  </a:cubicBezTo>
                  <a:cubicBezTo>
                    <a:pt x="320897" y="72245"/>
                    <a:pt x="320897" y="72245"/>
                    <a:pt x="320897" y="89684"/>
                  </a:cubicBezTo>
                  <a:lnTo>
                    <a:pt x="141498" y="149473"/>
                  </a:lnTo>
                  <a:cubicBezTo>
                    <a:pt x="141498" y="149473"/>
                    <a:pt x="141498" y="149473"/>
                    <a:pt x="0" y="69754"/>
                  </a:cubicBezTo>
                  <a:cubicBezTo>
                    <a:pt x="0" y="69754"/>
                    <a:pt x="0" y="69754"/>
                    <a:pt x="0" y="54807"/>
                  </a:cubicBezTo>
                  <a:cubicBezTo>
                    <a:pt x="0" y="47333"/>
                    <a:pt x="7580" y="39859"/>
                    <a:pt x="15160" y="37368"/>
                  </a:cubicBezTo>
                  <a:cubicBezTo>
                    <a:pt x="15160" y="37368"/>
                    <a:pt x="15160" y="37368"/>
                    <a:pt x="1667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225996" y="1411788"/>
            <a:ext cx="3935424" cy="4034423"/>
            <a:chOff x="890548" y="1068777"/>
            <a:chExt cx="4607396" cy="4723297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2930549" y="3104964"/>
              <a:ext cx="524396" cy="648072"/>
            </a:xfrm>
            <a:custGeom>
              <a:avLst/>
              <a:gdLst>
                <a:gd name="T0" fmla="*/ 13 w 51"/>
                <a:gd name="T1" fmla="*/ 13 h 63"/>
                <a:gd name="T2" fmla="*/ 26 w 51"/>
                <a:gd name="T3" fmla="*/ 25 h 63"/>
                <a:gd name="T4" fmla="*/ 38 w 51"/>
                <a:gd name="T5" fmla="*/ 13 h 63"/>
                <a:gd name="T6" fmla="*/ 26 w 51"/>
                <a:gd name="T7" fmla="*/ 0 h 63"/>
                <a:gd name="T8" fmla="*/ 13 w 51"/>
                <a:gd name="T9" fmla="*/ 13 h 63"/>
                <a:gd name="T10" fmla="*/ 42 w 51"/>
                <a:gd name="T11" fmla="*/ 29 h 63"/>
                <a:gd name="T12" fmla="*/ 42 w 51"/>
                <a:gd name="T13" fmla="*/ 29 h 63"/>
                <a:gd name="T14" fmla="*/ 40 w 51"/>
                <a:gd name="T15" fmla="*/ 29 h 63"/>
                <a:gd name="T16" fmla="*/ 27 w 51"/>
                <a:gd name="T17" fmla="*/ 56 h 63"/>
                <a:gd name="T18" fmla="*/ 32 w 51"/>
                <a:gd name="T19" fmla="*/ 31 h 63"/>
                <a:gd name="T20" fmla="*/ 26 w 51"/>
                <a:gd name="T21" fmla="*/ 25 h 63"/>
                <a:gd name="T22" fmla="*/ 19 w 51"/>
                <a:gd name="T23" fmla="*/ 31 h 63"/>
                <a:gd name="T24" fmla="*/ 24 w 51"/>
                <a:gd name="T25" fmla="*/ 56 h 63"/>
                <a:gd name="T26" fmla="*/ 11 w 51"/>
                <a:gd name="T27" fmla="*/ 29 h 63"/>
                <a:gd name="T28" fmla="*/ 9 w 51"/>
                <a:gd name="T29" fmla="*/ 29 h 63"/>
                <a:gd name="T30" fmla="*/ 9 w 51"/>
                <a:gd name="T31" fmla="*/ 29 h 63"/>
                <a:gd name="T32" fmla="*/ 0 w 51"/>
                <a:gd name="T33" fmla="*/ 42 h 63"/>
                <a:gd name="T34" fmla="*/ 0 w 51"/>
                <a:gd name="T35" fmla="*/ 63 h 63"/>
                <a:gd name="T36" fmla="*/ 51 w 51"/>
                <a:gd name="T37" fmla="*/ 63 h 63"/>
                <a:gd name="T38" fmla="*/ 51 w 51"/>
                <a:gd name="T39" fmla="*/ 42 h 63"/>
                <a:gd name="T40" fmla="*/ 42 w 51"/>
                <a:gd name="T41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3">
                  <a:moveTo>
                    <a:pt x="13" y="13"/>
                  </a:moveTo>
                  <a:cubicBezTo>
                    <a:pt x="13" y="20"/>
                    <a:pt x="19" y="25"/>
                    <a:pt x="26" y="25"/>
                  </a:cubicBezTo>
                  <a:cubicBezTo>
                    <a:pt x="32" y="25"/>
                    <a:pt x="38" y="20"/>
                    <a:pt x="38" y="13"/>
                  </a:cubicBezTo>
                  <a:cubicBezTo>
                    <a:pt x="38" y="6"/>
                    <a:pt x="32" y="0"/>
                    <a:pt x="26" y="0"/>
                  </a:cubicBezTo>
                  <a:cubicBezTo>
                    <a:pt x="19" y="0"/>
                    <a:pt x="13" y="6"/>
                    <a:pt x="13" y="13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0" y="29"/>
                    <a:pt x="0" y="35"/>
                    <a:pt x="0" y="4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35"/>
                    <a:pt x="51" y="29"/>
                    <a:pt x="42" y="2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0548" y="1068777"/>
              <a:ext cx="4607396" cy="4723297"/>
              <a:chOff x="1127448" y="883861"/>
              <a:chExt cx="4965376" cy="5090278"/>
            </a:xfrm>
          </p:grpSpPr>
          <p:sp>
            <p:nvSpPr>
              <p:cNvPr id="29" name="矩形 28"/>
              <p:cNvSpPr/>
              <p:nvPr/>
            </p:nvSpPr>
            <p:spPr bwMode="auto">
              <a:xfrm>
                <a:off x="1684786" y="5169356"/>
                <a:ext cx="1179" cy="1179"/>
              </a:xfrm>
              <a:prstGeom prst="rect">
                <a:avLst/>
              </a:prstGeom>
              <a:solidFill>
                <a:srgbClr val="D5D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1134518" y="4216107"/>
                <a:ext cx="2939871" cy="953249"/>
              </a:xfrm>
              <a:custGeom>
                <a:avLst/>
                <a:gdLst>
                  <a:gd name="T0" fmla="*/ 2495 w 2495"/>
                  <a:gd name="T1" fmla="*/ 0 h 809"/>
                  <a:gd name="T2" fmla="*/ 0 w 2495"/>
                  <a:gd name="T3" fmla="*/ 4 h 809"/>
                  <a:gd name="T4" fmla="*/ 465 w 2495"/>
                  <a:gd name="T5" fmla="*/ 809 h 809"/>
                  <a:gd name="T6" fmla="*/ 2030 w 2495"/>
                  <a:gd name="T7" fmla="*/ 808 h 809"/>
                  <a:gd name="T8" fmla="*/ 2495 w 2495"/>
                  <a:gd name="T9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5" h="809">
                    <a:moveTo>
                      <a:pt x="2495" y="0"/>
                    </a:moveTo>
                    <a:lnTo>
                      <a:pt x="0" y="4"/>
                    </a:lnTo>
                    <a:lnTo>
                      <a:pt x="465" y="809"/>
                    </a:lnTo>
                    <a:lnTo>
                      <a:pt x="2030" y="808"/>
                    </a:lnTo>
                    <a:lnTo>
                      <a:pt x="2495" y="0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4625835" y="4381070"/>
                <a:ext cx="906117" cy="784751"/>
              </a:xfrm>
              <a:custGeom>
                <a:avLst/>
                <a:gdLst>
                  <a:gd name="T0" fmla="*/ 385 w 769"/>
                  <a:gd name="T1" fmla="*/ 0 h 666"/>
                  <a:gd name="T2" fmla="*/ 0 w 769"/>
                  <a:gd name="T3" fmla="*/ 666 h 666"/>
                  <a:gd name="T4" fmla="*/ 769 w 769"/>
                  <a:gd name="T5" fmla="*/ 666 h 666"/>
                  <a:gd name="T6" fmla="*/ 385 w 769"/>
                  <a:gd name="T7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9" h="666">
                    <a:moveTo>
                      <a:pt x="385" y="0"/>
                    </a:moveTo>
                    <a:lnTo>
                      <a:pt x="0" y="666"/>
                    </a:lnTo>
                    <a:lnTo>
                      <a:pt x="769" y="666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3059868" y="3430178"/>
                <a:ext cx="2019614" cy="2543961"/>
              </a:xfrm>
              <a:custGeom>
                <a:avLst/>
                <a:gdLst>
                  <a:gd name="T0" fmla="*/ 1247 w 1714"/>
                  <a:gd name="T1" fmla="*/ 0 h 2159"/>
                  <a:gd name="T2" fmla="*/ 0 w 1714"/>
                  <a:gd name="T3" fmla="*/ 2159 h 2159"/>
                  <a:gd name="T4" fmla="*/ 934 w 1714"/>
                  <a:gd name="T5" fmla="*/ 2159 h 2159"/>
                  <a:gd name="T6" fmla="*/ 1714 w 1714"/>
                  <a:gd name="T7" fmla="*/ 807 h 2159"/>
                  <a:gd name="T8" fmla="*/ 1247 w 1714"/>
                  <a:gd name="T9" fmla="*/ 0 h 2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4" h="2159">
                    <a:moveTo>
                      <a:pt x="1247" y="0"/>
                    </a:moveTo>
                    <a:lnTo>
                      <a:pt x="0" y="2159"/>
                    </a:lnTo>
                    <a:lnTo>
                      <a:pt x="934" y="2159"/>
                    </a:lnTo>
                    <a:lnTo>
                      <a:pt x="1714" y="807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5176103" y="2644249"/>
                <a:ext cx="902581" cy="781217"/>
              </a:xfrm>
              <a:custGeom>
                <a:avLst/>
                <a:gdLst>
                  <a:gd name="T0" fmla="*/ 0 w 766"/>
                  <a:gd name="T1" fmla="*/ 0 h 663"/>
                  <a:gd name="T2" fmla="*/ 384 w 766"/>
                  <a:gd name="T3" fmla="*/ 663 h 663"/>
                  <a:gd name="T4" fmla="*/ 766 w 766"/>
                  <a:gd name="T5" fmla="*/ 0 h 663"/>
                  <a:gd name="T6" fmla="*/ 0 w 766"/>
                  <a:gd name="T7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6" h="663">
                    <a:moveTo>
                      <a:pt x="0" y="0"/>
                    </a:moveTo>
                    <a:lnTo>
                      <a:pt x="384" y="663"/>
                    </a:lnTo>
                    <a:lnTo>
                      <a:pt x="7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3689082" y="883861"/>
                <a:ext cx="933217" cy="807139"/>
              </a:xfrm>
              <a:custGeom>
                <a:avLst/>
                <a:gdLst>
                  <a:gd name="T0" fmla="*/ 792 w 792"/>
                  <a:gd name="T1" fmla="*/ 683 h 685"/>
                  <a:gd name="T2" fmla="*/ 396 w 792"/>
                  <a:gd name="T3" fmla="*/ 0 h 685"/>
                  <a:gd name="T4" fmla="*/ 0 w 792"/>
                  <a:gd name="T5" fmla="*/ 685 h 685"/>
                  <a:gd name="T6" fmla="*/ 792 w 792"/>
                  <a:gd name="T7" fmla="*/ 68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2" h="685">
                    <a:moveTo>
                      <a:pt x="792" y="683"/>
                    </a:moveTo>
                    <a:lnTo>
                      <a:pt x="396" y="0"/>
                    </a:lnTo>
                    <a:lnTo>
                      <a:pt x="0" y="685"/>
                    </a:lnTo>
                    <a:lnTo>
                      <a:pt x="792" y="683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4074388" y="2644249"/>
                <a:ext cx="2013723" cy="2529821"/>
              </a:xfrm>
              <a:custGeom>
                <a:avLst/>
                <a:gdLst>
                  <a:gd name="T0" fmla="*/ 0 w 1709"/>
                  <a:gd name="T1" fmla="*/ 0 h 2147"/>
                  <a:gd name="T2" fmla="*/ 1242 w 1709"/>
                  <a:gd name="T3" fmla="*/ 2147 h 2147"/>
                  <a:gd name="T4" fmla="*/ 1709 w 1709"/>
                  <a:gd name="T5" fmla="*/ 1332 h 2147"/>
                  <a:gd name="T6" fmla="*/ 935 w 1709"/>
                  <a:gd name="T7" fmla="*/ 0 h 2147"/>
                  <a:gd name="T8" fmla="*/ 0 w 1709"/>
                  <a:gd name="T9" fmla="*/ 0 h 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9" h="2147">
                    <a:moveTo>
                      <a:pt x="0" y="0"/>
                    </a:moveTo>
                    <a:lnTo>
                      <a:pt x="1242" y="2147"/>
                    </a:lnTo>
                    <a:lnTo>
                      <a:pt x="1709" y="1332"/>
                    </a:lnTo>
                    <a:lnTo>
                      <a:pt x="9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2594438" y="5168178"/>
                <a:ext cx="932039" cy="805961"/>
              </a:xfrm>
              <a:custGeom>
                <a:avLst/>
                <a:gdLst>
                  <a:gd name="T0" fmla="*/ 791 w 791"/>
                  <a:gd name="T1" fmla="*/ 0 h 684"/>
                  <a:gd name="T2" fmla="*/ 0 w 791"/>
                  <a:gd name="T3" fmla="*/ 0 h 684"/>
                  <a:gd name="T4" fmla="*/ 395 w 791"/>
                  <a:gd name="T5" fmla="*/ 684 h 684"/>
                  <a:gd name="T6" fmla="*/ 397 w 791"/>
                  <a:gd name="T7" fmla="*/ 684 h 684"/>
                  <a:gd name="T8" fmla="*/ 791 w 791"/>
                  <a:gd name="T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1" h="684">
                    <a:moveTo>
                      <a:pt x="791" y="0"/>
                    </a:moveTo>
                    <a:lnTo>
                      <a:pt x="0" y="0"/>
                    </a:lnTo>
                    <a:lnTo>
                      <a:pt x="395" y="684"/>
                    </a:lnTo>
                    <a:lnTo>
                      <a:pt x="397" y="684"/>
                    </a:ln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1127448" y="1693358"/>
                <a:ext cx="2013722" cy="2525108"/>
              </a:xfrm>
              <a:custGeom>
                <a:avLst/>
                <a:gdLst>
                  <a:gd name="T0" fmla="*/ 1709 w 1709"/>
                  <a:gd name="T1" fmla="*/ 2141 h 2143"/>
                  <a:gd name="T2" fmla="*/ 467 w 1709"/>
                  <a:gd name="T3" fmla="*/ 0 h 2143"/>
                  <a:gd name="T4" fmla="*/ 0 w 1709"/>
                  <a:gd name="T5" fmla="*/ 807 h 2143"/>
                  <a:gd name="T6" fmla="*/ 776 w 1709"/>
                  <a:gd name="T7" fmla="*/ 2143 h 2143"/>
                  <a:gd name="T8" fmla="*/ 1709 w 1709"/>
                  <a:gd name="T9" fmla="*/ 2141 h 2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9" h="2143">
                    <a:moveTo>
                      <a:pt x="1709" y="2141"/>
                    </a:moveTo>
                    <a:lnTo>
                      <a:pt x="467" y="0"/>
                    </a:lnTo>
                    <a:lnTo>
                      <a:pt x="0" y="807"/>
                    </a:lnTo>
                    <a:lnTo>
                      <a:pt x="776" y="2143"/>
                    </a:lnTo>
                    <a:lnTo>
                      <a:pt x="1709" y="2141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1134518" y="3432535"/>
                <a:ext cx="907295" cy="788286"/>
              </a:xfrm>
              <a:custGeom>
                <a:avLst/>
                <a:gdLst>
                  <a:gd name="T0" fmla="*/ 770 w 770"/>
                  <a:gd name="T1" fmla="*/ 667 h 669"/>
                  <a:gd name="T2" fmla="*/ 384 w 770"/>
                  <a:gd name="T3" fmla="*/ 0 h 669"/>
                  <a:gd name="T4" fmla="*/ 0 w 770"/>
                  <a:gd name="T5" fmla="*/ 667 h 669"/>
                  <a:gd name="T6" fmla="*/ 0 w 770"/>
                  <a:gd name="T7" fmla="*/ 669 h 669"/>
                  <a:gd name="T8" fmla="*/ 770 w 770"/>
                  <a:gd name="T9" fmla="*/ 667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669">
                    <a:moveTo>
                      <a:pt x="770" y="667"/>
                    </a:moveTo>
                    <a:lnTo>
                      <a:pt x="384" y="0"/>
                    </a:lnTo>
                    <a:lnTo>
                      <a:pt x="0" y="667"/>
                    </a:lnTo>
                    <a:lnTo>
                      <a:pt x="0" y="669"/>
                    </a:lnTo>
                    <a:lnTo>
                      <a:pt x="770" y="66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2134899" y="883861"/>
                <a:ext cx="2020793" cy="2546317"/>
              </a:xfrm>
              <a:custGeom>
                <a:avLst/>
                <a:gdLst>
                  <a:gd name="T0" fmla="*/ 468 w 1715"/>
                  <a:gd name="T1" fmla="*/ 2161 h 2161"/>
                  <a:gd name="T2" fmla="*/ 1715 w 1715"/>
                  <a:gd name="T3" fmla="*/ 0 h 2161"/>
                  <a:gd name="T4" fmla="*/ 781 w 1715"/>
                  <a:gd name="T5" fmla="*/ 0 h 2161"/>
                  <a:gd name="T6" fmla="*/ 0 w 1715"/>
                  <a:gd name="T7" fmla="*/ 1356 h 2161"/>
                  <a:gd name="T8" fmla="*/ 468 w 1715"/>
                  <a:gd name="T9" fmla="*/ 2161 h 2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5" h="2161">
                    <a:moveTo>
                      <a:pt x="468" y="2161"/>
                    </a:moveTo>
                    <a:lnTo>
                      <a:pt x="1715" y="0"/>
                    </a:lnTo>
                    <a:lnTo>
                      <a:pt x="781" y="0"/>
                    </a:lnTo>
                    <a:lnTo>
                      <a:pt x="0" y="1356"/>
                    </a:lnTo>
                    <a:lnTo>
                      <a:pt x="468" y="2161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1677717" y="1693357"/>
                <a:ext cx="912008" cy="788286"/>
              </a:xfrm>
              <a:custGeom>
                <a:avLst/>
                <a:gdLst>
                  <a:gd name="T0" fmla="*/ 774 w 774"/>
                  <a:gd name="T1" fmla="*/ 0 h 669"/>
                  <a:gd name="T2" fmla="*/ 0 w 774"/>
                  <a:gd name="T3" fmla="*/ 0 h 669"/>
                  <a:gd name="T4" fmla="*/ 388 w 774"/>
                  <a:gd name="T5" fmla="*/ 669 h 669"/>
                  <a:gd name="T6" fmla="*/ 774 w 774"/>
                  <a:gd name="T7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4" h="669">
                    <a:moveTo>
                      <a:pt x="774" y="0"/>
                    </a:moveTo>
                    <a:lnTo>
                      <a:pt x="0" y="0"/>
                    </a:lnTo>
                    <a:lnTo>
                      <a:pt x="388" y="669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3139992" y="1688644"/>
                <a:ext cx="2952832" cy="955606"/>
              </a:xfrm>
              <a:custGeom>
                <a:avLst/>
                <a:gdLst>
                  <a:gd name="T0" fmla="*/ 0 w 2506"/>
                  <a:gd name="T1" fmla="*/ 811 h 811"/>
                  <a:gd name="T2" fmla="*/ 2506 w 2506"/>
                  <a:gd name="T3" fmla="*/ 811 h 811"/>
                  <a:gd name="T4" fmla="*/ 2032 w 2506"/>
                  <a:gd name="T5" fmla="*/ 0 h 811"/>
                  <a:gd name="T6" fmla="*/ 466 w 2506"/>
                  <a:gd name="T7" fmla="*/ 2 h 811"/>
                  <a:gd name="T8" fmla="*/ 0 w 2506"/>
                  <a:gd name="T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6" h="811">
                    <a:moveTo>
                      <a:pt x="0" y="811"/>
                    </a:moveTo>
                    <a:lnTo>
                      <a:pt x="2506" y="811"/>
                    </a:lnTo>
                    <a:lnTo>
                      <a:pt x="2032" y="0"/>
                    </a:lnTo>
                    <a:lnTo>
                      <a:pt x="466" y="2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2"/>
            </p:custDataLst>
          </p:nvPr>
        </p:nvGrpSpPr>
        <p:grpSpPr>
          <a:xfrm>
            <a:off x="6146469" y="2011727"/>
            <a:ext cx="4617641" cy="805563"/>
            <a:chOff x="6146663" y="2169352"/>
            <a:chExt cx="4617448" cy="80552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6663" y="2221109"/>
              <a:ext cx="449208" cy="449208"/>
              <a:chOff x="0" y="0"/>
              <a:chExt cx="767929" cy="767929"/>
            </a:xfrm>
          </p:grpSpPr>
          <p:sp>
            <p:nvSpPr>
              <p:cNvPr id="25" name="任意多边形: 形状 2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595870" y="2169352"/>
              <a:ext cx="4168241" cy="805529"/>
              <a:chOff x="6729846" y="3920005"/>
              <a:chExt cx="4745018" cy="71587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729846" y="3920005"/>
                <a:ext cx="4745018" cy="246171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000000"/>
                    </a:solidFill>
                  </a:rPr>
                  <a:t>请替换文字内容复制你的内容到此点击即可编辑  </a:t>
                </a:r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3"/>
            </p:custDataLst>
          </p:nvPr>
        </p:nvGrpSpPr>
        <p:grpSpPr>
          <a:xfrm>
            <a:off x="6146469" y="3025008"/>
            <a:ext cx="4630051" cy="805563"/>
            <a:chOff x="6146663" y="3173184"/>
            <a:chExt cx="4629857" cy="805529"/>
          </a:xfrm>
        </p:grpSpPr>
        <p:grpSp>
          <p:nvGrpSpPr>
            <p:cNvPr id="15" name="组合 14"/>
            <p:cNvGrpSpPr/>
            <p:nvPr/>
          </p:nvGrpSpPr>
          <p:grpSpPr>
            <a:xfrm>
              <a:off x="6146663" y="3278779"/>
              <a:ext cx="449208" cy="449208"/>
              <a:chOff x="0" y="0"/>
              <a:chExt cx="767929" cy="767929"/>
            </a:xfrm>
          </p:grpSpPr>
          <p:sp>
            <p:nvSpPr>
              <p:cNvPr id="19" name="任意多边形: 形状 1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608279" y="3173184"/>
              <a:ext cx="4168241" cy="805529"/>
              <a:chOff x="6729846" y="3920005"/>
              <a:chExt cx="4745018" cy="715877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729846" y="3920005"/>
                <a:ext cx="4745018" cy="246171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000000"/>
                    </a:solidFill>
                  </a:rPr>
                  <a:t>请替换文字内容复制你的内容到此点击即可编辑  </a:t>
                </a:r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4"/>
            </p:custDataLst>
          </p:nvPr>
        </p:nvGrpSpPr>
        <p:grpSpPr>
          <a:xfrm>
            <a:off x="6146469" y="4038288"/>
            <a:ext cx="4617641" cy="805563"/>
            <a:chOff x="6146663" y="4177015"/>
            <a:chExt cx="4617448" cy="805529"/>
          </a:xfrm>
        </p:grpSpPr>
        <p:grpSp>
          <p:nvGrpSpPr>
            <p:cNvPr id="9" name="组合 8"/>
            <p:cNvGrpSpPr/>
            <p:nvPr/>
          </p:nvGrpSpPr>
          <p:grpSpPr>
            <a:xfrm>
              <a:off x="6146663" y="4194295"/>
              <a:ext cx="449208" cy="449208"/>
              <a:chOff x="0" y="0"/>
              <a:chExt cx="767929" cy="767929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595870" y="4177015"/>
              <a:ext cx="4168241" cy="805529"/>
              <a:chOff x="6729846" y="3920005"/>
              <a:chExt cx="4745018" cy="71587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729846" y="3920005"/>
                <a:ext cx="4745018" cy="246171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000000"/>
                    </a:solidFill>
                  </a:rPr>
                  <a:t>请替换文字内容复制你的内容到此点击即可编辑  </a:t>
                </a:r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7"/>
          <p:cNvGrpSpPr/>
          <p:nvPr>
            <p:custDataLst>
              <p:tags r:id="rId1"/>
            </p:custDataLst>
          </p:nvPr>
        </p:nvGrpSpPr>
        <p:grpSpPr>
          <a:xfrm>
            <a:off x="1039783" y="4555758"/>
            <a:ext cx="2407615" cy="835777"/>
            <a:chOff x="609599" y="3139323"/>
            <a:chExt cx="2407615" cy="835777"/>
          </a:xfrm>
        </p:grpSpPr>
        <p:sp>
          <p:nvSpPr>
            <p:cNvPr id="30" name="TextBox 8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点击即可编辑  </a:t>
              </a:r>
              <a:endParaRPr lang="zh-CN" altLang="en-US" sz="1000" dirty="0"/>
            </a:p>
          </p:txBody>
        </p:sp>
        <p:sp>
          <p:nvSpPr>
            <p:cNvPr id="31" name="Rectangle 9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千图PPT彼岸天：ID 8661124库_组合 10"/>
          <p:cNvGrpSpPr/>
          <p:nvPr>
            <p:custDataLst>
              <p:tags r:id="rId2"/>
            </p:custDataLst>
          </p:nvPr>
        </p:nvGrpSpPr>
        <p:grpSpPr>
          <a:xfrm>
            <a:off x="8741010" y="4555758"/>
            <a:ext cx="2457329" cy="835777"/>
            <a:chOff x="9029821" y="3139323"/>
            <a:chExt cx="2457329" cy="835777"/>
          </a:xfrm>
        </p:grpSpPr>
        <p:sp>
          <p:nvSpPr>
            <p:cNvPr id="28" name="TextBox 11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点击即可编辑  </a:t>
              </a:r>
              <a:endParaRPr lang="zh-CN" altLang="en-US" sz="1000" dirty="0"/>
            </a:p>
          </p:txBody>
        </p:sp>
        <p:sp>
          <p:nvSpPr>
            <p:cNvPr id="29" name="Rectangle 1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4267201" y="1711384"/>
            <a:ext cx="3657600" cy="3435232"/>
            <a:chOff x="3842034" y="1787420"/>
            <a:chExt cx="4507933" cy="4233868"/>
          </a:xfrm>
        </p:grpSpPr>
        <p:grpSp>
          <p:nvGrpSpPr>
            <p:cNvPr id="19" name="Group 53"/>
            <p:cNvGrpSpPr/>
            <p:nvPr/>
          </p:nvGrpSpPr>
          <p:grpSpPr>
            <a:xfrm>
              <a:off x="3842034" y="1787420"/>
              <a:ext cx="4507933" cy="4233868"/>
              <a:chOff x="3842034" y="395399"/>
              <a:chExt cx="4507933" cy="4233868"/>
            </a:xfrm>
          </p:grpSpPr>
          <p:sp>
            <p:nvSpPr>
              <p:cNvPr id="23" name="Freeform: Shape 57"/>
              <p:cNvSpPr/>
              <p:nvPr/>
            </p:nvSpPr>
            <p:spPr>
              <a:xfrm>
                <a:off x="4859220" y="395399"/>
                <a:ext cx="1236780" cy="2273681"/>
              </a:xfrm>
              <a:custGeom>
                <a:avLst/>
                <a:gdLst>
                  <a:gd name="connsiteX0" fmla="*/ 1236780 w 1236780"/>
                  <a:gd name="connsiteY0" fmla="*/ 0 h 2273681"/>
                  <a:gd name="connsiteX1" fmla="*/ 1236780 w 1236780"/>
                  <a:gd name="connsiteY1" fmla="*/ 439552 h 2273681"/>
                  <a:gd name="connsiteX2" fmla="*/ 439552 w 1236780"/>
                  <a:gd name="connsiteY2" fmla="*/ 1236780 h 2273681"/>
                  <a:gd name="connsiteX3" fmla="*/ 715054 w 1236780"/>
                  <a:gd name="connsiteY3" fmla="*/ 1839602 h 2273681"/>
                  <a:gd name="connsiteX4" fmla="*/ 762725 w 1236780"/>
                  <a:gd name="connsiteY4" fmla="*/ 1876147 h 2273681"/>
                  <a:gd name="connsiteX5" fmla="*/ 563959 w 1236780"/>
                  <a:gd name="connsiteY5" fmla="*/ 2273681 h 2273681"/>
                  <a:gd name="connsiteX6" fmla="*/ 545285 w 1236780"/>
                  <a:gd name="connsiteY6" fmla="*/ 2262337 h 2273681"/>
                  <a:gd name="connsiteX7" fmla="*/ 0 w 1236780"/>
                  <a:gd name="connsiteY7" fmla="*/ 1236780 h 2273681"/>
                  <a:gd name="connsiteX8" fmla="*/ 1236780 w 1236780"/>
                  <a:gd name="connsiteY8" fmla="*/ 0 h 22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780" h="2273681">
                    <a:moveTo>
                      <a:pt x="1236780" y="0"/>
                    </a:moveTo>
                    <a:lnTo>
                      <a:pt x="1236780" y="439552"/>
                    </a:lnTo>
                    <a:cubicBezTo>
                      <a:pt x="796484" y="439552"/>
                      <a:pt x="439552" y="796484"/>
                      <a:pt x="439552" y="1236780"/>
                    </a:cubicBezTo>
                    <a:cubicBezTo>
                      <a:pt x="439552" y="1477567"/>
                      <a:pt x="546301" y="1693422"/>
                      <a:pt x="715054" y="1839602"/>
                    </a:cubicBezTo>
                    <a:lnTo>
                      <a:pt x="762725" y="1876147"/>
                    </a:lnTo>
                    <a:lnTo>
                      <a:pt x="563959" y="2273681"/>
                    </a:lnTo>
                    <a:lnTo>
                      <a:pt x="545285" y="2262337"/>
                    </a:lnTo>
                    <a:cubicBezTo>
                      <a:pt x="216299" y="2040079"/>
                      <a:pt x="0" y="1663689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59"/>
              <p:cNvSpPr/>
              <p:nvPr/>
            </p:nvSpPr>
            <p:spPr>
              <a:xfrm>
                <a:off x="3842034" y="2155706"/>
                <a:ext cx="2473561" cy="2473561"/>
              </a:xfrm>
              <a:custGeom>
                <a:avLst/>
                <a:gdLst>
                  <a:gd name="connsiteX0" fmla="*/ 1236780 w 2473561"/>
                  <a:gd name="connsiteY0" fmla="*/ 0 h 2473560"/>
                  <a:gd name="connsiteX1" fmla="*/ 2324287 w 2473561"/>
                  <a:gd name="connsiteY1" fmla="*/ 647257 h 2473560"/>
                  <a:gd name="connsiteX2" fmla="*/ 2353068 w 2473561"/>
                  <a:gd name="connsiteY2" fmla="*/ 707001 h 2473560"/>
                  <a:gd name="connsiteX3" fmla="*/ 2253968 w 2473561"/>
                  <a:gd name="connsiteY3" fmla="*/ 713252 h 2473560"/>
                  <a:gd name="connsiteX4" fmla="*/ 1664446 w 2473561"/>
                  <a:gd name="connsiteY4" fmla="*/ 563979 h 2473560"/>
                  <a:gd name="connsiteX5" fmla="*/ 1617542 w 2473561"/>
                  <a:gd name="connsiteY5" fmla="*/ 535485 h 2473560"/>
                  <a:gd name="connsiteX6" fmla="*/ 1581146 w 2473561"/>
                  <a:gd name="connsiteY6" fmla="*/ 513373 h 2473560"/>
                  <a:gd name="connsiteX7" fmla="*/ 1578271 w 2473561"/>
                  <a:gd name="connsiteY7" fmla="*/ 519123 h 2473560"/>
                  <a:gd name="connsiteX8" fmla="*/ 1547096 w 2473561"/>
                  <a:gd name="connsiteY8" fmla="*/ 502202 h 2473560"/>
                  <a:gd name="connsiteX9" fmla="*/ 1236779 w 2473561"/>
                  <a:gd name="connsiteY9" fmla="*/ 439552 h 2473560"/>
                  <a:gd name="connsiteX10" fmla="*/ 439551 w 2473561"/>
                  <a:gd name="connsiteY10" fmla="*/ 1236780 h 2473560"/>
                  <a:gd name="connsiteX11" fmla="*/ 1236779 w 2473561"/>
                  <a:gd name="connsiteY11" fmla="*/ 2034008 h 2473560"/>
                  <a:gd name="connsiteX12" fmla="*/ 2029891 w 2473561"/>
                  <a:gd name="connsiteY12" fmla="*/ 1318292 h 2473560"/>
                  <a:gd name="connsiteX13" fmla="*/ 2033993 w 2473561"/>
                  <a:gd name="connsiteY13" fmla="*/ 1237062 h 2473560"/>
                  <a:gd name="connsiteX14" fmla="*/ 2033994 w 2473561"/>
                  <a:gd name="connsiteY14" fmla="*/ 1237062 h 2473560"/>
                  <a:gd name="connsiteX15" fmla="*/ 2034008 w 2473561"/>
                  <a:gd name="connsiteY15" fmla="*/ 1236781 h 2473560"/>
                  <a:gd name="connsiteX16" fmla="*/ 1682518 w 2473561"/>
                  <a:gd name="connsiteY16" fmla="*/ 575707 h 2473560"/>
                  <a:gd name="connsiteX17" fmla="*/ 1578272 w 2473561"/>
                  <a:gd name="connsiteY17" fmla="*/ 519124 h 2473560"/>
                  <a:gd name="connsiteX18" fmla="*/ 1581147 w 2473561"/>
                  <a:gd name="connsiteY18" fmla="*/ 513374 h 2473560"/>
                  <a:gd name="connsiteX19" fmla="*/ 1617543 w 2473561"/>
                  <a:gd name="connsiteY19" fmla="*/ 535486 h 2473560"/>
                  <a:gd name="connsiteX20" fmla="*/ 1664447 w 2473561"/>
                  <a:gd name="connsiteY20" fmla="*/ 563980 h 2473560"/>
                  <a:gd name="connsiteX21" fmla="*/ 2253969 w 2473561"/>
                  <a:gd name="connsiteY21" fmla="*/ 713253 h 2473560"/>
                  <a:gd name="connsiteX22" fmla="*/ 2353069 w 2473561"/>
                  <a:gd name="connsiteY22" fmla="*/ 707002 h 2473560"/>
                  <a:gd name="connsiteX23" fmla="*/ 2376369 w 2473561"/>
                  <a:gd name="connsiteY23" fmla="*/ 755370 h 2473560"/>
                  <a:gd name="connsiteX24" fmla="*/ 2473561 w 2473561"/>
                  <a:gd name="connsiteY24" fmla="*/ 1236781 h 2473560"/>
                  <a:gd name="connsiteX25" fmla="*/ 2473547 w 2473561"/>
                  <a:gd name="connsiteY25" fmla="*/ 1237063 h 2473560"/>
                  <a:gd name="connsiteX26" fmla="*/ 2473546 w 2473561"/>
                  <a:gd name="connsiteY26" fmla="*/ 1237063 h 2473560"/>
                  <a:gd name="connsiteX27" fmla="*/ 2467175 w 2473561"/>
                  <a:gd name="connsiteY27" fmla="*/ 1363234 h 2473560"/>
                  <a:gd name="connsiteX28" fmla="*/ 1236780 w 2473561"/>
                  <a:gd name="connsiteY28" fmla="*/ 2473560 h 2473560"/>
                  <a:gd name="connsiteX29" fmla="*/ 0 w 2473561"/>
                  <a:gd name="connsiteY29" fmla="*/ 1236780 h 2473560"/>
                  <a:gd name="connsiteX30" fmla="*/ 1236780 w 2473561"/>
                  <a:gd name="connsiteY30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3561" h="2473560">
                    <a:moveTo>
                      <a:pt x="1236780" y="0"/>
                    </a:moveTo>
                    <a:cubicBezTo>
                      <a:pt x="1706381" y="0"/>
                      <a:pt x="2114852" y="261721"/>
                      <a:pt x="2324287" y="647257"/>
                    </a:cubicBezTo>
                    <a:lnTo>
                      <a:pt x="2353068" y="707001"/>
                    </a:lnTo>
                    <a:lnTo>
                      <a:pt x="2253968" y="713252"/>
                    </a:lnTo>
                    <a:cubicBezTo>
                      <a:pt x="2040514" y="713252"/>
                      <a:pt x="1839689" y="659178"/>
                      <a:pt x="1664446" y="563979"/>
                    </a:cubicBezTo>
                    <a:lnTo>
                      <a:pt x="1617542" y="535485"/>
                    </a:lnTo>
                    <a:lnTo>
                      <a:pt x="1581146" y="513373"/>
                    </a:lnTo>
                    <a:lnTo>
                      <a:pt x="1578271" y="519123"/>
                    </a:lnTo>
                    <a:lnTo>
                      <a:pt x="1547096" y="502202"/>
                    </a:lnTo>
                    <a:cubicBezTo>
                      <a:pt x="1451717" y="461860"/>
                      <a:pt x="1346853" y="439552"/>
                      <a:pt x="1236779" y="439552"/>
                    </a:cubicBezTo>
                    <a:cubicBezTo>
                      <a:pt x="796482" y="439552"/>
                      <a:pt x="439551" y="796483"/>
                      <a:pt x="439551" y="1236780"/>
                    </a:cubicBezTo>
                    <a:cubicBezTo>
                      <a:pt x="439551" y="1677077"/>
                      <a:pt x="796482" y="2034008"/>
                      <a:pt x="1236779" y="2034008"/>
                    </a:cubicBezTo>
                    <a:cubicBezTo>
                      <a:pt x="1649558" y="2034008"/>
                      <a:pt x="1989065" y="1720299"/>
                      <a:pt x="2029891" y="1318292"/>
                    </a:cubicBezTo>
                    <a:lnTo>
                      <a:pt x="2033993" y="1237062"/>
                    </a:lnTo>
                    <a:lnTo>
                      <a:pt x="2033994" y="1237062"/>
                    </a:lnTo>
                    <a:lnTo>
                      <a:pt x="2034008" y="1236781"/>
                    </a:lnTo>
                    <a:cubicBezTo>
                      <a:pt x="2034008" y="961596"/>
                      <a:pt x="1894582" y="718975"/>
                      <a:pt x="1682518" y="575707"/>
                    </a:cubicBezTo>
                    <a:lnTo>
                      <a:pt x="1578272" y="519124"/>
                    </a:lnTo>
                    <a:lnTo>
                      <a:pt x="1581147" y="513374"/>
                    </a:lnTo>
                    <a:lnTo>
                      <a:pt x="1617543" y="535486"/>
                    </a:lnTo>
                    <a:lnTo>
                      <a:pt x="1664447" y="563980"/>
                    </a:lnTo>
                    <a:cubicBezTo>
                      <a:pt x="1839690" y="659179"/>
                      <a:pt x="2040515" y="713253"/>
                      <a:pt x="2253969" y="713253"/>
                    </a:cubicBezTo>
                    <a:lnTo>
                      <a:pt x="2353069" y="707002"/>
                    </a:lnTo>
                    <a:lnTo>
                      <a:pt x="2376369" y="755370"/>
                    </a:lnTo>
                    <a:cubicBezTo>
                      <a:pt x="2438953" y="903337"/>
                      <a:pt x="2473561" y="1066017"/>
                      <a:pt x="2473561" y="1236781"/>
                    </a:cubicBezTo>
                    <a:lnTo>
                      <a:pt x="2473547" y="1237063"/>
                    </a:lnTo>
                    <a:lnTo>
                      <a:pt x="2473546" y="1237063"/>
                    </a:lnTo>
                    <a:lnTo>
                      <a:pt x="2467175" y="1363234"/>
                    </a:lnTo>
                    <a:cubicBezTo>
                      <a:pt x="2403839" y="1986888"/>
                      <a:pt x="1877144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60"/>
              <p:cNvSpPr/>
              <p:nvPr/>
            </p:nvSpPr>
            <p:spPr>
              <a:xfrm>
                <a:off x="5876407" y="2155706"/>
                <a:ext cx="2473560" cy="2473560"/>
              </a:xfrm>
              <a:custGeom>
                <a:avLst/>
                <a:gdLst>
                  <a:gd name="connsiteX0" fmla="*/ 892415 w 2473560"/>
                  <a:gd name="connsiteY0" fmla="*/ 513375 h 2473560"/>
                  <a:gd name="connsiteX1" fmla="*/ 858322 w 2473560"/>
                  <a:gd name="connsiteY1" fmla="*/ 534087 h 2473560"/>
                  <a:gd name="connsiteX2" fmla="*/ 809118 w 2473560"/>
                  <a:gd name="connsiteY2" fmla="*/ 563979 h 2473560"/>
                  <a:gd name="connsiteX3" fmla="*/ 377116 w 2473560"/>
                  <a:gd name="connsiteY3" fmla="*/ 703315 h 2473560"/>
                  <a:gd name="connsiteX4" fmla="*/ 318695 w 2473560"/>
                  <a:gd name="connsiteY4" fmla="*/ 707001 h 2473560"/>
                  <a:gd name="connsiteX5" fmla="*/ 341995 w 2473560"/>
                  <a:gd name="connsiteY5" fmla="*/ 755369 h 2473560"/>
                  <a:gd name="connsiteX6" fmla="*/ 439187 w 2473560"/>
                  <a:gd name="connsiteY6" fmla="*/ 1236780 h 2473560"/>
                  <a:gd name="connsiteX7" fmla="*/ 439173 w 2473560"/>
                  <a:gd name="connsiteY7" fmla="*/ 1237062 h 2473560"/>
                  <a:gd name="connsiteX8" fmla="*/ 439174 w 2473560"/>
                  <a:gd name="connsiteY8" fmla="*/ 1237062 h 2473560"/>
                  <a:gd name="connsiteX9" fmla="*/ 439188 w 2473560"/>
                  <a:gd name="connsiteY9" fmla="*/ 1236781 h 2473560"/>
                  <a:gd name="connsiteX10" fmla="*/ 341996 w 2473560"/>
                  <a:gd name="connsiteY10" fmla="*/ 755370 h 2473560"/>
                  <a:gd name="connsiteX11" fmla="*/ 318696 w 2473560"/>
                  <a:gd name="connsiteY11" fmla="*/ 707002 h 2473560"/>
                  <a:gd name="connsiteX12" fmla="*/ 377117 w 2473560"/>
                  <a:gd name="connsiteY12" fmla="*/ 703316 h 2473560"/>
                  <a:gd name="connsiteX13" fmla="*/ 809119 w 2473560"/>
                  <a:gd name="connsiteY13" fmla="*/ 563980 h 2473560"/>
                  <a:gd name="connsiteX14" fmla="*/ 858323 w 2473560"/>
                  <a:gd name="connsiteY14" fmla="*/ 534088 h 2473560"/>
                  <a:gd name="connsiteX15" fmla="*/ 892416 w 2473560"/>
                  <a:gd name="connsiteY15" fmla="*/ 513376 h 2473560"/>
                  <a:gd name="connsiteX16" fmla="*/ 1236779 w 2473560"/>
                  <a:gd name="connsiteY16" fmla="*/ 439552 h 2473560"/>
                  <a:gd name="connsiteX17" fmla="*/ 926462 w 2473560"/>
                  <a:gd name="connsiteY17" fmla="*/ 502202 h 2473560"/>
                  <a:gd name="connsiteX18" fmla="*/ 895290 w 2473560"/>
                  <a:gd name="connsiteY18" fmla="*/ 519122 h 2473560"/>
                  <a:gd name="connsiteX19" fmla="*/ 895290 w 2473560"/>
                  <a:gd name="connsiteY19" fmla="*/ 519123 h 2473560"/>
                  <a:gd name="connsiteX20" fmla="*/ 791042 w 2473560"/>
                  <a:gd name="connsiteY20" fmla="*/ 575707 h 2473560"/>
                  <a:gd name="connsiteX21" fmla="*/ 439552 w 2473560"/>
                  <a:gd name="connsiteY21" fmla="*/ 1236781 h 2473560"/>
                  <a:gd name="connsiteX22" fmla="*/ 439566 w 2473560"/>
                  <a:gd name="connsiteY22" fmla="*/ 1237063 h 2473560"/>
                  <a:gd name="connsiteX23" fmla="*/ 439565 w 2473560"/>
                  <a:gd name="connsiteY23" fmla="*/ 1237063 h 2473560"/>
                  <a:gd name="connsiteX24" fmla="*/ 443667 w 2473560"/>
                  <a:gd name="connsiteY24" fmla="*/ 1318292 h 2473560"/>
                  <a:gd name="connsiteX25" fmla="*/ 1236779 w 2473560"/>
                  <a:gd name="connsiteY25" fmla="*/ 2034008 h 2473560"/>
                  <a:gd name="connsiteX26" fmla="*/ 2034007 w 2473560"/>
                  <a:gd name="connsiteY26" fmla="*/ 1236780 h 2473560"/>
                  <a:gd name="connsiteX27" fmla="*/ 1236779 w 2473560"/>
                  <a:gd name="connsiteY27" fmla="*/ 439552 h 2473560"/>
                  <a:gd name="connsiteX28" fmla="*/ 1236780 w 2473560"/>
                  <a:gd name="connsiteY28" fmla="*/ 0 h 2473560"/>
                  <a:gd name="connsiteX29" fmla="*/ 2473560 w 2473560"/>
                  <a:gd name="connsiteY29" fmla="*/ 1236780 h 2473560"/>
                  <a:gd name="connsiteX30" fmla="*/ 1236780 w 2473560"/>
                  <a:gd name="connsiteY30" fmla="*/ 2473560 h 2473560"/>
                  <a:gd name="connsiteX31" fmla="*/ 0 w 2473560"/>
                  <a:gd name="connsiteY31" fmla="*/ 1236780 h 2473560"/>
                  <a:gd name="connsiteX32" fmla="*/ 1236780 w 2473560"/>
                  <a:gd name="connsiteY32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3560" h="2473560">
                    <a:moveTo>
                      <a:pt x="892415" y="513375"/>
                    </a:moveTo>
                    <a:lnTo>
                      <a:pt x="858322" y="534087"/>
                    </a:lnTo>
                    <a:lnTo>
                      <a:pt x="809118" y="563979"/>
                    </a:lnTo>
                    <a:cubicBezTo>
                      <a:pt x="677685" y="635378"/>
                      <a:pt x="531863" y="683645"/>
                      <a:pt x="377116" y="703315"/>
                    </a:cubicBezTo>
                    <a:lnTo>
                      <a:pt x="318695" y="707001"/>
                    </a:lnTo>
                    <a:lnTo>
                      <a:pt x="341995" y="755369"/>
                    </a:lnTo>
                    <a:cubicBezTo>
                      <a:pt x="404579" y="903336"/>
                      <a:pt x="439187" y="1066016"/>
                      <a:pt x="439187" y="1236780"/>
                    </a:cubicBezTo>
                    <a:lnTo>
                      <a:pt x="439173" y="1237062"/>
                    </a:lnTo>
                    <a:lnTo>
                      <a:pt x="439174" y="1237062"/>
                    </a:lnTo>
                    <a:lnTo>
                      <a:pt x="439188" y="1236781"/>
                    </a:lnTo>
                    <a:cubicBezTo>
                      <a:pt x="439188" y="1066017"/>
                      <a:pt x="404580" y="903337"/>
                      <a:pt x="341996" y="755370"/>
                    </a:cubicBezTo>
                    <a:lnTo>
                      <a:pt x="318696" y="707002"/>
                    </a:lnTo>
                    <a:lnTo>
                      <a:pt x="377117" y="703316"/>
                    </a:lnTo>
                    <a:cubicBezTo>
                      <a:pt x="531864" y="683646"/>
                      <a:pt x="677686" y="635379"/>
                      <a:pt x="809119" y="563980"/>
                    </a:cubicBezTo>
                    <a:lnTo>
                      <a:pt x="858323" y="534088"/>
                    </a:lnTo>
                    <a:lnTo>
                      <a:pt x="892416" y="513376"/>
                    </a:lnTo>
                    <a:close/>
                    <a:moveTo>
                      <a:pt x="1236779" y="439552"/>
                    </a:moveTo>
                    <a:cubicBezTo>
                      <a:pt x="1126705" y="439552"/>
                      <a:pt x="1021841" y="461860"/>
                      <a:pt x="926462" y="502202"/>
                    </a:cubicBezTo>
                    <a:lnTo>
                      <a:pt x="895290" y="519122"/>
                    </a:lnTo>
                    <a:lnTo>
                      <a:pt x="895290" y="519123"/>
                    </a:lnTo>
                    <a:lnTo>
                      <a:pt x="791042" y="575707"/>
                    </a:lnTo>
                    <a:cubicBezTo>
                      <a:pt x="578978" y="718975"/>
                      <a:pt x="439552" y="961596"/>
                      <a:pt x="439552" y="1236781"/>
                    </a:cubicBezTo>
                    <a:lnTo>
                      <a:pt x="439566" y="1237063"/>
                    </a:lnTo>
                    <a:lnTo>
                      <a:pt x="439565" y="1237063"/>
                    </a:lnTo>
                    <a:lnTo>
                      <a:pt x="443667" y="1318292"/>
                    </a:lnTo>
                    <a:cubicBezTo>
                      <a:pt x="484493" y="1720299"/>
                      <a:pt x="824001" y="2034008"/>
                      <a:pt x="1236779" y="2034008"/>
                    </a:cubicBezTo>
                    <a:cubicBezTo>
                      <a:pt x="1677076" y="2034008"/>
                      <a:pt x="2034007" y="1677077"/>
                      <a:pt x="2034007" y="1236780"/>
                    </a:cubicBezTo>
                    <a:cubicBezTo>
                      <a:pt x="2034007" y="796483"/>
                      <a:pt x="1677076" y="439552"/>
                      <a:pt x="1236779" y="439552"/>
                    </a:cubicBezTo>
                    <a:close/>
                    <a:moveTo>
                      <a:pt x="1236780" y="0"/>
                    </a:moveTo>
                    <a:cubicBezTo>
                      <a:pt x="1919835" y="0"/>
                      <a:pt x="2473560" y="553725"/>
                      <a:pt x="2473560" y="1236780"/>
                    </a:cubicBezTo>
                    <a:cubicBezTo>
                      <a:pt x="2473560" y="1919835"/>
                      <a:pt x="1919835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62"/>
              <p:cNvSpPr/>
              <p:nvPr/>
            </p:nvSpPr>
            <p:spPr>
              <a:xfrm>
                <a:off x="6096000" y="395399"/>
                <a:ext cx="1236780" cy="2473559"/>
              </a:xfrm>
              <a:custGeom>
                <a:avLst/>
                <a:gdLst>
                  <a:gd name="connsiteX0" fmla="*/ 0 w 1236780"/>
                  <a:gd name="connsiteY0" fmla="*/ 0 h 2473559"/>
                  <a:gd name="connsiteX1" fmla="*/ 1236780 w 1236780"/>
                  <a:gd name="connsiteY1" fmla="*/ 1236780 h 2473559"/>
                  <a:gd name="connsiteX2" fmla="*/ 691496 w 1236780"/>
                  <a:gd name="connsiteY2" fmla="*/ 2262337 h 2473559"/>
                  <a:gd name="connsiteX3" fmla="*/ 672821 w 1236780"/>
                  <a:gd name="connsiteY3" fmla="*/ 2273683 h 2473559"/>
                  <a:gd name="connsiteX4" fmla="*/ 672821 w 1236780"/>
                  <a:gd name="connsiteY4" fmla="*/ 2273682 h 2473559"/>
                  <a:gd name="connsiteX5" fmla="*/ 638728 w 1236780"/>
                  <a:gd name="connsiteY5" fmla="*/ 2294394 h 2473559"/>
                  <a:gd name="connsiteX6" fmla="*/ 589524 w 1236780"/>
                  <a:gd name="connsiteY6" fmla="*/ 2324286 h 2473559"/>
                  <a:gd name="connsiteX7" fmla="*/ 1 w 1236780"/>
                  <a:gd name="connsiteY7" fmla="*/ 2473559 h 2473559"/>
                  <a:gd name="connsiteX8" fmla="*/ 0 w 1236780"/>
                  <a:gd name="connsiteY8" fmla="*/ 2473559 h 2473559"/>
                  <a:gd name="connsiteX9" fmla="*/ 0 w 1236780"/>
                  <a:gd name="connsiteY9" fmla="*/ 2034007 h 2473559"/>
                  <a:gd name="connsiteX10" fmla="*/ 1 w 1236780"/>
                  <a:gd name="connsiteY10" fmla="*/ 2034007 h 2473559"/>
                  <a:gd name="connsiteX11" fmla="*/ 310318 w 1236780"/>
                  <a:gd name="connsiteY11" fmla="*/ 1971357 h 2473559"/>
                  <a:gd name="connsiteX12" fmla="*/ 441584 w 1236780"/>
                  <a:gd name="connsiteY12" fmla="*/ 1900110 h 2473559"/>
                  <a:gd name="connsiteX13" fmla="*/ 441584 w 1236780"/>
                  <a:gd name="connsiteY13" fmla="*/ 1900109 h 2473559"/>
                  <a:gd name="connsiteX14" fmla="*/ 445738 w 1236780"/>
                  <a:gd name="connsiteY14" fmla="*/ 1897854 h 2473559"/>
                  <a:gd name="connsiteX15" fmla="*/ 474054 w 1236780"/>
                  <a:gd name="connsiteY15" fmla="*/ 1876147 h 2473559"/>
                  <a:gd name="connsiteX16" fmla="*/ 474055 w 1236780"/>
                  <a:gd name="connsiteY16" fmla="*/ 1876148 h 2473559"/>
                  <a:gd name="connsiteX17" fmla="*/ 521727 w 1236780"/>
                  <a:gd name="connsiteY17" fmla="*/ 1839602 h 2473559"/>
                  <a:gd name="connsiteX18" fmla="*/ 797228 w 1236780"/>
                  <a:gd name="connsiteY18" fmla="*/ 1236780 h 2473559"/>
                  <a:gd name="connsiteX19" fmla="*/ 0 w 1236780"/>
                  <a:gd name="connsiteY19" fmla="*/ 439552 h 2473559"/>
                  <a:gd name="connsiteX20" fmla="*/ 0 w 1236780"/>
                  <a:gd name="connsiteY20" fmla="*/ 0 h 247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6780" h="2473559">
                    <a:moveTo>
                      <a:pt x="0" y="0"/>
                    </a:moveTo>
                    <a:cubicBezTo>
                      <a:pt x="683055" y="0"/>
                      <a:pt x="1236780" y="553725"/>
                      <a:pt x="1236780" y="1236780"/>
                    </a:cubicBezTo>
                    <a:cubicBezTo>
                      <a:pt x="1236780" y="1663689"/>
                      <a:pt x="1020482" y="2040079"/>
                      <a:pt x="691496" y="2262337"/>
                    </a:cubicBezTo>
                    <a:lnTo>
                      <a:pt x="672821" y="2273683"/>
                    </a:lnTo>
                    <a:lnTo>
                      <a:pt x="672821" y="2273682"/>
                    </a:lnTo>
                    <a:lnTo>
                      <a:pt x="638728" y="2294394"/>
                    </a:lnTo>
                    <a:lnTo>
                      <a:pt x="589524" y="2324286"/>
                    </a:lnTo>
                    <a:cubicBezTo>
                      <a:pt x="414280" y="2419485"/>
                      <a:pt x="213456" y="2473559"/>
                      <a:pt x="1" y="2473559"/>
                    </a:cubicBezTo>
                    <a:lnTo>
                      <a:pt x="0" y="2473559"/>
                    </a:lnTo>
                    <a:lnTo>
                      <a:pt x="0" y="2034007"/>
                    </a:lnTo>
                    <a:lnTo>
                      <a:pt x="1" y="2034007"/>
                    </a:lnTo>
                    <a:cubicBezTo>
                      <a:pt x="110075" y="2034007"/>
                      <a:pt x="214940" y="2011699"/>
                      <a:pt x="310318" y="1971357"/>
                    </a:cubicBezTo>
                    <a:lnTo>
                      <a:pt x="441584" y="1900110"/>
                    </a:lnTo>
                    <a:lnTo>
                      <a:pt x="441584" y="1900109"/>
                    </a:lnTo>
                    <a:lnTo>
                      <a:pt x="445738" y="1897854"/>
                    </a:lnTo>
                    <a:lnTo>
                      <a:pt x="474054" y="1876147"/>
                    </a:lnTo>
                    <a:lnTo>
                      <a:pt x="474055" y="1876148"/>
                    </a:lnTo>
                    <a:lnTo>
                      <a:pt x="521727" y="1839602"/>
                    </a:lnTo>
                    <a:cubicBezTo>
                      <a:pt x="690480" y="1693422"/>
                      <a:pt x="797228" y="1477567"/>
                      <a:pt x="797228" y="1236780"/>
                    </a:cubicBezTo>
                    <a:cubicBezTo>
                      <a:pt x="797228" y="796484"/>
                      <a:pt x="440297" y="439552"/>
                      <a:pt x="0" y="4395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63"/>
              <p:cNvSpPr/>
              <p:nvPr/>
            </p:nvSpPr>
            <p:spPr>
              <a:xfrm rot="19394608" flipV="1">
                <a:off x="5399111" y="1925810"/>
                <a:ext cx="1465219" cy="1568654"/>
              </a:xfrm>
              <a:custGeom>
                <a:avLst/>
                <a:gdLst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544351 w 1227003"/>
                  <a:gd name="connsiteY31" fmla="*/ 515610 h 1313625"/>
                  <a:gd name="connsiteX32" fmla="*/ 544351 w 1227003"/>
                  <a:gd name="connsiteY32" fmla="*/ 515612 h 1313625"/>
                  <a:gd name="connsiteX33" fmla="*/ 489697 w 1227003"/>
                  <a:gd name="connsiteY33" fmla="*/ 551304 h 1313625"/>
                  <a:gd name="connsiteX34" fmla="*/ 106708 w 1227003"/>
                  <a:gd name="connsiteY34" fmla="*/ 1023679 h 1313625"/>
                  <a:gd name="connsiteX35" fmla="*/ 86181 w 1227003"/>
                  <a:gd name="connsiteY35" fmla="*/ 1074576 h 1313625"/>
                  <a:gd name="connsiteX36" fmla="*/ 70254 w 1227003"/>
                  <a:gd name="connsiteY36" fmla="*/ 1114071 h 1313625"/>
                  <a:gd name="connsiteX0-1" fmla="*/ 467393 w 1227003"/>
                  <a:gd name="connsiteY0-2" fmla="*/ 1313625 h 1313625"/>
                  <a:gd name="connsiteX1-3" fmla="*/ 477090 w 1227003"/>
                  <a:gd name="connsiteY1-4" fmla="*/ 1279288 h 1313625"/>
                  <a:gd name="connsiteX2-5" fmla="*/ 480192 w 1227003"/>
                  <a:gd name="connsiteY2-6" fmla="*/ 1272556 h 1313625"/>
                  <a:gd name="connsiteX3-7" fmla="*/ 541601 w 1227003"/>
                  <a:gd name="connsiteY3-8" fmla="*/ 1139360 h 1313625"/>
                  <a:gd name="connsiteX4-9" fmla="*/ 752732 w 1227003"/>
                  <a:gd name="connsiteY4-10" fmla="*/ 903467 h 1313625"/>
                  <a:gd name="connsiteX5-11" fmla="*/ 1038845 w 1227003"/>
                  <a:gd name="connsiteY5-12" fmla="*/ 767963 h 1313625"/>
                  <a:gd name="connsiteX6-13" fmla="*/ 1186648 w 1227003"/>
                  <a:gd name="connsiteY6-14" fmla="*/ 746493 h 1313625"/>
                  <a:gd name="connsiteX7-15" fmla="*/ 1186649 w 1227003"/>
                  <a:gd name="connsiteY7-16" fmla="*/ 746494 h 1313625"/>
                  <a:gd name="connsiteX8-17" fmla="*/ 1191326 w 1227003"/>
                  <a:gd name="connsiteY8-18" fmla="*/ 745815 h 1313625"/>
                  <a:gd name="connsiteX9-19" fmla="*/ 1227003 w 1227003"/>
                  <a:gd name="connsiteY9-20" fmla="*/ 746261 h 1313625"/>
                  <a:gd name="connsiteX10-21" fmla="*/ 1148361 w 1227003"/>
                  <a:gd name="connsiteY10-22" fmla="*/ 308817 h 1313625"/>
                  <a:gd name="connsiteX11-23" fmla="*/ 1108651 w 1227003"/>
                  <a:gd name="connsiteY11-24" fmla="*/ 312624 h 1313625"/>
                  <a:gd name="connsiteX12-25" fmla="*/ 1051342 w 1227003"/>
                  <a:gd name="connsiteY12-26" fmla="*/ 318120 h 1313625"/>
                  <a:gd name="connsiteX13-27" fmla="*/ 1028048 w 1227003"/>
                  <a:gd name="connsiteY13-28" fmla="*/ 322960 h 1313625"/>
                  <a:gd name="connsiteX14-29" fmla="*/ 1026107 w 1227003"/>
                  <a:gd name="connsiteY14-30" fmla="*/ 322960 h 1313625"/>
                  <a:gd name="connsiteX15-31" fmla="*/ 1051342 w 1227003"/>
                  <a:gd name="connsiteY15-32" fmla="*/ 318118 h 1313625"/>
                  <a:gd name="connsiteX16-33" fmla="*/ 1108652 w 1227003"/>
                  <a:gd name="connsiteY16-34" fmla="*/ 312623 h 1313625"/>
                  <a:gd name="connsiteX17-35" fmla="*/ 1148361 w 1227003"/>
                  <a:gd name="connsiteY17-36" fmla="*/ 308815 h 1313625"/>
                  <a:gd name="connsiteX18-37" fmla="*/ 1147224 w 1227003"/>
                  <a:gd name="connsiteY18-38" fmla="*/ 302491 h 1313625"/>
                  <a:gd name="connsiteX19-39" fmla="*/ 1029842 w 1227003"/>
                  <a:gd name="connsiteY19-40" fmla="*/ 319540 h 1313625"/>
                  <a:gd name="connsiteX20-41" fmla="*/ 352636 w 1227003"/>
                  <a:gd name="connsiteY20-42" fmla="*/ 235 h 1313625"/>
                  <a:gd name="connsiteX21-43" fmla="*/ 352478 w 1227003"/>
                  <a:gd name="connsiteY21-44" fmla="*/ 0 h 1313625"/>
                  <a:gd name="connsiteX22-45" fmla="*/ 352164 w 1227003"/>
                  <a:gd name="connsiteY22-46" fmla="*/ 235 h 1313625"/>
                  <a:gd name="connsiteX23-47" fmla="*/ 0 w 1227003"/>
                  <a:gd name="connsiteY23-48" fmla="*/ 263270 h 1313625"/>
                  <a:gd name="connsiteX24-49" fmla="*/ 180 w 1227003"/>
                  <a:gd name="connsiteY24-50" fmla="*/ 263488 h 1313625"/>
                  <a:gd name="connsiteX25-51" fmla="*/ 114169 w 1227003"/>
                  <a:gd name="connsiteY25-52" fmla="*/ 1003468 h 1313625"/>
                  <a:gd name="connsiteX26-53" fmla="*/ 64509 w 1227003"/>
                  <a:gd name="connsiteY26-54" fmla="*/ 1111184 h 1313625"/>
                  <a:gd name="connsiteX27-55" fmla="*/ 70253 w 1227003"/>
                  <a:gd name="connsiteY27-56" fmla="*/ 1114070 h 1313625"/>
                  <a:gd name="connsiteX28-57" fmla="*/ 86181 w 1227003"/>
                  <a:gd name="connsiteY28-58" fmla="*/ 1074575 h 1313625"/>
                  <a:gd name="connsiteX29-59" fmla="*/ 106708 w 1227003"/>
                  <a:gd name="connsiteY29-60" fmla="*/ 1023678 h 1313625"/>
                  <a:gd name="connsiteX30-61" fmla="*/ 489698 w 1227003"/>
                  <a:gd name="connsiteY30-62" fmla="*/ 551303 h 1313625"/>
                  <a:gd name="connsiteX31-63" fmla="*/ 544351 w 1227003"/>
                  <a:gd name="connsiteY31-64" fmla="*/ 515610 h 1313625"/>
                  <a:gd name="connsiteX32-65" fmla="*/ 489697 w 1227003"/>
                  <a:gd name="connsiteY32-66" fmla="*/ 551304 h 1313625"/>
                  <a:gd name="connsiteX33-67" fmla="*/ 106708 w 1227003"/>
                  <a:gd name="connsiteY33-68" fmla="*/ 1023679 h 1313625"/>
                  <a:gd name="connsiteX34-69" fmla="*/ 86181 w 1227003"/>
                  <a:gd name="connsiteY34-70" fmla="*/ 1074576 h 1313625"/>
                  <a:gd name="connsiteX35-71" fmla="*/ 70254 w 1227003"/>
                  <a:gd name="connsiteY35-72" fmla="*/ 1114071 h 1313625"/>
                  <a:gd name="connsiteX36-73" fmla="*/ 467393 w 1227003"/>
                  <a:gd name="connsiteY36-74" fmla="*/ 1313625 h 1313625"/>
                  <a:gd name="connsiteX0-75" fmla="*/ 467393 w 1227003"/>
                  <a:gd name="connsiteY0-76" fmla="*/ 1313625 h 1313625"/>
                  <a:gd name="connsiteX1-77" fmla="*/ 477090 w 1227003"/>
                  <a:gd name="connsiteY1-78" fmla="*/ 1279288 h 1313625"/>
                  <a:gd name="connsiteX2-79" fmla="*/ 480192 w 1227003"/>
                  <a:gd name="connsiteY2-80" fmla="*/ 1272556 h 1313625"/>
                  <a:gd name="connsiteX3-81" fmla="*/ 541601 w 1227003"/>
                  <a:gd name="connsiteY3-82" fmla="*/ 1139360 h 1313625"/>
                  <a:gd name="connsiteX4-83" fmla="*/ 752732 w 1227003"/>
                  <a:gd name="connsiteY4-84" fmla="*/ 903467 h 1313625"/>
                  <a:gd name="connsiteX5-85" fmla="*/ 1038845 w 1227003"/>
                  <a:gd name="connsiteY5-86" fmla="*/ 767963 h 1313625"/>
                  <a:gd name="connsiteX6-87" fmla="*/ 1186648 w 1227003"/>
                  <a:gd name="connsiteY6-88" fmla="*/ 746493 h 1313625"/>
                  <a:gd name="connsiteX7-89" fmla="*/ 1186649 w 1227003"/>
                  <a:gd name="connsiteY7-90" fmla="*/ 746494 h 1313625"/>
                  <a:gd name="connsiteX8-91" fmla="*/ 1191326 w 1227003"/>
                  <a:gd name="connsiteY8-92" fmla="*/ 745815 h 1313625"/>
                  <a:gd name="connsiteX9-93" fmla="*/ 1227003 w 1227003"/>
                  <a:gd name="connsiteY9-94" fmla="*/ 746261 h 1313625"/>
                  <a:gd name="connsiteX10-95" fmla="*/ 1148361 w 1227003"/>
                  <a:gd name="connsiteY10-96" fmla="*/ 308817 h 1313625"/>
                  <a:gd name="connsiteX11-97" fmla="*/ 1108651 w 1227003"/>
                  <a:gd name="connsiteY11-98" fmla="*/ 312624 h 1313625"/>
                  <a:gd name="connsiteX12-99" fmla="*/ 1051342 w 1227003"/>
                  <a:gd name="connsiteY12-100" fmla="*/ 318120 h 1313625"/>
                  <a:gd name="connsiteX13-101" fmla="*/ 1028048 w 1227003"/>
                  <a:gd name="connsiteY13-102" fmla="*/ 322960 h 1313625"/>
                  <a:gd name="connsiteX14-103" fmla="*/ 1026107 w 1227003"/>
                  <a:gd name="connsiteY14-104" fmla="*/ 322960 h 1313625"/>
                  <a:gd name="connsiteX15-105" fmla="*/ 1051342 w 1227003"/>
                  <a:gd name="connsiteY15-106" fmla="*/ 318118 h 1313625"/>
                  <a:gd name="connsiteX16-107" fmla="*/ 1108652 w 1227003"/>
                  <a:gd name="connsiteY16-108" fmla="*/ 312623 h 1313625"/>
                  <a:gd name="connsiteX17-109" fmla="*/ 1148361 w 1227003"/>
                  <a:gd name="connsiteY17-110" fmla="*/ 308815 h 1313625"/>
                  <a:gd name="connsiteX18-111" fmla="*/ 1147224 w 1227003"/>
                  <a:gd name="connsiteY18-112" fmla="*/ 302491 h 1313625"/>
                  <a:gd name="connsiteX19-113" fmla="*/ 1029842 w 1227003"/>
                  <a:gd name="connsiteY19-114" fmla="*/ 319540 h 1313625"/>
                  <a:gd name="connsiteX20-115" fmla="*/ 352636 w 1227003"/>
                  <a:gd name="connsiteY20-116" fmla="*/ 235 h 1313625"/>
                  <a:gd name="connsiteX21-117" fmla="*/ 352478 w 1227003"/>
                  <a:gd name="connsiteY21-118" fmla="*/ 0 h 1313625"/>
                  <a:gd name="connsiteX22-119" fmla="*/ 352164 w 1227003"/>
                  <a:gd name="connsiteY22-120" fmla="*/ 235 h 1313625"/>
                  <a:gd name="connsiteX23-121" fmla="*/ 0 w 1227003"/>
                  <a:gd name="connsiteY23-122" fmla="*/ 263270 h 1313625"/>
                  <a:gd name="connsiteX24-123" fmla="*/ 180 w 1227003"/>
                  <a:gd name="connsiteY24-124" fmla="*/ 263488 h 1313625"/>
                  <a:gd name="connsiteX25-125" fmla="*/ 114169 w 1227003"/>
                  <a:gd name="connsiteY25-126" fmla="*/ 1003468 h 1313625"/>
                  <a:gd name="connsiteX26-127" fmla="*/ 64509 w 1227003"/>
                  <a:gd name="connsiteY26-128" fmla="*/ 1111184 h 1313625"/>
                  <a:gd name="connsiteX27-129" fmla="*/ 70253 w 1227003"/>
                  <a:gd name="connsiteY27-130" fmla="*/ 1114070 h 1313625"/>
                  <a:gd name="connsiteX28-131" fmla="*/ 86181 w 1227003"/>
                  <a:gd name="connsiteY28-132" fmla="*/ 1074575 h 1313625"/>
                  <a:gd name="connsiteX29-133" fmla="*/ 106708 w 1227003"/>
                  <a:gd name="connsiteY29-134" fmla="*/ 1023678 h 1313625"/>
                  <a:gd name="connsiteX30-135" fmla="*/ 489698 w 1227003"/>
                  <a:gd name="connsiteY30-136" fmla="*/ 551303 h 1313625"/>
                  <a:gd name="connsiteX31-137" fmla="*/ 544351 w 1227003"/>
                  <a:gd name="connsiteY31-138" fmla="*/ 515610 h 1313625"/>
                  <a:gd name="connsiteX32-139" fmla="*/ 106708 w 1227003"/>
                  <a:gd name="connsiteY32-140" fmla="*/ 1023679 h 1313625"/>
                  <a:gd name="connsiteX33-141" fmla="*/ 86181 w 1227003"/>
                  <a:gd name="connsiteY33-142" fmla="*/ 1074576 h 1313625"/>
                  <a:gd name="connsiteX34-143" fmla="*/ 70254 w 1227003"/>
                  <a:gd name="connsiteY34-144" fmla="*/ 1114071 h 1313625"/>
                  <a:gd name="connsiteX35-145" fmla="*/ 467393 w 1227003"/>
                  <a:gd name="connsiteY35-146" fmla="*/ 1313625 h 1313625"/>
                  <a:gd name="connsiteX0-147" fmla="*/ 467393 w 1227003"/>
                  <a:gd name="connsiteY0-148" fmla="*/ 1313625 h 1313625"/>
                  <a:gd name="connsiteX1-149" fmla="*/ 477090 w 1227003"/>
                  <a:gd name="connsiteY1-150" fmla="*/ 1279288 h 1313625"/>
                  <a:gd name="connsiteX2-151" fmla="*/ 480192 w 1227003"/>
                  <a:gd name="connsiteY2-152" fmla="*/ 1272556 h 1313625"/>
                  <a:gd name="connsiteX3-153" fmla="*/ 541601 w 1227003"/>
                  <a:gd name="connsiteY3-154" fmla="*/ 1139360 h 1313625"/>
                  <a:gd name="connsiteX4-155" fmla="*/ 752732 w 1227003"/>
                  <a:gd name="connsiteY4-156" fmla="*/ 903467 h 1313625"/>
                  <a:gd name="connsiteX5-157" fmla="*/ 1038845 w 1227003"/>
                  <a:gd name="connsiteY5-158" fmla="*/ 767963 h 1313625"/>
                  <a:gd name="connsiteX6-159" fmla="*/ 1186648 w 1227003"/>
                  <a:gd name="connsiteY6-160" fmla="*/ 746493 h 1313625"/>
                  <a:gd name="connsiteX7-161" fmla="*/ 1186649 w 1227003"/>
                  <a:gd name="connsiteY7-162" fmla="*/ 746494 h 1313625"/>
                  <a:gd name="connsiteX8-163" fmla="*/ 1191326 w 1227003"/>
                  <a:gd name="connsiteY8-164" fmla="*/ 745815 h 1313625"/>
                  <a:gd name="connsiteX9-165" fmla="*/ 1227003 w 1227003"/>
                  <a:gd name="connsiteY9-166" fmla="*/ 746261 h 1313625"/>
                  <a:gd name="connsiteX10-167" fmla="*/ 1148361 w 1227003"/>
                  <a:gd name="connsiteY10-168" fmla="*/ 308817 h 1313625"/>
                  <a:gd name="connsiteX11-169" fmla="*/ 1108651 w 1227003"/>
                  <a:gd name="connsiteY11-170" fmla="*/ 312624 h 1313625"/>
                  <a:gd name="connsiteX12-171" fmla="*/ 1051342 w 1227003"/>
                  <a:gd name="connsiteY12-172" fmla="*/ 318120 h 1313625"/>
                  <a:gd name="connsiteX13-173" fmla="*/ 1028048 w 1227003"/>
                  <a:gd name="connsiteY13-174" fmla="*/ 322960 h 1313625"/>
                  <a:gd name="connsiteX14-175" fmla="*/ 1026107 w 1227003"/>
                  <a:gd name="connsiteY14-176" fmla="*/ 322960 h 1313625"/>
                  <a:gd name="connsiteX15-177" fmla="*/ 1051342 w 1227003"/>
                  <a:gd name="connsiteY15-178" fmla="*/ 318118 h 1313625"/>
                  <a:gd name="connsiteX16-179" fmla="*/ 1108652 w 1227003"/>
                  <a:gd name="connsiteY16-180" fmla="*/ 312623 h 1313625"/>
                  <a:gd name="connsiteX17-181" fmla="*/ 1148361 w 1227003"/>
                  <a:gd name="connsiteY17-182" fmla="*/ 308815 h 1313625"/>
                  <a:gd name="connsiteX18-183" fmla="*/ 1147224 w 1227003"/>
                  <a:gd name="connsiteY18-184" fmla="*/ 302491 h 1313625"/>
                  <a:gd name="connsiteX19-185" fmla="*/ 1029842 w 1227003"/>
                  <a:gd name="connsiteY19-186" fmla="*/ 319540 h 1313625"/>
                  <a:gd name="connsiteX20-187" fmla="*/ 352636 w 1227003"/>
                  <a:gd name="connsiteY20-188" fmla="*/ 235 h 1313625"/>
                  <a:gd name="connsiteX21-189" fmla="*/ 352478 w 1227003"/>
                  <a:gd name="connsiteY21-190" fmla="*/ 0 h 1313625"/>
                  <a:gd name="connsiteX22-191" fmla="*/ 352164 w 1227003"/>
                  <a:gd name="connsiteY22-192" fmla="*/ 235 h 1313625"/>
                  <a:gd name="connsiteX23-193" fmla="*/ 0 w 1227003"/>
                  <a:gd name="connsiteY23-194" fmla="*/ 263270 h 1313625"/>
                  <a:gd name="connsiteX24-195" fmla="*/ 180 w 1227003"/>
                  <a:gd name="connsiteY24-196" fmla="*/ 263488 h 1313625"/>
                  <a:gd name="connsiteX25-197" fmla="*/ 114169 w 1227003"/>
                  <a:gd name="connsiteY25-198" fmla="*/ 1003468 h 1313625"/>
                  <a:gd name="connsiteX26-199" fmla="*/ 64509 w 1227003"/>
                  <a:gd name="connsiteY26-200" fmla="*/ 1111184 h 1313625"/>
                  <a:gd name="connsiteX27-201" fmla="*/ 70253 w 1227003"/>
                  <a:gd name="connsiteY27-202" fmla="*/ 1114070 h 1313625"/>
                  <a:gd name="connsiteX28-203" fmla="*/ 86181 w 1227003"/>
                  <a:gd name="connsiteY28-204" fmla="*/ 1074575 h 1313625"/>
                  <a:gd name="connsiteX29-205" fmla="*/ 106708 w 1227003"/>
                  <a:gd name="connsiteY29-206" fmla="*/ 1023678 h 1313625"/>
                  <a:gd name="connsiteX30-207" fmla="*/ 489698 w 1227003"/>
                  <a:gd name="connsiteY30-208" fmla="*/ 551303 h 1313625"/>
                  <a:gd name="connsiteX31-209" fmla="*/ 106708 w 1227003"/>
                  <a:gd name="connsiteY31-210" fmla="*/ 1023679 h 1313625"/>
                  <a:gd name="connsiteX32-211" fmla="*/ 86181 w 1227003"/>
                  <a:gd name="connsiteY32-212" fmla="*/ 1074576 h 1313625"/>
                  <a:gd name="connsiteX33-213" fmla="*/ 70254 w 1227003"/>
                  <a:gd name="connsiteY33-214" fmla="*/ 1114071 h 1313625"/>
                  <a:gd name="connsiteX34-215" fmla="*/ 467393 w 1227003"/>
                  <a:gd name="connsiteY34-216" fmla="*/ 1313625 h 1313625"/>
                  <a:gd name="connsiteX0-217" fmla="*/ 467393 w 1227003"/>
                  <a:gd name="connsiteY0-218" fmla="*/ 1313625 h 1313625"/>
                  <a:gd name="connsiteX1-219" fmla="*/ 477090 w 1227003"/>
                  <a:gd name="connsiteY1-220" fmla="*/ 1279288 h 1313625"/>
                  <a:gd name="connsiteX2-221" fmla="*/ 480192 w 1227003"/>
                  <a:gd name="connsiteY2-222" fmla="*/ 1272556 h 1313625"/>
                  <a:gd name="connsiteX3-223" fmla="*/ 541601 w 1227003"/>
                  <a:gd name="connsiteY3-224" fmla="*/ 1139360 h 1313625"/>
                  <a:gd name="connsiteX4-225" fmla="*/ 752732 w 1227003"/>
                  <a:gd name="connsiteY4-226" fmla="*/ 903467 h 1313625"/>
                  <a:gd name="connsiteX5-227" fmla="*/ 1038845 w 1227003"/>
                  <a:gd name="connsiteY5-228" fmla="*/ 767963 h 1313625"/>
                  <a:gd name="connsiteX6-229" fmla="*/ 1186648 w 1227003"/>
                  <a:gd name="connsiteY6-230" fmla="*/ 746493 h 1313625"/>
                  <a:gd name="connsiteX7-231" fmla="*/ 1186649 w 1227003"/>
                  <a:gd name="connsiteY7-232" fmla="*/ 746494 h 1313625"/>
                  <a:gd name="connsiteX8-233" fmla="*/ 1191326 w 1227003"/>
                  <a:gd name="connsiteY8-234" fmla="*/ 745815 h 1313625"/>
                  <a:gd name="connsiteX9-235" fmla="*/ 1227003 w 1227003"/>
                  <a:gd name="connsiteY9-236" fmla="*/ 746261 h 1313625"/>
                  <a:gd name="connsiteX10-237" fmla="*/ 1148361 w 1227003"/>
                  <a:gd name="connsiteY10-238" fmla="*/ 308817 h 1313625"/>
                  <a:gd name="connsiteX11-239" fmla="*/ 1108651 w 1227003"/>
                  <a:gd name="connsiteY11-240" fmla="*/ 312624 h 1313625"/>
                  <a:gd name="connsiteX12-241" fmla="*/ 1051342 w 1227003"/>
                  <a:gd name="connsiteY12-242" fmla="*/ 318120 h 1313625"/>
                  <a:gd name="connsiteX13-243" fmla="*/ 1028048 w 1227003"/>
                  <a:gd name="connsiteY13-244" fmla="*/ 322960 h 1313625"/>
                  <a:gd name="connsiteX14-245" fmla="*/ 1026107 w 1227003"/>
                  <a:gd name="connsiteY14-246" fmla="*/ 322960 h 1313625"/>
                  <a:gd name="connsiteX15-247" fmla="*/ 1051342 w 1227003"/>
                  <a:gd name="connsiteY15-248" fmla="*/ 318118 h 1313625"/>
                  <a:gd name="connsiteX16-249" fmla="*/ 1108652 w 1227003"/>
                  <a:gd name="connsiteY16-250" fmla="*/ 312623 h 1313625"/>
                  <a:gd name="connsiteX17-251" fmla="*/ 1148361 w 1227003"/>
                  <a:gd name="connsiteY17-252" fmla="*/ 308815 h 1313625"/>
                  <a:gd name="connsiteX18-253" fmla="*/ 1147224 w 1227003"/>
                  <a:gd name="connsiteY18-254" fmla="*/ 302491 h 1313625"/>
                  <a:gd name="connsiteX19-255" fmla="*/ 1029842 w 1227003"/>
                  <a:gd name="connsiteY19-256" fmla="*/ 319540 h 1313625"/>
                  <a:gd name="connsiteX20-257" fmla="*/ 352636 w 1227003"/>
                  <a:gd name="connsiteY20-258" fmla="*/ 235 h 1313625"/>
                  <a:gd name="connsiteX21-259" fmla="*/ 352478 w 1227003"/>
                  <a:gd name="connsiteY21-260" fmla="*/ 0 h 1313625"/>
                  <a:gd name="connsiteX22-261" fmla="*/ 352164 w 1227003"/>
                  <a:gd name="connsiteY22-262" fmla="*/ 235 h 1313625"/>
                  <a:gd name="connsiteX23-263" fmla="*/ 0 w 1227003"/>
                  <a:gd name="connsiteY23-264" fmla="*/ 263270 h 1313625"/>
                  <a:gd name="connsiteX24-265" fmla="*/ 180 w 1227003"/>
                  <a:gd name="connsiteY24-266" fmla="*/ 263488 h 1313625"/>
                  <a:gd name="connsiteX25-267" fmla="*/ 114169 w 1227003"/>
                  <a:gd name="connsiteY25-268" fmla="*/ 1003468 h 1313625"/>
                  <a:gd name="connsiteX26-269" fmla="*/ 64509 w 1227003"/>
                  <a:gd name="connsiteY26-270" fmla="*/ 1111184 h 1313625"/>
                  <a:gd name="connsiteX27-271" fmla="*/ 70253 w 1227003"/>
                  <a:gd name="connsiteY27-272" fmla="*/ 1114070 h 1313625"/>
                  <a:gd name="connsiteX28-273" fmla="*/ 86181 w 1227003"/>
                  <a:gd name="connsiteY28-274" fmla="*/ 1074575 h 1313625"/>
                  <a:gd name="connsiteX29-275" fmla="*/ 106708 w 1227003"/>
                  <a:gd name="connsiteY29-276" fmla="*/ 1023678 h 1313625"/>
                  <a:gd name="connsiteX30-277" fmla="*/ 106708 w 1227003"/>
                  <a:gd name="connsiteY30-278" fmla="*/ 1023679 h 1313625"/>
                  <a:gd name="connsiteX31-279" fmla="*/ 86181 w 1227003"/>
                  <a:gd name="connsiteY31-280" fmla="*/ 1074576 h 1313625"/>
                  <a:gd name="connsiteX32-281" fmla="*/ 70254 w 1227003"/>
                  <a:gd name="connsiteY32-282" fmla="*/ 1114071 h 1313625"/>
                  <a:gd name="connsiteX33-283" fmla="*/ 467393 w 1227003"/>
                  <a:gd name="connsiteY33-284" fmla="*/ 1313625 h 13136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</a:cxnLst>
                <a:rect l="l" t="t" r="r" b="b"/>
                <a:pathLst>
                  <a:path w="1227003" h="1313625">
                    <a:moveTo>
                      <a:pt x="467393" y="1313625"/>
                    </a:moveTo>
                    <a:lnTo>
                      <a:pt x="477090" y="1279288"/>
                    </a:lnTo>
                    <a:lnTo>
                      <a:pt x="480192" y="1272556"/>
                    </a:lnTo>
                    <a:lnTo>
                      <a:pt x="541601" y="1139360"/>
                    </a:lnTo>
                    <a:cubicBezTo>
                      <a:pt x="593877" y="1049962"/>
                      <a:pt x="664543" y="969337"/>
                      <a:pt x="752732" y="903467"/>
                    </a:cubicBezTo>
                    <a:cubicBezTo>
                      <a:pt x="840922" y="837597"/>
                      <a:pt x="938288" y="792717"/>
                      <a:pt x="1038845" y="767963"/>
                    </a:cubicBezTo>
                    <a:lnTo>
                      <a:pt x="1186648" y="746493"/>
                    </a:lnTo>
                    <a:lnTo>
                      <a:pt x="1186649" y="746494"/>
                    </a:lnTo>
                    <a:lnTo>
                      <a:pt x="1191326" y="745815"/>
                    </a:lnTo>
                    <a:lnTo>
                      <a:pt x="1227003" y="746261"/>
                    </a:lnTo>
                    <a:lnTo>
                      <a:pt x="1148361" y="308817"/>
                    </a:lnTo>
                    <a:lnTo>
                      <a:pt x="1108651" y="312624"/>
                    </a:lnTo>
                    <a:lnTo>
                      <a:pt x="1051342" y="318120"/>
                    </a:lnTo>
                    <a:lnTo>
                      <a:pt x="1028048" y="322960"/>
                    </a:lnTo>
                    <a:lnTo>
                      <a:pt x="1026107" y="322960"/>
                    </a:lnTo>
                    <a:lnTo>
                      <a:pt x="1051342" y="318118"/>
                    </a:lnTo>
                    <a:lnTo>
                      <a:pt x="1108652" y="312623"/>
                    </a:lnTo>
                    <a:lnTo>
                      <a:pt x="1148361" y="308815"/>
                    </a:lnTo>
                    <a:lnTo>
                      <a:pt x="1147224" y="302491"/>
                    </a:lnTo>
                    <a:lnTo>
                      <a:pt x="1029842" y="319540"/>
                    </a:lnTo>
                    <a:cubicBezTo>
                      <a:pt x="774205" y="331659"/>
                      <a:pt x="517311" y="220709"/>
                      <a:pt x="352636" y="235"/>
                    </a:cubicBezTo>
                    <a:cubicBezTo>
                      <a:pt x="352583" y="157"/>
                      <a:pt x="352531" y="78"/>
                      <a:pt x="352478" y="0"/>
                    </a:cubicBezTo>
                    <a:lnTo>
                      <a:pt x="352164" y="235"/>
                    </a:lnTo>
                    <a:lnTo>
                      <a:pt x="0" y="263270"/>
                    </a:lnTo>
                    <a:lnTo>
                      <a:pt x="180" y="263488"/>
                    </a:lnTo>
                    <a:cubicBezTo>
                      <a:pt x="164856" y="483962"/>
                      <a:pt x="198338" y="761781"/>
                      <a:pt x="114169" y="1003468"/>
                    </a:cubicBezTo>
                    <a:lnTo>
                      <a:pt x="64509" y="1111184"/>
                    </a:lnTo>
                    <a:lnTo>
                      <a:pt x="70253" y="1114070"/>
                    </a:lnTo>
                    <a:lnTo>
                      <a:pt x="86181" y="1074575"/>
                    </a:lnTo>
                    <a:lnTo>
                      <a:pt x="106708" y="1023678"/>
                    </a:lnTo>
                    <a:cubicBezTo>
                      <a:pt x="110129" y="1015195"/>
                      <a:pt x="110129" y="1015196"/>
                      <a:pt x="106708" y="1023679"/>
                    </a:cubicBezTo>
                    <a:lnTo>
                      <a:pt x="86181" y="1074576"/>
                    </a:lnTo>
                    <a:lnTo>
                      <a:pt x="70254" y="1114071"/>
                    </a:lnTo>
                    <a:lnTo>
                      <a:pt x="467393" y="1313625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Freeform: Shape 54" title="yn974ulF9k"/>
            <p:cNvSpPr/>
            <p:nvPr/>
          </p:nvSpPr>
          <p:spPr bwMode="auto">
            <a:xfrm>
              <a:off x="5774151" y="2677130"/>
              <a:ext cx="643698" cy="644043"/>
            </a:xfrm>
            <a:custGeom>
              <a:avLst/>
              <a:gdLst>
                <a:gd name="connsiteX0" fmla="*/ 94638 w 328437"/>
                <a:gd name="connsiteY0" fmla="*/ 163513 h 328613"/>
                <a:gd name="connsiteX1" fmla="*/ 95937 w 328437"/>
                <a:gd name="connsiteY1" fmla="*/ 163513 h 328613"/>
                <a:gd name="connsiteX2" fmla="*/ 134903 w 328437"/>
                <a:gd name="connsiteY2" fmla="*/ 169971 h 328613"/>
                <a:gd name="connsiteX3" fmla="*/ 136202 w 328437"/>
                <a:gd name="connsiteY3" fmla="*/ 171262 h 328613"/>
                <a:gd name="connsiteX4" fmla="*/ 136202 w 328437"/>
                <a:gd name="connsiteY4" fmla="*/ 238422 h 328613"/>
                <a:gd name="connsiteX5" fmla="*/ 136202 w 328437"/>
                <a:gd name="connsiteY5" fmla="*/ 239713 h 328613"/>
                <a:gd name="connsiteX6" fmla="*/ 134903 w 328437"/>
                <a:gd name="connsiteY6" fmla="*/ 239713 h 328613"/>
                <a:gd name="connsiteX7" fmla="*/ 133604 w 328437"/>
                <a:gd name="connsiteY7" fmla="*/ 239713 h 328613"/>
                <a:gd name="connsiteX8" fmla="*/ 94638 w 328437"/>
                <a:gd name="connsiteY8" fmla="*/ 226798 h 328613"/>
                <a:gd name="connsiteX9" fmla="*/ 93339 w 328437"/>
                <a:gd name="connsiteY9" fmla="*/ 225506 h 328613"/>
                <a:gd name="connsiteX10" fmla="*/ 93339 w 328437"/>
                <a:gd name="connsiteY10" fmla="*/ 166096 h 328613"/>
                <a:gd name="connsiteX11" fmla="*/ 94638 w 328437"/>
                <a:gd name="connsiteY11" fmla="*/ 163513 h 328613"/>
                <a:gd name="connsiteX12" fmla="*/ 45714 w 328437"/>
                <a:gd name="connsiteY12" fmla="*/ 157163 h 328613"/>
                <a:gd name="connsiteX13" fmla="*/ 48227 w 328437"/>
                <a:gd name="connsiteY13" fmla="*/ 157163 h 328613"/>
                <a:gd name="connsiteX14" fmla="*/ 74620 w 328437"/>
                <a:gd name="connsiteY14" fmla="*/ 161051 h 328613"/>
                <a:gd name="connsiteX15" fmla="*/ 75877 w 328437"/>
                <a:gd name="connsiteY15" fmla="*/ 162347 h 328613"/>
                <a:gd name="connsiteX16" fmla="*/ 75877 w 328437"/>
                <a:gd name="connsiteY16" fmla="*/ 218071 h 328613"/>
                <a:gd name="connsiteX17" fmla="*/ 74620 w 328437"/>
                <a:gd name="connsiteY17" fmla="*/ 219367 h 328613"/>
                <a:gd name="connsiteX18" fmla="*/ 73363 w 328437"/>
                <a:gd name="connsiteY18" fmla="*/ 220663 h 328613"/>
                <a:gd name="connsiteX19" fmla="*/ 46971 w 328437"/>
                <a:gd name="connsiteY19" fmla="*/ 211592 h 328613"/>
                <a:gd name="connsiteX20" fmla="*/ 45714 w 328437"/>
                <a:gd name="connsiteY20" fmla="*/ 209000 h 328613"/>
                <a:gd name="connsiteX21" fmla="*/ 45714 w 328437"/>
                <a:gd name="connsiteY21" fmla="*/ 158459 h 328613"/>
                <a:gd name="connsiteX22" fmla="*/ 45714 w 328437"/>
                <a:gd name="connsiteY22" fmla="*/ 157163 h 328613"/>
                <a:gd name="connsiteX23" fmla="*/ 34601 w 328437"/>
                <a:gd name="connsiteY23" fmla="*/ 131763 h 328613"/>
                <a:gd name="connsiteX24" fmla="*/ 34601 w 328437"/>
                <a:gd name="connsiteY24" fmla="*/ 246063 h 328613"/>
                <a:gd name="connsiteX25" fmla="*/ 161601 w 328437"/>
                <a:gd name="connsiteY25" fmla="*/ 311151 h 328613"/>
                <a:gd name="connsiteX26" fmla="*/ 161601 w 328437"/>
                <a:gd name="connsiteY26" fmla="*/ 133351 h 328613"/>
                <a:gd name="connsiteX27" fmla="*/ 134613 w 328437"/>
                <a:gd name="connsiteY27" fmla="*/ 133351 h 328613"/>
                <a:gd name="connsiteX28" fmla="*/ 235241 w 328437"/>
                <a:gd name="connsiteY28" fmla="*/ 15875 h 328613"/>
                <a:gd name="connsiteX29" fmla="*/ 147314 w 328437"/>
                <a:gd name="connsiteY29" fmla="*/ 120775 h 328613"/>
                <a:gd name="connsiteX30" fmla="*/ 165417 w 328437"/>
                <a:gd name="connsiteY30" fmla="*/ 120775 h 328613"/>
                <a:gd name="connsiteX31" fmla="*/ 171882 w 328437"/>
                <a:gd name="connsiteY31" fmla="*/ 127251 h 328613"/>
                <a:gd name="connsiteX32" fmla="*/ 171882 w 328437"/>
                <a:gd name="connsiteY32" fmla="*/ 311150 h 328613"/>
                <a:gd name="connsiteX33" fmla="*/ 222311 w 328437"/>
                <a:gd name="connsiteY33" fmla="*/ 285249 h 328613"/>
                <a:gd name="connsiteX34" fmla="*/ 222311 w 328437"/>
                <a:gd name="connsiteY34" fmla="*/ 157037 h 328613"/>
                <a:gd name="connsiteX35" fmla="*/ 223604 w 328437"/>
                <a:gd name="connsiteY35" fmla="*/ 154447 h 328613"/>
                <a:gd name="connsiteX36" fmla="*/ 257223 w 328437"/>
                <a:gd name="connsiteY36" fmla="*/ 151857 h 328613"/>
                <a:gd name="connsiteX37" fmla="*/ 258516 w 328437"/>
                <a:gd name="connsiteY37" fmla="*/ 151857 h 328613"/>
                <a:gd name="connsiteX38" fmla="*/ 259809 w 328437"/>
                <a:gd name="connsiteY38" fmla="*/ 153152 h 328613"/>
                <a:gd name="connsiteX39" fmla="*/ 259809 w 328437"/>
                <a:gd name="connsiteY39" fmla="*/ 265823 h 328613"/>
                <a:gd name="connsiteX40" fmla="*/ 293429 w 328437"/>
                <a:gd name="connsiteY40" fmla="*/ 247692 h 328613"/>
                <a:gd name="connsiteX41" fmla="*/ 294722 w 328437"/>
                <a:gd name="connsiteY41" fmla="*/ 118185 h 328613"/>
                <a:gd name="connsiteX42" fmla="*/ 296015 w 328437"/>
                <a:gd name="connsiteY42" fmla="*/ 114300 h 328613"/>
                <a:gd name="connsiteX43" fmla="*/ 301187 w 328437"/>
                <a:gd name="connsiteY43" fmla="*/ 111710 h 328613"/>
                <a:gd name="connsiteX44" fmla="*/ 307652 w 328437"/>
                <a:gd name="connsiteY44" fmla="*/ 113005 h 328613"/>
                <a:gd name="connsiteX45" fmla="*/ 235241 w 328437"/>
                <a:gd name="connsiteY45" fmla="*/ 15875 h 328613"/>
                <a:gd name="connsiteX46" fmla="*/ 235348 w 328437"/>
                <a:gd name="connsiteY46" fmla="*/ 0 h 328613"/>
                <a:gd name="connsiteX47" fmla="*/ 239233 w 328437"/>
                <a:gd name="connsiteY47" fmla="*/ 0 h 328613"/>
                <a:gd name="connsiteX48" fmla="*/ 241823 w 328437"/>
                <a:gd name="connsiteY48" fmla="*/ 2598 h 328613"/>
                <a:gd name="connsiteX49" fmla="*/ 327286 w 328437"/>
                <a:gd name="connsiteY49" fmla="*/ 115599 h 328613"/>
                <a:gd name="connsiteX50" fmla="*/ 327286 w 328437"/>
                <a:gd name="connsiteY50" fmla="*/ 123392 h 328613"/>
                <a:gd name="connsiteX51" fmla="*/ 322107 w 328437"/>
                <a:gd name="connsiteY51" fmla="*/ 125990 h 328613"/>
                <a:gd name="connsiteX52" fmla="*/ 307863 w 328437"/>
                <a:gd name="connsiteY52" fmla="*/ 124691 h 328613"/>
                <a:gd name="connsiteX53" fmla="*/ 307863 w 328437"/>
                <a:gd name="connsiteY53" fmla="*/ 251980 h 328613"/>
                <a:gd name="connsiteX54" fmla="*/ 303978 w 328437"/>
                <a:gd name="connsiteY54" fmla="*/ 257175 h 328613"/>
                <a:gd name="connsiteX55" fmla="*/ 169308 w 328437"/>
                <a:gd name="connsiteY55" fmla="*/ 327314 h 328613"/>
                <a:gd name="connsiteX56" fmla="*/ 166718 w 328437"/>
                <a:gd name="connsiteY56" fmla="*/ 328613 h 328613"/>
                <a:gd name="connsiteX57" fmla="*/ 164129 w 328437"/>
                <a:gd name="connsiteY57" fmla="*/ 327314 h 328613"/>
                <a:gd name="connsiteX58" fmla="*/ 25574 w 328437"/>
                <a:gd name="connsiteY58" fmla="*/ 254578 h 328613"/>
                <a:gd name="connsiteX59" fmla="*/ 21689 w 328437"/>
                <a:gd name="connsiteY59" fmla="*/ 249382 h 328613"/>
                <a:gd name="connsiteX60" fmla="*/ 21689 w 328437"/>
                <a:gd name="connsiteY60" fmla="*/ 129887 h 328613"/>
                <a:gd name="connsiteX61" fmla="*/ 6150 w 328437"/>
                <a:gd name="connsiteY61" fmla="*/ 129887 h 328613"/>
                <a:gd name="connsiteX62" fmla="*/ 971 w 328437"/>
                <a:gd name="connsiteY62" fmla="*/ 127289 h 328613"/>
                <a:gd name="connsiteX63" fmla="*/ 971 w 328437"/>
                <a:gd name="connsiteY63" fmla="*/ 120795 h 328613"/>
                <a:gd name="connsiteX64" fmla="*/ 34638 w 328437"/>
                <a:gd name="connsiteY64" fmla="*/ 54552 h 328613"/>
                <a:gd name="connsiteX65" fmla="*/ 38523 w 328437"/>
                <a:gd name="connsiteY65" fmla="*/ 50656 h 328613"/>
                <a:gd name="connsiteX66" fmla="*/ 59241 w 328437"/>
                <a:gd name="connsiteY66" fmla="*/ 45460 h 328613"/>
                <a:gd name="connsiteX67" fmla="*/ 59241 w 328437"/>
                <a:gd name="connsiteY67" fmla="*/ 27276 h 328613"/>
                <a:gd name="connsiteX68" fmla="*/ 63126 w 328437"/>
                <a:gd name="connsiteY68" fmla="*/ 20782 h 328613"/>
                <a:gd name="connsiteX69" fmla="*/ 83844 w 328437"/>
                <a:gd name="connsiteY69" fmla="*/ 14287 h 328613"/>
                <a:gd name="connsiteX70" fmla="*/ 85139 w 328437"/>
                <a:gd name="connsiteY70" fmla="*/ 14287 h 328613"/>
                <a:gd name="connsiteX71" fmla="*/ 86434 w 328437"/>
                <a:gd name="connsiteY71" fmla="*/ 14287 h 328613"/>
                <a:gd name="connsiteX72" fmla="*/ 98088 w 328437"/>
                <a:gd name="connsiteY72" fmla="*/ 16885 h 328613"/>
                <a:gd name="connsiteX73" fmla="*/ 103268 w 328437"/>
                <a:gd name="connsiteY73" fmla="*/ 22081 h 328613"/>
                <a:gd name="connsiteX74" fmla="*/ 103268 w 328437"/>
                <a:gd name="connsiteY74" fmla="*/ 33771 h 328613"/>
                <a:gd name="connsiteX75" fmla="*/ 235348 w 328437"/>
                <a:gd name="connsiteY75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8437" h="328613">
                  <a:moveTo>
                    <a:pt x="94638" y="163513"/>
                  </a:moveTo>
                  <a:cubicBezTo>
                    <a:pt x="94638" y="163513"/>
                    <a:pt x="95937" y="163513"/>
                    <a:pt x="95937" y="163513"/>
                  </a:cubicBezTo>
                  <a:cubicBezTo>
                    <a:pt x="95937" y="163513"/>
                    <a:pt x="95937" y="163513"/>
                    <a:pt x="134903" y="169971"/>
                  </a:cubicBezTo>
                  <a:cubicBezTo>
                    <a:pt x="136202" y="169971"/>
                    <a:pt x="136202" y="169971"/>
                    <a:pt x="136202" y="171262"/>
                  </a:cubicBezTo>
                  <a:cubicBezTo>
                    <a:pt x="136202" y="171262"/>
                    <a:pt x="136202" y="171262"/>
                    <a:pt x="136202" y="238422"/>
                  </a:cubicBezTo>
                  <a:cubicBezTo>
                    <a:pt x="136202" y="238422"/>
                    <a:pt x="136202" y="239713"/>
                    <a:pt x="136202" y="239713"/>
                  </a:cubicBezTo>
                  <a:cubicBezTo>
                    <a:pt x="134903" y="239713"/>
                    <a:pt x="134903" y="239713"/>
                    <a:pt x="134903" y="239713"/>
                  </a:cubicBezTo>
                  <a:cubicBezTo>
                    <a:pt x="134903" y="239713"/>
                    <a:pt x="134903" y="239713"/>
                    <a:pt x="133604" y="239713"/>
                  </a:cubicBezTo>
                  <a:cubicBezTo>
                    <a:pt x="133604" y="239713"/>
                    <a:pt x="133604" y="239713"/>
                    <a:pt x="94638" y="226798"/>
                  </a:cubicBezTo>
                  <a:cubicBezTo>
                    <a:pt x="94638" y="226798"/>
                    <a:pt x="93339" y="225506"/>
                    <a:pt x="93339" y="225506"/>
                  </a:cubicBezTo>
                  <a:cubicBezTo>
                    <a:pt x="93339" y="225506"/>
                    <a:pt x="93339" y="225506"/>
                    <a:pt x="93339" y="166096"/>
                  </a:cubicBezTo>
                  <a:cubicBezTo>
                    <a:pt x="93339" y="164805"/>
                    <a:pt x="94638" y="164805"/>
                    <a:pt x="94638" y="163513"/>
                  </a:cubicBezTo>
                  <a:close/>
                  <a:moveTo>
                    <a:pt x="45714" y="157163"/>
                  </a:moveTo>
                  <a:cubicBezTo>
                    <a:pt x="46971" y="157163"/>
                    <a:pt x="46971" y="157163"/>
                    <a:pt x="48227" y="157163"/>
                  </a:cubicBezTo>
                  <a:cubicBezTo>
                    <a:pt x="48227" y="157163"/>
                    <a:pt x="48227" y="157163"/>
                    <a:pt x="74620" y="161051"/>
                  </a:cubicBezTo>
                  <a:cubicBezTo>
                    <a:pt x="74620" y="161051"/>
                    <a:pt x="75877" y="161051"/>
                    <a:pt x="75877" y="162347"/>
                  </a:cubicBezTo>
                  <a:cubicBezTo>
                    <a:pt x="75877" y="162347"/>
                    <a:pt x="75877" y="162347"/>
                    <a:pt x="75877" y="218071"/>
                  </a:cubicBezTo>
                  <a:cubicBezTo>
                    <a:pt x="75877" y="219367"/>
                    <a:pt x="75877" y="219367"/>
                    <a:pt x="74620" y="219367"/>
                  </a:cubicBezTo>
                  <a:cubicBezTo>
                    <a:pt x="74620" y="220663"/>
                    <a:pt x="74620" y="220663"/>
                    <a:pt x="73363" y="220663"/>
                  </a:cubicBezTo>
                  <a:cubicBezTo>
                    <a:pt x="73363" y="220663"/>
                    <a:pt x="73363" y="220663"/>
                    <a:pt x="46971" y="211592"/>
                  </a:cubicBezTo>
                  <a:cubicBezTo>
                    <a:pt x="45714" y="210296"/>
                    <a:pt x="45714" y="210296"/>
                    <a:pt x="45714" y="209000"/>
                  </a:cubicBezTo>
                  <a:cubicBezTo>
                    <a:pt x="45714" y="209000"/>
                    <a:pt x="45714" y="209000"/>
                    <a:pt x="45714" y="158459"/>
                  </a:cubicBezTo>
                  <a:cubicBezTo>
                    <a:pt x="45714" y="158459"/>
                    <a:pt x="45714" y="157163"/>
                    <a:pt x="45714" y="157163"/>
                  </a:cubicBezTo>
                  <a:close/>
                  <a:moveTo>
                    <a:pt x="34601" y="131763"/>
                  </a:moveTo>
                  <a:lnTo>
                    <a:pt x="34601" y="246063"/>
                  </a:lnTo>
                  <a:lnTo>
                    <a:pt x="161601" y="311151"/>
                  </a:lnTo>
                  <a:lnTo>
                    <a:pt x="161601" y="133351"/>
                  </a:lnTo>
                  <a:lnTo>
                    <a:pt x="134613" y="133351"/>
                  </a:lnTo>
                  <a:close/>
                  <a:moveTo>
                    <a:pt x="235241" y="15875"/>
                  </a:moveTo>
                  <a:cubicBezTo>
                    <a:pt x="235241" y="15875"/>
                    <a:pt x="235241" y="15875"/>
                    <a:pt x="147314" y="120775"/>
                  </a:cubicBezTo>
                  <a:cubicBezTo>
                    <a:pt x="147314" y="120775"/>
                    <a:pt x="147314" y="120775"/>
                    <a:pt x="165417" y="120775"/>
                  </a:cubicBezTo>
                  <a:cubicBezTo>
                    <a:pt x="169296" y="120775"/>
                    <a:pt x="171882" y="123365"/>
                    <a:pt x="171882" y="127251"/>
                  </a:cubicBezTo>
                  <a:cubicBezTo>
                    <a:pt x="171882" y="127251"/>
                    <a:pt x="171882" y="127251"/>
                    <a:pt x="171882" y="311150"/>
                  </a:cubicBezTo>
                  <a:cubicBezTo>
                    <a:pt x="171882" y="311150"/>
                    <a:pt x="171882" y="311150"/>
                    <a:pt x="222311" y="285249"/>
                  </a:cubicBezTo>
                  <a:cubicBezTo>
                    <a:pt x="222311" y="285249"/>
                    <a:pt x="222311" y="285249"/>
                    <a:pt x="222311" y="157037"/>
                  </a:cubicBezTo>
                  <a:cubicBezTo>
                    <a:pt x="222311" y="155742"/>
                    <a:pt x="222311" y="154447"/>
                    <a:pt x="223604" y="154447"/>
                  </a:cubicBezTo>
                  <a:cubicBezTo>
                    <a:pt x="223604" y="154447"/>
                    <a:pt x="223604" y="154447"/>
                    <a:pt x="257223" y="151857"/>
                  </a:cubicBezTo>
                  <a:cubicBezTo>
                    <a:pt x="257223" y="151857"/>
                    <a:pt x="258516" y="151857"/>
                    <a:pt x="258516" y="151857"/>
                  </a:cubicBezTo>
                  <a:cubicBezTo>
                    <a:pt x="258516" y="153152"/>
                    <a:pt x="259809" y="153152"/>
                    <a:pt x="259809" y="153152"/>
                  </a:cubicBezTo>
                  <a:cubicBezTo>
                    <a:pt x="259809" y="153152"/>
                    <a:pt x="259809" y="153152"/>
                    <a:pt x="259809" y="265823"/>
                  </a:cubicBezTo>
                  <a:cubicBezTo>
                    <a:pt x="259809" y="265823"/>
                    <a:pt x="259809" y="265823"/>
                    <a:pt x="293429" y="247692"/>
                  </a:cubicBezTo>
                  <a:cubicBezTo>
                    <a:pt x="293429" y="247692"/>
                    <a:pt x="293429" y="247692"/>
                    <a:pt x="294722" y="118185"/>
                  </a:cubicBezTo>
                  <a:cubicBezTo>
                    <a:pt x="294722" y="116890"/>
                    <a:pt x="294722" y="115595"/>
                    <a:pt x="296015" y="114300"/>
                  </a:cubicBezTo>
                  <a:cubicBezTo>
                    <a:pt x="297308" y="113005"/>
                    <a:pt x="298601" y="111710"/>
                    <a:pt x="301187" y="111710"/>
                  </a:cubicBezTo>
                  <a:lnTo>
                    <a:pt x="307652" y="113005"/>
                  </a:lnTo>
                  <a:cubicBezTo>
                    <a:pt x="307652" y="113005"/>
                    <a:pt x="307652" y="113005"/>
                    <a:pt x="235241" y="15875"/>
                  </a:cubicBezTo>
                  <a:close/>
                  <a:moveTo>
                    <a:pt x="235348" y="0"/>
                  </a:moveTo>
                  <a:cubicBezTo>
                    <a:pt x="235348" y="0"/>
                    <a:pt x="237938" y="0"/>
                    <a:pt x="239233" y="0"/>
                  </a:cubicBezTo>
                  <a:cubicBezTo>
                    <a:pt x="241823" y="1299"/>
                    <a:pt x="241823" y="2598"/>
                    <a:pt x="241823" y="2598"/>
                  </a:cubicBezTo>
                  <a:cubicBezTo>
                    <a:pt x="241823" y="2598"/>
                    <a:pt x="241823" y="2598"/>
                    <a:pt x="327286" y="115599"/>
                  </a:cubicBezTo>
                  <a:cubicBezTo>
                    <a:pt x="327286" y="115599"/>
                    <a:pt x="329876" y="119496"/>
                    <a:pt x="327286" y="123392"/>
                  </a:cubicBezTo>
                  <a:cubicBezTo>
                    <a:pt x="324697" y="125990"/>
                    <a:pt x="322107" y="125990"/>
                    <a:pt x="322107" y="125990"/>
                  </a:cubicBezTo>
                  <a:cubicBezTo>
                    <a:pt x="322107" y="125990"/>
                    <a:pt x="322107" y="125990"/>
                    <a:pt x="307863" y="124691"/>
                  </a:cubicBezTo>
                  <a:cubicBezTo>
                    <a:pt x="307863" y="124691"/>
                    <a:pt x="307863" y="124691"/>
                    <a:pt x="307863" y="251980"/>
                  </a:cubicBezTo>
                  <a:cubicBezTo>
                    <a:pt x="307863" y="254578"/>
                    <a:pt x="306568" y="255877"/>
                    <a:pt x="303978" y="257175"/>
                  </a:cubicBezTo>
                  <a:cubicBezTo>
                    <a:pt x="303978" y="257175"/>
                    <a:pt x="303978" y="257175"/>
                    <a:pt x="169308" y="327314"/>
                  </a:cubicBezTo>
                  <a:cubicBezTo>
                    <a:pt x="169308" y="327314"/>
                    <a:pt x="168013" y="328613"/>
                    <a:pt x="166718" y="328613"/>
                  </a:cubicBezTo>
                  <a:cubicBezTo>
                    <a:pt x="165424" y="328613"/>
                    <a:pt x="164129" y="327314"/>
                    <a:pt x="164129" y="327314"/>
                  </a:cubicBezTo>
                  <a:cubicBezTo>
                    <a:pt x="164129" y="327314"/>
                    <a:pt x="164129" y="327314"/>
                    <a:pt x="25574" y="254578"/>
                  </a:cubicBezTo>
                  <a:cubicBezTo>
                    <a:pt x="22984" y="254578"/>
                    <a:pt x="21689" y="251980"/>
                    <a:pt x="21689" y="249382"/>
                  </a:cubicBezTo>
                  <a:cubicBezTo>
                    <a:pt x="21689" y="249382"/>
                    <a:pt x="21689" y="249382"/>
                    <a:pt x="21689" y="129887"/>
                  </a:cubicBezTo>
                  <a:cubicBezTo>
                    <a:pt x="21689" y="129887"/>
                    <a:pt x="21689" y="129887"/>
                    <a:pt x="6150" y="129887"/>
                  </a:cubicBezTo>
                  <a:cubicBezTo>
                    <a:pt x="3561" y="129887"/>
                    <a:pt x="2266" y="128588"/>
                    <a:pt x="971" y="127289"/>
                  </a:cubicBezTo>
                  <a:cubicBezTo>
                    <a:pt x="-324" y="125990"/>
                    <a:pt x="-324" y="123392"/>
                    <a:pt x="971" y="120795"/>
                  </a:cubicBezTo>
                  <a:cubicBezTo>
                    <a:pt x="971" y="120795"/>
                    <a:pt x="971" y="120795"/>
                    <a:pt x="34638" y="54552"/>
                  </a:cubicBezTo>
                  <a:cubicBezTo>
                    <a:pt x="35933" y="51955"/>
                    <a:pt x="37228" y="51955"/>
                    <a:pt x="38523" y="50656"/>
                  </a:cubicBezTo>
                  <a:cubicBezTo>
                    <a:pt x="38523" y="50656"/>
                    <a:pt x="38523" y="50656"/>
                    <a:pt x="59241" y="45460"/>
                  </a:cubicBezTo>
                  <a:cubicBezTo>
                    <a:pt x="59241" y="45460"/>
                    <a:pt x="59241" y="45460"/>
                    <a:pt x="59241" y="27276"/>
                  </a:cubicBezTo>
                  <a:cubicBezTo>
                    <a:pt x="59241" y="24678"/>
                    <a:pt x="60536" y="22081"/>
                    <a:pt x="63126" y="20782"/>
                  </a:cubicBezTo>
                  <a:cubicBezTo>
                    <a:pt x="63126" y="20782"/>
                    <a:pt x="63126" y="20782"/>
                    <a:pt x="83844" y="14287"/>
                  </a:cubicBezTo>
                  <a:cubicBezTo>
                    <a:pt x="83844" y="14287"/>
                    <a:pt x="83844" y="14287"/>
                    <a:pt x="85139" y="14287"/>
                  </a:cubicBezTo>
                  <a:cubicBezTo>
                    <a:pt x="86434" y="14287"/>
                    <a:pt x="86434" y="14287"/>
                    <a:pt x="86434" y="14287"/>
                  </a:cubicBezTo>
                  <a:cubicBezTo>
                    <a:pt x="86434" y="14287"/>
                    <a:pt x="86434" y="14287"/>
                    <a:pt x="98088" y="16885"/>
                  </a:cubicBezTo>
                  <a:cubicBezTo>
                    <a:pt x="100678" y="16885"/>
                    <a:pt x="103268" y="19483"/>
                    <a:pt x="103268" y="22081"/>
                  </a:cubicBezTo>
                  <a:cubicBezTo>
                    <a:pt x="103268" y="22081"/>
                    <a:pt x="103268" y="22081"/>
                    <a:pt x="103268" y="33771"/>
                  </a:cubicBezTo>
                  <a:cubicBezTo>
                    <a:pt x="103268" y="33771"/>
                    <a:pt x="103268" y="33771"/>
                    <a:pt x="235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55" title="OXvp1cBoZH"/>
            <p:cNvSpPr>
              <a:spLocks noChangeAspect="1"/>
            </p:cNvSpPr>
            <p:nvPr/>
          </p:nvSpPr>
          <p:spPr bwMode="auto">
            <a:xfrm>
              <a:off x="4859220" y="4540708"/>
              <a:ext cx="626144" cy="596184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56" title="eESxyZhHeg"/>
            <p:cNvSpPr/>
            <p:nvPr/>
          </p:nvSpPr>
          <p:spPr bwMode="auto">
            <a:xfrm>
              <a:off x="6877706" y="4469270"/>
              <a:ext cx="490011" cy="617588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千图PPT彼岸天：ID 8661124库_组合 20"/>
          <p:cNvGrpSpPr/>
          <p:nvPr>
            <p:custDataLst>
              <p:tags r:id="rId4"/>
            </p:custDataLst>
          </p:nvPr>
        </p:nvGrpSpPr>
        <p:grpSpPr>
          <a:xfrm>
            <a:off x="1039783" y="3174535"/>
            <a:ext cx="2407615" cy="835777"/>
            <a:chOff x="609599" y="3139323"/>
            <a:chExt cx="2407615" cy="835777"/>
          </a:xfrm>
        </p:grpSpPr>
        <p:sp>
          <p:nvSpPr>
            <p:cNvPr id="17" name="TextBox 21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点击即可编辑  </a:t>
              </a:r>
              <a:endParaRPr lang="zh-CN" altLang="en-US" sz="1000" dirty="0"/>
            </a:p>
          </p:txBody>
        </p:sp>
        <p:sp>
          <p:nvSpPr>
            <p:cNvPr id="18" name="Rectangle 22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千图PPT彼岸天：ID 8661124库_组合 23"/>
          <p:cNvGrpSpPr/>
          <p:nvPr>
            <p:custDataLst>
              <p:tags r:id="rId5"/>
            </p:custDataLst>
          </p:nvPr>
        </p:nvGrpSpPr>
        <p:grpSpPr>
          <a:xfrm>
            <a:off x="8741010" y="3174535"/>
            <a:ext cx="2457329" cy="835777"/>
            <a:chOff x="9029821" y="3139323"/>
            <a:chExt cx="2457329" cy="835777"/>
          </a:xfrm>
        </p:grpSpPr>
        <p:sp>
          <p:nvSpPr>
            <p:cNvPr id="15" name="TextBox 24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点击即可编辑  </a:t>
              </a:r>
              <a:endParaRPr lang="zh-CN" altLang="en-US" sz="1000" dirty="0"/>
            </a:p>
          </p:txBody>
        </p:sp>
        <p:sp>
          <p:nvSpPr>
            <p:cNvPr id="16" name="Rectangle 25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" name="千图PPT彼岸天：ID 8661124库_组合 26"/>
          <p:cNvGrpSpPr/>
          <p:nvPr>
            <p:custDataLst>
              <p:tags r:id="rId6"/>
            </p:custDataLst>
          </p:nvPr>
        </p:nvGrpSpPr>
        <p:grpSpPr>
          <a:xfrm>
            <a:off x="1039783" y="1793312"/>
            <a:ext cx="2407615" cy="835777"/>
            <a:chOff x="609599" y="3139323"/>
            <a:chExt cx="2407615" cy="835777"/>
          </a:xfrm>
        </p:grpSpPr>
        <p:sp>
          <p:nvSpPr>
            <p:cNvPr id="13" name="TextBox 27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点击即可编辑  </a:t>
              </a:r>
              <a:endParaRPr lang="zh-CN" altLang="en-US" sz="1000" dirty="0"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8741010" y="1793312"/>
            <a:ext cx="2457329" cy="835777"/>
            <a:chOff x="9029821" y="3139323"/>
            <a:chExt cx="2457329" cy="835777"/>
          </a:xfrm>
        </p:grpSpPr>
        <p:sp>
          <p:nvSpPr>
            <p:cNvPr id="11" name="TextBox 3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点击即可编辑  </a:t>
              </a:r>
              <a:endParaRPr lang="zh-CN" altLang="en-US" sz="1000" dirty="0"/>
            </a:p>
          </p:txBody>
        </p:sp>
        <p:sp>
          <p:nvSpPr>
            <p:cNvPr id="12" name="Rectangle 31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057766" y="1431959"/>
            <a:ext cx="2221679" cy="4141055"/>
            <a:chOff x="1543325" y="1073969"/>
            <a:chExt cx="1666260" cy="3105791"/>
          </a:xfrm>
        </p:grpSpPr>
        <p:sp>
          <p:nvSpPr>
            <p:cNvPr id="42" name="Freeform: Shape 4"/>
            <p:cNvSpPr/>
            <p:nvPr/>
          </p:nvSpPr>
          <p:spPr bwMode="auto">
            <a:xfrm>
              <a:off x="2263234" y="1073969"/>
              <a:ext cx="946351" cy="3105791"/>
            </a:xfrm>
            <a:custGeom>
              <a:avLst/>
              <a:gdLst/>
              <a:ahLst/>
              <a:cxnLst>
                <a:cxn ang="0">
                  <a:pos x="0" y="1847"/>
                </a:cxn>
                <a:cxn ang="0">
                  <a:pos x="71" y="0"/>
                </a:cxn>
                <a:cxn ang="0">
                  <a:pos x="443" y="1695"/>
                </a:cxn>
                <a:cxn ang="0">
                  <a:pos x="0" y="1847"/>
                </a:cxn>
              </a:cxnLst>
              <a:rect l="0" t="0" r="r" b="b"/>
              <a:pathLst>
                <a:path w="443" h="1847">
                  <a:moveTo>
                    <a:pt x="0" y="1847"/>
                  </a:moveTo>
                  <a:lnTo>
                    <a:pt x="71" y="0"/>
                  </a:lnTo>
                  <a:lnTo>
                    <a:pt x="443" y="1695"/>
                  </a:lnTo>
                  <a:lnTo>
                    <a:pt x="0" y="184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5"/>
            <p:cNvSpPr/>
            <p:nvPr/>
          </p:nvSpPr>
          <p:spPr bwMode="auto">
            <a:xfrm>
              <a:off x="1543325" y="1073969"/>
              <a:ext cx="871582" cy="3105791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7" y="1847"/>
                </a:cxn>
                <a:cxn ang="0">
                  <a:pos x="0" y="1726"/>
                </a:cxn>
                <a:cxn ang="0">
                  <a:pos x="408" y="0"/>
                </a:cxn>
              </a:cxnLst>
              <a:rect l="0" t="0" r="r" b="b"/>
              <a:pathLst>
                <a:path w="408" h="1847">
                  <a:moveTo>
                    <a:pt x="408" y="0"/>
                  </a:moveTo>
                  <a:lnTo>
                    <a:pt x="337" y="1847"/>
                  </a:lnTo>
                  <a:lnTo>
                    <a:pt x="0" y="172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6"/>
          <p:cNvGrpSpPr/>
          <p:nvPr>
            <p:custDataLst>
              <p:tags r:id="rId2"/>
            </p:custDataLst>
          </p:nvPr>
        </p:nvGrpSpPr>
        <p:grpSpPr>
          <a:xfrm>
            <a:off x="3544581" y="2943097"/>
            <a:ext cx="2013751" cy="2598529"/>
            <a:chOff x="2658437" y="2207322"/>
            <a:chExt cx="1510314" cy="1948897"/>
          </a:xfrm>
        </p:grpSpPr>
        <p:sp>
          <p:nvSpPr>
            <p:cNvPr id="40" name="Freeform: Shape 7"/>
            <p:cNvSpPr/>
            <p:nvPr/>
          </p:nvSpPr>
          <p:spPr bwMode="auto">
            <a:xfrm>
              <a:off x="2658437" y="2207322"/>
              <a:ext cx="816040" cy="1948897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315" y="1159"/>
                </a:cxn>
                <a:cxn ang="0">
                  <a:pos x="0" y="1083"/>
                </a:cxn>
                <a:cxn ang="0">
                  <a:pos x="382" y="0"/>
                </a:cxn>
              </a:cxnLst>
              <a:rect l="0" t="0" r="r" b="b"/>
              <a:pathLst>
                <a:path w="382" h="1159">
                  <a:moveTo>
                    <a:pt x="382" y="0"/>
                  </a:moveTo>
                  <a:lnTo>
                    <a:pt x="315" y="1159"/>
                  </a:lnTo>
                  <a:lnTo>
                    <a:pt x="0" y="108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8"/>
            <p:cNvSpPr/>
            <p:nvPr/>
          </p:nvSpPr>
          <p:spPr bwMode="auto">
            <a:xfrm>
              <a:off x="3331349" y="2207322"/>
              <a:ext cx="837402" cy="1948897"/>
            </a:xfrm>
            <a:custGeom>
              <a:avLst/>
              <a:gdLst/>
              <a:ahLst/>
              <a:cxnLst>
                <a:cxn ang="0">
                  <a:pos x="0" y="1159"/>
                </a:cxn>
                <a:cxn ang="0">
                  <a:pos x="67" y="0"/>
                </a:cxn>
                <a:cxn ang="0">
                  <a:pos x="392" y="990"/>
                </a:cxn>
                <a:cxn ang="0">
                  <a:pos x="0" y="1159"/>
                </a:cxn>
              </a:cxnLst>
              <a:rect l="0" t="0" r="r" b="b"/>
              <a:pathLst>
                <a:path w="392" h="1159">
                  <a:moveTo>
                    <a:pt x="0" y="1159"/>
                  </a:moveTo>
                  <a:lnTo>
                    <a:pt x="67" y="0"/>
                  </a:lnTo>
                  <a:lnTo>
                    <a:pt x="392" y="990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千图PPT彼岸天：ID 8661124库_组合 9"/>
          <p:cNvGrpSpPr/>
          <p:nvPr>
            <p:custDataLst>
              <p:tags r:id="rId3"/>
            </p:custDataLst>
          </p:nvPr>
        </p:nvGrpSpPr>
        <p:grpSpPr>
          <a:xfrm>
            <a:off x="949776" y="2165108"/>
            <a:ext cx="2230225" cy="3407907"/>
            <a:chOff x="712331" y="1623831"/>
            <a:chExt cx="1672669" cy="2555930"/>
          </a:xfrm>
        </p:grpSpPr>
        <p:sp>
          <p:nvSpPr>
            <p:cNvPr id="38" name="Freeform: Shape 10"/>
            <p:cNvSpPr/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11"/>
            <p:cNvSpPr/>
            <p:nvPr/>
          </p:nvSpPr>
          <p:spPr bwMode="auto">
            <a:xfrm>
              <a:off x="1436514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千图PPT彼岸天：ID 8661124库_组合 12"/>
          <p:cNvGrpSpPr/>
          <p:nvPr>
            <p:custDataLst>
              <p:tags r:id="rId4"/>
            </p:custDataLst>
          </p:nvPr>
        </p:nvGrpSpPr>
        <p:grpSpPr>
          <a:xfrm>
            <a:off x="1909656" y="4382489"/>
            <a:ext cx="2532145" cy="1504412"/>
            <a:chOff x="1432241" y="3286866"/>
            <a:chExt cx="1899109" cy="1128309"/>
          </a:xfrm>
        </p:grpSpPr>
        <p:sp>
          <p:nvSpPr>
            <p:cNvPr id="36" name="Freeform: Shape 13"/>
            <p:cNvSpPr/>
            <p:nvPr/>
          </p:nvSpPr>
          <p:spPr bwMode="auto">
            <a:xfrm>
              <a:off x="1432241" y="3286866"/>
              <a:ext cx="957031" cy="1128309"/>
            </a:xfrm>
            <a:custGeom>
              <a:avLst/>
              <a:gdLst/>
              <a:ahLst/>
              <a:cxnLst>
                <a:cxn ang="0">
                  <a:pos x="448" y="671"/>
                </a:cxn>
                <a:cxn ang="0">
                  <a:pos x="0" y="536"/>
                </a:cxn>
                <a:cxn ang="0">
                  <a:pos x="448" y="0"/>
                </a:cxn>
                <a:cxn ang="0">
                  <a:pos x="448" y="671"/>
                </a:cxn>
              </a:cxnLst>
              <a:rect l="0" t="0" r="r" b="b"/>
              <a:pathLst>
                <a:path w="448" h="671">
                  <a:moveTo>
                    <a:pt x="448" y="671"/>
                  </a:moveTo>
                  <a:lnTo>
                    <a:pt x="0" y="536"/>
                  </a:lnTo>
                  <a:lnTo>
                    <a:pt x="448" y="0"/>
                  </a:lnTo>
                  <a:lnTo>
                    <a:pt x="448" y="67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14"/>
            <p:cNvSpPr/>
            <p:nvPr/>
          </p:nvSpPr>
          <p:spPr bwMode="auto">
            <a:xfrm>
              <a:off x="2389272" y="3286866"/>
              <a:ext cx="942078" cy="1128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1" y="517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441" h="671">
                  <a:moveTo>
                    <a:pt x="0" y="0"/>
                  </a:moveTo>
                  <a:lnTo>
                    <a:pt x="441" y="517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945952" y="1846935"/>
            <a:ext cx="5087083" cy="871457"/>
            <a:chOff x="5945952" y="1846935"/>
            <a:chExt cx="5087083" cy="871457"/>
          </a:xfrm>
        </p:grpSpPr>
        <p:sp>
          <p:nvSpPr>
            <p:cNvPr id="8" name="TextBox 19"/>
            <p:cNvSpPr txBox="1"/>
            <p:nvPr/>
          </p:nvSpPr>
          <p:spPr>
            <a:xfrm>
              <a:off x="10321302" y="1867710"/>
              <a:ext cx="711733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1"/>
                  </a:solidFill>
                  <a:latin typeface="Impact" panose="020B0806030902050204" pitchFamily="34" charset="0"/>
                </a:rPr>
                <a:t>20%</a:t>
              </a:r>
              <a:endParaRPr lang="en-US" sz="32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2" name="Group 23"/>
            <p:cNvGrpSpPr/>
            <p:nvPr/>
          </p:nvGrpSpPr>
          <p:grpSpPr>
            <a:xfrm>
              <a:off x="5945952" y="1963167"/>
              <a:ext cx="657827" cy="638993"/>
              <a:chOff x="860271" y="1518068"/>
              <a:chExt cx="493370" cy="479245"/>
            </a:xfrm>
          </p:grpSpPr>
          <p:sp>
            <p:nvSpPr>
              <p:cNvPr id="34" name="Rectangle: Rounded Corners 24"/>
              <p:cNvSpPr/>
              <p:nvPr/>
            </p:nvSpPr>
            <p:spPr>
              <a:xfrm>
                <a:off x="860271" y="1518068"/>
                <a:ext cx="493370" cy="4792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25"/>
              <p:cNvSpPr/>
              <p:nvPr/>
            </p:nvSpPr>
            <p:spPr bwMode="auto">
              <a:xfrm>
                <a:off x="997419" y="1671965"/>
                <a:ext cx="219075" cy="171450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</a:cxnLst>
                <a:rect l="0" t="0" r="r" b="b"/>
                <a:pathLst>
                  <a:path w="64" h="50"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3" y="35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>
              <a:off x="6603778" y="1846935"/>
              <a:ext cx="3663022" cy="871457"/>
              <a:chOff x="1398307" y="2180815"/>
              <a:chExt cx="3175476" cy="871457"/>
            </a:xfrm>
          </p:grpSpPr>
          <p:sp>
            <p:nvSpPr>
              <p:cNvPr id="26" name="TextBox 36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Rectangle 37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6"/>
            </p:custDataLst>
          </p:nvPr>
        </p:nvGrpSpPr>
        <p:grpSpPr>
          <a:xfrm>
            <a:off x="5919136" y="2894017"/>
            <a:ext cx="5090656" cy="871457"/>
            <a:chOff x="5919136" y="2894017"/>
            <a:chExt cx="5090656" cy="871457"/>
          </a:xfrm>
        </p:grpSpPr>
        <p:sp>
          <p:nvSpPr>
            <p:cNvPr id="10" name="TextBox 21"/>
            <p:cNvSpPr txBox="1"/>
            <p:nvPr/>
          </p:nvSpPr>
          <p:spPr>
            <a:xfrm>
              <a:off x="10344546" y="2924410"/>
              <a:ext cx="665246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2"/>
                  </a:solidFill>
                  <a:latin typeface="Impact" panose="020B0806030902050204" pitchFamily="34" charset="0"/>
                </a:rPr>
                <a:t>70%</a:t>
              </a:r>
              <a:endParaRPr lang="en-US" sz="320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3" name="Group 26"/>
            <p:cNvGrpSpPr/>
            <p:nvPr/>
          </p:nvGrpSpPr>
          <p:grpSpPr>
            <a:xfrm>
              <a:off x="5919136" y="3019867"/>
              <a:ext cx="657827" cy="638993"/>
              <a:chOff x="840159" y="2185414"/>
              <a:chExt cx="493370" cy="479245"/>
            </a:xfrm>
          </p:grpSpPr>
          <p:sp>
            <p:nvSpPr>
              <p:cNvPr id="32" name="Rectangle: Rounded Corners 27"/>
              <p:cNvSpPr/>
              <p:nvPr/>
            </p:nvSpPr>
            <p:spPr>
              <a:xfrm>
                <a:off x="840159" y="2185414"/>
                <a:ext cx="493370" cy="47924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28"/>
              <p:cNvSpPr/>
              <p:nvPr/>
            </p:nvSpPr>
            <p:spPr bwMode="auto">
              <a:xfrm>
                <a:off x="971750" y="2314705"/>
                <a:ext cx="230188" cy="220663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38"/>
            <p:cNvGrpSpPr/>
            <p:nvPr/>
          </p:nvGrpSpPr>
          <p:grpSpPr>
            <a:xfrm>
              <a:off x="6603778" y="2894017"/>
              <a:ext cx="3663022" cy="871457"/>
              <a:chOff x="1398307" y="2180815"/>
              <a:chExt cx="3175476" cy="871457"/>
            </a:xfrm>
          </p:grpSpPr>
          <p:sp>
            <p:nvSpPr>
              <p:cNvPr id="24" name="TextBox 39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Rectangle 40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7"/>
            </p:custDataLst>
          </p:nvPr>
        </p:nvGrpSpPr>
        <p:grpSpPr>
          <a:xfrm>
            <a:off x="5919136" y="3941099"/>
            <a:ext cx="5121914" cy="871457"/>
            <a:chOff x="5919136" y="3941099"/>
            <a:chExt cx="5121914" cy="871457"/>
          </a:xfrm>
        </p:grpSpPr>
        <p:sp>
          <p:nvSpPr>
            <p:cNvPr id="11" name="TextBox 22"/>
            <p:cNvSpPr txBox="1"/>
            <p:nvPr/>
          </p:nvSpPr>
          <p:spPr>
            <a:xfrm>
              <a:off x="10313287" y="3971492"/>
              <a:ext cx="727763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3"/>
                  </a:solidFill>
                  <a:latin typeface="Impact" panose="020B0806030902050204" pitchFamily="34" charset="0"/>
                </a:rPr>
                <a:t>90%</a:t>
              </a:r>
              <a:endParaRPr lang="en-US" sz="3200">
                <a:solidFill>
                  <a:schemeClr val="accent3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5919136" y="4066949"/>
              <a:ext cx="657827" cy="638993"/>
              <a:chOff x="840159" y="2852760"/>
              <a:chExt cx="493370" cy="479245"/>
            </a:xfrm>
          </p:grpSpPr>
          <p:sp>
            <p:nvSpPr>
              <p:cNvPr id="30" name="Rectangle: Rounded Corners 30"/>
              <p:cNvSpPr/>
              <p:nvPr/>
            </p:nvSpPr>
            <p:spPr>
              <a:xfrm>
                <a:off x="840159" y="2852760"/>
                <a:ext cx="493370" cy="47924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955869" y="2990792"/>
                <a:ext cx="261950" cy="203180"/>
              </a:xfrm>
              <a:custGeom>
                <a:avLst/>
                <a:gdLst/>
                <a:ahLst/>
                <a:cxnLst>
                  <a:cxn ang="0">
                    <a:pos x="67" y="55"/>
                  </a:cxn>
                  <a:cxn ang="0">
                    <a:pos x="65" y="56"/>
                  </a:cxn>
                  <a:cxn ang="0">
                    <a:pos x="8" y="56"/>
                  </a:cxn>
                  <a:cxn ang="0">
                    <a:pos x="6" y="55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67" y="55"/>
                  </a:cxn>
                  <a:cxn ang="0">
                    <a:pos x="11" y="30"/>
                  </a:cxn>
                  <a:cxn ang="0">
                    <a:pos x="6" y="36"/>
                  </a:cxn>
                  <a:cxn ang="0">
                    <a:pos x="11" y="41"/>
                  </a:cxn>
                  <a:cxn ang="0">
                    <a:pos x="16" y="36"/>
                  </a:cxn>
                  <a:cxn ang="0">
                    <a:pos x="11" y="3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18" y="23"/>
                  </a:cxn>
                  <a:cxn ang="0">
                    <a:pos x="24" y="18"/>
                  </a:cxn>
                  <a:cxn ang="0">
                    <a:pos x="18" y="12"/>
                  </a:cxn>
                  <a:cxn ang="0">
                    <a:pos x="45" y="22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34" y="51"/>
                  </a:cxn>
                  <a:cxn ang="0">
                    <a:pos x="44" y="45"/>
                  </a:cxn>
                  <a:cxn ang="0">
                    <a:pos x="41" y="37"/>
                  </a:cxn>
                  <a:cxn ang="0">
                    <a:pos x="45" y="22"/>
                  </a:cxn>
                  <a:cxn ang="0">
                    <a:pos x="36" y="5"/>
                  </a:cxn>
                  <a:cxn ang="0">
                    <a:pos x="31" y="10"/>
                  </a:cxn>
                  <a:cxn ang="0">
                    <a:pos x="36" y="15"/>
                  </a:cxn>
                  <a:cxn ang="0">
                    <a:pos x="42" y="10"/>
                  </a:cxn>
                  <a:cxn ang="0">
                    <a:pos x="36" y="5"/>
                  </a:cxn>
                  <a:cxn ang="0">
                    <a:pos x="54" y="12"/>
                  </a:cxn>
                  <a:cxn ang="0">
                    <a:pos x="49" y="18"/>
                  </a:cxn>
                  <a:cxn ang="0">
                    <a:pos x="54" y="23"/>
                  </a:cxn>
                  <a:cxn ang="0">
                    <a:pos x="60" y="18"/>
                  </a:cxn>
                  <a:cxn ang="0">
                    <a:pos x="54" y="12"/>
                  </a:cxn>
                  <a:cxn ang="0">
                    <a:pos x="62" y="30"/>
                  </a:cxn>
                  <a:cxn ang="0">
                    <a:pos x="57" y="36"/>
                  </a:cxn>
                  <a:cxn ang="0">
                    <a:pos x="62" y="41"/>
                  </a:cxn>
                  <a:cxn ang="0">
                    <a:pos x="67" y="36"/>
                  </a:cxn>
                  <a:cxn ang="0">
                    <a:pos x="62" y="30"/>
                  </a:cxn>
                </a:cxnLst>
                <a:rect l="0" t="0" r="r" b="b"/>
                <a:pathLst>
                  <a:path w="72" h="56">
                    <a:moveTo>
                      <a:pt x="67" y="55"/>
                    </a:moveTo>
                    <a:cubicBezTo>
                      <a:pt x="66" y="56"/>
                      <a:pt x="66" y="56"/>
                      <a:pt x="65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6"/>
                      <a:pt x="7" y="56"/>
                      <a:pt x="6" y="55"/>
                    </a:cubicBezTo>
                    <a:cubicBezTo>
                      <a:pt x="2" y="49"/>
                      <a:pt x="0" y="42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42"/>
                      <a:pt x="70" y="49"/>
                      <a:pt x="67" y="55"/>
                    </a:cubicBezTo>
                    <a:close/>
                    <a:moveTo>
                      <a:pt x="11" y="30"/>
                    </a:moveTo>
                    <a:cubicBezTo>
                      <a:pt x="8" y="30"/>
                      <a:pt x="6" y="33"/>
                      <a:pt x="6" y="36"/>
                    </a:cubicBezTo>
                    <a:cubicBezTo>
                      <a:pt x="6" y="38"/>
                      <a:pt x="8" y="41"/>
                      <a:pt x="11" y="41"/>
                    </a:cubicBezTo>
                    <a:cubicBezTo>
                      <a:pt x="14" y="41"/>
                      <a:pt x="16" y="38"/>
                      <a:pt x="16" y="36"/>
                    </a:cubicBezTo>
                    <a:cubicBezTo>
                      <a:pt x="16" y="33"/>
                      <a:pt x="14" y="30"/>
                      <a:pt x="11" y="30"/>
                    </a:cubicBezTo>
                    <a:close/>
                    <a:moveTo>
                      <a:pt x="18" y="12"/>
                    </a:moveTo>
                    <a:cubicBezTo>
                      <a:pt x="16" y="12"/>
                      <a:pt x="13" y="15"/>
                      <a:pt x="13" y="18"/>
                    </a:cubicBezTo>
                    <a:cubicBezTo>
                      <a:pt x="13" y="20"/>
                      <a:pt x="16" y="23"/>
                      <a:pt x="18" y="23"/>
                    </a:cubicBezTo>
                    <a:cubicBezTo>
                      <a:pt x="21" y="23"/>
                      <a:pt x="24" y="20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  <a:moveTo>
                      <a:pt x="45" y="22"/>
                    </a:moveTo>
                    <a:cubicBezTo>
                      <a:pt x="45" y="20"/>
                      <a:pt x="44" y="19"/>
                      <a:pt x="43" y="18"/>
                    </a:cubicBezTo>
                    <a:cubicBezTo>
                      <a:pt x="42" y="18"/>
                      <a:pt x="40" y="19"/>
                      <a:pt x="40" y="20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36"/>
                      <a:pt x="30" y="38"/>
                      <a:pt x="29" y="41"/>
                    </a:cubicBezTo>
                    <a:cubicBezTo>
                      <a:pt x="28" y="45"/>
                      <a:pt x="30" y="50"/>
                      <a:pt x="34" y="51"/>
                    </a:cubicBezTo>
                    <a:cubicBezTo>
                      <a:pt x="39" y="52"/>
                      <a:pt x="43" y="49"/>
                      <a:pt x="44" y="45"/>
                    </a:cubicBezTo>
                    <a:cubicBezTo>
                      <a:pt x="45" y="42"/>
                      <a:pt x="43" y="39"/>
                      <a:pt x="41" y="37"/>
                    </a:cubicBezTo>
                    <a:lnTo>
                      <a:pt x="45" y="22"/>
                    </a:lnTo>
                    <a:close/>
                    <a:moveTo>
                      <a:pt x="36" y="5"/>
                    </a:moveTo>
                    <a:cubicBezTo>
                      <a:pt x="34" y="5"/>
                      <a:pt x="31" y="7"/>
                      <a:pt x="31" y="10"/>
                    </a:cubicBezTo>
                    <a:cubicBezTo>
                      <a:pt x="31" y="13"/>
                      <a:pt x="34" y="15"/>
                      <a:pt x="36" y="15"/>
                    </a:cubicBezTo>
                    <a:cubicBezTo>
                      <a:pt x="39" y="15"/>
                      <a:pt x="42" y="13"/>
                      <a:pt x="42" y="10"/>
                    </a:cubicBezTo>
                    <a:cubicBezTo>
                      <a:pt x="42" y="7"/>
                      <a:pt x="39" y="5"/>
                      <a:pt x="36" y="5"/>
                    </a:cubicBezTo>
                    <a:close/>
                    <a:moveTo>
                      <a:pt x="54" y="12"/>
                    </a:moveTo>
                    <a:cubicBezTo>
                      <a:pt x="52" y="12"/>
                      <a:pt x="49" y="15"/>
                      <a:pt x="49" y="18"/>
                    </a:cubicBezTo>
                    <a:cubicBezTo>
                      <a:pt x="49" y="20"/>
                      <a:pt x="52" y="23"/>
                      <a:pt x="54" y="23"/>
                    </a:cubicBezTo>
                    <a:cubicBezTo>
                      <a:pt x="57" y="23"/>
                      <a:pt x="60" y="20"/>
                      <a:pt x="60" y="18"/>
                    </a:cubicBezTo>
                    <a:cubicBezTo>
                      <a:pt x="60" y="15"/>
                      <a:pt x="57" y="12"/>
                      <a:pt x="54" y="12"/>
                    </a:cubicBezTo>
                    <a:close/>
                    <a:moveTo>
                      <a:pt x="62" y="30"/>
                    </a:moveTo>
                    <a:cubicBezTo>
                      <a:pt x="59" y="30"/>
                      <a:pt x="57" y="33"/>
                      <a:pt x="57" y="36"/>
                    </a:cubicBezTo>
                    <a:cubicBezTo>
                      <a:pt x="57" y="38"/>
                      <a:pt x="59" y="41"/>
                      <a:pt x="62" y="41"/>
                    </a:cubicBezTo>
                    <a:cubicBezTo>
                      <a:pt x="65" y="41"/>
                      <a:pt x="67" y="38"/>
                      <a:pt x="67" y="36"/>
                    </a:cubicBezTo>
                    <a:cubicBezTo>
                      <a:pt x="67" y="33"/>
                      <a:pt x="65" y="30"/>
                      <a:pt x="62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41"/>
            <p:cNvGrpSpPr/>
            <p:nvPr/>
          </p:nvGrpSpPr>
          <p:grpSpPr>
            <a:xfrm>
              <a:off x="6603778" y="3941099"/>
              <a:ext cx="3663022" cy="871457"/>
              <a:chOff x="1398307" y="2180815"/>
              <a:chExt cx="3175476" cy="871457"/>
            </a:xfrm>
          </p:grpSpPr>
          <p:sp>
            <p:nvSpPr>
              <p:cNvPr id="22" name="TextBox 42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Rectangle 4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8"/>
            </p:custDataLst>
          </p:nvPr>
        </p:nvGrpSpPr>
        <p:grpSpPr>
          <a:xfrm>
            <a:off x="5919136" y="4988181"/>
            <a:ext cx="5121113" cy="871457"/>
            <a:chOff x="5919136" y="4988181"/>
            <a:chExt cx="5121113" cy="871457"/>
          </a:xfrm>
        </p:grpSpPr>
        <p:sp>
          <p:nvSpPr>
            <p:cNvPr id="9" name="TextBox 20"/>
            <p:cNvSpPr txBox="1"/>
            <p:nvPr/>
          </p:nvSpPr>
          <p:spPr>
            <a:xfrm>
              <a:off x="10314088" y="5018574"/>
              <a:ext cx="726161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4"/>
                  </a:solidFill>
                  <a:latin typeface="Impact" panose="020B0806030902050204" pitchFamily="34" charset="0"/>
                </a:rPr>
                <a:t>50%</a:t>
              </a:r>
              <a:endParaRPr lang="en-US" sz="3200">
                <a:solidFill>
                  <a:schemeClr val="accent4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5919136" y="5114031"/>
              <a:ext cx="657827" cy="638993"/>
              <a:chOff x="840159" y="3520106"/>
              <a:chExt cx="493370" cy="479245"/>
            </a:xfrm>
          </p:grpSpPr>
          <p:sp>
            <p:nvSpPr>
              <p:cNvPr id="28" name="Rectangle: Rounded Corners 33"/>
              <p:cNvSpPr/>
              <p:nvPr/>
            </p:nvSpPr>
            <p:spPr>
              <a:xfrm>
                <a:off x="840159" y="3520106"/>
                <a:ext cx="493370" cy="47924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4"/>
              <p:cNvSpPr/>
              <p:nvPr/>
            </p:nvSpPr>
            <p:spPr bwMode="auto">
              <a:xfrm>
                <a:off x="955869" y="3638690"/>
                <a:ext cx="261950" cy="24207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44"/>
            <p:cNvGrpSpPr/>
            <p:nvPr/>
          </p:nvGrpSpPr>
          <p:grpSpPr>
            <a:xfrm>
              <a:off x="6603778" y="4988181"/>
              <a:ext cx="3663022" cy="871457"/>
              <a:chOff x="1398307" y="2180815"/>
              <a:chExt cx="3175476" cy="871457"/>
            </a:xfrm>
          </p:grpSpPr>
          <p:sp>
            <p:nvSpPr>
              <p:cNvPr id="20" name="TextBox 45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" name="Rectangle 46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2"/>
          <p:cNvGrpSpPr/>
          <p:nvPr>
            <p:custDataLst>
              <p:tags r:id="rId1"/>
            </p:custDataLst>
          </p:nvPr>
        </p:nvGrpSpPr>
        <p:grpSpPr>
          <a:xfrm>
            <a:off x="480" y="1781914"/>
            <a:ext cx="12191521" cy="3885666"/>
            <a:chOff x="359" y="1659836"/>
            <a:chExt cx="9143641" cy="2914250"/>
          </a:xfrm>
        </p:grpSpPr>
        <p:sp>
          <p:nvSpPr>
            <p:cNvPr id="21" name="Freeform: Shape 33"/>
            <p:cNvSpPr/>
            <p:nvPr/>
          </p:nvSpPr>
          <p:spPr bwMode="auto">
            <a:xfrm flipH="1" flipV="1">
              <a:off x="5649774" y="3497190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Straight Connector 34"/>
            <p:cNvSpPr/>
            <p:nvPr/>
          </p:nvSpPr>
          <p:spPr bwMode="auto">
            <a:xfrm flipH="1" flipV="1">
              <a:off x="5649774" y="2736730"/>
              <a:ext cx="0" cy="784815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Straight Connector 35"/>
            <p:cNvSpPr/>
            <p:nvPr/>
          </p:nvSpPr>
          <p:spPr bwMode="auto">
            <a:xfrm>
              <a:off x="7805138" y="2716769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36"/>
            <p:cNvSpPr/>
            <p:nvPr/>
          </p:nvSpPr>
          <p:spPr bwMode="auto">
            <a:xfrm>
              <a:off x="3494410" y="1659836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37"/>
            <p:cNvSpPr/>
            <p:nvPr/>
          </p:nvSpPr>
          <p:spPr bwMode="auto">
            <a:xfrm flipH="1" flipV="1">
              <a:off x="1339046" y="3497191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Straight Connector 38"/>
            <p:cNvSpPr/>
            <p:nvPr/>
          </p:nvSpPr>
          <p:spPr bwMode="auto">
            <a:xfrm>
              <a:off x="3494410" y="2716772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39"/>
            <p:cNvSpPr/>
            <p:nvPr/>
          </p:nvSpPr>
          <p:spPr>
            <a:xfrm>
              <a:off x="7805313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40"/>
            <p:cNvSpPr/>
            <p:nvPr/>
          </p:nvSpPr>
          <p:spPr>
            <a:xfrm flipH="1">
              <a:off x="359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4794393" y="2080333"/>
            <a:ext cx="2603460" cy="3276363"/>
            <a:chOff x="4794393" y="2080333"/>
            <a:chExt cx="2603460" cy="3276363"/>
          </a:xfrm>
        </p:grpSpPr>
        <p:sp>
          <p:nvSpPr>
            <p:cNvPr id="8" name="Oval 61"/>
            <p:cNvSpPr/>
            <p:nvPr/>
          </p:nvSpPr>
          <p:spPr>
            <a:xfrm>
              <a:off x="5049912" y="2080333"/>
              <a:ext cx="2160240" cy="21602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66"/>
            <p:cNvSpPr/>
            <p:nvPr/>
          </p:nvSpPr>
          <p:spPr bwMode="auto">
            <a:xfrm>
              <a:off x="5733935" y="2769249"/>
              <a:ext cx="782408" cy="782408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2" name="Group 26"/>
            <p:cNvGrpSpPr/>
            <p:nvPr/>
          </p:nvGrpSpPr>
          <p:grpSpPr>
            <a:xfrm>
              <a:off x="4794393" y="4240572"/>
              <a:ext cx="2603460" cy="1116124"/>
              <a:chOff x="8323877" y="1592801"/>
              <a:chExt cx="2911889" cy="1116124"/>
            </a:xfrm>
          </p:grpSpPr>
          <p:sp>
            <p:nvSpPr>
              <p:cNvPr id="19" name="TextBox 27"/>
              <p:cNvSpPr txBox="1"/>
              <p:nvPr/>
            </p:nvSpPr>
            <p:spPr bwMode="auto">
              <a:xfrm>
                <a:off x="8323877" y="2067967"/>
                <a:ext cx="2911889" cy="640958"/>
              </a:xfrm>
              <a:prstGeom prst="rect">
                <a:avLst/>
              </a:prstGeom>
            </p:spPr>
            <p:txBody>
              <a:bodyPr wrap="square" lIns="0" tIns="72000" rIns="0" bIns="0" anchor="t" anchorCtr="1">
                <a:normAutofit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28"/>
              <p:cNvSpPr txBox="1"/>
              <p:nvPr/>
            </p:nvSpPr>
            <p:spPr bwMode="auto">
              <a:xfrm>
                <a:off x="8323877" y="1592801"/>
                <a:ext cx="2911889" cy="462246"/>
              </a:xfrm>
              <a:prstGeom prst="rect">
                <a:avLst/>
              </a:prstGeom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indent="0" algn="ctr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7674572" y="1916833"/>
            <a:ext cx="2603460" cy="3420379"/>
            <a:chOff x="7674572" y="1916833"/>
            <a:chExt cx="2603460" cy="3420379"/>
          </a:xfrm>
        </p:grpSpPr>
        <p:sp>
          <p:nvSpPr>
            <p:cNvPr id="7" name="Oval 60"/>
            <p:cNvSpPr/>
            <p:nvPr/>
          </p:nvSpPr>
          <p:spPr>
            <a:xfrm>
              <a:off x="7896182" y="3176973"/>
              <a:ext cx="2160240" cy="21602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64"/>
            <p:cNvSpPr/>
            <p:nvPr/>
          </p:nvSpPr>
          <p:spPr bwMode="auto">
            <a:xfrm>
              <a:off x="8578737" y="3865888"/>
              <a:ext cx="782408" cy="78240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29"/>
            <p:cNvGrpSpPr/>
            <p:nvPr/>
          </p:nvGrpSpPr>
          <p:grpSpPr>
            <a:xfrm>
              <a:off x="7674572" y="1916833"/>
              <a:ext cx="2603460" cy="1260140"/>
              <a:chOff x="8323877" y="1592801"/>
              <a:chExt cx="2911889" cy="1260140"/>
            </a:xfrm>
          </p:grpSpPr>
          <p:sp>
            <p:nvSpPr>
              <p:cNvPr id="17" name="TextBox 30"/>
              <p:cNvSpPr txBox="1"/>
              <p:nvPr/>
            </p:nvSpPr>
            <p:spPr bwMode="auto">
              <a:xfrm>
                <a:off x="8323877" y="2067967"/>
                <a:ext cx="2911889" cy="784974"/>
              </a:xfrm>
              <a:prstGeom prst="rect">
                <a:avLst/>
              </a:prstGeom>
            </p:spPr>
            <p:txBody>
              <a:bodyPr wrap="square" lIns="0" tIns="72000" rIns="0" bIns="0" anchor="t" anchorCtr="1">
                <a:normAutofit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TextBox 31"/>
              <p:cNvSpPr txBox="1"/>
              <p:nvPr/>
            </p:nvSpPr>
            <p:spPr bwMode="auto">
              <a:xfrm>
                <a:off x="8323877" y="1592801"/>
                <a:ext cx="2911889" cy="462246"/>
              </a:xfrm>
              <a:prstGeom prst="rect">
                <a:avLst/>
              </a:prstGeom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indent="0" algn="ctr"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785395" y="1916833"/>
            <a:ext cx="2738525" cy="3420379"/>
            <a:chOff x="1785395" y="1916833"/>
            <a:chExt cx="2738525" cy="3420379"/>
          </a:xfrm>
        </p:grpSpPr>
        <p:sp>
          <p:nvSpPr>
            <p:cNvPr id="5" name="Straight Connector 41"/>
            <p:cNvSpPr/>
            <p:nvPr/>
          </p:nvSpPr>
          <p:spPr bwMode="auto">
            <a:xfrm flipH="1" flipV="1">
              <a:off x="1785395" y="3217776"/>
              <a:ext cx="0" cy="104642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Oval 59"/>
            <p:cNvSpPr/>
            <p:nvPr/>
          </p:nvSpPr>
          <p:spPr>
            <a:xfrm>
              <a:off x="2142185" y="3176973"/>
              <a:ext cx="2160240" cy="21602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65"/>
            <p:cNvSpPr/>
            <p:nvPr/>
          </p:nvSpPr>
          <p:spPr bwMode="auto">
            <a:xfrm>
              <a:off x="2836331" y="3811112"/>
              <a:ext cx="782408" cy="78240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42"/>
            <p:cNvGrpSpPr/>
            <p:nvPr/>
          </p:nvGrpSpPr>
          <p:grpSpPr>
            <a:xfrm>
              <a:off x="1920460" y="1916833"/>
              <a:ext cx="2603460" cy="1260140"/>
              <a:chOff x="8323877" y="1592801"/>
              <a:chExt cx="2911889" cy="1260140"/>
            </a:xfrm>
          </p:grpSpPr>
          <p:sp>
            <p:nvSpPr>
              <p:cNvPr id="15" name="TextBox 43"/>
              <p:cNvSpPr txBox="1"/>
              <p:nvPr/>
            </p:nvSpPr>
            <p:spPr bwMode="auto">
              <a:xfrm>
                <a:off x="8323877" y="2067967"/>
                <a:ext cx="2911889" cy="784974"/>
              </a:xfrm>
              <a:prstGeom prst="rect">
                <a:avLst/>
              </a:prstGeom>
            </p:spPr>
            <p:txBody>
              <a:bodyPr wrap="square" lIns="0" tIns="72000" rIns="0" bIns="0" anchor="t" anchorCtr="1">
                <a:normAutofit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点击即可编辑 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TextBox 44"/>
              <p:cNvSpPr txBox="1"/>
              <p:nvPr/>
            </p:nvSpPr>
            <p:spPr bwMode="auto">
              <a:xfrm>
                <a:off x="8323877" y="1592801"/>
                <a:ext cx="2911889" cy="462246"/>
              </a:xfrm>
              <a:prstGeom prst="rect">
                <a:avLst/>
              </a:prstGeom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indent="0" algn="ctr">
                  <a:defRPr/>
                </a:pPr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78" y="1176921"/>
            <a:ext cx="4438273" cy="44382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84217" y="2944130"/>
            <a:ext cx="3384260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chemeClr val="accent1"/>
                </a:solidFill>
              </a:rPr>
              <a:t>CONTENTS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2507" y="4283359"/>
            <a:ext cx="5487400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8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9499" y="3528585"/>
            <a:ext cx="4202896" cy="65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9459" y="1702714"/>
            <a:ext cx="1535377" cy="134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chemeClr val="accent1"/>
                </a:solidFill>
              </a:rPr>
              <a:t>02</a:t>
            </a:r>
            <a:endParaRPr lang="zh-CN" altLang="en-US" sz="799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D5FB2FF7-5092-4989-8998-B0027BB719C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14"/>
</p:tagLst>
</file>

<file path=ppt/theme/theme1.xml><?xml version="1.0" encoding="utf-8"?>
<a:theme xmlns:a="http://schemas.openxmlformats.org/drawingml/2006/main" name="PPT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7D52"/>
      </a:accent1>
      <a:accent2>
        <a:srgbClr val="C44241"/>
      </a:accent2>
      <a:accent3>
        <a:srgbClr val="86A075"/>
      </a:accent3>
      <a:accent4>
        <a:srgbClr val="3A7D52"/>
      </a:accent4>
      <a:accent5>
        <a:srgbClr val="C44241"/>
      </a:accent5>
      <a:accent6>
        <a:srgbClr val="86A075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2721</Words>
  <Application>WPS 演示</Application>
  <PresentationFormat>宽屏</PresentationFormat>
  <Paragraphs>410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方正粗倩简体</vt:lpstr>
      <vt:lpstr>仿宋_GB2312</vt:lpstr>
      <vt:lpstr>Arial</vt:lpstr>
      <vt:lpstr>Impact</vt:lpstr>
      <vt:lpstr>Arial Unicode MS</vt:lpstr>
      <vt:lpstr>等线</vt:lpstr>
      <vt:lpstr>Calibri</vt:lpstr>
      <vt:lpstr>方正粗倩简体</vt:lpstr>
      <vt:lpstr>仿宋</vt:lpstr>
      <vt:lpstr>Segoe Print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category/>
  <cp:lastModifiedBy> </cp:lastModifiedBy>
  <cp:revision>8</cp:revision>
  <dcterms:created xsi:type="dcterms:W3CDTF">2017-11-01T07:04:00Z</dcterms:created>
  <dcterms:modified xsi:type="dcterms:W3CDTF">2019-09-11T08:43:21Z</dcterms:modified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