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9" r:id="rId2"/>
    <p:sldId id="266" r:id="rId3"/>
    <p:sldId id="265" r:id="rId4"/>
    <p:sldId id="262" r:id="rId5"/>
    <p:sldId id="263" r:id="rId6"/>
    <p:sldId id="284" r:id="rId7"/>
    <p:sldId id="280" r:id="rId8"/>
    <p:sldId id="281" r:id="rId9"/>
    <p:sldId id="261" r:id="rId10"/>
    <p:sldId id="271" r:id="rId11"/>
    <p:sldId id="274" r:id="rId12"/>
    <p:sldId id="285" r:id="rId13"/>
    <p:sldId id="279" r:id="rId14"/>
    <p:sldId id="268" r:id="rId15"/>
    <p:sldId id="273" r:id="rId16"/>
    <p:sldId id="286" r:id="rId17"/>
    <p:sldId id="267" r:id="rId18"/>
    <p:sldId id="270" r:id="rId19"/>
    <p:sldId id="272" r:id="rId20"/>
    <p:sldId id="275" r:id="rId21"/>
    <p:sldId id="276" r:id="rId22"/>
    <p:sldId id="277" r:id="rId23"/>
    <p:sldId id="278" r:id="rId24"/>
    <p:sldId id="260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7A6"/>
    <a:srgbClr val="C19467"/>
    <a:srgbClr val="F5D855"/>
    <a:srgbClr val="F2C638"/>
    <a:srgbClr val="E62129"/>
    <a:srgbClr val="FF330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2910" y="-17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076F5-52F3-4201-AD72-2EDA7A8AD38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EE34B-BF8A-4D10-A2D3-1D721B5EFEF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E34B-BF8A-4D10-A2D3-1D721B5EFEFA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435804"/>
            <a:ext cx="775136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www.2ppt.com/moban/     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www.2ppt.com/hangye/ </a:t>
            </a:r>
          </a:p>
          <a:p>
            <a:pPr defTabSz="914400"/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www.2ppt.com/jieri/           PPT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www.2ppt.com/sucai/</a:t>
            </a:r>
          </a:p>
          <a:p>
            <a:pPr defTabSz="914400"/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www.2ppt.com/beijing/      PPT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www.2ppt.com/tubiao/      </a:t>
            </a:r>
          </a:p>
          <a:p>
            <a:pPr defTabSz="914400"/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www.2ppt.com/xiazai/        PPT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www.2ppt.com/powerpoint/      </a:t>
            </a:r>
          </a:p>
          <a:p>
            <a:pPr defTabSz="914400"/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www.2ppt.com/word/              Excel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www.2ppt.com/excel/  </a:t>
            </a:r>
          </a:p>
          <a:p>
            <a:pPr defTabSz="914400"/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www.2ppt.com/ziliao/                PPT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www.2ppt.com/kejian/ </a:t>
            </a:r>
          </a:p>
          <a:p>
            <a:pPr defTabSz="914400"/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www.2ppt.com/fanwen/             </a:t>
            </a:r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www.2ppt.com/shiti/  </a:t>
            </a:r>
          </a:p>
          <a:p>
            <a:pPr defTabSz="914400"/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www.2ppt.com/jiaoan/  </a:t>
            </a:r>
            <a:r>
              <a:rPr lang="en-US" altLang="zh-CN" sz="100" dirty="0" smtClean="0">
                <a:solidFill>
                  <a:prstClr val="black"/>
                </a:solidFill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black"/>
              </a:solidFill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black"/>
                </a:solidFill>
                <a:ea typeface="宋体" panose="02010600030101010101" pitchFamily="2" charset="-122"/>
              </a:rPr>
              <a:t>字体下</a:t>
            </a:r>
            <a:r>
              <a:rPr lang="zh-CN" altLang="en-US" sz="100" dirty="0" smtClean="0">
                <a:solidFill>
                  <a:prstClr val="black"/>
                </a:solidFill>
                <a:ea typeface="宋体" panose="02010600030101010101" pitchFamily="2" charset="-122"/>
              </a:rPr>
              <a:t>载：</a:t>
            </a:r>
            <a:r>
              <a:rPr lang="en-US" altLang="zh-CN" sz="100" dirty="0" smtClean="0">
                <a:solidFill>
                  <a:prstClr val="black"/>
                </a:solidFill>
                <a:ea typeface="宋体" panose="02010600030101010101" pitchFamily="2" charset="-122"/>
              </a:rPr>
              <a:t> www.2ppt.com/ziti/</a:t>
            </a:r>
            <a:endParaRPr lang="en-US" altLang="zh-CN" sz="100" dirty="0">
              <a:solidFill>
                <a:prstClr val="black"/>
              </a:solidFill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black"/>
                </a:solidFill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25.png"/><Relationship Id="rId5" Type="http://schemas.openxmlformats.org/officeDocument/2006/relationships/image" Target="../media/image16.png"/><Relationship Id="rId4" Type="http://schemas.openxmlformats.org/officeDocument/2006/relationships/image" Target="../media/image2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22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2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2.jpeg"/><Relationship Id="rId12" Type="http://schemas.openxmlformats.org/officeDocument/2006/relationships/image" Target="../media/image2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31.jpeg"/><Relationship Id="rId11" Type="http://schemas.openxmlformats.org/officeDocument/2006/relationships/image" Target="../media/image236.png"/><Relationship Id="rId5" Type="http://schemas.openxmlformats.org/officeDocument/2006/relationships/image" Target="../media/image230.jpeg"/><Relationship Id="rId10" Type="http://schemas.openxmlformats.org/officeDocument/2006/relationships/image" Target="../media/image235.png"/><Relationship Id="rId4" Type="http://schemas.openxmlformats.org/officeDocument/2006/relationships/image" Target="../media/image229.jpeg"/><Relationship Id="rId9" Type="http://schemas.openxmlformats.org/officeDocument/2006/relationships/image" Target="../media/image2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43.jpe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10" Type="http://schemas.openxmlformats.org/officeDocument/2006/relationships/image" Target="../media/image227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04.png"/><Relationship Id="rId5" Type="http://schemas.openxmlformats.org/officeDocument/2006/relationships/image" Target="../media/image251.png"/><Relationship Id="rId4" Type="http://schemas.openxmlformats.org/officeDocument/2006/relationships/image" Target="../media/image2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10" Type="http://schemas.openxmlformats.org/officeDocument/2006/relationships/image" Target="../media/image227.png"/><Relationship Id="rId4" Type="http://schemas.openxmlformats.org/officeDocument/2006/relationships/image" Target="../media/image259.png"/><Relationship Id="rId9" Type="http://schemas.openxmlformats.org/officeDocument/2006/relationships/image" Target="../media/image2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67.png"/><Relationship Id="rId12" Type="http://schemas.openxmlformats.org/officeDocument/2006/relationships/image" Target="../media/image2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266.png"/><Relationship Id="rId11" Type="http://schemas.openxmlformats.org/officeDocument/2006/relationships/image" Target="../media/image270.png"/><Relationship Id="rId5" Type="http://schemas.openxmlformats.org/officeDocument/2006/relationships/image" Target="../media/image238.png"/><Relationship Id="rId10" Type="http://schemas.openxmlformats.org/officeDocument/2006/relationships/image" Target="../media/image269.png"/><Relationship Id="rId4" Type="http://schemas.openxmlformats.org/officeDocument/2006/relationships/image" Target="../media/image265.png"/><Relationship Id="rId9" Type="http://schemas.openxmlformats.org/officeDocument/2006/relationships/image" Target="../media/image2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7.png"/><Relationship Id="rId21" Type="http://schemas.openxmlformats.org/officeDocument/2006/relationships/image" Target="../media/image41.png"/><Relationship Id="rId42" Type="http://schemas.openxmlformats.org/officeDocument/2006/relationships/image" Target="../media/image62.png"/><Relationship Id="rId63" Type="http://schemas.openxmlformats.org/officeDocument/2006/relationships/image" Target="../media/image83.png"/><Relationship Id="rId84" Type="http://schemas.openxmlformats.org/officeDocument/2006/relationships/image" Target="../media/image104.png"/><Relationship Id="rId138" Type="http://schemas.openxmlformats.org/officeDocument/2006/relationships/image" Target="../media/image158.png"/><Relationship Id="rId159" Type="http://schemas.openxmlformats.org/officeDocument/2006/relationships/image" Target="../media/image179.png"/><Relationship Id="rId170" Type="http://schemas.openxmlformats.org/officeDocument/2006/relationships/image" Target="../media/image190.png"/><Relationship Id="rId107" Type="http://schemas.openxmlformats.org/officeDocument/2006/relationships/image" Target="../media/image127.png"/><Relationship Id="rId11" Type="http://schemas.openxmlformats.org/officeDocument/2006/relationships/image" Target="../media/image31.png"/><Relationship Id="rId32" Type="http://schemas.openxmlformats.org/officeDocument/2006/relationships/image" Target="../media/image52.png"/><Relationship Id="rId53" Type="http://schemas.openxmlformats.org/officeDocument/2006/relationships/image" Target="../media/image73.png"/><Relationship Id="rId74" Type="http://schemas.openxmlformats.org/officeDocument/2006/relationships/image" Target="../media/image94.png"/><Relationship Id="rId128" Type="http://schemas.openxmlformats.org/officeDocument/2006/relationships/image" Target="../media/image148.png"/><Relationship Id="rId149" Type="http://schemas.openxmlformats.org/officeDocument/2006/relationships/image" Target="../media/image169.png"/><Relationship Id="rId5" Type="http://schemas.openxmlformats.org/officeDocument/2006/relationships/image" Target="../media/image25.png"/><Relationship Id="rId95" Type="http://schemas.openxmlformats.org/officeDocument/2006/relationships/image" Target="../media/image115.png"/><Relationship Id="rId160" Type="http://schemas.openxmlformats.org/officeDocument/2006/relationships/image" Target="../media/image180.png"/><Relationship Id="rId22" Type="http://schemas.openxmlformats.org/officeDocument/2006/relationships/image" Target="../media/image42.png"/><Relationship Id="rId43" Type="http://schemas.openxmlformats.org/officeDocument/2006/relationships/image" Target="../media/image63.png"/><Relationship Id="rId64" Type="http://schemas.openxmlformats.org/officeDocument/2006/relationships/image" Target="../media/image84.png"/><Relationship Id="rId118" Type="http://schemas.openxmlformats.org/officeDocument/2006/relationships/image" Target="../media/image138.png"/><Relationship Id="rId139" Type="http://schemas.openxmlformats.org/officeDocument/2006/relationships/image" Target="../media/image159.png"/><Relationship Id="rId85" Type="http://schemas.openxmlformats.org/officeDocument/2006/relationships/image" Target="../media/image105.png"/><Relationship Id="rId150" Type="http://schemas.openxmlformats.org/officeDocument/2006/relationships/image" Target="../media/image170.png"/><Relationship Id="rId171" Type="http://schemas.openxmlformats.org/officeDocument/2006/relationships/image" Target="../media/image191.png"/><Relationship Id="rId12" Type="http://schemas.openxmlformats.org/officeDocument/2006/relationships/image" Target="../media/image32.png"/><Relationship Id="rId33" Type="http://schemas.openxmlformats.org/officeDocument/2006/relationships/image" Target="../media/image53.png"/><Relationship Id="rId108" Type="http://schemas.openxmlformats.org/officeDocument/2006/relationships/image" Target="../media/image128.png"/><Relationship Id="rId129" Type="http://schemas.openxmlformats.org/officeDocument/2006/relationships/image" Target="../media/image149.png"/><Relationship Id="rId54" Type="http://schemas.openxmlformats.org/officeDocument/2006/relationships/image" Target="../media/image74.png"/><Relationship Id="rId75" Type="http://schemas.openxmlformats.org/officeDocument/2006/relationships/image" Target="../media/image95.png"/><Relationship Id="rId96" Type="http://schemas.openxmlformats.org/officeDocument/2006/relationships/image" Target="../media/image116.png"/><Relationship Id="rId140" Type="http://schemas.openxmlformats.org/officeDocument/2006/relationships/image" Target="../media/image160.png"/><Relationship Id="rId161" Type="http://schemas.openxmlformats.org/officeDocument/2006/relationships/image" Target="../media/image181.png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49" Type="http://schemas.openxmlformats.org/officeDocument/2006/relationships/image" Target="../media/image69.png"/><Relationship Id="rId114" Type="http://schemas.openxmlformats.org/officeDocument/2006/relationships/image" Target="../media/image134.png"/><Relationship Id="rId119" Type="http://schemas.openxmlformats.org/officeDocument/2006/relationships/image" Target="../media/image139.png"/><Relationship Id="rId44" Type="http://schemas.openxmlformats.org/officeDocument/2006/relationships/image" Target="../media/image64.png"/><Relationship Id="rId60" Type="http://schemas.openxmlformats.org/officeDocument/2006/relationships/image" Target="../media/image80.png"/><Relationship Id="rId65" Type="http://schemas.openxmlformats.org/officeDocument/2006/relationships/image" Target="../media/image85.png"/><Relationship Id="rId81" Type="http://schemas.openxmlformats.org/officeDocument/2006/relationships/image" Target="../media/image101.png"/><Relationship Id="rId86" Type="http://schemas.openxmlformats.org/officeDocument/2006/relationships/image" Target="../media/image106.png"/><Relationship Id="rId130" Type="http://schemas.openxmlformats.org/officeDocument/2006/relationships/image" Target="../media/image150.png"/><Relationship Id="rId135" Type="http://schemas.openxmlformats.org/officeDocument/2006/relationships/image" Target="../media/image155.png"/><Relationship Id="rId151" Type="http://schemas.openxmlformats.org/officeDocument/2006/relationships/image" Target="../media/image171.png"/><Relationship Id="rId156" Type="http://schemas.openxmlformats.org/officeDocument/2006/relationships/image" Target="../media/image176.png"/><Relationship Id="rId172" Type="http://schemas.openxmlformats.org/officeDocument/2006/relationships/image" Target="../media/image192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9" Type="http://schemas.openxmlformats.org/officeDocument/2006/relationships/image" Target="../media/image59.png"/><Relationship Id="rId109" Type="http://schemas.openxmlformats.org/officeDocument/2006/relationships/image" Target="../media/image129.png"/><Relationship Id="rId34" Type="http://schemas.openxmlformats.org/officeDocument/2006/relationships/image" Target="../media/image54.png"/><Relationship Id="rId50" Type="http://schemas.openxmlformats.org/officeDocument/2006/relationships/image" Target="../media/image70.png"/><Relationship Id="rId55" Type="http://schemas.openxmlformats.org/officeDocument/2006/relationships/image" Target="../media/image75.png"/><Relationship Id="rId76" Type="http://schemas.openxmlformats.org/officeDocument/2006/relationships/image" Target="../media/image96.png"/><Relationship Id="rId97" Type="http://schemas.openxmlformats.org/officeDocument/2006/relationships/image" Target="../media/image117.png"/><Relationship Id="rId104" Type="http://schemas.openxmlformats.org/officeDocument/2006/relationships/image" Target="../media/image124.png"/><Relationship Id="rId120" Type="http://schemas.openxmlformats.org/officeDocument/2006/relationships/image" Target="../media/image140.png"/><Relationship Id="rId125" Type="http://schemas.openxmlformats.org/officeDocument/2006/relationships/image" Target="../media/image145.png"/><Relationship Id="rId141" Type="http://schemas.openxmlformats.org/officeDocument/2006/relationships/image" Target="../media/image161.png"/><Relationship Id="rId146" Type="http://schemas.openxmlformats.org/officeDocument/2006/relationships/image" Target="../media/image166.png"/><Relationship Id="rId167" Type="http://schemas.openxmlformats.org/officeDocument/2006/relationships/image" Target="../media/image187.png"/><Relationship Id="rId7" Type="http://schemas.openxmlformats.org/officeDocument/2006/relationships/image" Target="../media/image27.png"/><Relationship Id="rId71" Type="http://schemas.openxmlformats.org/officeDocument/2006/relationships/image" Target="../media/image91.png"/><Relationship Id="rId92" Type="http://schemas.openxmlformats.org/officeDocument/2006/relationships/image" Target="../media/image112.png"/><Relationship Id="rId162" Type="http://schemas.openxmlformats.org/officeDocument/2006/relationships/image" Target="../media/image182.png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49.png"/><Relationship Id="rId24" Type="http://schemas.openxmlformats.org/officeDocument/2006/relationships/image" Target="../media/image44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66" Type="http://schemas.openxmlformats.org/officeDocument/2006/relationships/image" Target="../media/image86.png"/><Relationship Id="rId87" Type="http://schemas.openxmlformats.org/officeDocument/2006/relationships/image" Target="../media/image107.png"/><Relationship Id="rId110" Type="http://schemas.openxmlformats.org/officeDocument/2006/relationships/image" Target="../media/image130.png"/><Relationship Id="rId115" Type="http://schemas.openxmlformats.org/officeDocument/2006/relationships/image" Target="../media/image135.png"/><Relationship Id="rId131" Type="http://schemas.openxmlformats.org/officeDocument/2006/relationships/image" Target="../media/image151.png"/><Relationship Id="rId136" Type="http://schemas.openxmlformats.org/officeDocument/2006/relationships/image" Target="../media/image156.png"/><Relationship Id="rId157" Type="http://schemas.openxmlformats.org/officeDocument/2006/relationships/image" Target="../media/image177.png"/><Relationship Id="rId61" Type="http://schemas.openxmlformats.org/officeDocument/2006/relationships/image" Target="../media/image81.png"/><Relationship Id="rId82" Type="http://schemas.openxmlformats.org/officeDocument/2006/relationships/image" Target="../media/image102.png"/><Relationship Id="rId152" Type="http://schemas.openxmlformats.org/officeDocument/2006/relationships/image" Target="../media/image172.png"/><Relationship Id="rId173" Type="http://schemas.openxmlformats.org/officeDocument/2006/relationships/image" Target="../media/image193.png"/><Relationship Id="rId19" Type="http://schemas.openxmlformats.org/officeDocument/2006/relationships/image" Target="../media/image39.png"/><Relationship Id="rId14" Type="http://schemas.openxmlformats.org/officeDocument/2006/relationships/image" Target="../media/image34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56" Type="http://schemas.openxmlformats.org/officeDocument/2006/relationships/image" Target="../media/image76.png"/><Relationship Id="rId77" Type="http://schemas.openxmlformats.org/officeDocument/2006/relationships/image" Target="../media/image97.png"/><Relationship Id="rId100" Type="http://schemas.openxmlformats.org/officeDocument/2006/relationships/image" Target="../media/image120.png"/><Relationship Id="rId105" Type="http://schemas.openxmlformats.org/officeDocument/2006/relationships/image" Target="../media/image125.png"/><Relationship Id="rId126" Type="http://schemas.openxmlformats.org/officeDocument/2006/relationships/image" Target="../media/image146.png"/><Relationship Id="rId147" Type="http://schemas.openxmlformats.org/officeDocument/2006/relationships/image" Target="../media/image167.png"/><Relationship Id="rId168" Type="http://schemas.openxmlformats.org/officeDocument/2006/relationships/image" Target="../media/image188.png"/><Relationship Id="rId8" Type="http://schemas.openxmlformats.org/officeDocument/2006/relationships/image" Target="../media/image28.png"/><Relationship Id="rId51" Type="http://schemas.openxmlformats.org/officeDocument/2006/relationships/image" Target="../media/image71.png"/><Relationship Id="rId72" Type="http://schemas.openxmlformats.org/officeDocument/2006/relationships/image" Target="../media/image92.png"/><Relationship Id="rId93" Type="http://schemas.openxmlformats.org/officeDocument/2006/relationships/image" Target="../media/image113.png"/><Relationship Id="rId98" Type="http://schemas.openxmlformats.org/officeDocument/2006/relationships/image" Target="../media/image118.png"/><Relationship Id="rId121" Type="http://schemas.openxmlformats.org/officeDocument/2006/relationships/image" Target="../media/image141.png"/><Relationship Id="rId142" Type="http://schemas.openxmlformats.org/officeDocument/2006/relationships/image" Target="../media/image162.png"/><Relationship Id="rId163" Type="http://schemas.openxmlformats.org/officeDocument/2006/relationships/image" Target="../media/image183.png"/><Relationship Id="rId3" Type="http://schemas.openxmlformats.org/officeDocument/2006/relationships/notesSlide" Target="../notesSlides/notesSlide5.xml"/><Relationship Id="rId25" Type="http://schemas.openxmlformats.org/officeDocument/2006/relationships/image" Target="../media/image45.png"/><Relationship Id="rId46" Type="http://schemas.openxmlformats.org/officeDocument/2006/relationships/image" Target="../media/image66.png"/><Relationship Id="rId67" Type="http://schemas.openxmlformats.org/officeDocument/2006/relationships/image" Target="../media/image87.png"/><Relationship Id="rId116" Type="http://schemas.openxmlformats.org/officeDocument/2006/relationships/image" Target="../media/image136.png"/><Relationship Id="rId137" Type="http://schemas.openxmlformats.org/officeDocument/2006/relationships/image" Target="../media/image157.png"/><Relationship Id="rId158" Type="http://schemas.openxmlformats.org/officeDocument/2006/relationships/image" Target="../media/image178.png"/><Relationship Id="rId20" Type="http://schemas.openxmlformats.org/officeDocument/2006/relationships/image" Target="../media/image40.png"/><Relationship Id="rId41" Type="http://schemas.openxmlformats.org/officeDocument/2006/relationships/image" Target="../media/image61.png"/><Relationship Id="rId62" Type="http://schemas.openxmlformats.org/officeDocument/2006/relationships/image" Target="../media/image82.png"/><Relationship Id="rId83" Type="http://schemas.openxmlformats.org/officeDocument/2006/relationships/image" Target="../media/image103.png"/><Relationship Id="rId88" Type="http://schemas.openxmlformats.org/officeDocument/2006/relationships/image" Target="../media/image108.png"/><Relationship Id="rId111" Type="http://schemas.openxmlformats.org/officeDocument/2006/relationships/image" Target="../media/image131.png"/><Relationship Id="rId132" Type="http://schemas.openxmlformats.org/officeDocument/2006/relationships/image" Target="../media/image152.png"/><Relationship Id="rId153" Type="http://schemas.openxmlformats.org/officeDocument/2006/relationships/image" Target="../media/image173.png"/><Relationship Id="rId174" Type="http://schemas.openxmlformats.org/officeDocument/2006/relationships/image" Target="../media/image194.png"/><Relationship Id="rId15" Type="http://schemas.openxmlformats.org/officeDocument/2006/relationships/image" Target="../media/image35.png"/><Relationship Id="rId36" Type="http://schemas.openxmlformats.org/officeDocument/2006/relationships/image" Target="../media/image56.png"/><Relationship Id="rId57" Type="http://schemas.openxmlformats.org/officeDocument/2006/relationships/image" Target="../media/image77.png"/><Relationship Id="rId106" Type="http://schemas.openxmlformats.org/officeDocument/2006/relationships/image" Target="../media/image126.png"/><Relationship Id="rId127" Type="http://schemas.openxmlformats.org/officeDocument/2006/relationships/image" Target="../media/image147.png"/><Relationship Id="rId10" Type="http://schemas.openxmlformats.org/officeDocument/2006/relationships/image" Target="../media/image30.png"/><Relationship Id="rId31" Type="http://schemas.openxmlformats.org/officeDocument/2006/relationships/image" Target="../media/image51.png"/><Relationship Id="rId52" Type="http://schemas.openxmlformats.org/officeDocument/2006/relationships/image" Target="../media/image72.png"/><Relationship Id="rId73" Type="http://schemas.openxmlformats.org/officeDocument/2006/relationships/image" Target="../media/image93.png"/><Relationship Id="rId78" Type="http://schemas.openxmlformats.org/officeDocument/2006/relationships/image" Target="../media/image98.png"/><Relationship Id="rId94" Type="http://schemas.openxmlformats.org/officeDocument/2006/relationships/image" Target="../media/image114.png"/><Relationship Id="rId99" Type="http://schemas.openxmlformats.org/officeDocument/2006/relationships/image" Target="../media/image119.png"/><Relationship Id="rId101" Type="http://schemas.openxmlformats.org/officeDocument/2006/relationships/image" Target="../media/image121.png"/><Relationship Id="rId122" Type="http://schemas.openxmlformats.org/officeDocument/2006/relationships/image" Target="../media/image142.png"/><Relationship Id="rId143" Type="http://schemas.openxmlformats.org/officeDocument/2006/relationships/image" Target="../media/image163.png"/><Relationship Id="rId148" Type="http://schemas.openxmlformats.org/officeDocument/2006/relationships/image" Target="../media/image168.png"/><Relationship Id="rId164" Type="http://schemas.openxmlformats.org/officeDocument/2006/relationships/image" Target="../media/image184.png"/><Relationship Id="rId169" Type="http://schemas.openxmlformats.org/officeDocument/2006/relationships/image" Target="../media/image18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26" Type="http://schemas.openxmlformats.org/officeDocument/2006/relationships/image" Target="../media/image46.png"/><Relationship Id="rId47" Type="http://schemas.openxmlformats.org/officeDocument/2006/relationships/image" Target="../media/image67.png"/><Relationship Id="rId68" Type="http://schemas.openxmlformats.org/officeDocument/2006/relationships/image" Target="../media/image88.png"/><Relationship Id="rId89" Type="http://schemas.openxmlformats.org/officeDocument/2006/relationships/image" Target="../media/image109.png"/><Relationship Id="rId112" Type="http://schemas.openxmlformats.org/officeDocument/2006/relationships/image" Target="../media/image132.png"/><Relationship Id="rId133" Type="http://schemas.openxmlformats.org/officeDocument/2006/relationships/image" Target="../media/image153.png"/><Relationship Id="rId154" Type="http://schemas.openxmlformats.org/officeDocument/2006/relationships/image" Target="../media/image174.png"/><Relationship Id="rId175" Type="http://schemas.openxmlformats.org/officeDocument/2006/relationships/image" Target="../media/image195.png"/><Relationship Id="rId16" Type="http://schemas.openxmlformats.org/officeDocument/2006/relationships/image" Target="../media/image36.png"/><Relationship Id="rId37" Type="http://schemas.openxmlformats.org/officeDocument/2006/relationships/image" Target="../media/image57.png"/><Relationship Id="rId58" Type="http://schemas.openxmlformats.org/officeDocument/2006/relationships/image" Target="../media/image78.png"/><Relationship Id="rId79" Type="http://schemas.openxmlformats.org/officeDocument/2006/relationships/image" Target="../media/image99.png"/><Relationship Id="rId102" Type="http://schemas.openxmlformats.org/officeDocument/2006/relationships/image" Target="../media/image122.png"/><Relationship Id="rId123" Type="http://schemas.openxmlformats.org/officeDocument/2006/relationships/image" Target="../media/image143.png"/><Relationship Id="rId144" Type="http://schemas.openxmlformats.org/officeDocument/2006/relationships/image" Target="../media/image164.png"/><Relationship Id="rId90" Type="http://schemas.openxmlformats.org/officeDocument/2006/relationships/image" Target="../media/image110.png"/><Relationship Id="rId165" Type="http://schemas.openxmlformats.org/officeDocument/2006/relationships/image" Target="../media/image185.png"/><Relationship Id="rId27" Type="http://schemas.openxmlformats.org/officeDocument/2006/relationships/image" Target="../media/image47.png"/><Relationship Id="rId48" Type="http://schemas.openxmlformats.org/officeDocument/2006/relationships/image" Target="../media/image68.png"/><Relationship Id="rId69" Type="http://schemas.openxmlformats.org/officeDocument/2006/relationships/image" Target="../media/image89.png"/><Relationship Id="rId113" Type="http://schemas.openxmlformats.org/officeDocument/2006/relationships/image" Target="../media/image133.png"/><Relationship Id="rId134" Type="http://schemas.openxmlformats.org/officeDocument/2006/relationships/image" Target="../media/image154.png"/><Relationship Id="rId80" Type="http://schemas.openxmlformats.org/officeDocument/2006/relationships/image" Target="../media/image100.png"/><Relationship Id="rId155" Type="http://schemas.openxmlformats.org/officeDocument/2006/relationships/image" Target="../media/image175.png"/><Relationship Id="rId176" Type="http://schemas.openxmlformats.org/officeDocument/2006/relationships/image" Target="../media/image196.png"/><Relationship Id="rId17" Type="http://schemas.openxmlformats.org/officeDocument/2006/relationships/image" Target="../media/image37.png"/><Relationship Id="rId38" Type="http://schemas.openxmlformats.org/officeDocument/2006/relationships/image" Target="../media/image58.png"/><Relationship Id="rId59" Type="http://schemas.openxmlformats.org/officeDocument/2006/relationships/image" Target="../media/image79.png"/><Relationship Id="rId103" Type="http://schemas.openxmlformats.org/officeDocument/2006/relationships/image" Target="../media/image123.png"/><Relationship Id="rId124" Type="http://schemas.openxmlformats.org/officeDocument/2006/relationships/image" Target="../media/image144.png"/><Relationship Id="rId70" Type="http://schemas.openxmlformats.org/officeDocument/2006/relationships/image" Target="../media/image90.png"/><Relationship Id="rId91" Type="http://schemas.openxmlformats.org/officeDocument/2006/relationships/image" Target="../media/image111.png"/><Relationship Id="rId145" Type="http://schemas.openxmlformats.org/officeDocument/2006/relationships/image" Target="../media/image165.png"/><Relationship Id="rId166" Type="http://schemas.openxmlformats.org/officeDocument/2006/relationships/image" Target="../media/image18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99.jpeg"/><Relationship Id="rId5" Type="http://schemas.openxmlformats.org/officeDocument/2006/relationships/image" Target="../media/image198.png"/><Relationship Id="rId4" Type="http://schemas.openxmlformats.org/officeDocument/2006/relationships/image" Target="../media/image197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641810" y="5707765"/>
            <a:ext cx="954781" cy="954781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298099" y="3539210"/>
            <a:ext cx="3295650" cy="329565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249772" flipV="1">
            <a:off x="995828" y="769471"/>
            <a:ext cx="1588535" cy="1588535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122309" y="3993489"/>
            <a:ext cx="1523216" cy="15232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401" y="575957"/>
            <a:ext cx="7963503" cy="4260474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636040" y="519754"/>
            <a:ext cx="1441767" cy="14417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9913390" y="-197483"/>
            <a:ext cx="2248773" cy="19615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flipH="1">
            <a:off x="-370177" y="-593507"/>
            <a:ext cx="3745997" cy="3745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7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组合 3"/>
          <p:cNvPicPr/>
          <p:nvPr/>
        </p:nvPicPr>
        <p:blipFill>
          <a:blip r:embed="rId4"/>
          <a:stretch>
            <a:fillRect/>
          </a:stretch>
        </p:blipFill>
        <p:spPr>
          <a:xfrm>
            <a:off x="1686946" y="1141956"/>
            <a:ext cx="1384300" cy="18034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" name="组合 8"/>
          <p:cNvPicPr/>
          <p:nvPr/>
        </p:nvPicPr>
        <p:blipFill>
          <a:blip r:embed="rId5"/>
          <a:stretch>
            <a:fillRect/>
          </a:stretch>
        </p:blipFill>
        <p:spPr>
          <a:xfrm>
            <a:off x="4334444" y="1141956"/>
            <a:ext cx="1384300" cy="1803400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</p:pic>
      <p:pic>
        <p:nvPicPr>
          <p:cNvPr id="4" name="组合 13"/>
          <p:cNvPicPr/>
          <p:nvPr/>
        </p:nvPicPr>
        <p:blipFill>
          <a:blip r:embed="rId6"/>
          <a:stretch>
            <a:fillRect/>
          </a:stretch>
        </p:blipFill>
        <p:spPr>
          <a:xfrm>
            <a:off x="6901885" y="1141956"/>
            <a:ext cx="1389062" cy="18034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5" name="组合 18"/>
          <p:cNvPicPr/>
          <p:nvPr/>
        </p:nvPicPr>
        <p:blipFill>
          <a:blip r:embed="rId7"/>
          <a:stretch>
            <a:fillRect/>
          </a:stretch>
        </p:blipFill>
        <p:spPr>
          <a:xfrm>
            <a:off x="9387002" y="1141956"/>
            <a:ext cx="1390650" cy="1803400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1372168" y="3923256"/>
            <a:ext cx="19558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请在此处填入你需要的内容。请在此处填入你需要的内容。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文本框 24"/>
          <p:cNvSpPr txBox="1"/>
          <p:nvPr/>
        </p:nvSpPr>
        <p:spPr>
          <a:xfrm>
            <a:off x="1182804" y="3418431"/>
            <a:ext cx="2311400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1427731" y="3762919"/>
            <a:ext cx="1846262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9" name="矩形 8"/>
          <p:cNvSpPr/>
          <p:nvPr/>
        </p:nvSpPr>
        <p:spPr>
          <a:xfrm>
            <a:off x="4020799" y="3923256"/>
            <a:ext cx="1957387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请在此处填入你需要的内容。请在此处填入你需要的内容。</a:t>
            </a:r>
          </a:p>
        </p:txBody>
      </p:sp>
      <p:sp>
        <p:nvSpPr>
          <p:cNvPr id="10" name="文本框 27"/>
          <p:cNvSpPr txBox="1"/>
          <p:nvPr/>
        </p:nvSpPr>
        <p:spPr>
          <a:xfrm>
            <a:off x="3831433" y="3418431"/>
            <a:ext cx="2312988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4076361" y="3762919"/>
            <a:ext cx="1846263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2" name="矩形 11"/>
          <p:cNvSpPr/>
          <p:nvPr/>
        </p:nvSpPr>
        <p:spPr>
          <a:xfrm>
            <a:off x="6649923" y="3923256"/>
            <a:ext cx="19558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。请在此处填入你需要的内容。请在此处填入你需要的内容。</a:t>
            </a:r>
          </a:p>
        </p:txBody>
      </p:sp>
      <p:sp>
        <p:nvSpPr>
          <p:cNvPr id="13" name="文本框 30"/>
          <p:cNvSpPr txBox="1"/>
          <p:nvPr/>
        </p:nvSpPr>
        <p:spPr>
          <a:xfrm>
            <a:off x="6487998" y="3418431"/>
            <a:ext cx="2312988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6703898" y="3762919"/>
            <a:ext cx="1846263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5" name="矩形 14"/>
          <p:cNvSpPr/>
          <p:nvPr/>
        </p:nvSpPr>
        <p:spPr>
          <a:xfrm>
            <a:off x="9117804" y="3923256"/>
            <a:ext cx="19558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请在此处填入你需要的内容。请在此处填入你需要的内容。</a:t>
            </a:r>
          </a:p>
        </p:txBody>
      </p:sp>
      <p:sp>
        <p:nvSpPr>
          <p:cNvPr id="16" name="文本框 33"/>
          <p:cNvSpPr txBox="1"/>
          <p:nvPr/>
        </p:nvSpPr>
        <p:spPr>
          <a:xfrm>
            <a:off x="8957467" y="3418431"/>
            <a:ext cx="2312987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9173367" y="3762919"/>
            <a:ext cx="1846262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001760" y="0"/>
            <a:ext cx="4692200" cy="47920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911964" y="663791"/>
            <a:ext cx="752836" cy="95633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44421" y="228001"/>
            <a:ext cx="589208" cy="4964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3386601" y="4028729"/>
            <a:ext cx="589208" cy="5408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10188444" y="451983"/>
            <a:ext cx="589208" cy="5448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30">
        <p15:prstTrans prst="drape"/>
      </p:transition>
    </mc:Choice>
    <mc:Fallback xmlns="">
      <p:transition spd="slow" advTm="1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3185" y="-177314"/>
            <a:ext cx="3657298" cy="3663393"/>
          </a:xfrm>
          <a:prstGeom prst="rect">
            <a:avLst/>
          </a:prstGeom>
        </p:spPr>
      </p:pic>
      <p:sp>
        <p:nvSpPr>
          <p:cNvPr id="2" name="Freeform 5"/>
          <p:cNvSpPr/>
          <p:nvPr/>
        </p:nvSpPr>
        <p:spPr>
          <a:xfrm>
            <a:off x="6825456" y="3311317"/>
            <a:ext cx="4032250" cy="1844675"/>
          </a:xfrm>
          <a:custGeom>
            <a:avLst/>
            <a:gdLst/>
            <a:ahLst/>
            <a:cxnLst>
              <a:cxn ang="0">
                <a:pos x="966917" y="503093"/>
              </a:cxn>
              <a:cxn ang="0">
                <a:pos x="1193217" y="536633"/>
              </a:cxn>
              <a:cxn ang="0">
                <a:pos x="2016125" y="0"/>
              </a:cxn>
              <a:cxn ang="0">
                <a:pos x="2839033" y="536633"/>
              </a:cxn>
              <a:cxn ang="0">
                <a:pos x="3085906" y="503093"/>
              </a:cxn>
              <a:cxn ang="0">
                <a:pos x="3785378" y="1090035"/>
              </a:cxn>
              <a:cxn ang="0">
                <a:pos x="3785378" y="1173884"/>
              </a:cxn>
              <a:cxn ang="0">
                <a:pos x="4032250" y="1492510"/>
              </a:cxn>
              <a:cxn ang="0">
                <a:pos x="3600223" y="1844675"/>
              </a:cxn>
              <a:cxn ang="0">
                <a:pos x="2221852" y="1844675"/>
              </a:cxn>
              <a:cxn ang="0">
                <a:pos x="2221852" y="1039726"/>
              </a:cxn>
              <a:cxn ang="0">
                <a:pos x="2489297" y="1257733"/>
              </a:cxn>
              <a:cxn ang="0">
                <a:pos x="2777315" y="1257733"/>
              </a:cxn>
              <a:cxn ang="0">
                <a:pos x="2777315" y="1257733"/>
              </a:cxn>
              <a:cxn ang="0">
                <a:pos x="2777315" y="1022956"/>
              </a:cxn>
              <a:cxn ang="0">
                <a:pos x="2160134" y="519863"/>
              </a:cxn>
              <a:cxn ang="0">
                <a:pos x="2036698" y="486323"/>
              </a:cxn>
              <a:cxn ang="0">
                <a:pos x="2016125" y="486323"/>
              </a:cxn>
              <a:cxn ang="0">
                <a:pos x="2016125" y="486323"/>
              </a:cxn>
              <a:cxn ang="0">
                <a:pos x="1872116" y="519863"/>
              </a:cxn>
              <a:cxn ang="0">
                <a:pos x="1275508" y="1022956"/>
              </a:cxn>
              <a:cxn ang="0">
                <a:pos x="1275508" y="1257733"/>
              </a:cxn>
              <a:cxn ang="0">
                <a:pos x="1275508" y="1257733"/>
              </a:cxn>
              <a:cxn ang="0">
                <a:pos x="1563526" y="1257733"/>
              </a:cxn>
              <a:cxn ang="0">
                <a:pos x="1830971" y="1039726"/>
              </a:cxn>
              <a:cxn ang="0">
                <a:pos x="1830971" y="1844675"/>
              </a:cxn>
              <a:cxn ang="0">
                <a:pos x="432027" y="1844675"/>
              </a:cxn>
              <a:cxn ang="0">
                <a:pos x="0" y="1492510"/>
              </a:cxn>
              <a:cxn ang="0">
                <a:pos x="267445" y="1173884"/>
              </a:cxn>
              <a:cxn ang="0">
                <a:pos x="267445" y="1090035"/>
              </a:cxn>
              <a:cxn ang="0">
                <a:pos x="966917" y="503093"/>
              </a:cxn>
            </a:cxnLst>
            <a:rect l="0" t="0" r="0" b="0"/>
            <a:pathLst>
              <a:path w="196" h="110">
                <a:moveTo>
                  <a:pt x="47" y="30"/>
                </a:moveTo>
                <a:cubicBezTo>
                  <a:pt x="51" y="30"/>
                  <a:pt x="55" y="31"/>
                  <a:pt x="58" y="32"/>
                </a:cubicBezTo>
                <a:cubicBezTo>
                  <a:pt x="63" y="14"/>
                  <a:pt x="79" y="0"/>
                  <a:pt x="98" y="0"/>
                </a:cubicBezTo>
                <a:cubicBezTo>
                  <a:pt x="118" y="0"/>
                  <a:pt x="134" y="14"/>
                  <a:pt x="138" y="32"/>
                </a:cubicBezTo>
                <a:cubicBezTo>
                  <a:pt x="142" y="31"/>
                  <a:pt x="146" y="30"/>
                  <a:pt x="150" y="30"/>
                </a:cubicBezTo>
                <a:cubicBezTo>
                  <a:pt x="169" y="30"/>
                  <a:pt x="184" y="46"/>
                  <a:pt x="184" y="65"/>
                </a:cubicBezTo>
                <a:cubicBezTo>
                  <a:pt x="184" y="66"/>
                  <a:pt x="184" y="68"/>
                  <a:pt x="184" y="70"/>
                </a:cubicBezTo>
                <a:cubicBezTo>
                  <a:pt x="191" y="73"/>
                  <a:pt x="196" y="81"/>
                  <a:pt x="196" y="89"/>
                </a:cubicBezTo>
                <a:cubicBezTo>
                  <a:pt x="196" y="101"/>
                  <a:pt x="187" y="110"/>
                  <a:pt x="175" y="110"/>
                </a:cubicBezTo>
                <a:cubicBezTo>
                  <a:pt x="108" y="110"/>
                  <a:pt x="108" y="110"/>
                  <a:pt x="108" y="110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21" y="75"/>
                  <a:pt x="121" y="75"/>
                  <a:pt x="121" y="75"/>
                </a:cubicBezTo>
                <a:cubicBezTo>
                  <a:pt x="125" y="78"/>
                  <a:pt x="131" y="78"/>
                  <a:pt x="135" y="75"/>
                </a:cubicBezTo>
                <a:cubicBezTo>
                  <a:pt x="135" y="75"/>
                  <a:pt x="135" y="75"/>
                  <a:pt x="135" y="75"/>
                </a:cubicBezTo>
                <a:cubicBezTo>
                  <a:pt x="138" y="71"/>
                  <a:pt x="138" y="65"/>
                  <a:pt x="135" y="61"/>
                </a:cubicBezTo>
                <a:cubicBezTo>
                  <a:pt x="105" y="31"/>
                  <a:pt x="105" y="31"/>
                  <a:pt x="105" y="31"/>
                </a:cubicBezTo>
                <a:cubicBezTo>
                  <a:pt x="104" y="30"/>
                  <a:pt x="101" y="29"/>
                  <a:pt x="99" y="29"/>
                </a:cubicBezTo>
                <a:cubicBezTo>
                  <a:pt x="98" y="28"/>
                  <a:pt x="98" y="28"/>
                  <a:pt x="98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6" y="29"/>
                  <a:pt x="93" y="30"/>
                  <a:pt x="91" y="31"/>
                </a:cubicBezTo>
                <a:cubicBezTo>
                  <a:pt x="62" y="61"/>
                  <a:pt x="62" y="61"/>
                  <a:pt x="62" y="61"/>
                </a:cubicBezTo>
                <a:cubicBezTo>
                  <a:pt x="58" y="65"/>
                  <a:pt x="58" y="71"/>
                  <a:pt x="62" y="75"/>
                </a:cubicBezTo>
                <a:cubicBezTo>
                  <a:pt x="62" y="75"/>
                  <a:pt x="62" y="75"/>
                  <a:pt x="62" y="75"/>
                </a:cubicBezTo>
                <a:cubicBezTo>
                  <a:pt x="66" y="78"/>
                  <a:pt x="72" y="78"/>
                  <a:pt x="76" y="75"/>
                </a:cubicBezTo>
                <a:cubicBezTo>
                  <a:pt x="89" y="62"/>
                  <a:pt x="89" y="62"/>
                  <a:pt x="89" y="62"/>
                </a:cubicBezTo>
                <a:cubicBezTo>
                  <a:pt x="89" y="110"/>
                  <a:pt x="89" y="110"/>
                  <a:pt x="89" y="110"/>
                </a:cubicBezTo>
                <a:cubicBezTo>
                  <a:pt x="21" y="110"/>
                  <a:pt x="21" y="110"/>
                  <a:pt x="21" y="110"/>
                </a:cubicBezTo>
                <a:cubicBezTo>
                  <a:pt x="10" y="110"/>
                  <a:pt x="0" y="101"/>
                  <a:pt x="0" y="89"/>
                </a:cubicBezTo>
                <a:cubicBezTo>
                  <a:pt x="0" y="81"/>
                  <a:pt x="6" y="73"/>
                  <a:pt x="13" y="70"/>
                </a:cubicBezTo>
                <a:cubicBezTo>
                  <a:pt x="13" y="68"/>
                  <a:pt x="13" y="66"/>
                  <a:pt x="13" y="65"/>
                </a:cubicBezTo>
                <a:cubicBezTo>
                  <a:pt x="13" y="46"/>
                  <a:pt x="28" y="30"/>
                  <a:pt x="47" y="30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" name="Freeform 6"/>
          <p:cNvSpPr/>
          <p:nvPr/>
        </p:nvSpPr>
        <p:spPr>
          <a:xfrm>
            <a:off x="1343025" y="3311317"/>
            <a:ext cx="4141788" cy="1876425"/>
          </a:xfrm>
          <a:custGeom>
            <a:avLst/>
            <a:gdLst/>
            <a:ahLst/>
            <a:cxnLst>
              <a:cxn ang="0">
                <a:pos x="993184" y="499232"/>
              </a:cxn>
              <a:cxn ang="0">
                <a:pos x="1225631" y="516447"/>
              </a:cxn>
              <a:cxn ang="0">
                <a:pos x="1859578" y="0"/>
              </a:cxn>
              <a:cxn ang="0">
                <a:pos x="1859578" y="1015680"/>
              </a:cxn>
              <a:cxn ang="0">
                <a:pos x="1605999" y="791886"/>
              </a:cxn>
              <a:cxn ang="0">
                <a:pos x="1310157" y="791886"/>
              </a:cxn>
              <a:cxn ang="0">
                <a:pos x="1310157" y="791886"/>
              </a:cxn>
              <a:cxn ang="0">
                <a:pos x="1310157" y="1032894"/>
              </a:cxn>
              <a:cxn ang="0">
                <a:pos x="1922973" y="1532127"/>
              </a:cxn>
              <a:cxn ang="0">
                <a:pos x="2070894" y="1583772"/>
              </a:cxn>
              <a:cxn ang="0">
                <a:pos x="2070894" y="1583772"/>
              </a:cxn>
              <a:cxn ang="0">
                <a:pos x="2070894" y="1583772"/>
              </a:cxn>
              <a:cxn ang="0">
                <a:pos x="2218815" y="1532127"/>
              </a:cxn>
              <a:cxn ang="0">
                <a:pos x="2831631" y="1032894"/>
              </a:cxn>
              <a:cxn ang="0">
                <a:pos x="2831631" y="791886"/>
              </a:cxn>
              <a:cxn ang="0">
                <a:pos x="2831631" y="791886"/>
              </a:cxn>
              <a:cxn ang="0">
                <a:pos x="2556920" y="791886"/>
              </a:cxn>
              <a:cxn ang="0">
                <a:pos x="2282210" y="1015680"/>
              </a:cxn>
              <a:cxn ang="0">
                <a:pos x="2282210" y="0"/>
              </a:cxn>
              <a:cxn ang="0">
                <a:pos x="2916157" y="516447"/>
              </a:cxn>
              <a:cxn ang="0">
                <a:pos x="3148604" y="499232"/>
              </a:cxn>
              <a:cxn ang="0">
                <a:pos x="3888209" y="1084539"/>
              </a:cxn>
              <a:cxn ang="0">
                <a:pos x="3867078" y="1170614"/>
              </a:cxn>
              <a:cxn ang="0">
                <a:pos x="4141788" y="1514912"/>
              </a:cxn>
              <a:cxn ang="0">
                <a:pos x="3698025" y="1876425"/>
              </a:cxn>
              <a:cxn ang="0">
                <a:pos x="443763" y="1876425"/>
              </a:cxn>
              <a:cxn ang="0">
                <a:pos x="0" y="1514912"/>
              </a:cxn>
              <a:cxn ang="0">
                <a:pos x="274710" y="1170614"/>
              </a:cxn>
              <a:cxn ang="0">
                <a:pos x="253579" y="1084539"/>
              </a:cxn>
              <a:cxn ang="0">
                <a:pos x="993184" y="499232"/>
              </a:cxn>
            </a:cxnLst>
            <a:rect l="0" t="0" r="0" b="0"/>
            <a:pathLst>
              <a:path w="196" h="109">
                <a:moveTo>
                  <a:pt x="47" y="29"/>
                </a:moveTo>
                <a:cubicBezTo>
                  <a:pt x="51" y="29"/>
                  <a:pt x="55" y="29"/>
                  <a:pt x="58" y="30"/>
                </a:cubicBezTo>
                <a:cubicBezTo>
                  <a:pt x="62" y="15"/>
                  <a:pt x="73" y="3"/>
                  <a:pt x="88" y="0"/>
                </a:cubicBezTo>
                <a:cubicBezTo>
                  <a:pt x="88" y="59"/>
                  <a:pt x="88" y="59"/>
                  <a:pt x="88" y="59"/>
                </a:cubicBezTo>
                <a:cubicBezTo>
                  <a:pt x="76" y="46"/>
                  <a:pt x="76" y="46"/>
                  <a:pt x="76" y="46"/>
                </a:cubicBezTo>
                <a:cubicBezTo>
                  <a:pt x="72" y="42"/>
                  <a:pt x="66" y="42"/>
                  <a:pt x="62" y="46"/>
                </a:cubicBezTo>
                <a:cubicBezTo>
                  <a:pt x="62" y="46"/>
                  <a:pt x="62" y="46"/>
                  <a:pt x="62" y="46"/>
                </a:cubicBezTo>
                <a:cubicBezTo>
                  <a:pt x="58" y="50"/>
                  <a:pt x="58" y="56"/>
                  <a:pt x="62" y="60"/>
                </a:cubicBezTo>
                <a:cubicBezTo>
                  <a:pt x="91" y="89"/>
                  <a:pt x="91" y="89"/>
                  <a:pt x="91" y="89"/>
                </a:cubicBezTo>
                <a:cubicBezTo>
                  <a:pt x="93" y="91"/>
                  <a:pt x="95" y="92"/>
                  <a:pt x="98" y="92"/>
                </a:cubicBezTo>
                <a:cubicBezTo>
                  <a:pt x="98" y="92"/>
                  <a:pt x="98" y="92"/>
                  <a:pt x="98" y="92"/>
                </a:cubicBezTo>
                <a:cubicBezTo>
                  <a:pt x="98" y="92"/>
                  <a:pt x="98" y="92"/>
                  <a:pt x="98" y="92"/>
                </a:cubicBezTo>
                <a:cubicBezTo>
                  <a:pt x="101" y="92"/>
                  <a:pt x="103" y="91"/>
                  <a:pt x="105" y="89"/>
                </a:cubicBezTo>
                <a:cubicBezTo>
                  <a:pt x="134" y="60"/>
                  <a:pt x="134" y="60"/>
                  <a:pt x="134" y="60"/>
                </a:cubicBezTo>
                <a:cubicBezTo>
                  <a:pt x="138" y="56"/>
                  <a:pt x="138" y="50"/>
                  <a:pt x="134" y="46"/>
                </a:cubicBezTo>
                <a:cubicBezTo>
                  <a:pt x="134" y="46"/>
                  <a:pt x="134" y="46"/>
                  <a:pt x="134" y="46"/>
                </a:cubicBezTo>
                <a:cubicBezTo>
                  <a:pt x="131" y="42"/>
                  <a:pt x="124" y="42"/>
                  <a:pt x="121" y="46"/>
                </a:cubicBezTo>
                <a:cubicBezTo>
                  <a:pt x="108" y="59"/>
                  <a:pt x="108" y="59"/>
                  <a:pt x="108" y="59"/>
                </a:cubicBezTo>
                <a:cubicBezTo>
                  <a:pt x="108" y="0"/>
                  <a:pt x="108" y="0"/>
                  <a:pt x="108" y="0"/>
                </a:cubicBezTo>
                <a:cubicBezTo>
                  <a:pt x="123" y="3"/>
                  <a:pt x="135" y="15"/>
                  <a:pt x="138" y="30"/>
                </a:cubicBezTo>
                <a:cubicBezTo>
                  <a:pt x="142" y="29"/>
                  <a:pt x="145" y="29"/>
                  <a:pt x="149" y="29"/>
                </a:cubicBezTo>
                <a:cubicBezTo>
                  <a:pt x="168" y="29"/>
                  <a:pt x="184" y="44"/>
                  <a:pt x="184" y="63"/>
                </a:cubicBezTo>
                <a:cubicBezTo>
                  <a:pt x="184" y="65"/>
                  <a:pt x="184" y="67"/>
                  <a:pt x="183" y="68"/>
                </a:cubicBezTo>
                <a:cubicBezTo>
                  <a:pt x="191" y="72"/>
                  <a:pt x="196" y="79"/>
                  <a:pt x="196" y="88"/>
                </a:cubicBezTo>
                <a:cubicBezTo>
                  <a:pt x="196" y="99"/>
                  <a:pt x="187" y="109"/>
                  <a:pt x="175" y="109"/>
                </a:cubicBezTo>
                <a:cubicBezTo>
                  <a:pt x="21" y="109"/>
                  <a:pt x="21" y="109"/>
                  <a:pt x="21" y="109"/>
                </a:cubicBezTo>
                <a:cubicBezTo>
                  <a:pt x="10" y="109"/>
                  <a:pt x="0" y="99"/>
                  <a:pt x="0" y="88"/>
                </a:cubicBezTo>
                <a:cubicBezTo>
                  <a:pt x="0" y="79"/>
                  <a:pt x="5" y="72"/>
                  <a:pt x="13" y="68"/>
                </a:cubicBezTo>
                <a:cubicBezTo>
                  <a:pt x="13" y="67"/>
                  <a:pt x="12" y="65"/>
                  <a:pt x="12" y="63"/>
                </a:cubicBezTo>
                <a:cubicBezTo>
                  <a:pt x="12" y="44"/>
                  <a:pt x="28" y="29"/>
                  <a:pt x="47" y="29"/>
                </a:cubicBezTo>
                <a:close/>
              </a:path>
            </a:pathLst>
          </a:custGeom>
          <a:solidFill>
            <a:srgbClr val="E6212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776412" y="1654383"/>
            <a:ext cx="4338638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。请在此处填入你需要的内容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不止创新。请在此处填入你需要的内容。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1776412" y="1059071"/>
            <a:ext cx="205898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1874837" y="1568658"/>
            <a:ext cx="2070100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diamond" w="med" len="med"/>
            <a:tailEnd type="none" w="med" len="med"/>
          </a:ln>
        </p:spPr>
      </p:cxnSp>
      <p:sp>
        <p:nvSpPr>
          <p:cNvPr id="7" name="矩形 6"/>
          <p:cNvSpPr/>
          <p:nvPr/>
        </p:nvSpPr>
        <p:spPr>
          <a:xfrm>
            <a:off x="6672262" y="1654383"/>
            <a:ext cx="4338638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。请在此处填入你需要的内容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不止创新。请在此处填入你需要的内容。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文本框 12"/>
          <p:cNvSpPr txBox="1"/>
          <p:nvPr/>
        </p:nvSpPr>
        <p:spPr>
          <a:xfrm>
            <a:off x="6672262" y="1059071"/>
            <a:ext cx="205898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770687" y="1568658"/>
            <a:ext cx="2071688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diamond" w="med" len="med"/>
            <a:tailEnd type="none" w="med" len="med"/>
          </a:ln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362477" y="63464"/>
            <a:ext cx="2990458" cy="26084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520489" y="-23768"/>
            <a:ext cx="2402512" cy="24063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5720522" y="3142213"/>
            <a:ext cx="816298" cy="6877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3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61" y="-513913"/>
            <a:ext cx="11620771" cy="6017174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1990474" y="1248320"/>
            <a:ext cx="2663825" cy="266382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70199" y="3189832"/>
            <a:ext cx="2932112" cy="471488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solidFill>
              <a:schemeClr val="bg1"/>
            </a:solidFill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70199" y="2411957"/>
            <a:ext cx="2932112" cy="471488"/>
          </a:xfrm>
          <a:prstGeom prst="rect">
            <a:avLst/>
          </a:prstGeom>
          <a:solidFill>
            <a:schemeClr val="bg1">
              <a:lumMod val="95000"/>
              <a:alpha val="29803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70199" y="1680120"/>
            <a:ext cx="2932112" cy="471487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noFill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文本框 17"/>
          <p:cNvSpPr txBox="1"/>
          <p:nvPr/>
        </p:nvSpPr>
        <p:spPr>
          <a:xfrm>
            <a:off x="4252661" y="1642020"/>
            <a:ext cx="617538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8"/>
          <p:cNvSpPr txBox="1"/>
          <p:nvPr/>
        </p:nvSpPr>
        <p:spPr>
          <a:xfrm>
            <a:off x="4870199" y="1743620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活动背景介绍</a:t>
            </a:r>
          </a:p>
        </p:txBody>
      </p:sp>
      <p:sp>
        <p:nvSpPr>
          <p:cNvPr id="8" name="文本框 19"/>
          <p:cNvSpPr txBox="1"/>
          <p:nvPr/>
        </p:nvSpPr>
        <p:spPr>
          <a:xfrm>
            <a:off x="4870199" y="2484982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活动受众分析</a:t>
            </a:r>
          </a:p>
        </p:txBody>
      </p:sp>
      <p:sp>
        <p:nvSpPr>
          <p:cNvPr id="9" name="文本框 20"/>
          <p:cNvSpPr txBox="1"/>
          <p:nvPr/>
        </p:nvSpPr>
        <p:spPr>
          <a:xfrm>
            <a:off x="4878221" y="3276532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活动执行流程</a:t>
            </a:r>
          </a:p>
        </p:txBody>
      </p:sp>
      <p:sp>
        <p:nvSpPr>
          <p:cNvPr id="10" name="文本框 21"/>
          <p:cNvSpPr txBox="1"/>
          <p:nvPr/>
        </p:nvSpPr>
        <p:spPr>
          <a:xfrm>
            <a:off x="4252661" y="2386557"/>
            <a:ext cx="617538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2"/>
          <p:cNvSpPr txBox="1"/>
          <p:nvPr/>
        </p:nvSpPr>
        <p:spPr>
          <a:xfrm>
            <a:off x="4252661" y="3143795"/>
            <a:ext cx="61753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401511" y="1068932"/>
            <a:ext cx="1223963" cy="1223963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13" name="文本框 23"/>
          <p:cNvSpPr txBox="1"/>
          <p:nvPr/>
        </p:nvSpPr>
        <p:spPr>
          <a:xfrm>
            <a:off x="1652336" y="1508670"/>
            <a:ext cx="1947863" cy="11382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  <a:p>
            <a:pPr marL="0" lvl="0" indent="0" algn="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0"/>
          <p:cNvSpPr txBox="1"/>
          <p:nvPr/>
        </p:nvSpPr>
        <p:spPr>
          <a:xfrm>
            <a:off x="4878221" y="3941745"/>
            <a:ext cx="2932112" cy="441325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noFill/>
          </a:ln>
        </p:spPr>
        <p:txBody>
          <a:bodyPr anchor="ctr"/>
          <a:lstStyle>
            <a:defPPr>
              <a:defRPr lang="en-US"/>
            </a:defPPr>
            <a:lvl1pPr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685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2pPr>
            <a:lvl3pPr marL="1143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4pPr>
            <a:lvl5pPr marL="20574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5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活动经费预算</a:t>
            </a:r>
          </a:p>
        </p:txBody>
      </p:sp>
      <p:sp>
        <p:nvSpPr>
          <p:cNvPr id="15" name="文本框 22"/>
          <p:cNvSpPr txBox="1"/>
          <p:nvPr/>
        </p:nvSpPr>
        <p:spPr>
          <a:xfrm>
            <a:off x="4260683" y="3873710"/>
            <a:ext cx="61753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025101" y="2754788"/>
            <a:ext cx="2932111" cy="32855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682905" y="-502939"/>
            <a:ext cx="3616501" cy="3285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586288" y="153496"/>
            <a:ext cx="1906751" cy="166318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86280" y="3101994"/>
            <a:ext cx="2932111" cy="32169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0668849">
            <a:off x="8761488" y="1667100"/>
            <a:ext cx="590536" cy="4975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5">
        <p15:prstTrans prst="drape"/>
      </p:transition>
    </mc:Choice>
    <mc:Fallback xmlns="">
      <p:transition spd="slow" advTm="1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/>
          <p:nvPr/>
        </p:nvSpPr>
        <p:spPr>
          <a:xfrm>
            <a:off x="6687344" y="1919288"/>
            <a:ext cx="2371725" cy="1090612"/>
          </a:xfrm>
          <a:custGeom>
            <a:avLst/>
            <a:gdLst>
              <a:gd name="txL" fmla="*/ 0 w 1578818"/>
              <a:gd name="txT" fmla="*/ 0 h 726152"/>
              <a:gd name="txR" fmla="*/ 1578818 w 1578818"/>
              <a:gd name="txB" fmla="*/ 726152 h 726152"/>
            </a:gdLst>
            <a:ahLst/>
            <a:cxnLst>
              <a:cxn ang="0">
                <a:pos x="793082" y="70"/>
              </a:cxn>
              <a:cxn ang="0">
                <a:pos x="1578818" y="336058"/>
              </a:cxn>
              <a:cxn ang="0">
                <a:pos x="1179621" y="726152"/>
              </a:cxn>
              <a:cxn ang="0">
                <a:pos x="786816" y="558185"/>
              </a:cxn>
              <a:cxn ang="0">
                <a:pos x="390338" y="717290"/>
              </a:cxn>
              <a:cxn ang="0">
                <a:pos x="0" y="318331"/>
              </a:cxn>
              <a:cxn ang="0">
                <a:pos x="793082" y="70"/>
              </a:cxn>
            </a:cxnLst>
            <a:rect l="txL" t="txT" r="txR" b="txB"/>
            <a:pathLst>
              <a:path w="1578818" h="726152">
                <a:moveTo>
                  <a:pt x="793082" y="70"/>
                </a:moveTo>
                <a:cubicBezTo>
                  <a:pt x="1089195" y="3395"/>
                  <a:pt x="1371850" y="124260"/>
                  <a:pt x="1578818" y="336058"/>
                </a:cubicBezTo>
                <a:lnTo>
                  <a:pt x="1179621" y="726152"/>
                </a:lnTo>
                <a:cubicBezTo>
                  <a:pt x="1076153" y="620270"/>
                  <a:pt x="934849" y="559847"/>
                  <a:pt x="786816" y="558185"/>
                </a:cubicBezTo>
                <a:cubicBezTo>
                  <a:pt x="638783" y="556523"/>
                  <a:pt x="496157" y="613758"/>
                  <a:pt x="390338" y="717290"/>
                </a:cubicBezTo>
                <a:lnTo>
                  <a:pt x="0" y="318331"/>
                </a:lnTo>
                <a:cubicBezTo>
                  <a:pt x="211672" y="111234"/>
                  <a:pt x="496968" y="-3255"/>
                  <a:pt x="793082" y="7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10" name="矩形 4"/>
          <p:cNvSpPr/>
          <p:nvPr/>
        </p:nvSpPr>
        <p:spPr>
          <a:xfrm flipV="1">
            <a:off x="4739481" y="2555875"/>
            <a:ext cx="2371725" cy="1092200"/>
          </a:xfrm>
          <a:custGeom>
            <a:avLst/>
            <a:gdLst>
              <a:gd name="txL" fmla="*/ 0 w 1578818"/>
              <a:gd name="txT" fmla="*/ 0 h 726152"/>
              <a:gd name="txR" fmla="*/ 1578818 w 1578818"/>
              <a:gd name="txB" fmla="*/ 726152 h 726152"/>
            </a:gdLst>
            <a:ahLst/>
            <a:cxnLst>
              <a:cxn ang="0">
                <a:pos x="793082" y="70"/>
              </a:cxn>
              <a:cxn ang="0">
                <a:pos x="1578818" y="336058"/>
              </a:cxn>
              <a:cxn ang="0">
                <a:pos x="1179621" y="726152"/>
              </a:cxn>
              <a:cxn ang="0">
                <a:pos x="786816" y="558185"/>
              </a:cxn>
              <a:cxn ang="0">
                <a:pos x="390338" y="717290"/>
              </a:cxn>
              <a:cxn ang="0">
                <a:pos x="0" y="318331"/>
              </a:cxn>
              <a:cxn ang="0">
                <a:pos x="793082" y="70"/>
              </a:cxn>
            </a:cxnLst>
            <a:rect l="txL" t="txT" r="txR" b="txB"/>
            <a:pathLst>
              <a:path w="1578818" h="726152">
                <a:moveTo>
                  <a:pt x="793082" y="70"/>
                </a:moveTo>
                <a:cubicBezTo>
                  <a:pt x="1089195" y="3395"/>
                  <a:pt x="1371850" y="124260"/>
                  <a:pt x="1578818" y="336058"/>
                </a:cubicBezTo>
                <a:lnTo>
                  <a:pt x="1179621" y="726152"/>
                </a:lnTo>
                <a:cubicBezTo>
                  <a:pt x="1076153" y="620270"/>
                  <a:pt x="934849" y="559847"/>
                  <a:pt x="786816" y="558185"/>
                </a:cubicBezTo>
                <a:cubicBezTo>
                  <a:pt x="638783" y="556523"/>
                  <a:pt x="496157" y="613758"/>
                  <a:pt x="390338" y="717290"/>
                </a:cubicBezTo>
                <a:lnTo>
                  <a:pt x="0" y="318331"/>
                </a:lnTo>
                <a:cubicBezTo>
                  <a:pt x="211672" y="111234"/>
                  <a:pt x="496968" y="-3255"/>
                  <a:pt x="793082" y="7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11" name="矩形 4"/>
          <p:cNvSpPr/>
          <p:nvPr/>
        </p:nvSpPr>
        <p:spPr>
          <a:xfrm flipV="1">
            <a:off x="8635206" y="2555875"/>
            <a:ext cx="2371725" cy="1092200"/>
          </a:xfrm>
          <a:custGeom>
            <a:avLst/>
            <a:gdLst>
              <a:gd name="txL" fmla="*/ 0 w 1578818"/>
              <a:gd name="txT" fmla="*/ 0 h 726152"/>
              <a:gd name="txR" fmla="*/ 1578818 w 1578818"/>
              <a:gd name="txB" fmla="*/ 726152 h 726152"/>
            </a:gdLst>
            <a:ahLst/>
            <a:cxnLst>
              <a:cxn ang="0">
                <a:pos x="793082" y="70"/>
              </a:cxn>
              <a:cxn ang="0">
                <a:pos x="1578818" y="336058"/>
              </a:cxn>
              <a:cxn ang="0">
                <a:pos x="1179621" y="726152"/>
              </a:cxn>
              <a:cxn ang="0">
                <a:pos x="786816" y="558185"/>
              </a:cxn>
              <a:cxn ang="0">
                <a:pos x="390338" y="717290"/>
              </a:cxn>
              <a:cxn ang="0">
                <a:pos x="0" y="318331"/>
              </a:cxn>
              <a:cxn ang="0">
                <a:pos x="793082" y="70"/>
              </a:cxn>
            </a:cxnLst>
            <a:rect l="txL" t="txT" r="txR" b="txB"/>
            <a:pathLst>
              <a:path w="1578818" h="726152">
                <a:moveTo>
                  <a:pt x="793082" y="70"/>
                </a:moveTo>
                <a:cubicBezTo>
                  <a:pt x="1089195" y="3395"/>
                  <a:pt x="1371850" y="124260"/>
                  <a:pt x="1578818" y="336058"/>
                </a:cubicBezTo>
                <a:lnTo>
                  <a:pt x="1179621" y="726152"/>
                </a:lnTo>
                <a:cubicBezTo>
                  <a:pt x="1076153" y="620270"/>
                  <a:pt x="934849" y="559847"/>
                  <a:pt x="786816" y="558185"/>
                </a:cubicBezTo>
                <a:cubicBezTo>
                  <a:pt x="638783" y="556523"/>
                  <a:pt x="496157" y="613758"/>
                  <a:pt x="390338" y="717290"/>
                </a:cubicBezTo>
                <a:lnTo>
                  <a:pt x="0" y="318331"/>
                </a:lnTo>
                <a:cubicBezTo>
                  <a:pt x="211672" y="111234"/>
                  <a:pt x="496968" y="-3255"/>
                  <a:pt x="793082" y="7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12" name="TextBox 25"/>
          <p:cNvSpPr/>
          <p:nvPr/>
        </p:nvSpPr>
        <p:spPr>
          <a:xfrm>
            <a:off x="6577806" y="3454400"/>
            <a:ext cx="2590800" cy="10618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单击添加标题</a:t>
            </a:r>
            <a:endParaRPr lang="en-US" altLang="zh-CN" sz="105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10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10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05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</a:t>
            </a:r>
            <a:endParaRPr lang="en-US" altLang="zh-CN" sz="105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105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语言风格相符合，语言描述尽</a:t>
            </a:r>
            <a:endParaRPr lang="en-US" altLang="zh-CN" sz="105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105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量简洁生动，尽可能概括出段落内容。</a:t>
            </a:r>
            <a:endParaRPr lang="en-US" altLang="zh-CN" sz="105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TextBox 26"/>
          <p:cNvSpPr/>
          <p:nvPr/>
        </p:nvSpPr>
        <p:spPr>
          <a:xfrm>
            <a:off x="2553077" y="754935"/>
            <a:ext cx="2598737" cy="110799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单击添加标题</a:t>
            </a:r>
            <a:endParaRPr lang="en-US" altLang="zh-CN" sz="11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1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1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1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</a:t>
            </a:r>
            <a:endParaRPr lang="en-US" altLang="zh-CN" sz="11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11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语言风格相符合，语言描述尽</a:t>
            </a:r>
            <a:endParaRPr lang="en-US" altLang="zh-CN" sz="11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11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量简洁生动，尽可能概括出段落内容。</a:t>
            </a:r>
            <a:endParaRPr lang="en-US" altLang="zh-CN" sz="11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TextBox 27"/>
          <p:cNvSpPr/>
          <p:nvPr/>
        </p:nvSpPr>
        <p:spPr>
          <a:xfrm>
            <a:off x="9168606" y="863702"/>
            <a:ext cx="2371725" cy="10618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单击添加标题</a:t>
            </a:r>
            <a:endParaRPr lang="en-US" altLang="zh-CN" sz="10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语言风格相符合，语言描述尽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量简洁生动，尽可能概括出段落内容。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603581" y="3714750"/>
            <a:ext cx="431800" cy="431800"/>
            <a:chOff x="0" y="0"/>
            <a:chExt cx="432048" cy="432048"/>
          </a:xfrm>
        </p:grpSpPr>
        <p:sp>
          <p:nvSpPr>
            <p:cNvPr id="25" name="椭圆 24"/>
            <p:cNvSpPr/>
            <p:nvPr/>
          </p:nvSpPr>
          <p:spPr>
            <a:xfrm>
              <a:off x="0" y="0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dirty="0"/>
            </a:p>
          </p:txBody>
        </p:sp>
        <p:sp>
          <p:nvSpPr>
            <p:cNvPr id="26" name="空心弧 22"/>
            <p:cNvSpPr/>
            <p:nvPr/>
          </p:nvSpPr>
          <p:spPr>
            <a:xfrm>
              <a:off x="126342" y="130086"/>
              <a:ext cx="179364" cy="171876"/>
            </a:xfrm>
            <a:custGeom>
              <a:avLst/>
              <a:gdLst>
                <a:gd name="txL" fmla="*/ 0 w 872917"/>
                <a:gd name="txT" fmla="*/ 0 h 836472"/>
                <a:gd name="txR" fmla="*/ 872917 w 872917"/>
                <a:gd name="txB" fmla="*/ 836472 h 836472"/>
              </a:gdLst>
              <a:ahLst/>
              <a:cxnLst>
                <a:cxn ang="0">
                  <a:pos x="872917" y="387463"/>
                </a:cxn>
                <a:cxn ang="0">
                  <a:pos x="872917" y="727355"/>
                </a:cxn>
                <a:cxn ang="0">
                  <a:pos x="763800" y="836472"/>
                </a:cxn>
                <a:cxn ang="0">
                  <a:pos x="109117" y="836472"/>
                </a:cxn>
                <a:cxn ang="0">
                  <a:pos x="0" y="727355"/>
                </a:cxn>
                <a:cxn ang="0">
                  <a:pos x="0" y="393462"/>
                </a:cxn>
                <a:cxn ang="0">
                  <a:pos x="376465" y="511868"/>
                </a:cxn>
                <a:cxn ang="0">
                  <a:pos x="349167" y="642896"/>
                </a:cxn>
                <a:cxn ang="0">
                  <a:pos x="523750" y="642896"/>
                </a:cxn>
                <a:cxn ang="0">
                  <a:pos x="496346" y="511356"/>
                </a:cxn>
                <a:cxn ang="0">
                  <a:pos x="872917" y="387463"/>
                </a:cxn>
                <a:cxn ang="0">
                  <a:pos x="454651" y="89951"/>
                </a:cxn>
                <a:cxn ang="0">
                  <a:pos x="335971" y="121192"/>
                </a:cxn>
                <a:cxn ang="0">
                  <a:pos x="285636" y="181784"/>
                </a:cxn>
                <a:cxn ang="0">
                  <a:pos x="586808" y="181784"/>
                </a:cxn>
                <a:cxn ang="0">
                  <a:pos x="564164" y="145339"/>
                </a:cxn>
                <a:cxn ang="0">
                  <a:pos x="454651" y="89951"/>
                </a:cxn>
                <a:cxn ang="0">
                  <a:pos x="417458" y="679"/>
                </a:cxn>
                <a:cxn ang="0">
                  <a:pos x="629894" y="85355"/>
                </a:cxn>
                <a:cxn ang="0">
                  <a:pos x="684840" y="181784"/>
                </a:cxn>
                <a:cxn ang="0">
                  <a:pos x="763800" y="181784"/>
                </a:cxn>
                <a:cxn ang="0">
                  <a:pos x="872917" y="290901"/>
                </a:cxn>
                <a:cxn ang="0">
                  <a:pos x="872917" y="325135"/>
                </a:cxn>
                <a:cxn ang="0">
                  <a:pos x="484194" y="453026"/>
                </a:cxn>
                <a:cxn ang="0">
                  <a:pos x="480104" y="433396"/>
                </a:cxn>
                <a:cxn ang="0">
                  <a:pos x="392813" y="433396"/>
                </a:cxn>
                <a:cxn ang="0">
                  <a:pos x="389304" y="450237"/>
                </a:cxn>
                <a:cxn ang="0">
                  <a:pos x="0" y="327793"/>
                </a:cxn>
                <a:cxn ang="0">
                  <a:pos x="0" y="290901"/>
                </a:cxn>
                <a:cxn ang="0">
                  <a:pos x="109117" y="181784"/>
                </a:cxn>
                <a:cxn ang="0">
                  <a:pos x="188214" y="181784"/>
                </a:cxn>
                <a:cxn ang="0">
                  <a:pos x="284252" y="48780"/>
                </a:cxn>
                <a:cxn ang="0">
                  <a:pos x="417458" y="679"/>
                </a:cxn>
              </a:cxnLst>
              <a:rect l="txL" t="txT" r="txR" b="txB"/>
              <a:pathLst>
                <a:path w="872917" h="836472">
                  <a:moveTo>
                    <a:pt x="872917" y="387463"/>
                  </a:moveTo>
                  <a:lnTo>
                    <a:pt x="872917" y="727355"/>
                  </a:lnTo>
                  <a:cubicBezTo>
                    <a:pt x="872917" y="787619"/>
                    <a:pt x="824064" y="836472"/>
                    <a:pt x="763800" y="836472"/>
                  </a:cubicBezTo>
                  <a:lnTo>
                    <a:pt x="109117" y="836472"/>
                  </a:lnTo>
                  <a:cubicBezTo>
                    <a:pt x="48853" y="836472"/>
                    <a:pt x="0" y="787619"/>
                    <a:pt x="0" y="727355"/>
                  </a:cubicBezTo>
                  <a:lnTo>
                    <a:pt x="0" y="393462"/>
                  </a:lnTo>
                  <a:lnTo>
                    <a:pt x="376465" y="511868"/>
                  </a:lnTo>
                  <a:lnTo>
                    <a:pt x="349167" y="642896"/>
                  </a:lnTo>
                  <a:lnTo>
                    <a:pt x="523750" y="642896"/>
                  </a:lnTo>
                  <a:lnTo>
                    <a:pt x="496346" y="511356"/>
                  </a:lnTo>
                  <a:lnTo>
                    <a:pt x="872917" y="387463"/>
                  </a:lnTo>
                  <a:close/>
                  <a:moveTo>
                    <a:pt x="454651" y="89951"/>
                  </a:moveTo>
                  <a:cubicBezTo>
                    <a:pt x="413879" y="85636"/>
                    <a:pt x="371578" y="95760"/>
                    <a:pt x="335971" y="121192"/>
                  </a:cubicBezTo>
                  <a:cubicBezTo>
                    <a:pt x="313511" y="137234"/>
                    <a:pt x="295948" y="157772"/>
                    <a:pt x="285636" y="181784"/>
                  </a:cubicBezTo>
                  <a:lnTo>
                    <a:pt x="586808" y="181784"/>
                  </a:lnTo>
                  <a:cubicBezTo>
                    <a:pt x="582405" y="168081"/>
                    <a:pt x="574102" y="156229"/>
                    <a:pt x="564164" y="145339"/>
                  </a:cubicBezTo>
                  <a:cubicBezTo>
                    <a:pt x="534669" y="113018"/>
                    <a:pt x="495424" y="94265"/>
                    <a:pt x="454651" y="89951"/>
                  </a:cubicBezTo>
                  <a:close/>
                  <a:moveTo>
                    <a:pt x="417458" y="679"/>
                  </a:moveTo>
                  <a:cubicBezTo>
                    <a:pt x="495129" y="-4923"/>
                    <a:pt x="574048" y="24160"/>
                    <a:pt x="629894" y="85355"/>
                  </a:cubicBezTo>
                  <a:cubicBezTo>
                    <a:pt x="655919" y="113874"/>
                    <a:pt x="674543" y="146746"/>
                    <a:pt x="684840" y="181784"/>
                  </a:cubicBezTo>
                  <a:lnTo>
                    <a:pt x="763800" y="181784"/>
                  </a:lnTo>
                  <a:cubicBezTo>
                    <a:pt x="824064" y="181784"/>
                    <a:pt x="872917" y="230637"/>
                    <a:pt x="872917" y="290901"/>
                  </a:cubicBezTo>
                  <a:lnTo>
                    <a:pt x="872917" y="325135"/>
                  </a:lnTo>
                  <a:lnTo>
                    <a:pt x="484194" y="453026"/>
                  </a:lnTo>
                  <a:lnTo>
                    <a:pt x="480104" y="433396"/>
                  </a:lnTo>
                  <a:lnTo>
                    <a:pt x="392813" y="433396"/>
                  </a:lnTo>
                  <a:lnTo>
                    <a:pt x="389304" y="450237"/>
                  </a:lnTo>
                  <a:lnTo>
                    <a:pt x="0" y="327793"/>
                  </a:lnTo>
                  <a:lnTo>
                    <a:pt x="0" y="290901"/>
                  </a:lnTo>
                  <a:cubicBezTo>
                    <a:pt x="0" y="230637"/>
                    <a:pt x="48853" y="181784"/>
                    <a:pt x="109117" y="181784"/>
                  </a:cubicBezTo>
                  <a:lnTo>
                    <a:pt x="188214" y="181784"/>
                  </a:lnTo>
                  <a:cubicBezTo>
                    <a:pt x="203958" y="129561"/>
                    <a:pt x="236927" y="82582"/>
                    <a:pt x="284252" y="48780"/>
                  </a:cubicBezTo>
                  <a:cubicBezTo>
                    <a:pt x="324702" y="19889"/>
                    <a:pt x="370855" y="4041"/>
                    <a:pt x="417458" y="679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664200" y="3920619"/>
            <a:ext cx="431800" cy="431800"/>
            <a:chOff x="0" y="0"/>
            <a:chExt cx="432048" cy="432048"/>
          </a:xfrm>
        </p:grpSpPr>
        <p:sp>
          <p:nvSpPr>
            <p:cNvPr id="23" name="椭圆 22"/>
            <p:cNvSpPr/>
            <p:nvPr/>
          </p:nvSpPr>
          <p:spPr>
            <a:xfrm>
              <a:off x="0" y="0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dirty="0"/>
            </a:p>
          </p:txBody>
        </p:sp>
        <p:sp>
          <p:nvSpPr>
            <p:cNvPr id="24" name="圆角矩形 49"/>
            <p:cNvSpPr/>
            <p:nvPr/>
          </p:nvSpPr>
          <p:spPr>
            <a:xfrm>
              <a:off x="140240" y="114535"/>
              <a:ext cx="151569" cy="202978"/>
            </a:xfrm>
            <a:custGeom>
              <a:avLst/>
              <a:gdLst>
                <a:gd name="txL" fmla="*/ 0 w 654689"/>
                <a:gd name="txT" fmla="*/ 0 h 876743"/>
                <a:gd name="txR" fmla="*/ 654689 w 654689"/>
                <a:gd name="txB" fmla="*/ 876743 h 876743"/>
              </a:gdLst>
              <a:ahLst/>
              <a:cxnLst>
                <a:cxn ang="0">
                  <a:pos x="134787" y="512482"/>
                </a:cxn>
                <a:cxn ang="0">
                  <a:pos x="484855" y="512482"/>
                </a:cxn>
                <a:cxn ang="0">
                  <a:pos x="484855" y="567039"/>
                </a:cxn>
                <a:cxn ang="0">
                  <a:pos x="134787" y="567039"/>
                </a:cxn>
                <a:cxn ang="0">
                  <a:pos x="134787" y="512482"/>
                </a:cxn>
                <a:cxn ang="0">
                  <a:pos x="134787" y="426464"/>
                </a:cxn>
                <a:cxn ang="0">
                  <a:pos x="426499" y="426464"/>
                </a:cxn>
                <a:cxn ang="0">
                  <a:pos x="426499" y="481021"/>
                </a:cxn>
                <a:cxn ang="0">
                  <a:pos x="134787" y="481021"/>
                </a:cxn>
                <a:cxn ang="0">
                  <a:pos x="134787" y="426464"/>
                </a:cxn>
                <a:cxn ang="0">
                  <a:pos x="134787" y="347535"/>
                </a:cxn>
                <a:cxn ang="0">
                  <a:pos x="523751" y="347535"/>
                </a:cxn>
                <a:cxn ang="0">
                  <a:pos x="523751" y="402092"/>
                </a:cxn>
                <a:cxn ang="0">
                  <a:pos x="134787" y="402092"/>
                </a:cxn>
                <a:cxn ang="0">
                  <a:pos x="134787" y="347535"/>
                </a:cxn>
                <a:cxn ang="0">
                  <a:pos x="74477" y="148223"/>
                </a:cxn>
                <a:cxn ang="0">
                  <a:pos x="87292" y="148223"/>
                </a:cxn>
                <a:cxn ang="0">
                  <a:pos x="87292" y="765039"/>
                </a:cxn>
                <a:cxn ang="0">
                  <a:pos x="567397" y="765039"/>
                </a:cxn>
                <a:cxn ang="0">
                  <a:pos x="567397" y="148223"/>
                </a:cxn>
                <a:cxn ang="0">
                  <a:pos x="580212" y="148223"/>
                </a:cxn>
                <a:cxn ang="0">
                  <a:pos x="654689" y="222700"/>
                </a:cxn>
                <a:cxn ang="0">
                  <a:pos x="654689" y="802266"/>
                </a:cxn>
                <a:cxn ang="0">
                  <a:pos x="580212" y="876743"/>
                </a:cxn>
                <a:cxn ang="0">
                  <a:pos x="74477" y="876743"/>
                </a:cxn>
                <a:cxn ang="0">
                  <a:pos x="0" y="802266"/>
                </a:cxn>
                <a:cxn ang="0">
                  <a:pos x="0" y="222700"/>
                </a:cxn>
                <a:cxn ang="0">
                  <a:pos x="74477" y="148223"/>
                </a:cxn>
                <a:cxn ang="0">
                  <a:pos x="327344" y="59420"/>
                </a:cxn>
                <a:cxn ang="0">
                  <a:pos x="277661" y="109103"/>
                </a:cxn>
                <a:cxn ang="0">
                  <a:pos x="298129" y="148223"/>
                </a:cxn>
                <a:cxn ang="0">
                  <a:pos x="356559" y="148223"/>
                </a:cxn>
                <a:cxn ang="0">
                  <a:pos x="377027" y="109103"/>
                </a:cxn>
                <a:cxn ang="0">
                  <a:pos x="327344" y="59420"/>
                </a:cxn>
                <a:cxn ang="0">
                  <a:pos x="327345" y="0"/>
                </a:cxn>
                <a:cxn ang="0">
                  <a:pos x="436448" y="109103"/>
                </a:cxn>
                <a:cxn ang="0">
                  <a:pos x="428550" y="148223"/>
                </a:cxn>
                <a:cxn ang="0">
                  <a:pos x="523751" y="148223"/>
                </a:cxn>
                <a:cxn ang="0">
                  <a:pos x="523751" y="231012"/>
                </a:cxn>
                <a:cxn ang="0">
                  <a:pos x="475602" y="279161"/>
                </a:cxn>
                <a:cxn ang="0">
                  <a:pos x="179087" y="279161"/>
                </a:cxn>
                <a:cxn ang="0">
                  <a:pos x="130938" y="231012"/>
                </a:cxn>
                <a:cxn ang="0">
                  <a:pos x="130938" y="148223"/>
                </a:cxn>
                <a:cxn ang="0">
                  <a:pos x="226140" y="148223"/>
                </a:cxn>
                <a:cxn ang="0">
                  <a:pos x="218242" y="109103"/>
                </a:cxn>
                <a:cxn ang="0">
                  <a:pos x="327345" y="0"/>
                </a:cxn>
              </a:cxnLst>
              <a:rect l="txL" t="txT" r="txR" b="txB"/>
              <a:pathLst>
                <a:path w="654689" h="876743">
                  <a:moveTo>
                    <a:pt x="134787" y="512482"/>
                  </a:moveTo>
                  <a:lnTo>
                    <a:pt x="484855" y="512482"/>
                  </a:lnTo>
                  <a:lnTo>
                    <a:pt x="484855" y="567039"/>
                  </a:lnTo>
                  <a:lnTo>
                    <a:pt x="134787" y="567039"/>
                  </a:lnTo>
                  <a:lnTo>
                    <a:pt x="134787" y="512482"/>
                  </a:lnTo>
                  <a:close/>
                  <a:moveTo>
                    <a:pt x="134787" y="426464"/>
                  </a:moveTo>
                  <a:lnTo>
                    <a:pt x="426499" y="426464"/>
                  </a:lnTo>
                  <a:lnTo>
                    <a:pt x="426499" y="481021"/>
                  </a:lnTo>
                  <a:lnTo>
                    <a:pt x="134787" y="481021"/>
                  </a:lnTo>
                  <a:lnTo>
                    <a:pt x="134787" y="426464"/>
                  </a:lnTo>
                  <a:close/>
                  <a:moveTo>
                    <a:pt x="134787" y="347535"/>
                  </a:moveTo>
                  <a:lnTo>
                    <a:pt x="523751" y="347535"/>
                  </a:lnTo>
                  <a:lnTo>
                    <a:pt x="523751" y="402092"/>
                  </a:lnTo>
                  <a:lnTo>
                    <a:pt x="134787" y="402092"/>
                  </a:lnTo>
                  <a:lnTo>
                    <a:pt x="134787" y="347535"/>
                  </a:lnTo>
                  <a:close/>
                  <a:moveTo>
                    <a:pt x="74477" y="148223"/>
                  </a:moveTo>
                  <a:lnTo>
                    <a:pt x="87292" y="148223"/>
                  </a:lnTo>
                  <a:lnTo>
                    <a:pt x="87292" y="765039"/>
                  </a:lnTo>
                  <a:lnTo>
                    <a:pt x="567397" y="765039"/>
                  </a:lnTo>
                  <a:lnTo>
                    <a:pt x="567397" y="148223"/>
                  </a:lnTo>
                  <a:lnTo>
                    <a:pt x="580212" y="148223"/>
                  </a:lnTo>
                  <a:cubicBezTo>
                    <a:pt x="621345" y="148223"/>
                    <a:pt x="654689" y="181567"/>
                    <a:pt x="654689" y="222700"/>
                  </a:cubicBezTo>
                  <a:lnTo>
                    <a:pt x="654689" y="802266"/>
                  </a:lnTo>
                  <a:cubicBezTo>
                    <a:pt x="654689" y="843399"/>
                    <a:pt x="621345" y="876743"/>
                    <a:pt x="580212" y="876743"/>
                  </a:cubicBezTo>
                  <a:lnTo>
                    <a:pt x="74477" y="876743"/>
                  </a:lnTo>
                  <a:cubicBezTo>
                    <a:pt x="33344" y="876743"/>
                    <a:pt x="0" y="843399"/>
                    <a:pt x="0" y="802266"/>
                  </a:cubicBezTo>
                  <a:lnTo>
                    <a:pt x="0" y="222700"/>
                  </a:lnTo>
                  <a:cubicBezTo>
                    <a:pt x="0" y="181567"/>
                    <a:pt x="33344" y="148223"/>
                    <a:pt x="74477" y="148223"/>
                  </a:cubicBezTo>
                  <a:close/>
                  <a:moveTo>
                    <a:pt x="327344" y="59420"/>
                  </a:moveTo>
                  <a:cubicBezTo>
                    <a:pt x="299905" y="59420"/>
                    <a:pt x="277661" y="81664"/>
                    <a:pt x="277661" y="109103"/>
                  </a:cubicBezTo>
                  <a:cubicBezTo>
                    <a:pt x="277661" y="125393"/>
                    <a:pt x="285501" y="139852"/>
                    <a:pt x="298129" y="148223"/>
                  </a:cubicBezTo>
                  <a:lnTo>
                    <a:pt x="356559" y="148223"/>
                  </a:lnTo>
                  <a:cubicBezTo>
                    <a:pt x="369187" y="139852"/>
                    <a:pt x="377027" y="125393"/>
                    <a:pt x="377027" y="109103"/>
                  </a:cubicBezTo>
                  <a:cubicBezTo>
                    <a:pt x="377027" y="81664"/>
                    <a:pt x="354783" y="59420"/>
                    <a:pt x="327344" y="59420"/>
                  </a:cubicBezTo>
                  <a:close/>
                  <a:moveTo>
                    <a:pt x="327345" y="0"/>
                  </a:moveTo>
                  <a:cubicBezTo>
                    <a:pt x="387601" y="0"/>
                    <a:pt x="436448" y="48847"/>
                    <a:pt x="436448" y="109103"/>
                  </a:cubicBezTo>
                  <a:lnTo>
                    <a:pt x="428550" y="148223"/>
                  </a:lnTo>
                  <a:lnTo>
                    <a:pt x="523751" y="148223"/>
                  </a:lnTo>
                  <a:lnTo>
                    <a:pt x="523751" y="231012"/>
                  </a:lnTo>
                  <a:cubicBezTo>
                    <a:pt x="523751" y="257604"/>
                    <a:pt x="502194" y="279161"/>
                    <a:pt x="475602" y="279161"/>
                  </a:cubicBezTo>
                  <a:lnTo>
                    <a:pt x="179087" y="279161"/>
                  </a:lnTo>
                  <a:cubicBezTo>
                    <a:pt x="152495" y="279161"/>
                    <a:pt x="130938" y="257604"/>
                    <a:pt x="130938" y="231012"/>
                  </a:cubicBezTo>
                  <a:lnTo>
                    <a:pt x="130938" y="148223"/>
                  </a:lnTo>
                  <a:lnTo>
                    <a:pt x="226140" y="148223"/>
                  </a:lnTo>
                  <a:cubicBezTo>
                    <a:pt x="220831" y="136244"/>
                    <a:pt x="218242" y="122976"/>
                    <a:pt x="218242" y="109103"/>
                  </a:cubicBezTo>
                  <a:cubicBezTo>
                    <a:pt x="218242" y="48847"/>
                    <a:pt x="267089" y="0"/>
                    <a:pt x="327345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781552" y="3791158"/>
            <a:ext cx="431800" cy="431800"/>
            <a:chOff x="0" y="96306"/>
            <a:chExt cx="432048" cy="432048"/>
          </a:xfrm>
        </p:grpSpPr>
        <p:sp>
          <p:nvSpPr>
            <p:cNvPr id="21" name="椭圆 20"/>
            <p:cNvSpPr/>
            <p:nvPr/>
          </p:nvSpPr>
          <p:spPr>
            <a:xfrm>
              <a:off x="0" y="96306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dirty="0"/>
            </a:p>
          </p:txBody>
        </p:sp>
        <p:sp>
          <p:nvSpPr>
            <p:cNvPr id="22" name="矩形 60"/>
            <p:cNvSpPr/>
            <p:nvPr/>
          </p:nvSpPr>
          <p:spPr>
            <a:xfrm>
              <a:off x="132126" y="141146"/>
              <a:ext cx="167796" cy="149756"/>
            </a:xfrm>
            <a:custGeom>
              <a:avLst/>
              <a:gdLst>
                <a:gd name="txL" fmla="*/ 0 w 816827"/>
                <a:gd name="txT" fmla="*/ 0 h 729011"/>
                <a:gd name="txR" fmla="*/ 816827 w 816827"/>
                <a:gd name="txB" fmla="*/ 729011 h 729011"/>
              </a:gdLst>
              <a:ahLst/>
              <a:cxnLst>
                <a:cxn ang="0">
                  <a:pos x="408414" y="588244"/>
                </a:cxn>
                <a:cxn ang="0">
                  <a:pos x="408414" y="670957"/>
                </a:cxn>
                <a:cxn ang="0">
                  <a:pos x="753307" y="670957"/>
                </a:cxn>
                <a:cxn ang="0">
                  <a:pos x="753307" y="588244"/>
                </a:cxn>
                <a:cxn ang="0">
                  <a:pos x="408414" y="588244"/>
                </a:cxn>
                <a:cxn ang="0">
                  <a:pos x="0" y="530190"/>
                </a:cxn>
                <a:cxn ang="0">
                  <a:pos x="816827" y="530190"/>
                </a:cxn>
                <a:cxn ang="0">
                  <a:pos x="816827" y="729011"/>
                </a:cxn>
                <a:cxn ang="0">
                  <a:pos x="0" y="729011"/>
                </a:cxn>
                <a:cxn ang="0">
                  <a:pos x="0" y="530190"/>
                </a:cxn>
                <a:cxn ang="0">
                  <a:pos x="167873" y="323149"/>
                </a:cxn>
                <a:cxn ang="0">
                  <a:pos x="167873" y="405862"/>
                </a:cxn>
                <a:cxn ang="0">
                  <a:pos x="753306" y="405862"/>
                </a:cxn>
                <a:cxn ang="0">
                  <a:pos x="753306" y="323149"/>
                </a:cxn>
                <a:cxn ang="0">
                  <a:pos x="167873" y="323149"/>
                </a:cxn>
                <a:cxn ang="0">
                  <a:pos x="0" y="265095"/>
                </a:cxn>
                <a:cxn ang="0">
                  <a:pos x="816827" y="265095"/>
                </a:cxn>
                <a:cxn ang="0">
                  <a:pos x="816827" y="463916"/>
                </a:cxn>
                <a:cxn ang="0">
                  <a:pos x="0" y="463916"/>
                </a:cxn>
                <a:cxn ang="0">
                  <a:pos x="0" y="265095"/>
                </a:cxn>
                <a:cxn ang="0">
                  <a:pos x="499162" y="58054"/>
                </a:cxn>
                <a:cxn ang="0">
                  <a:pos x="499162" y="140767"/>
                </a:cxn>
                <a:cxn ang="0">
                  <a:pos x="753306" y="140767"/>
                </a:cxn>
                <a:cxn ang="0">
                  <a:pos x="753306" y="58054"/>
                </a:cxn>
                <a:cxn ang="0">
                  <a:pos x="499162" y="58054"/>
                </a:cxn>
                <a:cxn ang="0">
                  <a:pos x="0" y="0"/>
                </a:cxn>
                <a:cxn ang="0">
                  <a:pos x="816827" y="0"/>
                </a:cxn>
                <a:cxn ang="0">
                  <a:pos x="816827" y="198821"/>
                </a:cxn>
                <a:cxn ang="0">
                  <a:pos x="0" y="198821"/>
                </a:cxn>
                <a:cxn ang="0">
                  <a:pos x="0" y="0"/>
                </a:cxn>
              </a:cxnLst>
              <a:rect l="txL" t="txT" r="txR" b="txB"/>
              <a:pathLst>
                <a:path w="816827" h="729011">
                  <a:moveTo>
                    <a:pt x="408414" y="588244"/>
                  </a:moveTo>
                  <a:lnTo>
                    <a:pt x="408414" y="670957"/>
                  </a:lnTo>
                  <a:lnTo>
                    <a:pt x="753307" y="670957"/>
                  </a:lnTo>
                  <a:lnTo>
                    <a:pt x="753307" y="588244"/>
                  </a:lnTo>
                  <a:lnTo>
                    <a:pt x="408414" y="588244"/>
                  </a:lnTo>
                  <a:close/>
                  <a:moveTo>
                    <a:pt x="0" y="530190"/>
                  </a:moveTo>
                  <a:lnTo>
                    <a:pt x="816827" y="530190"/>
                  </a:lnTo>
                  <a:lnTo>
                    <a:pt x="816827" y="729011"/>
                  </a:lnTo>
                  <a:lnTo>
                    <a:pt x="0" y="729011"/>
                  </a:lnTo>
                  <a:lnTo>
                    <a:pt x="0" y="530190"/>
                  </a:lnTo>
                  <a:close/>
                  <a:moveTo>
                    <a:pt x="167873" y="323149"/>
                  </a:moveTo>
                  <a:lnTo>
                    <a:pt x="167873" y="405862"/>
                  </a:lnTo>
                  <a:lnTo>
                    <a:pt x="753306" y="405862"/>
                  </a:lnTo>
                  <a:lnTo>
                    <a:pt x="753306" y="323149"/>
                  </a:lnTo>
                  <a:lnTo>
                    <a:pt x="167873" y="323149"/>
                  </a:lnTo>
                  <a:close/>
                  <a:moveTo>
                    <a:pt x="0" y="265095"/>
                  </a:moveTo>
                  <a:lnTo>
                    <a:pt x="816827" y="265095"/>
                  </a:lnTo>
                  <a:lnTo>
                    <a:pt x="816827" y="463916"/>
                  </a:lnTo>
                  <a:lnTo>
                    <a:pt x="0" y="463916"/>
                  </a:lnTo>
                  <a:lnTo>
                    <a:pt x="0" y="265095"/>
                  </a:lnTo>
                  <a:close/>
                  <a:moveTo>
                    <a:pt x="499162" y="58054"/>
                  </a:moveTo>
                  <a:lnTo>
                    <a:pt x="499162" y="140767"/>
                  </a:lnTo>
                  <a:lnTo>
                    <a:pt x="753306" y="140767"/>
                  </a:lnTo>
                  <a:lnTo>
                    <a:pt x="753306" y="58054"/>
                  </a:lnTo>
                  <a:lnTo>
                    <a:pt x="499162" y="58054"/>
                  </a:lnTo>
                  <a:close/>
                  <a:moveTo>
                    <a:pt x="0" y="0"/>
                  </a:moveTo>
                  <a:lnTo>
                    <a:pt x="816827" y="0"/>
                  </a:lnTo>
                  <a:lnTo>
                    <a:pt x="816827" y="198821"/>
                  </a:lnTo>
                  <a:lnTo>
                    <a:pt x="0" y="198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/>
            </a:p>
          </p:txBody>
        </p:sp>
      </p:grpSp>
      <p:sp>
        <p:nvSpPr>
          <p:cNvPr id="18" name="TextBox 45"/>
          <p:cNvSpPr/>
          <p:nvPr/>
        </p:nvSpPr>
        <p:spPr>
          <a:xfrm>
            <a:off x="7120731" y="2165350"/>
            <a:ext cx="1530350" cy="4619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2,359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9" name="TextBox 47"/>
          <p:cNvSpPr/>
          <p:nvPr/>
        </p:nvSpPr>
        <p:spPr>
          <a:xfrm>
            <a:off x="5160169" y="2968625"/>
            <a:ext cx="15319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6,589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" name="TextBox 48"/>
          <p:cNvSpPr/>
          <p:nvPr/>
        </p:nvSpPr>
        <p:spPr>
          <a:xfrm>
            <a:off x="9054306" y="2968625"/>
            <a:ext cx="153193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3,587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7" name="矩形 4"/>
          <p:cNvSpPr/>
          <p:nvPr/>
        </p:nvSpPr>
        <p:spPr>
          <a:xfrm>
            <a:off x="2780089" y="1963737"/>
            <a:ext cx="2371725" cy="1090612"/>
          </a:xfrm>
          <a:custGeom>
            <a:avLst/>
            <a:gdLst>
              <a:gd name="txL" fmla="*/ 0 w 1578818"/>
              <a:gd name="txT" fmla="*/ 0 h 726152"/>
              <a:gd name="txR" fmla="*/ 1578818 w 1578818"/>
              <a:gd name="txB" fmla="*/ 726152 h 726152"/>
            </a:gdLst>
            <a:ahLst/>
            <a:cxnLst>
              <a:cxn ang="0">
                <a:pos x="793082" y="70"/>
              </a:cxn>
              <a:cxn ang="0">
                <a:pos x="1578818" y="336058"/>
              </a:cxn>
              <a:cxn ang="0">
                <a:pos x="1179621" y="726152"/>
              </a:cxn>
              <a:cxn ang="0">
                <a:pos x="786816" y="558185"/>
              </a:cxn>
              <a:cxn ang="0">
                <a:pos x="390338" y="717290"/>
              </a:cxn>
              <a:cxn ang="0">
                <a:pos x="0" y="318331"/>
              </a:cxn>
              <a:cxn ang="0">
                <a:pos x="793082" y="70"/>
              </a:cxn>
            </a:cxnLst>
            <a:rect l="txL" t="txT" r="txR" b="txB"/>
            <a:pathLst>
              <a:path w="1578818" h="726152">
                <a:moveTo>
                  <a:pt x="793082" y="70"/>
                </a:moveTo>
                <a:cubicBezTo>
                  <a:pt x="1089195" y="3395"/>
                  <a:pt x="1371850" y="124260"/>
                  <a:pt x="1578818" y="336058"/>
                </a:cubicBezTo>
                <a:lnTo>
                  <a:pt x="1179621" y="726152"/>
                </a:lnTo>
                <a:cubicBezTo>
                  <a:pt x="1076153" y="620270"/>
                  <a:pt x="934849" y="559847"/>
                  <a:pt x="786816" y="558185"/>
                </a:cubicBezTo>
                <a:cubicBezTo>
                  <a:pt x="638783" y="556523"/>
                  <a:pt x="496157" y="613758"/>
                  <a:pt x="390338" y="717290"/>
                </a:cubicBezTo>
                <a:lnTo>
                  <a:pt x="0" y="318331"/>
                </a:lnTo>
                <a:cubicBezTo>
                  <a:pt x="211672" y="111234"/>
                  <a:pt x="496968" y="-3255"/>
                  <a:pt x="793082" y="7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29" name="矩形 4"/>
          <p:cNvSpPr/>
          <p:nvPr/>
        </p:nvSpPr>
        <p:spPr>
          <a:xfrm flipV="1">
            <a:off x="811590" y="2509043"/>
            <a:ext cx="2371725" cy="1092200"/>
          </a:xfrm>
          <a:custGeom>
            <a:avLst/>
            <a:gdLst>
              <a:gd name="txL" fmla="*/ 0 w 1578818"/>
              <a:gd name="txT" fmla="*/ 0 h 726152"/>
              <a:gd name="txR" fmla="*/ 1578818 w 1578818"/>
              <a:gd name="txB" fmla="*/ 726152 h 726152"/>
            </a:gdLst>
            <a:ahLst/>
            <a:cxnLst>
              <a:cxn ang="0">
                <a:pos x="793082" y="70"/>
              </a:cxn>
              <a:cxn ang="0">
                <a:pos x="1578818" y="336058"/>
              </a:cxn>
              <a:cxn ang="0">
                <a:pos x="1179621" y="726152"/>
              </a:cxn>
              <a:cxn ang="0">
                <a:pos x="786816" y="558185"/>
              </a:cxn>
              <a:cxn ang="0">
                <a:pos x="390338" y="717290"/>
              </a:cxn>
              <a:cxn ang="0">
                <a:pos x="0" y="318331"/>
              </a:cxn>
              <a:cxn ang="0">
                <a:pos x="793082" y="70"/>
              </a:cxn>
            </a:cxnLst>
            <a:rect l="txL" t="txT" r="txR" b="txB"/>
            <a:pathLst>
              <a:path w="1578818" h="726152">
                <a:moveTo>
                  <a:pt x="793082" y="70"/>
                </a:moveTo>
                <a:cubicBezTo>
                  <a:pt x="1089195" y="3395"/>
                  <a:pt x="1371850" y="124260"/>
                  <a:pt x="1578818" y="336058"/>
                </a:cubicBezTo>
                <a:lnTo>
                  <a:pt x="1179621" y="726152"/>
                </a:lnTo>
                <a:cubicBezTo>
                  <a:pt x="1076153" y="620270"/>
                  <a:pt x="934849" y="559847"/>
                  <a:pt x="786816" y="558185"/>
                </a:cubicBezTo>
                <a:cubicBezTo>
                  <a:pt x="638783" y="556523"/>
                  <a:pt x="496157" y="613758"/>
                  <a:pt x="390338" y="717290"/>
                </a:cubicBezTo>
                <a:lnTo>
                  <a:pt x="0" y="318331"/>
                </a:lnTo>
                <a:cubicBezTo>
                  <a:pt x="211672" y="111234"/>
                  <a:pt x="496968" y="-3255"/>
                  <a:pt x="793082" y="7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30" name="TextBox 47"/>
          <p:cNvSpPr/>
          <p:nvPr/>
        </p:nvSpPr>
        <p:spPr>
          <a:xfrm>
            <a:off x="3192840" y="2165350"/>
            <a:ext cx="15319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3,539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" name="TextBox 47"/>
          <p:cNvSpPr/>
          <p:nvPr/>
        </p:nvSpPr>
        <p:spPr>
          <a:xfrm>
            <a:off x="1202909" y="2871787"/>
            <a:ext cx="15319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4,549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0668849">
            <a:off x="5892598" y="732629"/>
            <a:ext cx="641049" cy="54008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0668849">
            <a:off x="3269966" y="4537695"/>
            <a:ext cx="816298" cy="68773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0668849">
            <a:off x="11084055" y="234354"/>
            <a:ext cx="816298" cy="68773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566010" y="-303596"/>
            <a:ext cx="2435357" cy="24384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63758" y="-184775"/>
            <a:ext cx="1904628" cy="178634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0668849">
            <a:off x="149834" y="667145"/>
            <a:ext cx="597107" cy="503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87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  <p:bldP spid="18" grpId="0"/>
      <p:bldP spid="19" grpId="0"/>
      <p:bldP spid="20" grpId="0"/>
      <p:bldP spid="27" grpId="0" animBg="1"/>
      <p:bldP spid="29" grpId="0" animBg="1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45" y="-109334"/>
            <a:ext cx="11620771" cy="6017174"/>
          </a:xfrm>
          <a:prstGeom prst="rect">
            <a:avLst/>
          </a:prstGeom>
        </p:spPr>
      </p:pic>
      <p:sp>
        <p:nvSpPr>
          <p:cNvPr id="7" name="Freeform 5"/>
          <p:cNvSpPr/>
          <p:nvPr/>
        </p:nvSpPr>
        <p:spPr>
          <a:xfrm>
            <a:off x="5142914" y="1243490"/>
            <a:ext cx="1943100" cy="3165475"/>
          </a:xfrm>
          <a:custGeom>
            <a:avLst/>
            <a:gdLst/>
            <a:ahLst/>
            <a:cxnLst>
              <a:cxn ang="0">
                <a:pos x="969671" y="0"/>
              </a:cxn>
              <a:cxn ang="0">
                <a:pos x="0" y="2028765"/>
              </a:cxn>
              <a:cxn ang="0">
                <a:pos x="969671" y="3165475"/>
              </a:cxn>
              <a:cxn ang="0">
                <a:pos x="1943100" y="2028765"/>
              </a:cxn>
              <a:cxn ang="0">
                <a:pos x="969671" y="0"/>
              </a:cxn>
            </a:cxnLst>
            <a:rect l="0" t="0" r="0" b="0"/>
            <a:pathLst>
              <a:path w="517" h="841">
                <a:moveTo>
                  <a:pt x="258" y="0"/>
                </a:moveTo>
                <a:cubicBezTo>
                  <a:pt x="258" y="0"/>
                  <a:pt x="0" y="265"/>
                  <a:pt x="0" y="539"/>
                </a:cubicBezTo>
                <a:cubicBezTo>
                  <a:pt x="0" y="706"/>
                  <a:pt x="116" y="841"/>
                  <a:pt x="258" y="841"/>
                </a:cubicBezTo>
                <a:cubicBezTo>
                  <a:pt x="401" y="841"/>
                  <a:pt x="517" y="706"/>
                  <a:pt x="517" y="539"/>
                </a:cubicBezTo>
                <a:cubicBezTo>
                  <a:pt x="517" y="274"/>
                  <a:pt x="258" y="0"/>
                  <a:pt x="258" y="0"/>
                </a:cubicBezTo>
                <a:close/>
              </a:path>
            </a:pathLst>
          </a:custGeom>
          <a:solidFill>
            <a:srgbClr val="E2E2E2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" name="Freeform 6"/>
          <p:cNvSpPr/>
          <p:nvPr/>
        </p:nvSpPr>
        <p:spPr>
          <a:xfrm>
            <a:off x="5142914" y="1243490"/>
            <a:ext cx="1943100" cy="3165475"/>
          </a:xfrm>
          <a:custGeom>
            <a:avLst/>
            <a:gdLst/>
            <a:ahLst/>
            <a:cxnLst>
              <a:cxn ang="0">
                <a:pos x="969671" y="0"/>
              </a:cxn>
              <a:cxn ang="0">
                <a:pos x="0" y="2028765"/>
              </a:cxn>
              <a:cxn ang="0">
                <a:pos x="969671" y="3165475"/>
              </a:cxn>
              <a:cxn ang="0">
                <a:pos x="1943100" y="2028765"/>
              </a:cxn>
              <a:cxn ang="0">
                <a:pos x="969671" y="0"/>
              </a:cxn>
            </a:cxnLst>
            <a:rect l="0" t="0" r="0" b="0"/>
            <a:pathLst>
              <a:path w="517" h="841">
                <a:moveTo>
                  <a:pt x="258" y="0"/>
                </a:moveTo>
                <a:cubicBezTo>
                  <a:pt x="258" y="0"/>
                  <a:pt x="0" y="265"/>
                  <a:pt x="0" y="539"/>
                </a:cubicBezTo>
                <a:cubicBezTo>
                  <a:pt x="0" y="706"/>
                  <a:pt x="116" y="841"/>
                  <a:pt x="258" y="841"/>
                </a:cubicBezTo>
                <a:cubicBezTo>
                  <a:pt x="401" y="841"/>
                  <a:pt x="517" y="706"/>
                  <a:pt x="517" y="539"/>
                </a:cubicBezTo>
                <a:cubicBezTo>
                  <a:pt x="517" y="274"/>
                  <a:pt x="258" y="0"/>
                  <a:pt x="258" y="0"/>
                </a:cubicBezTo>
                <a:close/>
              </a:path>
            </a:pathLst>
          </a:custGeom>
          <a:solidFill>
            <a:srgbClr val="E2E2E2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Freeform 7"/>
          <p:cNvSpPr/>
          <p:nvPr/>
        </p:nvSpPr>
        <p:spPr>
          <a:xfrm>
            <a:off x="5195301" y="2964340"/>
            <a:ext cx="1890713" cy="1285875"/>
          </a:xfrm>
          <a:custGeom>
            <a:avLst/>
            <a:gdLst/>
            <a:ahLst/>
            <a:cxnLst>
              <a:cxn ang="0">
                <a:pos x="424753" y="1285875"/>
              </a:cxn>
              <a:cxn ang="0">
                <a:pos x="1804259" y="774533"/>
              </a:cxn>
              <a:cxn ang="0">
                <a:pos x="1890713" y="308309"/>
              </a:cxn>
              <a:cxn ang="0">
                <a:pos x="1860642" y="0"/>
              </a:cxn>
              <a:cxn ang="0">
                <a:pos x="0" y="688056"/>
              </a:cxn>
              <a:cxn ang="0">
                <a:pos x="424753" y="1285875"/>
              </a:cxn>
            </a:cxnLst>
            <a:rect l="0" t="0" r="0" b="0"/>
            <a:pathLst>
              <a:path w="503" h="342">
                <a:moveTo>
                  <a:pt x="113" y="342"/>
                </a:moveTo>
                <a:cubicBezTo>
                  <a:pt x="480" y="206"/>
                  <a:pt x="480" y="206"/>
                  <a:pt x="480" y="206"/>
                </a:cubicBezTo>
                <a:cubicBezTo>
                  <a:pt x="495" y="168"/>
                  <a:pt x="503" y="126"/>
                  <a:pt x="503" y="82"/>
                </a:cubicBezTo>
                <a:cubicBezTo>
                  <a:pt x="503" y="55"/>
                  <a:pt x="500" y="27"/>
                  <a:pt x="495" y="0"/>
                </a:cubicBezTo>
                <a:cubicBezTo>
                  <a:pt x="0" y="183"/>
                  <a:pt x="0" y="183"/>
                  <a:pt x="0" y="183"/>
                </a:cubicBezTo>
                <a:cubicBezTo>
                  <a:pt x="21" y="250"/>
                  <a:pt x="61" y="306"/>
                  <a:pt x="113" y="342"/>
                </a:cubicBezTo>
                <a:close/>
              </a:path>
            </a:pathLst>
          </a:custGeom>
          <a:solidFill>
            <a:srgbClr val="1F6485">
              <a:alpha val="50195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" name="Freeform 8"/>
          <p:cNvSpPr/>
          <p:nvPr/>
        </p:nvSpPr>
        <p:spPr>
          <a:xfrm>
            <a:off x="5541376" y="1243490"/>
            <a:ext cx="917575" cy="768350"/>
          </a:xfrm>
          <a:custGeom>
            <a:avLst/>
            <a:gdLst/>
            <a:ahLst/>
            <a:cxnLst>
              <a:cxn ang="0">
                <a:pos x="571604" y="0"/>
              </a:cxn>
              <a:cxn ang="0">
                <a:pos x="0" y="768350"/>
              </a:cxn>
              <a:cxn ang="0">
                <a:pos x="917575" y="429372"/>
              </a:cxn>
              <a:cxn ang="0">
                <a:pos x="571604" y="0"/>
              </a:cxn>
            </a:cxnLst>
            <a:rect l="0" t="0" r="0" b="0"/>
            <a:pathLst>
              <a:path w="244" h="204">
                <a:moveTo>
                  <a:pt x="152" y="0"/>
                </a:moveTo>
                <a:cubicBezTo>
                  <a:pt x="152" y="0"/>
                  <a:pt x="72" y="83"/>
                  <a:pt x="0" y="204"/>
                </a:cubicBezTo>
                <a:cubicBezTo>
                  <a:pt x="244" y="114"/>
                  <a:pt x="244" y="114"/>
                  <a:pt x="244" y="114"/>
                </a:cubicBezTo>
                <a:cubicBezTo>
                  <a:pt x="194" y="44"/>
                  <a:pt x="152" y="0"/>
                  <a:pt x="152" y="0"/>
                </a:cubicBezTo>
                <a:close/>
              </a:path>
            </a:pathLst>
          </a:custGeom>
          <a:solidFill>
            <a:srgbClr val="C2E5E1">
              <a:alpha val="50195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Freeform 9"/>
          <p:cNvSpPr/>
          <p:nvPr/>
        </p:nvSpPr>
        <p:spPr>
          <a:xfrm>
            <a:off x="5620751" y="3739040"/>
            <a:ext cx="1377950" cy="669925"/>
          </a:xfrm>
          <a:custGeom>
            <a:avLst/>
            <a:gdLst/>
            <a:ahLst/>
            <a:cxnLst>
              <a:cxn ang="0">
                <a:pos x="491857" y="669925"/>
              </a:cxn>
              <a:cxn ang="0">
                <a:pos x="1377950" y="0"/>
              </a:cxn>
              <a:cxn ang="0">
                <a:pos x="0" y="511853"/>
              </a:cxn>
              <a:cxn ang="0">
                <a:pos x="491857" y="669925"/>
              </a:cxn>
            </a:cxnLst>
            <a:rect l="0" t="0" r="0" b="0"/>
            <a:pathLst>
              <a:path w="367" h="178">
                <a:moveTo>
                  <a:pt x="131" y="178"/>
                </a:moveTo>
                <a:cubicBezTo>
                  <a:pt x="236" y="178"/>
                  <a:pt x="326" y="105"/>
                  <a:pt x="367" y="0"/>
                </a:cubicBezTo>
                <a:cubicBezTo>
                  <a:pt x="0" y="136"/>
                  <a:pt x="0" y="136"/>
                  <a:pt x="0" y="136"/>
                </a:cubicBezTo>
                <a:cubicBezTo>
                  <a:pt x="38" y="163"/>
                  <a:pt x="83" y="178"/>
                  <a:pt x="131" y="178"/>
                </a:cubicBezTo>
                <a:close/>
              </a:path>
            </a:pathLst>
          </a:custGeom>
          <a:solidFill>
            <a:srgbClr val="194868">
              <a:alpha val="50195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Freeform 10"/>
          <p:cNvSpPr/>
          <p:nvPr/>
        </p:nvSpPr>
        <p:spPr>
          <a:xfrm>
            <a:off x="5181014" y="1673703"/>
            <a:ext cx="1646238" cy="1225550"/>
          </a:xfrm>
          <a:custGeom>
            <a:avLst/>
            <a:gdLst/>
            <a:ahLst/>
            <a:cxnLst>
              <a:cxn ang="0">
                <a:pos x="1277902" y="0"/>
              </a:cxn>
              <a:cxn ang="0">
                <a:pos x="360819" y="338342"/>
              </a:cxn>
              <a:cxn ang="0">
                <a:pos x="0" y="1225550"/>
              </a:cxn>
              <a:cxn ang="0">
                <a:pos x="1646238" y="620294"/>
              </a:cxn>
              <a:cxn ang="0">
                <a:pos x="1277902" y="0"/>
              </a:cxn>
            </a:cxnLst>
            <a:rect l="0" t="0" r="0" b="0"/>
            <a:pathLst>
              <a:path w="438" h="326">
                <a:moveTo>
                  <a:pt x="340" y="0"/>
                </a:moveTo>
                <a:cubicBezTo>
                  <a:pt x="96" y="90"/>
                  <a:pt x="96" y="90"/>
                  <a:pt x="96" y="90"/>
                </a:cubicBezTo>
                <a:cubicBezTo>
                  <a:pt x="55" y="159"/>
                  <a:pt x="18" y="241"/>
                  <a:pt x="0" y="326"/>
                </a:cubicBezTo>
                <a:cubicBezTo>
                  <a:pt x="438" y="165"/>
                  <a:pt x="438" y="165"/>
                  <a:pt x="438" y="165"/>
                </a:cubicBezTo>
                <a:cubicBezTo>
                  <a:pt x="408" y="102"/>
                  <a:pt x="372" y="46"/>
                  <a:pt x="340" y="0"/>
                </a:cubicBezTo>
                <a:close/>
              </a:path>
            </a:pathLst>
          </a:custGeom>
          <a:solidFill>
            <a:srgbClr val="86CCCC">
              <a:alpha val="50195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Freeform 11"/>
          <p:cNvSpPr/>
          <p:nvPr/>
        </p:nvSpPr>
        <p:spPr>
          <a:xfrm>
            <a:off x="5142914" y="2294415"/>
            <a:ext cx="1912938" cy="1357313"/>
          </a:xfrm>
          <a:custGeom>
            <a:avLst/>
            <a:gdLst/>
            <a:ahLst/>
            <a:cxnLst>
              <a:cxn ang="0">
                <a:pos x="37582" y="605339"/>
              </a:cxn>
              <a:cxn ang="0">
                <a:pos x="0" y="977566"/>
              </a:cxn>
              <a:cxn ang="0">
                <a:pos x="52615" y="1357313"/>
              </a:cxn>
              <a:cxn ang="0">
                <a:pos x="1912938" y="669257"/>
              </a:cxn>
              <a:cxn ang="0">
                <a:pos x="1683686" y="0"/>
              </a:cxn>
              <a:cxn ang="0">
                <a:pos x="37582" y="605339"/>
              </a:cxn>
            </a:cxnLst>
            <a:rect l="0" t="0" r="0" b="0"/>
            <a:pathLst>
              <a:path w="509" h="361">
                <a:moveTo>
                  <a:pt x="10" y="161"/>
                </a:moveTo>
                <a:cubicBezTo>
                  <a:pt x="4" y="194"/>
                  <a:pt x="0" y="227"/>
                  <a:pt x="0" y="260"/>
                </a:cubicBezTo>
                <a:cubicBezTo>
                  <a:pt x="0" y="295"/>
                  <a:pt x="5" y="329"/>
                  <a:pt x="14" y="361"/>
                </a:cubicBezTo>
                <a:cubicBezTo>
                  <a:pt x="509" y="178"/>
                  <a:pt x="509" y="178"/>
                  <a:pt x="509" y="178"/>
                </a:cubicBezTo>
                <a:cubicBezTo>
                  <a:pt x="498" y="116"/>
                  <a:pt x="476" y="56"/>
                  <a:pt x="448" y="0"/>
                </a:cubicBezTo>
                <a:lnTo>
                  <a:pt x="10" y="161"/>
                </a:lnTo>
                <a:close/>
              </a:path>
            </a:pathLst>
          </a:custGeom>
          <a:solidFill>
            <a:srgbClr val="5DB2B0">
              <a:alpha val="50195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Oval 12"/>
          <p:cNvSpPr/>
          <p:nvPr/>
        </p:nvSpPr>
        <p:spPr>
          <a:xfrm>
            <a:off x="5703301" y="2195990"/>
            <a:ext cx="146050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5" name="Oval 13"/>
          <p:cNvSpPr/>
          <p:nvPr/>
        </p:nvSpPr>
        <p:spPr>
          <a:xfrm>
            <a:off x="5412789" y="2195990"/>
            <a:ext cx="147638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6" name="Oval 14"/>
          <p:cNvSpPr/>
          <p:nvPr/>
        </p:nvSpPr>
        <p:spPr>
          <a:xfrm>
            <a:off x="5120689" y="2195990"/>
            <a:ext cx="146050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7" name="Oval 15"/>
          <p:cNvSpPr/>
          <p:nvPr/>
        </p:nvSpPr>
        <p:spPr>
          <a:xfrm>
            <a:off x="4830176" y="2195990"/>
            <a:ext cx="147638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8" name="Oval 16"/>
          <p:cNvSpPr/>
          <p:nvPr/>
        </p:nvSpPr>
        <p:spPr>
          <a:xfrm>
            <a:off x="2197283" y="1808640"/>
            <a:ext cx="969963" cy="9715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9" name="Oval 17"/>
          <p:cNvSpPr/>
          <p:nvPr/>
        </p:nvSpPr>
        <p:spPr>
          <a:xfrm>
            <a:off x="6544676" y="3280253"/>
            <a:ext cx="142875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0" name="Oval 18"/>
          <p:cNvSpPr/>
          <p:nvPr/>
        </p:nvSpPr>
        <p:spPr>
          <a:xfrm>
            <a:off x="6833601" y="3280253"/>
            <a:ext cx="147638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1" name="Oval 19"/>
          <p:cNvSpPr/>
          <p:nvPr/>
        </p:nvSpPr>
        <p:spPr>
          <a:xfrm>
            <a:off x="7124114" y="3280253"/>
            <a:ext cx="146050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2" name="Oval 20"/>
          <p:cNvSpPr/>
          <p:nvPr/>
        </p:nvSpPr>
        <p:spPr>
          <a:xfrm>
            <a:off x="7416214" y="3280253"/>
            <a:ext cx="142875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3" name="Oval 21"/>
          <p:cNvSpPr/>
          <p:nvPr/>
        </p:nvSpPr>
        <p:spPr>
          <a:xfrm>
            <a:off x="9597439" y="2817495"/>
            <a:ext cx="969963" cy="969963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4" name="Freeform 22"/>
          <p:cNvSpPr>
            <a:spLocks noEditPoints="1"/>
          </p:cNvSpPr>
          <p:nvPr/>
        </p:nvSpPr>
        <p:spPr>
          <a:xfrm>
            <a:off x="2516371" y="2080102"/>
            <a:ext cx="338138" cy="403225"/>
          </a:xfrm>
          <a:custGeom>
            <a:avLst/>
            <a:gdLst/>
            <a:ahLst/>
            <a:cxnLst>
              <a:cxn ang="0">
                <a:pos x="187854" y="64064"/>
              </a:cxn>
              <a:cxn ang="0">
                <a:pos x="11271" y="290171"/>
              </a:cxn>
              <a:cxn ang="0">
                <a:pos x="139012" y="399457"/>
              </a:cxn>
              <a:cxn ang="0">
                <a:pos x="334381" y="143201"/>
              </a:cxn>
              <a:cxn ang="0">
                <a:pos x="187854" y="64064"/>
              </a:cxn>
              <a:cxn ang="0">
                <a:pos x="142769" y="146970"/>
              </a:cxn>
              <a:cxn ang="0">
                <a:pos x="161555" y="165812"/>
              </a:cxn>
              <a:cxn ang="0">
                <a:pos x="142769" y="184654"/>
              </a:cxn>
              <a:cxn ang="0">
                <a:pos x="123984" y="165812"/>
              </a:cxn>
              <a:cxn ang="0">
                <a:pos x="142769" y="146970"/>
              </a:cxn>
              <a:cxn ang="0">
                <a:pos x="123984" y="350467"/>
              </a:cxn>
              <a:cxn ang="0">
                <a:pos x="71385" y="301477"/>
              </a:cxn>
              <a:cxn ang="0">
                <a:pos x="123984" y="252487"/>
              </a:cxn>
              <a:cxn ang="0">
                <a:pos x="172826" y="301477"/>
              </a:cxn>
              <a:cxn ang="0">
                <a:pos x="123984" y="350467"/>
              </a:cxn>
              <a:cxn ang="0">
                <a:pos x="217911" y="241181"/>
              </a:cxn>
              <a:cxn ang="0">
                <a:pos x="187854" y="211034"/>
              </a:cxn>
              <a:cxn ang="0">
                <a:pos x="217911" y="177118"/>
              </a:cxn>
              <a:cxn ang="0">
                <a:pos x="247968" y="211034"/>
              </a:cxn>
              <a:cxn ang="0">
                <a:pos x="217911" y="241181"/>
              </a:cxn>
            </a:cxnLst>
            <a:rect l="0" t="0" r="0" b="0"/>
            <a:pathLst>
              <a:path w="90" h="107">
                <a:moveTo>
                  <a:pt x="50" y="17"/>
                </a:moveTo>
                <a:cubicBezTo>
                  <a:pt x="13" y="47"/>
                  <a:pt x="0" y="41"/>
                  <a:pt x="3" y="77"/>
                </a:cubicBezTo>
                <a:cubicBezTo>
                  <a:pt x="4" y="94"/>
                  <a:pt x="19" y="107"/>
                  <a:pt x="37" y="106"/>
                </a:cubicBezTo>
                <a:cubicBezTo>
                  <a:pt x="54" y="105"/>
                  <a:pt x="86" y="78"/>
                  <a:pt x="89" y="38"/>
                </a:cubicBezTo>
                <a:cubicBezTo>
                  <a:pt x="90" y="24"/>
                  <a:pt x="71" y="0"/>
                  <a:pt x="50" y="17"/>
                </a:cubicBezTo>
                <a:close/>
                <a:moveTo>
                  <a:pt x="38" y="39"/>
                </a:moveTo>
                <a:cubicBezTo>
                  <a:pt x="40" y="39"/>
                  <a:pt x="43" y="41"/>
                  <a:pt x="43" y="44"/>
                </a:cubicBezTo>
                <a:cubicBezTo>
                  <a:pt x="43" y="46"/>
                  <a:pt x="40" y="49"/>
                  <a:pt x="38" y="49"/>
                </a:cubicBezTo>
                <a:cubicBezTo>
                  <a:pt x="35" y="49"/>
                  <a:pt x="33" y="46"/>
                  <a:pt x="33" y="44"/>
                </a:cubicBezTo>
                <a:cubicBezTo>
                  <a:pt x="33" y="41"/>
                  <a:pt x="35" y="39"/>
                  <a:pt x="38" y="39"/>
                </a:cubicBezTo>
                <a:close/>
                <a:moveTo>
                  <a:pt x="33" y="93"/>
                </a:moveTo>
                <a:cubicBezTo>
                  <a:pt x="25" y="93"/>
                  <a:pt x="19" y="87"/>
                  <a:pt x="19" y="80"/>
                </a:cubicBezTo>
                <a:cubicBezTo>
                  <a:pt x="19" y="73"/>
                  <a:pt x="25" y="67"/>
                  <a:pt x="33" y="67"/>
                </a:cubicBezTo>
                <a:cubicBezTo>
                  <a:pt x="40" y="67"/>
                  <a:pt x="46" y="73"/>
                  <a:pt x="46" y="80"/>
                </a:cubicBezTo>
                <a:cubicBezTo>
                  <a:pt x="46" y="87"/>
                  <a:pt x="40" y="93"/>
                  <a:pt x="33" y="93"/>
                </a:cubicBezTo>
                <a:close/>
                <a:moveTo>
                  <a:pt x="58" y="64"/>
                </a:moveTo>
                <a:cubicBezTo>
                  <a:pt x="53" y="64"/>
                  <a:pt x="50" y="60"/>
                  <a:pt x="50" y="56"/>
                </a:cubicBezTo>
                <a:cubicBezTo>
                  <a:pt x="50" y="51"/>
                  <a:pt x="53" y="47"/>
                  <a:pt x="58" y="47"/>
                </a:cubicBezTo>
                <a:cubicBezTo>
                  <a:pt x="62" y="47"/>
                  <a:pt x="66" y="51"/>
                  <a:pt x="66" y="56"/>
                </a:cubicBezTo>
                <a:cubicBezTo>
                  <a:pt x="66" y="60"/>
                  <a:pt x="62" y="64"/>
                  <a:pt x="58" y="64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Oval 23"/>
          <p:cNvSpPr/>
          <p:nvPr/>
        </p:nvSpPr>
        <p:spPr>
          <a:xfrm>
            <a:off x="2719571" y="2027715"/>
            <a:ext cx="60325" cy="63500"/>
          </a:xfrm>
          <a:prstGeom prst="ellipse">
            <a:avLst/>
          </a:prstGeom>
          <a:solidFill>
            <a:srgbClr val="1F6485"/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6" name="Rectangle 24"/>
          <p:cNvSpPr/>
          <p:nvPr/>
        </p:nvSpPr>
        <p:spPr>
          <a:xfrm>
            <a:off x="2741796" y="2057877"/>
            <a:ext cx="15875" cy="79375"/>
          </a:xfrm>
          <a:prstGeom prst="rect">
            <a:avLst/>
          </a:prstGeom>
          <a:solidFill>
            <a:srgbClr val="1F6485"/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7" name="Freeform 25"/>
          <p:cNvSpPr/>
          <p:nvPr/>
        </p:nvSpPr>
        <p:spPr>
          <a:xfrm>
            <a:off x="2610033" y="2072165"/>
            <a:ext cx="71438" cy="71438"/>
          </a:xfrm>
          <a:custGeom>
            <a:avLst/>
            <a:gdLst/>
            <a:ahLst/>
            <a:cxnLst>
              <a:cxn ang="0">
                <a:pos x="60158" y="18799"/>
              </a:cxn>
              <a:cxn ang="0">
                <a:pos x="56398" y="60158"/>
              </a:cxn>
              <a:cxn ang="0">
                <a:pos x="11280" y="52639"/>
              </a:cxn>
              <a:cxn ang="0">
                <a:pos x="18799" y="11280"/>
              </a:cxn>
              <a:cxn ang="0">
                <a:pos x="60158" y="18799"/>
              </a:cxn>
            </a:cxnLst>
            <a:rect l="0" t="0" r="0" b="0"/>
            <a:pathLst>
              <a:path w="19" h="19">
                <a:moveTo>
                  <a:pt x="16" y="5"/>
                </a:moveTo>
                <a:cubicBezTo>
                  <a:pt x="19" y="8"/>
                  <a:pt x="18" y="13"/>
                  <a:pt x="15" y="16"/>
                </a:cubicBezTo>
                <a:cubicBezTo>
                  <a:pt x="11" y="19"/>
                  <a:pt x="6" y="18"/>
                  <a:pt x="3" y="14"/>
                </a:cubicBezTo>
                <a:cubicBezTo>
                  <a:pt x="0" y="11"/>
                  <a:pt x="1" y="5"/>
                  <a:pt x="5" y="3"/>
                </a:cubicBezTo>
                <a:cubicBezTo>
                  <a:pt x="9" y="0"/>
                  <a:pt x="14" y="1"/>
                  <a:pt x="16" y="5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6"/>
          <p:cNvSpPr/>
          <p:nvPr/>
        </p:nvSpPr>
        <p:spPr>
          <a:xfrm>
            <a:off x="2640196" y="2102327"/>
            <a:ext cx="60325" cy="71438"/>
          </a:xfrm>
          <a:custGeom>
            <a:avLst/>
            <a:gdLst/>
            <a:ahLst/>
            <a:cxnLst>
              <a:cxn ang="0">
                <a:pos x="60325" y="65088"/>
              </a:cxn>
              <a:cxn ang="0">
                <a:pos x="49213" y="71438"/>
              </a:cxn>
              <a:cxn ang="0">
                <a:pos x="0" y="7938"/>
              </a:cxn>
              <a:cxn ang="0">
                <a:pos x="15875" y="0"/>
              </a:cxn>
              <a:cxn ang="0">
                <a:pos x="60325" y="65088"/>
              </a:cxn>
            </a:cxnLst>
            <a:rect l="0" t="0" r="0" b="0"/>
            <a:pathLst>
              <a:path w="38" h="45">
                <a:moveTo>
                  <a:pt x="38" y="41"/>
                </a:moveTo>
                <a:lnTo>
                  <a:pt x="31" y="45"/>
                </a:lnTo>
                <a:lnTo>
                  <a:pt x="0" y="5"/>
                </a:lnTo>
                <a:lnTo>
                  <a:pt x="10" y="0"/>
                </a:lnTo>
                <a:lnTo>
                  <a:pt x="38" y="41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7"/>
          <p:cNvSpPr/>
          <p:nvPr/>
        </p:nvSpPr>
        <p:spPr>
          <a:xfrm>
            <a:off x="2535421" y="2124552"/>
            <a:ext cx="68263" cy="71438"/>
          </a:xfrm>
          <a:custGeom>
            <a:avLst/>
            <a:gdLst/>
            <a:ahLst/>
            <a:cxnLst>
              <a:cxn ang="0">
                <a:pos x="56886" y="15040"/>
              </a:cxn>
              <a:cxn ang="0">
                <a:pos x="53093" y="60158"/>
              </a:cxn>
              <a:cxn ang="0">
                <a:pos x="7585" y="52639"/>
              </a:cxn>
              <a:cxn ang="0">
                <a:pos x="15170" y="11280"/>
              </a:cxn>
              <a:cxn ang="0">
                <a:pos x="56886" y="15040"/>
              </a:cxn>
            </a:cxnLst>
            <a:rect l="0" t="0" r="0" b="0"/>
            <a:pathLst>
              <a:path w="18" h="19">
                <a:moveTo>
                  <a:pt x="15" y="4"/>
                </a:moveTo>
                <a:cubicBezTo>
                  <a:pt x="18" y="8"/>
                  <a:pt x="17" y="13"/>
                  <a:pt x="14" y="16"/>
                </a:cubicBezTo>
                <a:cubicBezTo>
                  <a:pt x="10" y="19"/>
                  <a:pt x="5" y="18"/>
                  <a:pt x="2" y="14"/>
                </a:cubicBezTo>
                <a:cubicBezTo>
                  <a:pt x="0" y="11"/>
                  <a:pt x="0" y="5"/>
                  <a:pt x="4" y="3"/>
                </a:cubicBezTo>
                <a:cubicBezTo>
                  <a:pt x="8" y="0"/>
                  <a:pt x="13" y="1"/>
                  <a:pt x="15" y="4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8"/>
          <p:cNvSpPr/>
          <p:nvPr/>
        </p:nvSpPr>
        <p:spPr>
          <a:xfrm>
            <a:off x="2562408" y="2154715"/>
            <a:ext cx="58738" cy="71438"/>
          </a:xfrm>
          <a:custGeom>
            <a:avLst/>
            <a:gdLst/>
            <a:ahLst/>
            <a:cxnLst>
              <a:cxn ang="0">
                <a:pos x="58738" y="65088"/>
              </a:cxn>
              <a:cxn ang="0">
                <a:pos x="47625" y="71438"/>
              </a:cxn>
              <a:cxn ang="0">
                <a:pos x="0" y="7938"/>
              </a:cxn>
              <a:cxn ang="0">
                <a:pos x="14288" y="0"/>
              </a:cxn>
              <a:cxn ang="0">
                <a:pos x="58738" y="65088"/>
              </a:cxn>
            </a:cxnLst>
            <a:rect l="0" t="0" r="0" b="0"/>
            <a:pathLst>
              <a:path w="37" h="45">
                <a:moveTo>
                  <a:pt x="37" y="41"/>
                </a:moveTo>
                <a:lnTo>
                  <a:pt x="30" y="45"/>
                </a:lnTo>
                <a:lnTo>
                  <a:pt x="0" y="5"/>
                </a:lnTo>
                <a:lnTo>
                  <a:pt x="9" y="0"/>
                </a:lnTo>
                <a:lnTo>
                  <a:pt x="37" y="41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9"/>
          <p:cNvSpPr/>
          <p:nvPr/>
        </p:nvSpPr>
        <p:spPr>
          <a:xfrm>
            <a:off x="2456046" y="2192815"/>
            <a:ext cx="71438" cy="68263"/>
          </a:xfrm>
          <a:custGeom>
            <a:avLst/>
            <a:gdLst/>
            <a:ahLst/>
            <a:cxnLst>
              <a:cxn ang="0">
                <a:pos x="56398" y="7585"/>
              </a:cxn>
              <a:cxn ang="0">
                <a:pos x="60158" y="53093"/>
              </a:cxn>
              <a:cxn ang="0">
                <a:pos x="18799" y="60678"/>
              </a:cxn>
              <a:cxn ang="0">
                <a:pos x="11280" y="15170"/>
              </a:cxn>
              <a:cxn ang="0">
                <a:pos x="56398" y="7585"/>
              </a:cxn>
            </a:cxnLst>
            <a:rect l="0" t="0" r="0" b="0"/>
            <a:pathLst>
              <a:path w="19" h="18">
                <a:moveTo>
                  <a:pt x="15" y="2"/>
                </a:moveTo>
                <a:cubicBezTo>
                  <a:pt x="18" y="5"/>
                  <a:pt x="19" y="10"/>
                  <a:pt x="16" y="14"/>
                </a:cubicBezTo>
                <a:cubicBezTo>
                  <a:pt x="14" y="18"/>
                  <a:pt x="9" y="18"/>
                  <a:pt x="5" y="16"/>
                </a:cubicBezTo>
                <a:cubicBezTo>
                  <a:pt x="1" y="13"/>
                  <a:pt x="0" y="8"/>
                  <a:pt x="3" y="4"/>
                </a:cubicBezTo>
                <a:cubicBezTo>
                  <a:pt x="6" y="1"/>
                  <a:pt x="11" y="0"/>
                  <a:pt x="15" y="2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30"/>
          <p:cNvSpPr/>
          <p:nvPr/>
        </p:nvSpPr>
        <p:spPr>
          <a:xfrm>
            <a:off x="2490971" y="2219802"/>
            <a:ext cx="71438" cy="60325"/>
          </a:xfrm>
          <a:custGeom>
            <a:avLst/>
            <a:gdLst/>
            <a:ahLst/>
            <a:cxnLst>
              <a:cxn ang="0">
                <a:pos x="71438" y="44450"/>
              </a:cxn>
              <a:cxn ang="0">
                <a:pos x="63500" y="60325"/>
              </a:cxn>
              <a:cxn ang="0">
                <a:pos x="0" y="14288"/>
              </a:cxn>
              <a:cxn ang="0">
                <a:pos x="6350" y="0"/>
              </a:cxn>
              <a:cxn ang="0">
                <a:pos x="71438" y="44450"/>
              </a:cxn>
            </a:cxnLst>
            <a:rect l="0" t="0" r="0" b="0"/>
            <a:pathLst>
              <a:path w="45" h="38">
                <a:moveTo>
                  <a:pt x="45" y="28"/>
                </a:moveTo>
                <a:lnTo>
                  <a:pt x="40" y="38"/>
                </a:lnTo>
                <a:lnTo>
                  <a:pt x="0" y="9"/>
                </a:lnTo>
                <a:lnTo>
                  <a:pt x="4" y="0"/>
                </a:lnTo>
                <a:lnTo>
                  <a:pt x="45" y="28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31"/>
          <p:cNvSpPr/>
          <p:nvPr/>
        </p:nvSpPr>
        <p:spPr>
          <a:xfrm>
            <a:off x="2422708" y="2286477"/>
            <a:ext cx="63500" cy="65088"/>
          </a:xfrm>
          <a:custGeom>
            <a:avLst/>
            <a:gdLst/>
            <a:ahLst/>
            <a:cxnLst>
              <a:cxn ang="0">
                <a:pos x="33618" y="0"/>
              </a:cxn>
              <a:cxn ang="0">
                <a:pos x="63500" y="34458"/>
              </a:cxn>
              <a:cxn ang="0">
                <a:pos x="29882" y="61259"/>
              </a:cxn>
              <a:cxn ang="0">
                <a:pos x="0" y="26801"/>
              </a:cxn>
              <a:cxn ang="0">
                <a:pos x="33618" y="0"/>
              </a:cxn>
            </a:cxnLst>
            <a:rect l="0" t="0" r="0" b="0"/>
            <a:pathLst>
              <a:path w="17" h="17">
                <a:moveTo>
                  <a:pt x="9" y="0"/>
                </a:moveTo>
                <a:cubicBezTo>
                  <a:pt x="14" y="0"/>
                  <a:pt x="17" y="4"/>
                  <a:pt x="17" y="9"/>
                </a:cubicBezTo>
                <a:cubicBezTo>
                  <a:pt x="16" y="13"/>
                  <a:pt x="12" y="17"/>
                  <a:pt x="8" y="16"/>
                </a:cubicBezTo>
                <a:cubicBezTo>
                  <a:pt x="3" y="16"/>
                  <a:pt x="0" y="12"/>
                  <a:pt x="0" y="7"/>
                </a:cubicBezTo>
                <a:cubicBezTo>
                  <a:pt x="1" y="3"/>
                  <a:pt x="5" y="0"/>
                  <a:pt x="9" y="0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32"/>
          <p:cNvSpPr/>
          <p:nvPr/>
        </p:nvSpPr>
        <p:spPr>
          <a:xfrm>
            <a:off x="2452871" y="2305527"/>
            <a:ext cx="79375" cy="26988"/>
          </a:xfrm>
          <a:custGeom>
            <a:avLst/>
            <a:gdLst/>
            <a:ahLst/>
            <a:cxnLst>
              <a:cxn ang="0">
                <a:pos x="79375" y="7938"/>
              </a:cxn>
              <a:cxn ang="0">
                <a:pos x="79375" y="26988"/>
              </a:cxn>
              <a:cxn ang="0">
                <a:pos x="0" y="19050"/>
              </a:cxn>
              <a:cxn ang="0">
                <a:pos x="0" y="0"/>
              </a:cxn>
              <a:cxn ang="0">
                <a:pos x="79375" y="7938"/>
              </a:cxn>
            </a:cxnLst>
            <a:rect l="0" t="0" r="0" b="0"/>
            <a:pathLst>
              <a:path w="50" h="17">
                <a:moveTo>
                  <a:pt x="50" y="5"/>
                </a:moveTo>
                <a:lnTo>
                  <a:pt x="50" y="17"/>
                </a:lnTo>
                <a:lnTo>
                  <a:pt x="0" y="12"/>
                </a:lnTo>
                <a:lnTo>
                  <a:pt x="0" y="0"/>
                </a:lnTo>
                <a:lnTo>
                  <a:pt x="50" y="5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33"/>
          <p:cNvSpPr/>
          <p:nvPr/>
        </p:nvSpPr>
        <p:spPr>
          <a:xfrm>
            <a:off x="2430646" y="2381727"/>
            <a:ext cx="71438" cy="71438"/>
          </a:xfrm>
          <a:custGeom>
            <a:avLst/>
            <a:gdLst/>
            <a:ahLst/>
            <a:cxnLst>
              <a:cxn ang="0">
                <a:pos x="22559" y="7520"/>
              </a:cxn>
              <a:cxn ang="0">
                <a:pos x="63918" y="22559"/>
              </a:cxn>
              <a:cxn ang="0">
                <a:pos x="48879" y="63918"/>
              </a:cxn>
              <a:cxn ang="0">
                <a:pos x="7520" y="48879"/>
              </a:cxn>
              <a:cxn ang="0">
                <a:pos x="22559" y="7520"/>
              </a:cxn>
            </a:cxnLst>
            <a:rect l="0" t="0" r="0" b="0"/>
            <a:pathLst>
              <a:path w="19" h="19">
                <a:moveTo>
                  <a:pt x="6" y="2"/>
                </a:moveTo>
                <a:cubicBezTo>
                  <a:pt x="10" y="0"/>
                  <a:pt x="15" y="2"/>
                  <a:pt x="17" y="6"/>
                </a:cubicBezTo>
                <a:cubicBezTo>
                  <a:pt x="19" y="10"/>
                  <a:pt x="17" y="15"/>
                  <a:pt x="13" y="17"/>
                </a:cubicBezTo>
                <a:cubicBezTo>
                  <a:pt x="9" y="19"/>
                  <a:pt x="4" y="17"/>
                  <a:pt x="2" y="13"/>
                </a:cubicBezTo>
                <a:cubicBezTo>
                  <a:pt x="0" y="9"/>
                  <a:pt x="2" y="4"/>
                  <a:pt x="6" y="2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34"/>
          <p:cNvSpPr/>
          <p:nvPr/>
        </p:nvSpPr>
        <p:spPr>
          <a:xfrm>
            <a:off x="2460808" y="2373790"/>
            <a:ext cx="77788" cy="49213"/>
          </a:xfrm>
          <a:custGeom>
            <a:avLst/>
            <a:gdLst/>
            <a:ahLst/>
            <a:cxnLst>
              <a:cxn ang="0">
                <a:pos x="71438" y="0"/>
              </a:cxn>
              <a:cxn ang="0">
                <a:pos x="77788" y="19050"/>
              </a:cxn>
              <a:cxn ang="0">
                <a:pos x="6350" y="49213"/>
              </a:cxn>
              <a:cxn ang="0">
                <a:pos x="0" y="33338"/>
              </a:cxn>
              <a:cxn ang="0">
                <a:pos x="71438" y="0"/>
              </a:cxn>
            </a:cxnLst>
            <a:rect l="0" t="0" r="0" b="0"/>
            <a:pathLst>
              <a:path w="49" h="31">
                <a:moveTo>
                  <a:pt x="45" y="0"/>
                </a:moveTo>
                <a:lnTo>
                  <a:pt x="49" y="12"/>
                </a:lnTo>
                <a:lnTo>
                  <a:pt x="4" y="31"/>
                </a:lnTo>
                <a:lnTo>
                  <a:pt x="0" y="21"/>
                </a:lnTo>
                <a:lnTo>
                  <a:pt x="45" y="0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35"/>
          <p:cNvSpPr/>
          <p:nvPr/>
        </p:nvSpPr>
        <p:spPr>
          <a:xfrm>
            <a:off x="2486208" y="2467452"/>
            <a:ext cx="71438" cy="71438"/>
          </a:xfrm>
          <a:custGeom>
            <a:avLst/>
            <a:gdLst/>
            <a:ahLst/>
            <a:cxnLst>
              <a:cxn ang="0">
                <a:pos x="15040" y="15040"/>
              </a:cxn>
              <a:cxn ang="0">
                <a:pos x="56398" y="15040"/>
              </a:cxn>
              <a:cxn ang="0">
                <a:pos x="56398" y="56398"/>
              </a:cxn>
              <a:cxn ang="0">
                <a:pos x="15040" y="56398"/>
              </a:cxn>
              <a:cxn ang="0">
                <a:pos x="15040" y="15040"/>
              </a:cxn>
            </a:cxnLst>
            <a:rect l="0" t="0" r="0" b="0"/>
            <a:pathLst>
              <a:path w="19" h="19">
                <a:moveTo>
                  <a:pt x="4" y="4"/>
                </a:moveTo>
                <a:cubicBezTo>
                  <a:pt x="7" y="1"/>
                  <a:pt x="12" y="0"/>
                  <a:pt x="15" y="4"/>
                </a:cubicBezTo>
                <a:cubicBezTo>
                  <a:pt x="19" y="7"/>
                  <a:pt x="19" y="12"/>
                  <a:pt x="15" y="15"/>
                </a:cubicBezTo>
                <a:cubicBezTo>
                  <a:pt x="12" y="18"/>
                  <a:pt x="7" y="19"/>
                  <a:pt x="4" y="15"/>
                </a:cubicBezTo>
                <a:cubicBezTo>
                  <a:pt x="1" y="12"/>
                  <a:pt x="0" y="7"/>
                  <a:pt x="4" y="4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36"/>
          <p:cNvSpPr/>
          <p:nvPr/>
        </p:nvSpPr>
        <p:spPr>
          <a:xfrm>
            <a:off x="2516371" y="2442052"/>
            <a:ext cx="63500" cy="66675"/>
          </a:xfrm>
          <a:custGeom>
            <a:avLst/>
            <a:gdLst/>
            <a:ahLst/>
            <a:cxnLst>
              <a:cxn ang="0">
                <a:pos x="52388" y="0"/>
              </a:cxn>
              <a:cxn ang="0">
                <a:pos x="63500" y="11113"/>
              </a:cxn>
              <a:cxn ang="0">
                <a:pos x="11113" y="66675"/>
              </a:cxn>
              <a:cxn ang="0">
                <a:pos x="0" y="55563"/>
              </a:cxn>
              <a:cxn ang="0">
                <a:pos x="52388" y="0"/>
              </a:cxn>
            </a:cxnLst>
            <a:rect l="0" t="0" r="0" b="0"/>
            <a:pathLst>
              <a:path w="40" h="42">
                <a:moveTo>
                  <a:pt x="33" y="0"/>
                </a:moveTo>
                <a:lnTo>
                  <a:pt x="40" y="7"/>
                </a:lnTo>
                <a:lnTo>
                  <a:pt x="7" y="42"/>
                </a:lnTo>
                <a:lnTo>
                  <a:pt x="0" y="35"/>
                </a:lnTo>
                <a:lnTo>
                  <a:pt x="33" y="0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37"/>
          <p:cNvSpPr/>
          <p:nvPr/>
        </p:nvSpPr>
        <p:spPr>
          <a:xfrm>
            <a:off x="2686233" y="2500790"/>
            <a:ext cx="66675" cy="68263"/>
          </a:xfrm>
          <a:custGeom>
            <a:avLst/>
            <a:gdLst/>
            <a:ahLst/>
            <a:cxnLst>
              <a:cxn ang="0">
                <a:pos x="3704" y="41716"/>
              </a:cxn>
              <a:cxn ang="0">
                <a:pos x="25929" y="3792"/>
              </a:cxn>
              <a:cxn ang="0">
                <a:pos x="62971" y="26547"/>
              </a:cxn>
              <a:cxn ang="0">
                <a:pos x="40746" y="64471"/>
              </a:cxn>
              <a:cxn ang="0">
                <a:pos x="3704" y="41716"/>
              </a:cxn>
            </a:cxnLst>
            <a:rect l="0" t="0" r="0" b="0"/>
            <a:pathLst>
              <a:path w="18" h="18">
                <a:moveTo>
                  <a:pt x="1" y="11"/>
                </a:moveTo>
                <a:cubicBezTo>
                  <a:pt x="0" y="6"/>
                  <a:pt x="3" y="2"/>
                  <a:pt x="7" y="1"/>
                </a:cubicBezTo>
                <a:cubicBezTo>
                  <a:pt x="12" y="0"/>
                  <a:pt x="16" y="3"/>
                  <a:pt x="17" y="7"/>
                </a:cubicBezTo>
                <a:cubicBezTo>
                  <a:pt x="18" y="12"/>
                  <a:pt x="15" y="16"/>
                  <a:pt x="11" y="17"/>
                </a:cubicBezTo>
                <a:cubicBezTo>
                  <a:pt x="6" y="18"/>
                  <a:pt x="2" y="15"/>
                  <a:pt x="1" y="11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38"/>
          <p:cNvSpPr/>
          <p:nvPr/>
        </p:nvSpPr>
        <p:spPr>
          <a:xfrm>
            <a:off x="2692583" y="2456340"/>
            <a:ext cx="34925" cy="82550"/>
          </a:xfrm>
          <a:custGeom>
            <a:avLst/>
            <a:gdLst/>
            <a:ahLst/>
            <a:cxnLst>
              <a:cxn ang="0">
                <a:pos x="0" y="3175"/>
              </a:cxn>
              <a:cxn ang="0">
                <a:pos x="15875" y="0"/>
              </a:cxn>
              <a:cxn ang="0">
                <a:pos x="34925" y="79375"/>
              </a:cxn>
              <a:cxn ang="0">
                <a:pos x="15875" y="82550"/>
              </a:cxn>
              <a:cxn ang="0">
                <a:pos x="0" y="3175"/>
              </a:cxn>
            </a:cxnLst>
            <a:rect l="0" t="0" r="0" b="0"/>
            <a:pathLst>
              <a:path w="22" h="52">
                <a:moveTo>
                  <a:pt x="0" y="2"/>
                </a:moveTo>
                <a:lnTo>
                  <a:pt x="10" y="0"/>
                </a:lnTo>
                <a:lnTo>
                  <a:pt x="22" y="50"/>
                </a:lnTo>
                <a:lnTo>
                  <a:pt x="10" y="52"/>
                </a:lnTo>
                <a:lnTo>
                  <a:pt x="0" y="2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39"/>
          <p:cNvSpPr/>
          <p:nvPr/>
        </p:nvSpPr>
        <p:spPr>
          <a:xfrm>
            <a:off x="2590983" y="2519840"/>
            <a:ext cx="65088" cy="68263"/>
          </a:xfrm>
          <a:custGeom>
            <a:avLst/>
            <a:gdLst/>
            <a:ahLst/>
            <a:cxnLst>
              <a:cxn ang="0">
                <a:pos x="0" y="30339"/>
              </a:cxn>
              <a:cxn ang="0">
                <a:pos x="34458" y="3792"/>
              </a:cxn>
              <a:cxn ang="0">
                <a:pos x="65088" y="37924"/>
              </a:cxn>
              <a:cxn ang="0">
                <a:pos x="30630" y="64471"/>
              </a:cxn>
              <a:cxn ang="0">
                <a:pos x="0" y="30339"/>
              </a:cxn>
            </a:cxnLst>
            <a:rect l="0" t="0" r="0" b="0"/>
            <a:pathLst>
              <a:path w="17" h="18">
                <a:moveTo>
                  <a:pt x="0" y="8"/>
                </a:moveTo>
                <a:cubicBezTo>
                  <a:pt x="1" y="3"/>
                  <a:pt x="5" y="0"/>
                  <a:pt x="9" y="1"/>
                </a:cubicBezTo>
                <a:cubicBezTo>
                  <a:pt x="14" y="1"/>
                  <a:pt x="17" y="5"/>
                  <a:pt x="17" y="10"/>
                </a:cubicBezTo>
                <a:cubicBezTo>
                  <a:pt x="16" y="14"/>
                  <a:pt x="12" y="18"/>
                  <a:pt x="8" y="17"/>
                </a:cubicBezTo>
                <a:cubicBezTo>
                  <a:pt x="3" y="16"/>
                  <a:pt x="0" y="12"/>
                  <a:pt x="0" y="8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40"/>
          <p:cNvSpPr/>
          <p:nvPr/>
        </p:nvSpPr>
        <p:spPr>
          <a:xfrm>
            <a:off x="2614796" y="2475390"/>
            <a:ext cx="25400" cy="79375"/>
          </a:xfrm>
          <a:custGeom>
            <a:avLst/>
            <a:gdLst/>
            <a:ahLst/>
            <a:cxnLst>
              <a:cxn ang="0">
                <a:pos x="6350" y="0"/>
              </a:cxn>
              <a:cxn ang="0">
                <a:pos x="25400" y="0"/>
              </a:cxn>
              <a:cxn ang="0">
                <a:pos x="14288" y="79375"/>
              </a:cxn>
              <a:cxn ang="0">
                <a:pos x="0" y="79375"/>
              </a:cxn>
              <a:cxn ang="0">
                <a:pos x="6350" y="0"/>
              </a:cxn>
            </a:cxnLst>
            <a:rect l="0" t="0" r="0" b="0"/>
            <a:pathLst>
              <a:path w="16" h="50">
                <a:moveTo>
                  <a:pt x="4" y="0"/>
                </a:moveTo>
                <a:lnTo>
                  <a:pt x="16" y="0"/>
                </a:lnTo>
                <a:lnTo>
                  <a:pt x="9" y="50"/>
                </a:lnTo>
                <a:lnTo>
                  <a:pt x="0" y="50"/>
                </a:lnTo>
                <a:lnTo>
                  <a:pt x="4" y="0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41"/>
          <p:cNvSpPr/>
          <p:nvPr/>
        </p:nvSpPr>
        <p:spPr>
          <a:xfrm>
            <a:off x="2783071" y="2423002"/>
            <a:ext cx="71438" cy="71438"/>
          </a:xfrm>
          <a:custGeom>
            <a:avLst/>
            <a:gdLst/>
            <a:ahLst/>
            <a:cxnLst>
              <a:cxn ang="0">
                <a:pos x="15040" y="60158"/>
              </a:cxn>
              <a:cxn ang="0">
                <a:pos x="11280" y="15040"/>
              </a:cxn>
              <a:cxn ang="0">
                <a:pos x="56398" y="15040"/>
              </a:cxn>
              <a:cxn ang="0">
                <a:pos x="56398" y="56398"/>
              </a:cxn>
              <a:cxn ang="0">
                <a:pos x="15040" y="60158"/>
              </a:cxn>
            </a:cxnLst>
            <a:rect l="0" t="0" r="0" b="0"/>
            <a:pathLst>
              <a:path w="19" h="19">
                <a:moveTo>
                  <a:pt x="4" y="16"/>
                </a:moveTo>
                <a:cubicBezTo>
                  <a:pt x="0" y="13"/>
                  <a:pt x="0" y="7"/>
                  <a:pt x="3" y="4"/>
                </a:cubicBezTo>
                <a:cubicBezTo>
                  <a:pt x="6" y="1"/>
                  <a:pt x="12" y="0"/>
                  <a:pt x="15" y="4"/>
                </a:cubicBezTo>
                <a:cubicBezTo>
                  <a:pt x="18" y="7"/>
                  <a:pt x="19" y="12"/>
                  <a:pt x="15" y="15"/>
                </a:cubicBezTo>
                <a:cubicBezTo>
                  <a:pt x="12" y="18"/>
                  <a:pt x="7" y="19"/>
                  <a:pt x="4" y="16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42"/>
          <p:cNvSpPr/>
          <p:nvPr/>
        </p:nvSpPr>
        <p:spPr>
          <a:xfrm>
            <a:off x="2752908" y="2399190"/>
            <a:ext cx="71438" cy="68263"/>
          </a:xfrm>
          <a:custGeom>
            <a:avLst/>
            <a:gdLst/>
            <a:ahLst/>
            <a:cxnLst>
              <a:cxn ang="0">
                <a:pos x="0" y="12700"/>
              </a:cxn>
              <a:cxn ang="0">
                <a:pos x="11113" y="0"/>
              </a:cxn>
              <a:cxn ang="0">
                <a:pos x="71438" y="53975"/>
              </a:cxn>
              <a:cxn ang="0">
                <a:pos x="60325" y="68263"/>
              </a:cxn>
              <a:cxn ang="0">
                <a:pos x="0" y="12700"/>
              </a:cxn>
            </a:cxnLst>
            <a:rect l="0" t="0" r="0" b="0"/>
            <a:pathLst>
              <a:path w="45" h="43">
                <a:moveTo>
                  <a:pt x="0" y="8"/>
                </a:moveTo>
                <a:lnTo>
                  <a:pt x="7" y="0"/>
                </a:lnTo>
                <a:lnTo>
                  <a:pt x="45" y="34"/>
                </a:lnTo>
                <a:lnTo>
                  <a:pt x="38" y="43"/>
                </a:lnTo>
                <a:lnTo>
                  <a:pt x="0" y="8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43"/>
          <p:cNvSpPr/>
          <p:nvPr/>
        </p:nvSpPr>
        <p:spPr>
          <a:xfrm>
            <a:off x="2840221" y="2351565"/>
            <a:ext cx="71438" cy="66675"/>
          </a:xfrm>
          <a:custGeom>
            <a:avLst/>
            <a:gdLst/>
            <a:ahLst/>
            <a:cxnLst>
              <a:cxn ang="0">
                <a:pos x="18799" y="59267"/>
              </a:cxn>
              <a:cxn ang="0">
                <a:pos x="7520" y="18521"/>
              </a:cxn>
              <a:cxn ang="0">
                <a:pos x="48879" y="7408"/>
              </a:cxn>
              <a:cxn ang="0">
                <a:pos x="60158" y="48154"/>
              </a:cxn>
              <a:cxn ang="0">
                <a:pos x="18799" y="59267"/>
              </a:cxn>
            </a:cxnLst>
            <a:rect l="0" t="0" r="0" b="0"/>
            <a:pathLst>
              <a:path w="19" h="18">
                <a:moveTo>
                  <a:pt x="5" y="16"/>
                </a:moveTo>
                <a:cubicBezTo>
                  <a:pt x="1" y="14"/>
                  <a:pt x="0" y="9"/>
                  <a:pt x="2" y="5"/>
                </a:cubicBezTo>
                <a:cubicBezTo>
                  <a:pt x="4" y="1"/>
                  <a:pt x="9" y="0"/>
                  <a:pt x="13" y="2"/>
                </a:cubicBezTo>
                <a:cubicBezTo>
                  <a:pt x="17" y="4"/>
                  <a:pt x="19" y="9"/>
                  <a:pt x="16" y="13"/>
                </a:cubicBezTo>
                <a:cubicBezTo>
                  <a:pt x="14" y="17"/>
                  <a:pt x="9" y="18"/>
                  <a:pt x="5" y="16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44"/>
          <p:cNvSpPr/>
          <p:nvPr/>
        </p:nvSpPr>
        <p:spPr>
          <a:xfrm>
            <a:off x="2802121" y="2335690"/>
            <a:ext cx="74613" cy="57150"/>
          </a:xfrm>
          <a:custGeom>
            <a:avLst/>
            <a:gdLst/>
            <a:ahLst/>
            <a:cxnLst>
              <a:cxn ang="0">
                <a:pos x="0" y="15875"/>
              </a:cxn>
              <a:cxn ang="0">
                <a:pos x="7938" y="0"/>
              </a:cxn>
              <a:cxn ang="0">
                <a:pos x="74613" y="41275"/>
              </a:cxn>
              <a:cxn ang="0">
                <a:pos x="68263" y="57150"/>
              </a:cxn>
              <a:cxn ang="0">
                <a:pos x="0" y="15875"/>
              </a:cxn>
            </a:cxnLst>
            <a:rect l="0" t="0" r="0" b="0"/>
            <a:pathLst>
              <a:path w="47" h="36">
                <a:moveTo>
                  <a:pt x="0" y="10"/>
                </a:moveTo>
                <a:lnTo>
                  <a:pt x="5" y="0"/>
                </a:lnTo>
                <a:lnTo>
                  <a:pt x="47" y="26"/>
                </a:lnTo>
                <a:lnTo>
                  <a:pt x="43" y="36"/>
                </a:lnTo>
                <a:lnTo>
                  <a:pt x="0" y="10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45"/>
          <p:cNvSpPr/>
          <p:nvPr/>
        </p:nvSpPr>
        <p:spPr>
          <a:xfrm>
            <a:off x="2876733" y="2256315"/>
            <a:ext cx="68263" cy="68263"/>
          </a:xfrm>
          <a:custGeom>
            <a:avLst/>
            <a:gdLst/>
            <a:ahLst/>
            <a:cxnLst>
              <a:cxn ang="0">
                <a:pos x="26547" y="64471"/>
              </a:cxn>
              <a:cxn ang="0">
                <a:pos x="3792" y="26547"/>
              </a:cxn>
              <a:cxn ang="0">
                <a:pos x="41716" y="3792"/>
              </a:cxn>
              <a:cxn ang="0">
                <a:pos x="64471" y="37924"/>
              </a:cxn>
              <a:cxn ang="0">
                <a:pos x="26547" y="64471"/>
              </a:cxn>
            </a:cxnLst>
            <a:rect l="0" t="0" r="0" b="0"/>
            <a:pathLst>
              <a:path w="18" h="18">
                <a:moveTo>
                  <a:pt x="7" y="17"/>
                </a:moveTo>
                <a:cubicBezTo>
                  <a:pt x="3" y="16"/>
                  <a:pt x="0" y="11"/>
                  <a:pt x="1" y="7"/>
                </a:cubicBezTo>
                <a:cubicBezTo>
                  <a:pt x="2" y="3"/>
                  <a:pt x="7" y="0"/>
                  <a:pt x="11" y="1"/>
                </a:cubicBezTo>
                <a:cubicBezTo>
                  <a:pt x="15" y="2"/>
                  <a:pt x="18" y="6"/>
                  <a:pt x="17" y="10"/>
                </a:cubicBezTo>
                <a:cubicBezTo>
                  <a:pt x="16" y="15"/>
                  <a:pt x="12" y="18"/>
                  <a:pt x="7" y="17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46"/>
          <p:cNvSpPr/>
          <p:nvPr/>
        </p:nvSpPr>
        <p:spPr>
          <a:xfrm>
            <a:off x="2832283" y="2264252"/>
            <a:ext cx="82550" cy="33338"/>
          </a:xfrm>
          <a:custGeom>
            <a:avLst/>
            <a:gdLst/>
            <a:ahLst/>
            <a:cxnLst>
              <a:cxn ang="0">
                <a:pos x="0" y="19050"/>
              </a:cxn>
              <a:cxn ang="0">
                <a:pos x="3175" y="0"/>
              </a:cxn>
              <a:cxn ang="0">
                <a:pos x="82550" y="19050"/>
              </a:cxn>
              <a:cxn ang="0">
                <a:pos x="79375" y="33338"/>
              </a:cxn>
              <a:cxn ang="0">
                <a:pos x="0" y="19050"/>
              </a:cxn>
            </a:cxnLst>
            <a:rect l="0" t="0" r="0" b="0"/>
            <a:pathLst>
              <a:path w="52" h="21">
                <a:moveTo>
                  <a:pt x="0" y="12"/>
                </a:moveTo>
                <a:lnTo>
                  <a:pt x="2" y="0"/>
                </a:lnTo>
                <a:lnTo>
                  <a:pt x="52" y="12"/>
                </a:lnTo>
                <a:lnTo>
                  <a:pt x="50" y="21"/>
                </a:lnTo>
                <a:lnTo>
                  <a:pt x="0" y="12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47"/>
          <p:cNvSpPr/>
          <p:nvPr/>
        </p:nvSpPr>
        <p:spPr>
          <a:xfrm>
            <a:off x="2876733" y="2137252"/>
            <a:ext cx="68263" cy="66675"/>
          </a:xfrm>
          <a:custGeom>
            <a:avLst/>
            <a:gdLst/>
            <a:ahLst/>
            <a:cxnLst>
              <a:cxn ang="0">
                <a:pos x="45509" y="62971"/>
              </a:cxn>
              <a:cxn ang="0">
                <a:pos x="3792" y="44450"/>
              </a:cxn>
              <a:cxn ang="0">
                <a:pos x="22754" y="3704"/>
              </a:cxn>
              <a:cxn ang="0">
                <a:pos x="60678" y="22225"/>
              </a:cxn>
              <a:cxn ang="0">
                <a:pos x="45509" y="62971"/>
              </a:cxn>
            </a:cxnLst>
            <a:rect l="0" t="0" r="0" b="0"/>
            <a:pathLst>
              <a:path w="18" h="18">
                <a:moveTo>
                  <a:pt x="12" y="17"/>
                </a:moveTo>
                <a:cubicBezTo>
                  <a:pt x="8" y="18"/>
                  <a:pt x="3" y="16"/>
                  <a:pt x="1" y="12"/>
                </a:cubicBezTo>
                <a:cubicBezTo>
                  <a:pt x="0" y="8"/>
                  <a:pt x="1" y="3"/>
                  <a:pt x="6" y="1"/>
                </a:cubicBezTo>
                <a:cubicBezTo>
                  <a:pt x="10" y="0"/>
                  <a:pt x="15" y="2"/>
                  <a:pt x="16" y="6"/>
                </a:cubicBezTo>
                <a:cubicBezTo>
                  <a:pt x="18" y="10"/>
                  <a:pt x="16" y="15"/>
                  <a:pt x="12" y="17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48"/>
          <p:cNvSpPr/>
          <p:nvPr/>
        </p:nvSpPr>
        <p:spPr>
          <a:xfrm>
            <a:off x="2835458" y="2162652"/>
            <a:ext cx="79375" cy="49213"/>
          </a:xfrm>
          <a:custGeom>
            <a:avLst/>
            <a:gdLst/>
            <a:ahLst/>
            <a:cxnLst>
              <a:cxn ang="0">
                <a:pos x="7938" y="49213"/>
              </a:cxn>
              <a:cxn ang="0">
                <a:pos x="0" y="30163"/>
              </a:cxn>
              <a:cxn ang="0">
                <a:pos x="71438" y="0"/>
              </a:cxn>
              <a:cxn ang="0">
                <a:pos x="79375" y="15875"/>
              </a:cxn>
              <a:cxn ang="0">
                <a:pos x="7938" y="49213"/>
              </a:cxn>
            </a:cxnLst>
            <a:rect l="0" t="0" r="0" b="0"/>
            <a:pathLst>
              <a:path w="50" h="31">
                <a:moveTo>
                  <a:pt x="5" y="31"/>
                </a:moveTo>
                <a:lnTo>
                  <a:pt x="0" y="19"/>
                </a:lnTo>
                <a:lnTo>
                  <a:pt x="45" y="0"/>
                </a:lnTo>
                <a:lnTo>
                  <a:pt x="50" y="10"/>
                </a:lnTo>
                <a:lnTo>
                  <a:pt x="5" y="31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49"/>
          <p:cNvSpPr/>
          <p:nvPr/>
        </p:nvSpPr>
        <p:spPr>
          <a:xfrm>
            <a:off x="2813233" y="2046765"/>
            <a:ext cx="71438" cy="66675"/>
          </a:xfrm>
          <a:custGeom>
            <a:avLst/>
            <a:gdLst/>
            <a:ahLst/>
            <a:cxnLst>
              <a:cxn ang="0">
                <a:pos x="60158" y="48154"/>
              </a:cxn>
              <a:cxn ang="0">
                <a:pos x="18799" y="59267"/>
              </a:cxn>
              <a:cxn ang="0">
                <a:pos x="7520" y="18521"/>
              </a:cxn>
              <a:cxn ang="0">
                <a:pos x="48879" y="7408"/>
              </a:cxn>
              <a:cxn ang="0">
                <a:pos x="60158" y="48154"/>
              </a:cxn>
            </a:cxnLst>
            <a:rect l="0" t="0" r="0" b="0"/>
            <a:pathLst>
              <a:path w="19" h="18">
                <a:moveTo>
                  <a:pt x="16" y="13"/>
                </a:moveTo>
                <a:cubicBezTo>
                  <a:pt x="14" y="17"/>
                  <a:pt x="9" y="18"/>
                  <a:pt x="5" y="16"/>
                </a:cubicBezTo>
                <a:cubicBezTo>
                  <a:pt x="1" y="14"/>
                  <a:pt x="0" y="9"/>
                  <a:pt x="2" y="5"/>
                </a:cubicBezTo>
                <a:cubicBezTo>
                  <a:pt x="4" y="1"/>
                  <a:pt x="9" y="0"/>
                  <a:pt x="13" y="2"/>
                </a:cubicBezTo>
                <a:cubicBezTo>
                  <a:pt x="17" y="4"/>
                  <a:pt x="19" y="9"/>
                  <a:pt x="16" y="13"/>
                </a:cubicBez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50"/>
          <p:cNvSpPr/>
          <p:nvPr/>
        </p:nvSpPr>
        <p:spPr>
          <a:xfrm>
            <a:off x="2802121" y="2076927"/>
            <a:ext cx="57150" cy="77788"/>
          </a:xfrm>
          <a:custGeom>
            <a:avLst/>
            <a:gdLst/>
            <a:ahLst/>
            <a:cxnLst>
              <a:cxn ang="0">
                <a:pos x="15875" y="77788"/>
              </a:cxn>
              <a:cxn ang="0">
                <a:pos x="0" y="66675"/>
              </a:cxn>
              <a:cxn ang="0">
                <a:pos x="38100" y="0"/>
              </a:cxn>
              <a:cxn ang="0">
                <a:pos x="57150" y="6350"/>
              </a:cxn>
              <a:cxn ang="0">
                <a:pos x="15875" y="77788"/>
              </a:cxn>
            </a:cxnLst>
            <a:rect l="0" t="0" r="0" b="0"/>
            <a:pathLst>
              <a:path w="36" h="49">
                <a:moveTo>
                  <a:pt x="10" y="49"/>
                </a:moveTo>
                <a:lnTo>
                  <a:pt x="0" y="42"/>
                </a:lnTo>
                <a:lnTo>
                  <a:pt x="24" y="0"/>
                </a:lnTo>
                <a:lnTo>
                  <a:pt x="36" y="4"/>
                </a:lnTo>
                <a:lnTo>
                  <a:pt x="10" y="49"/>
                </a:lnTo>
                <a:close/>
              </a:path>
            </a:pathLst>
          </a:custGeom>
          <a:solidFill>
            <a:srgbClr val="1F6485">
              <a:alpha val="100000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95" name="组合 94"/>
          <p:cNvGrpSpPr/>
          <p:nvPr/>
        </p:nvGrpSpPr>
        <p:grpSpPr>
          <a:xfrm>
            <a:off x="9742708" y="2968572"/>
            <a:ext cx="679423" cy="638705"/>
            <a:chOff x="7865505" y="3069115"/>
            <a:chExt cx="679423" cy="638705"/>
          </a:xfrm>
        </p:grpSpPr>
        <p:sp>
          <p:nvSpPr>
            <p:cNvPr id="53" name="Oval 51"/>
            <p:cNvSpPr/>
            <p:nvPr/>
          </p:nvSpPr>
          <p:spPr>
            <a:xfrm>
              <a:off x="8222692" y="3275490"/>
              <a:ext cx="9204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54" name="Oval 52"/>
            <p:cNvSpPr/>
            <p:nvPr/>
          </p:nvSpPr>
          <p:spPr>
            <a:xfrm>
              <a:off x="8096102" y="3275490"/>
              <a:ext cx="97987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55" name="Oval 53"/>
            <p:cNvSpPr/>
            <p:nvPr/>
          </p:nvSpPr>
          <p:spPr>
            <a:xfrm>
              <a:off x="8279842" y="3373915"/>
              <a:ext cx="9204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56" name="Oval 54"/>
            <p:cNvSpPr/>
            <p:nvPr/>
          </p:nvSpPr>
          <p:spPr>
            <a:xfrm>
              <a:off x="8279842" y="3569178"/>
              <a:ext cx="9204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57" name="Oval 55"/>
            <p:cNvSpPr/>
            <p:nvPr/>
          </p:nvSpPr>
          <p:spPr>
            <a:xfrm>
              <a:off x="8395730" y="3569178"/>
              <a:ext cx="9204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58" name="Oval 56"/>
            <p:cNvSpPr/>
            <p:nvPr/>
          </p:nvSpPr>
          <p:spPr>
            <a:xfrm>
              <a:off x="8044687" y="3373915"/>
              <a:ext cx="8907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59" name="Oval 57"/>
            <p:cNvSpPr/>
            <p:nvPr/>
          </p:nvSpPr>
          <p:spPr>
            <a:xfrm>
              <a:off x="7931974" y="3373915"/>
              <a:ext cx="8907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60" name="Oval 58"/>
            <p:cNvSpPr/>
            <p:nvPr/>
          </p:nvSpPr>
          <p:spPr>
            <a:xfrm>
              <a:off x="8044687" y="3569178"/>
              <a:ext cx="8907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61" name="Oval 59"/>
            <p:cNvSpPr/>
            <p:nvPr/>
          </p:nvSpPr>
          <p:spPr>
            <a:xfrm>
              <a:off x="7931974" y="3569178"/>
              <a:ext cx="8907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62" name="Oval 60"/>
            <p:cNvSpPr/>
            <p:nvPr/>
          </p:nvSpPr>
          <p:spPr>
            <a:xfrm>
              <a:off x="8395730" y="3373915"/>
              <a:ext cx="9204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63" name="Oval 61"/>
            <p:cNvSpPr/>
            <p:nvPr/>
          </p:nvSpPr>
          <p:spPr>
            <a:xfrm>
              <a:off x="8222692" y="3472340"/>
              <a:ext cx="92048" cy="13416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64" name="Oval 62"/>
            <p:cNvSpPr/>
            <p:nvPr/>
          </p:nvSpPr>
          <p:spPr>
            <a:xfrm>
              <a:off x="8452880" y="3472340"/>
              <a:ext cx="92048" cy="13416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65" name="Oval 63"/>
            <p:cNvSpPr/>
            <p:nvPr/>
          </p:nvSpPr>
          <p:spPr>
            <a:xfrm>
              <a:off x="8096102" y="3472340"/>
              <a:ext cx="97987" cy="13416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66" name="Oval 64"/>
            <p:cNvSpPr/>
            <p:nvPr/>
          </p:nvSpPr>
          <p:spPr>
            <a:xfrm>
              <a:off x="7865505" y="3472340"/>
              <a:ext cx="92048" cy="13416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67" name="Oval 65"/>
            <p:cNvSpPr/>
            <p:nvPr/>
          </p:nvSpPr>
          <p:spPr>
            <a:xfrm>
              <a:off x="8279842" y="3178653"/>
              <a:ext cx="92048" cy="13416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68" name="Oval 66"/>
            <p:cNvSpPr/>
            <p:nvPr/>
          </p:nvSpPr>
          <p:spPr>
            <a:xfrm>
              <a:off x="8044687" y="3178653"/>
              <a:ext cx="89078" cy="13416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69" name="Oval 67"/>
            <p:cNvSpPr/>
            <p:nvPr/>
          </p:nvSpPr>
          <p:spPr>
            <a:xfrm>
              <a:off x="8096102" y="3069115"/>
              <a:ext cx="97987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70" name="Oval 68"/>
            <p:cNvSpPr/>
            <p:nvPr/>
          </p:nvSpPr>
          <p:spPr>
            <a:xfrm>
              <a:off x="8222692" y="3069115"/>
              <a:ext cx="9204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71" name="Freeform 69"/>
            <p:cNvSpPr/>
            <p:nvPr/>
          </p:nvSpPr>
          <p:spPr>
            <a:xfrm>
              <a:off x="8268671" y="3423127"/>
              <a:ext cx="68294" cy="125223"/>
            </a:xfrm>
            <a:custGeom>
              <a:avLst/>
              <a:gdLst/>
              <a:ahLst/>
              <a:cxnLst>
                <a:cxn ang="0">
                  <a:pos x="21908" y="0"/>
                </a:cxn>
                <a:cxn ang="0">
                  <a:pos x="0" y="37042"/>
                </a:cxn>
                <a:cxn ang="0">
                  <a:pos x="14605" y="44450"/>
                </a:cxn>
                <a:cxn ang="0">
                  <a:pos x="36513" y="7408"/>
                </a:cxn>
                <a:cxn ang="0">
                  <a:pos x="21908" y="0"/>
                </a:cxn>
              </a:cxnLst>
              <a:rect l="0" t="0" r="0" b="0"/>
              <a:pathLst>
                <a:path w="10" h="12">
                  <a:moveTo>
                    <a:pt x="6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2"/>
                    <a:pt x="7" y="1"/>
                    <a:pt x="6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70"/>
            <p:cNvSpPr/>
            <p:nvPr/>
          </p:nvSpPr>
          <p:spPr>
            <a:xfrm>
              <a:off x="8092253" y="3226277"/>
              <a:ext cx="65324" cy="129697"/>
            </a:xfrm>
            <a:custGeom>
              <a:avLst/>
              <a:gdLst/>
              <a:ahLst/>
              <a:cxnLst>
                <a:cxn ang="0">
                  <a:pos x="34925" y="38365"/>
                </a:cxn>
                <a:cxn ang="0">
                  <a:pos x="15522" y="0"/>
                </a:cxn>
                <a:cxn ang="0">
                  <a:pos x="0" y="7673"/>
                </a:cxn>
                <a:cxn ang="0">
                  <a:pos x="19403" y="46038"/>
                </a:cxn>
                <a:cxn ang="0">
                  <a:pos x="34925" y="38365"/>
                </a:cxn>
              </a:cxnLst>
              <a:rect l="0" t="0" r="0" b="0"/>
              <a:pathLst>
                <a:path w="9" h="12">
                  <a:moveTo>
                    <a:pt x="9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2"/>
                    <a:pt x="0" y="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1"/>
                    <a:pt x="8" y="10"/>
                    <a:pt x="9" y="1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71"/>
            <p:cNvSpPr/>
            <p:nvPr/>
          </p:nvSpPr>
          <p:spPr>
            <a:xfrm>
              <a:off x="8089489" y="3324702"/>
              <a:ext cx="71262" cy="129697"/>
            </a:xfrm>
            <a:custGeom>
              <a:avLst/>
              <a:gdLst/>
              <a:ahLst/>
              <a:cxnLst>
                <a:cxn ang="0">
                  <a:pos x="15240" y="46038"/>
                </a:cxn>
                <a:cxn ang="0">
                  <a:pos x="38100" y="11510"/>
                </a:cxn>
                <a:cxn ang="0">
                  <a:pos x="22860" y="0"/>
                </a:cxn>
                <a:cxn ang="0">
                  <a:pos x="0" y="38365"/>
                </a:cxn>
                <a:cxn ang="0">
                  <a:pos x="15240" y="46038"/>
                </a:cxn>
              </a:cxnLst>
              <a:rect l="0" t="0" r="0" b="0"/>
              <a:pathLst>
                <a:path w="10" h="12">
                  <a:moveTo>
                    <a:pt x="4" y="12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8" y="2"/>
                    <a:pt x="7" y="1"/>
                    <a:pt x="6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3" y="11"/>
                    <a:pt x="4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72"/>
            <p:cNvSpPr/>
            <p:nvPr/>
          </p:nvSpPr>
          <p:spPr>
            <a:xfrm>
              <a:off x="8156427" y="3294540"/>
              <a:ext cx="97987" cy="45719"/>
            </a:xfrm>
            <a:custGeom>
              <a:avLst/>
              <a:gdLst/>
              <a:ahLst/>
              <a:cxnLst>
                <a:cxn ang="0">
                  <a:pos x="52388" y="15875"/>
                </a:cxn>
                <a:cxn ang="0">
                  <a:pos x="52388" y="7938"/>
                </a:cxn>
                <a:cxn ang="0">
                  <a:pos x="52388" y="0"/>
                </a:cxn>
                <a:cxn ang="0">
                  <a:pos x="3742" y="0"/>
                </a:cxn>
                <a:cxn ang="0">
                  <a:pos x="3742" y="7938"/>
                </a:cxn>
                <a:cxn ang="0">
                  <a:pos x="0" y="15875"/>
                </a:cxn>
                <a:cxn ang="0">
                  <a:pos x="52388" y="15875"/>
                </a:cxn>
              </a:cxnLst>
              <a:rect l="0" t="0" r="0" b="0"/>
              <a:pathLst>
                <a:path w="14" h="4">
                  <a:moveTo>
                    <a:pt x="14" y="4"/>
                  </a:moveTo>
                  <a:cubicBezTo>
                    <a:pt x="14" y="4"/>
                    <a:pt x="14" y="3"/>
                    <a:pt x="14" y="2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3"/>
                    <a:pt x="1" y="4"/>
                    <a:pt x="0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73"/>
            <p:cNvSpPr/>
            <p:nvPr/>
          </p:nvSpPr>
          <p:spPr>
            <a:xfrm>
              <a:off x="8083550" y="3121503"/>
              <a:ext cx="77201" cy="147586"/>
            </a:xfrm>
            <a:custGeom>
              <a:avLst/>
              <a:gdLst/>
              <a:ahLst/>
              <a:cxnLst>
                <a:cxn ang="0">
                  <a:pos x="15009" y="52388"/>
                </a:cxn>
                <a:cxn ang="0">
                  <a:pos x="41275" y="7484"/>
                </a:cxn>
                <a:cxn ang="0">
                  <a:pos x="26266" y="0"/>
                </a:cxn>
                <a:cxn ang="0">
                  <a:pos x="0" y="44904"/>
                </a:cxn>
                <a:cxn ang="0">
                  <a:pos x="15009" y="52388"/>
                </a:cxn>
              </a:cxnLst>
              <a:rect l="0" t="0" r="0" b="0"/>
              <a:pathLst>
                <a:path w="11" h="14">
                  <a:moveTo>
                    <a:pt x="4" y="14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8" y="1"/>
                    <a:pt x="7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2"/>
                    <a:pt x="3" y="13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6" name="Freeform 74"/>
            <p:cNvSpPr/>
            <p:nvPr/>
          </p:nvSpPr>
          <p:spPr>
            <a:xfrm>
              <a:off x="8271433" y="3223102"/>
              <a:ext cx="62356" cy="129697"/>
            </a:xfrm>
            <a:custGeom>
              <a:avLst/>
              <a:gdLst/>
              <a:ahLst/>
              <a:cxnLst>
                <a:cxn ang="0">
                  <a:pos x="14817" y="46038"/>
                </a:cxn>
                <a:cxn ang="0">
                  <a:pos x="33338" y="11510"/>
                </a:cxn>
                <a:cxn ang="0">
                  <a:pos x="18521" y="0"/>
                </a:cxn>
                <a:cxn ang="0">
                  <a:pos x="0" y="42202"/>
                </a:cxn>
                <a:cxn ang="0">
                  <a:pos x="14817" y="46038"/>
                </a:cxn>
              </a:cxnLst>
              <a:rect l="0" t="0" r="0" b="0"/>
              <a:pathLst>
                <a:path w="9" h="12">
                  <a:moveTo>
                    <a:pt x="4" y="12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6" y="1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1"/>
                    <a:pt x="4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Freeform 75"/>
            <p:cNvSpPr/>
            <p:nvPr/>
          </p:nvSpPr>
          <p:spPr>
            <a:xfrm>
              <a:off x="8344311" y="3388202"/>
              <a:ext cx="83140" cy="536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4" y="7620"/>
                </a:cxn>
                <a:cxn ang="0">
                  <a:pos x="0" y="19050"/>
                </a:cxn>
                <a:cxn ang="0">
                  <a:pos x="44450" y="19050"/>
                </a:cxn>
                <a:cxn ang="0">
                  <a:pos x="40746" y="7620"/>
                </a:cxn>
                <a:cxn ang="0">
                  <a:pos x="44450" y="0"/>
                </a:cxn>
                <a:cxn ang="0">
                  <a:pos x="0" y="0"/>
                </a:cxn>
              </a:cxnLst>
              <a:rect l="0" t="0" r="0" b="0"/>
              <a:pathLst>
                <a:path w="12" h="5">
                  <a:moveTo>
                    <a:pt x="0" y="0"/>
                  </a:moveTo>
                  <a:cubicBezTo>
                    <a:pt x="0" y="0"/>
                    <a:pt x="1" y="2"/>
                    <a:pt x="1" y="2"/>
                  </a:cubicBezTo>
                  <a:cubicBezTo>
                    <a:pt x="1" y="3"/>
                    <a:pt x="0" y="3"/>
                    <a:pt x="0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3"/>
                    <a:pt x="11" y="3"/>
                    <a:pt x="11" y="2"/>
                  </a:cubicBezTo>
                  <a:cubicBezTo>
                    <a:pt x="11" y="2"/>
                    <a:pt x="11" y="0"/>
                    <a:pt x="1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Freeform 76"/>
            <p:cNvSpPr/>
            <p:nvPr/>
          </p:nvSpPr>
          <p:spPr>
            <a:xfrm>
              <a:off x="8086314" y="3519964"/>
              <a:ext cx="71262" cy="129697"/>
            </a:xfrm>
            <a:custGeom>
              <a:avLst/>
              <a:gdLst/>
              <a:ahLst/>
              <a:cxnLst>
                <a:cxn ang="0">
                  <a:pos x="22860" y="0"/>
                </a:cxn>
                <a:cxn ang="0">
                  <a:pos x="0" y="38365"/>
                </a:cxn>
                <a:cxn ang="0">
                  <a:pos x="15240" y="46038"/>
                </a:cxn>
                <a:cxn ang="0">
                  <a:pos x="38100" y="7673"/>
                </a:cxn>
                <a:cxn ang="0">
                  <a:pos x="22860" y="0"/>
                </a:cxn>
              </a:cxnLst>
              <a:rect l="0" t="0" r="0" b="0"/>
              <a:pathLst>
                <a:path w="10" h="12">
                  <a:moveTo>
                    <a:pt x="6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2" y="10"/>
                    <a:pt x="3" y="11"/>
                    <a:pt x="4" y="1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2"/>
                    <a:pt x="7" y="1"/>
                    <a:pt x="6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Freeform 77"/>
            <p:cNvSpPr/>
            <p:nvPr/>
          </p:nvSpPr>
          <p:spPr>
            <a:xfrm>
              <a:off x="8262527" y="3124678"/>
              <a:ext cx="71262" cy="138642"/>
            </a:xfrm>
            <a:custGeom>
              <a:avLst/>
              <a:gdLst/>
              <a:ahLst/>
              <a:cxnLst>
                <a:cxn ang="0">
                  <a:pos x="26670" y="49213"/>
                </a:cxn>
                <a:cxn ang="0">
                  <a:pos x="38100" y="41642"/>
                </a:cxn>
                <a:cxn ang="0">
                  <a:pos x="15240" y="0"/>
                </a:cxn>
                <a:cxn ang="0">
                  <a:pos x="0" y="3786"/>
                </a:cxn>
                <a:cxn ang="0">
                  <a:pos x="26670" y="49213"/>
                </a:cxn>
              </a:cxnLst>
              <a:rect l="0" t="0" r="0" b="0"/>
              <a:pathLst>
                <a:path w="10" h="13">
                  <a:moveTo>
                    <a:pt x="7" y="13"/>
                  </a:moveTo>
                  <a:cubicBezTo>
                    <a:pt x="8" y="12"/>
                    <a:pt x="9" y="11"/>
                    <a:pt x="10" y="1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1"/>
                    <a:pt x="0" y="1"/>
                  </a:cubicBezTo>
                  <a:lnTo>
                    <a:pt x="7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0" name="Freeform 78"/>
            <p:cNvSpPr/>
            <p:nvPr/>
          </p:nvSpPr>
          <p:spPr>
            <a:xfrm>
              <a:off x="8441709" y="3423127"/>
              <a:ext cx="68294" cy="125223"/>
            </a:xfrm>
            <a:custGeom>
              <a:avLst/>
              <a:gdLst/>
              <a:ahLst/>
              <a:cxnLst>
                <a:cxn ang="0">
                  <a:pos x="0" y="7408"/>
                </a:cxn>
                <a:cxn ang="0">
                  <a:pos x="21908" y="44450"/>
                </a:cxn>
                <a:cxn ang="0">
                  <a:pos x="36513" y="37042"/>
                </a:cxn>
                <a:cxn ang="0">
                  <a:pos x="14605" y="0"/>
                </a:cxn>
                <a:cxn ang="0">
                  <a:pos x="0" y="7408"/>
                </a:cxn>
              </a:cxnLst>
              <a:rect l="0" t="0" r="0" b="0"/>
              <a:pathLst>
                <a:path w="10" h="12">
                  <a:moveTo>
                    <a:pt x="0" y="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7" y="11"/>
                    <a:pt x="8" y="10"/>
                    <a:pt x="10" y="1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0" y="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Freeform 79"/>
            <p:cNvSpPr/>
            <p:nvPr/>
          </p:nvSpPr>
          <p:spPr>
            <a:xfrm>
              <a:off x="8086314" y="3423128"/>
              <a:ext cx="71262" cy="138642"/>
            </a:xfrm>
            <a:custGeom>
              <a:avLst/>
              <a:gdLst/>
              <a:ahLst/>
              <a:cxnLst>
                <a:cxn ang="0">
                  <a:pos x="15240" y="0"/>
                </a:cxn>
                <a:cxn ang="0">
                  <a:pos x="0" y="11357"/>
                </a:cxn>
                <a:cxn ang="0">
                  <a:pos x="22860" y="49213"/>
                </a:cxn>
                <a:cxn ang="0">
                  <a:pos x="38100" y="37856"/>
                </a:cxn>
                <a:cxn ang="0">
                  <a:pos x="15240" y="0"/>
                </a:cxn>
              </a:cxnLst>
              <a:rect l="0" t="0" r="0" b="0"/>
              <a:pathLst>
                <a:path w="10" h="13">
                  <a:moveTo>
                    <a:pt x="4" y="0"/>
                  </a:moveTo>
                  <a:cubicBezTo>
                    <a:pt x="3" y="1"/>
                    <a:pt x="2" y="2"/>
                    <a:pt x="0" y="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1"/>
                    <a:pt x="8" y="10"/>
                    <a:pt x="10" y="1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Freeform 80"/>
            <p:cNvSpPr/>
            <p:nvPr/>
          </p:nvSpPr>
          <p:spPr>
            <a:xfrm>
              <a:off x="8271433" y="3524728"/>
              <a:ext cx="62356" cy="116279"/>
            </a:xfrm>
            <a:custGeom>
              <a:avLst/>
              <a:gdLst/>
              <a:ahLst/>
              <a:cxnLst>
                <a:cxn ang="0">
                  <a:pos x="33338" y="33770"/>
                </a:cxn>
                <a:cxn ang="0">
                  <a:pos x="14817" y="0"/>
                </a:cxn>
                <a:cxn ang="0">
                  <a:pos x="0" y="7505"/>
                </a:cxn>
                <a:cxn ang="0">
                  <a:pos x="22225" y="41275"/>
                </a:cxn>
                <a:cxn ang="0">
                  <a:pos x="33338" y="33770"/>
                </a:cxn>
              </a:cxnLst>
              <a:rect l="0" t="0" r="0" b="0"/>
              <a:pathLst>
                <a:path w="9" h="11">
                  <a:moveTo>
                    <a:pt x="9" y="9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8" y="10"/>
                    <a:pt x="9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Freeform 81"/>
            <p:cNvSpPr/>
            <p:nvPr/>
          </p:nvSpPr>
          <p:spPr>
            <a:xfrm>
              <a:off x="8156427" y="3494564"/>
              <a:ext cx="97987" cy="53667"/>
            </a:xfrm>
            <a:custGeom>
              <a:avLst/>
              <a:gdLst/>
              <a:ahLst/>
              <a:cxnLst>
                <a:cxn ang="0">
                  <a:pos x="52388" y="19050"/>
                </a:cxn>
                <a:cxn ang="0">
                  <a:pos x="52388" y="7620"/>
                </a:cxn>
                <a:cxn ang="0">
                  <a:pos x="52388" y="0"/>
                </a:cxn>
                <a:cxn ang="0">
                  <a:pos x="3742" y="0"/>
                </a:cxn>
                <a:cxn ang="0">
                  <a:pos x="3742" y="7620"/>
                </a:cxn>
                <a:cxn ang="0">
                  <a:pos x="0" y="19050"/>
                </a:cxn>
                <a:cxn ang="0">
                  <a:pos x="52388" y="19050"/>
                </a:cxn>
              </a:cxnLst>
              <a:rect l="0" t="0" r="0" b="0"/>
              <a:pathLst>
                <a:path w="14" h="5">
                  <a:moveTo>
                    <a:pt x="14" y="5"/>
                  </a:moveTo>
                  <a:cubicBezTo>
                    <a:pt x="14" y="3"/>
                    <a:pt x="14" y="3"/>
                    <a:pt x="14" y="2"/>
                  </a:cubicBezTo>
                  <a:cubicBezTo>
                    <a:pt x="14" y="2"/>
                    <a:pt x="14" y="0"/>
                    <a:pt x="1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2"/>
                    <a:pt x="1" y="2"/>
                  </a:cubicBezTo>
                  <a:cubicBezTo>
                    <a:pt x="1" y="3"/>
                    <a:pt x="1" y="3"/>
                    <a:pt x="0" y="5"/>
                  </a:cubicBezTo>
                  <a:lnTo>
                    <a:pt x="14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Freeform 82"/>
            <p:cNvSpPr/>
            <p:nvPr/>
          </p:nvSpPr>
          <p:spPr>
            <a:xfrm>
              <a:off x="8447646" y="3524727"/>
              <a:ext cx="62356" cy="125223"/>
            </a:xfrm>
            <a:custGeom>
              <a:avLst/>
              <a:gdLst/>
              <a:ahLst/>
              <a:cxnLst>
                <a:cxn ang="0">
                  <a:pos x="18521" y="0"/>
                </a:cxn>
                <a:cxn ang="0">
                  <a:pos x="0" y="33338"/>
                </a:cxn>
                <a:cxn ang="0">
                  <a:pos x="11113" y="44450"/>
                </a:cxn>
                <a:cxn ang="0">
                  <a:pos x="33338" y="7408"/>
                </a:cxn>
                <a:cxn ang="0">
                  <a:pos x="18521" y="0"/>
                </a:cxn>
              </a:cxnLst>
              <a:rect l="0" t="0" r="0" b="0"/>
              <a:pathLst>
                <a:path w="9" h="12">
                  <a:moveTo>
                    <a:pt x="5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2" y="11"/>
                    <a:pt x="3" y="1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6" y="1"/>
                    <a:pt x="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Freeform 83"/>
            <p:cNvSpPr/>
            <p:nvPr/>
          </p:nvSpPr>
          <p:spPr>
            <a:xfrm>
              <a:off x="7997825" y="3585052"/>
              <a:ext cx="77201" cy="45719"/>
            </a:xfrm>
            <a:custGeom>
              <a:avLst/>
              <a:gdLst/>
              <a:ahLst/>
              <a:cxnLst>
                <a:cxn ang="0">
                  <a:pos x="41275" y="14288"/>
                </a:cxn>
                <a:cxn ang="0">
                  <a:pos x="41275" y="3572"/>
                </a:cxn>
                <a:cxn ang="0">
                  <a:pos x="41275" y="0"/>
                </a:cxn>
                <a:cxn ang="0">
                  <a:pos x="0" y="0"/>
                </a:cxn>
                <a:cxn ang="0">
                  <a:pos x="0" y="3572"/>
                </a:cxn>
                <a:cxn ang="0">
                  <a:pos x="0" y="14288"/>
                </a:cxn>
                <a:cxn ang="0">
                  <a:pos x="41275" y="14288"/>
                </a:cxn>
              </a:cxnLst>
              <a:rect l="0" t="0" r="0" b="0"/>
              <a:pathLst>
                <a:path w="11" h="4">
                  <a:moveTo>
                    <a:pt x="11" y="4"/>
                  </a:moveTo>
                  <a:cubicBezTo>
                    <a:pt x="11" y="4"/>
                    <a:pt x="11" y="2"/>
                    <a:pt x="11" y="1"/>
                  </a:cubicBezTo>
                  <a:cubicBezTo>
                    <a:pt x="11" y="1"/>
                    <a:pt x="11" y="2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2"/>
                    <a:pt x="0" y="4"/>
                    <a:pt x="0" y="4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Freeform 84"/>
            <p:cNvSpPr/>
            <p:nvPr/>
          </p:nvSpPr>
          <p:spPr>
            <a:xfrm>
              <a:off x="7997825" y="3388202"/>
              <a:ext cx="77201" cy="536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620"/>
                </a:cxn>
                <a:cxn ang="0">
                  <a:pos x="0" y="19050"/>
                </a:cxn>
                <a:cxn ang="0">
                  <a:pos x="41275" y="19050"/>
                </a:cxn>
                <a:cxn ang="0">
                  <a:pos x="41275" y="7620"/>
                </a:cxn>
                <a:cxn ang="0">
                  <a:pos x="41275" y="0"/>
                </a:cxn>
                <a:cxn ang="0">
                  <a:pos x="0" y="0"/>
                </a:cxn>
              </a:cxnLst>
              <a:rect l="0" t="0" r="0" b="0"/>
              <a:pathLst>
                <a:path w="11" h="5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0" y="3"/>
                    <a:pt x="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2"/>
                    <a:pt x="11" y="0"/>
                    <a:pt x="1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7" name="Freeform 85"/>
            <p:cNvSpPr/>
            <p:nvPr/>
          </p:nvSpPr>
          <p:spPr>
            <a:xfrm>
              <a:off x="8262527" y="3327877"/>
              <a:ext cx="71262" cy="129697"/>
            </a:xfrm>
            <a:custGeom>
              <a:avLst/>
              <a:gdLst/>
              <a:ahLst/>
              <a:cxnLst>
                <a:cxn ang="0">
                  <a:pos x="0" y="7673"/>
                </a:cxn>
                <a:cxn ang="0">
                  <a:pos x="22860" y="46038"/>
                </a:cxn>
                <a:cxn ang="0">
                  <a:pos x="38100" y="34529"/>
                </a:cxn>
                <a:cxn ang="0">
                  <a:pos x="15240" y="0"/>
                </a:cxn>
                <a:cxn ang="0">
                  <a:pos x="0" y="7673"/>
                </a:cxn>
              </a:cxnLst>
              <a:rect l="0" t="0" r="0" b="0"/>
              <a:pathLst>
                <a:path w="10" h="12">
                  <a:moveTo>
                    <a:pt x="0" y="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7" y="11"/>
                    <a:pt x="8" y="10"/>
                    <a:pt x="10" y="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0" y="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8" name="Freeform 86"/>
            <p:cNvSpPr/>
            <p:nvPr/>
          </p:nvSpPr>
          <p:spPr>
            <a:xfrm>
              <a:off x="7913277" y="3418365"/>
              <a:ext cx="71262" cy="152057"/>
            </a:xfrm>
            <a:custGeom>
              <a:avLst/>
              <a:gdLst/>
              <a:ahLst/>
              <a:cxnLst>
                <a:cxn ang="0">
                  <a:pos x="11430" y="53975"/>
                </a:cxn>
                <a:cxn ang="0">
                  <a:pos x="38100" y="11566"/>
                </a:cxn>
                <a:cxn ang="0">
                  <a:pos x="22860" y="0"/>
                </a:cxn>
                <a:cxn ang="0">
                  <a:pos x="0" y="42409"/>
                </a:cxn>
                <a:cxn ang="0">
                  <a:pos x="11430" y="53975"/>
                </a:cxn>
              </a:cxnLst>
              <a:rect l="0" t="0" r="0" b="0"/>
              <a:pathLst>
                <a:path w="10" h="14">
                  <a:moveTo>
                    <a:pt x="3" y="14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8" y="2"/>
                    <a:pt x="7" y="2"/>
                    <a:pt x="6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2" y="13"/>
                    <a:pt x="3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9" name="Oval 87"/>
            <p:cNvSpPr/>
            <p:nvPr/>
          </p:nvSpPr>
          <p:spPr>
            <a:xfrm>
              <a:off x="8452880" y="3275490"/>
              <a:ext cx="9204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90" name="Freeform 88"/>
            <p:cNvSpPr/>
            <p:nvPr/>
          </p:nvSpPr>
          <p:spPr>
            <a:xfrm>
              <a:off x="8432800" y="3324702"/>
              <a:ext cx="77201" cy="129697"/>
            </a:xfrm>
            <a:custGeom>
              <a:avLst/>
              <a:gdLst/>
              <a:ahLst/>
              <a:cxnLst>
                <a:cxn ang="0">
                  <a:pos x="22514" y="0"/>
                </a:cxn>
                <a:cxn ang="0">
                  <a:pos x="0" y="38365"/>
                </a:cxn>
                <a:cxn ang="0">
                  <a:pos x="18761" y="46038"/>
                </a:cxn>
                <a:cxn ang="0">
                  <a:pos x="41275" y="7673"/>
                </a:cxn>
                <a:cxn ang="0">
                  <a:pos x="22514" y="0"/>
                </a:cxn>
              </a:cxnLst>
              <a:rect l="0" t="0" r="0" b="0"/>
              <a:pathLst>
                <a:path w="11" h="12">
                  <a:moveTo>
                    <a:pt x="6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2" y="10"/>
                    <a:pt x="4" y="11"/>
                    <a:pt x="5" y="1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7" y="1"/>
                    <a:pt x="6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1" name="Oval 89"/>
            <p:cNvSpPr/>
            <p:nvPr/>
          </p:nvSpPr>
          <p:spPr>
            <a:xfrm>
              <a:off x="7873442" y="3275490"/>
              <a:ext cx="92048" cy="13864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92" name="Freeform 90"/>
            <p:cNvSpPr/>
            <p:nvPr/>
          </p:nvSpPr>
          <p:spPr>
            <a:xfrm>
              <a:off x="7916452" y="3324702"/>
              <a:ext cx="71262" cy="129697"/>
            </a:xfrm>
            <a:custGeom>
              <a:avLst/>
              <a:gdLst/>
              <a:ahLst/>
              <a:cxnLst>
                <a:cxn ang="0">
                  <a:pos x="15240" y="0"/>
                </a:cxn>
                <a:cxn ang="0">
                  <a:pos x="38100" y="38365"/>
                </a:cxn>
                <a:cxn ang="0">
                  <a:pos x="22860" y="46038"/>
                </a:cxn>
                <a:cxn ang="0">
                  <a:pos x="0" y="7673"/>
                </a:cxn>
                <a:cxn ang="0">
                  <a:pos x="15240" y="0"/>
                </a:cxn>
              </a:cxnLst>
              <a:rect l="0" t="0" r="0" b="0"/>
              <a:pathLst>
                <a:path w="10" h="12">
                  <a:moveTo>
                    <a:pt x="4" y="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9" y="10"/>
                    <a:pt x="7" y="11"/>
                    <a:pt x="6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3" name="Oval 91"/>
            <p:cNvSpPr/>
            <p:nvPr/>
          </p:nvSpPr>
          <p:spPr>
            <a:xfrm>
              <a:off x="8395730" y="3167540"/>
              <a:ext cx="92048" cy="13416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94" name="Freeform 92"/>
            <p:cNvSpPr/>
            <p:nvPr/>
          </p:nvSpPr>
          <p:spPr>
            <a:xfrm>
              <a:off x="8435564" y="3223103"/>
              <a:ext cx="71262" cy="138642"/>
            </a:xfrm>
            <a:custGeom>
              <a:avLst/>
              <a:gdLst/>
              <a:ahLst/>
              <a:cxnLst>
                <a:cxn ang="0">
                  <a:pos x="22860" y="49213"/>
                </a:cxn>
                <a:cxn ang="0">
                  <a:pos x="38100" y="41642"/>
                </a:cxn>
                <a:cxn ang="0">
                  <a:pos x="15240" y="0"/>
                </a:cxn>
                <a:cxn ang="0">
                  <a:pos x="0" y="3786"/>
                </a:cxn>
                <a:cxn ang="0">
                  <a:pos x="22860" y="49213"/>
                </a:cxn>
              </a:cxnLst>
              <a:rect l="0" t="0" r="0" b="0"/>
              <a:pathLst>
                <a:path w="10" h="13">
                  <a:moveTo>
                    <a:pt x="6" y="13"/>
                  </a:moveTo>
                  <a:cubicBezTo>
                    <a:pt x="7" y="12"/>
                    <a:pt x="9" y="11"/>
                    <a:pt x="10" y="1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1"/>
                    <a:pt x="0" y="1"/>
                  </a:cubicBezTo>
                  <a:lnTo>
                    <a:pt x="6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4" name="文本框 100"/>
          <p:cNvSpPr txBox="1"/>
          <p:nvPr/>
        </p:nvSpPr>
        <p:spPr>
          <a:xfrm>
            <a:off x="1919909" y="3042154"/>
            <a:ext cx="127317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</a:p>
        </p:txBody>
      </p:sp>
      <p:sp>
        <p:nvSpPr>
          <p:cNvPr id="6" name="文本框 102"/>
          <p:cNvSpPr txBox="1"/>
          <p:nvPr/>
        </p:nvSpPr>
        <p:spPr>
          <a:xfrm>
            <a:off x="9332104" y="1203686"/>
            <a:ext cx="127317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</a:p>
        </p:txBody>
      </p:sp>
      <p:sp>
        <p:nvSpPr>
          <p:cNvPr id="96" name="Oval 17"/>
          <p:cNvSpPr/>
          <p:nvPr/>
        </p:nvSpPr>
        <p:spPr>
          <a:xfrm>
            <a:off x="7800164" y="3287513"/>
            <a:ext cx="142875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97" name="Oval 18"/>
          <p:cNvSpPr/>
          <p:nvPr/>
        </p:nvSpPr>
        <p:spPr>
          <a:xfrm>
            <a:off x="8089089" y="3287513"/>
            <a:ext cx="147638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98" name="Oval 19"/>
          <p:cNvSpPr/>
          <p:nvPr/>
        </p:nvSpPr>
        <p:spPr>
          <a:xfrm>
            <a:off x="8379602" y="3287513"/>
            <a:ext cx="146050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99" name="Oval 20"/>
          <p:cNvSpPr/>
          <p:nvPr/>
        </p:nvSpPr>
        <p:spPr>
          <a:xfrm>
            <a:off x="8671702" y="3287513"/>
            <a:ext cx="142875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00" name="Oval 19"/>
          <p:cNvSpPr/>
          <p:nvPr/>
        </p:nvSpPr>
        <p:spPr>
          <a:xfrm>
            <a:off x="9040004" y="3294769"/>
            <a:ext cx="146050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01" name="Oval 20"/>
          <p:cNvSpPr/>
          <p:nvPr/>
        </p:nvSpPr>
        <p:spPr>
          <a:xfrm>
            <a:off x="9332104" y="3294769"/>
            <a:ext cx="142875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02" name="Oval 12"/>
          <p:cNvSpPr/>
          <p:nvPr/>
        </p:nvSpPr>
        <p:spPr>
          <a:xfrm>
            <a:off x="4447810" y="2174222"/>
            <a:ext cx="146050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03" name="Oval 13"/>
          <p:cNvSpPr/>
          <p:nvPr/>
        </p:nvSpPr>
        <p:spPr>
          <a:xfrm>
            <a:off x="4157298" y="2174222"/>
            <a:ext cx="147638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04" name="Oval 14"/>
          <p:cNvSpPr/>
          <p:nvPr/>
        </p:nvSpPr>
        <p:spPr>
          <a:xfrm>
            <a:off x="3865198" y="2174222"/>
            <a:ext cx="146050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05" name="Oval 15"/>
          <p:cNvSpPr/>
          <p:nvPr/>
        </p:nvSpPr>
        <p:spPr>
          <a:xfrm>
            <a:off x="3574685" y="2174222"/>
            <a:ext cx="147638" cy="146050"/>
          </a:xfrm>
          <a:prstGeom prst="ellipse">
            <a:avLst/>
          </a:pr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110" name="矩形 109"/>
          <p:cNvSpPr/>
          <p:nvPr/>
        </p:nvSpPr>
        <p:spPr>
          <a:xfrm>
            <a:off x="2001341" y="3230832"/>
            <a:ext cx="259932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4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在此处添加详细描述文本，尽量与标题文本语言风格相符合，语言描述尽量简洁生动，尽可能概括出段落内容。</a:t>
            </a:r>
            <a:endParaRPr lang="en-US" altLang="zh-CN" sz="14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8032441" y="1508950"/>
            <a:ext cx="259932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4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在此处添加详细描述文本，尽量与标题文本语言风格相符合，语言描述尽量简洁生动，尽可能概括出段落内容。</a:t>
            </a:r>
            <a:endParaRPr lang="en-US" altLang="zh-CN" sz="14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3" name="图片 1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706401">
            <a:off x="-344635" y="3623485"/>
            <a:ext cx="2263635" cy="2199205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0668849">
            <a:off x="11009179" y="1024241"/>
            <a:ext cx="816298" cy="687731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149834" y="667145"/>
            <a:ext cx="597107" cy="503063"/>
          </a:xfrm>
          <a:prstGeom prst="rect">
            <a:avLst/>
          </a:prstGeom>
        </p:spPr>
      </p:pic>
      <p:pic>
        <p:nvPicPr>
          <p:cNvPr id="118" name="图片 11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6056577" y="314932"/>
            <a:ext cx="597107" cy="503063"/>
          </a:xfrm>
          <a:prstGeom prst="rect">
            <a:avLst/>
          </a:prstGeom>
        </p:spPr>
      </p:pic>
      <p:pic>
        <p:nvPicPr>
          <p:cNvPr id="119" name="图片 118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7445763" y="3998684"/>
            <a:ext cx="597107" cy="503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78">
        <p15:prstTrans prst="crush"/>
      </p:transition>
    </mc:Choice>
    <mc:Fallback xmlns="">
      <p:transition spd="slow" advTm="1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4" grpId="0"/>
      <p:bldP spid="6" grpId="0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10" grpId="0"/>
      <p:bldP spid="1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9530" y="1423277"/>
            <a:ext cx="1873250" cy="1655763"/>
          </a:xfrm>
          <a:prstGeom prst="rect">
            <a:avLst/>
          </a:prstGeom>
          <a:blipFill rotWithShape="1">
            <a:blip r:embed="rId4" cstate="screen"/>
            <a:stretch>
              <a:fillRect/>
            </a:stretch>
          </a:blip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92780" y="1423277"/>
            <a:ext cx="1871662" cy="1657350"/>
          </a:xfrm>
          <a:prstGeom prst="rect">
            <a:avLst/>
          </a:prstGeom>
          <a:blipFill rotWithShape="1">
            <a:blip r:embed="rId5" cstate="screen"/>
            <a:stretch>
              <a:fillRect/>
            </a:stretch>
          </a:blip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70792" y="1423277"/>
            <a:ext cx="1871663" cy="1655763"/>
          </a:xfrm>
          <a:prstGeom prst="rect">
            <a:avLst/>
          </a:prstGeom>
          <a:blipFill rotWithShape="1">
            <a:blip r:embed="rId6" cstate="screen"/>
            <a:stretch>
              <a:fillRect/>
            </a:stretch>
          </a:blip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136105" y="1423277"/>
            <a:ext cx="1873250" cy="1655763"/>
          </a:xfrm>
          <a:prstGeom prst="rect">
            <a:avLst/>
          </a:prstGeom>
          <a:blipFill rotWithShape="1">
            <a:blip r:embed="rId7" cstate="screen"/>
            <a:stretch>
              <a:fillRect/>
            </a:stretch>
          </a:blip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9530" y="3077452"/>
            <a:ext cx="1873250" cy="1154113"/>
          </a:xfrm>
          <a:prstGeom prst="rect">
            <a:avLst/>
          </a:prstGeom>
          <a:solidFill>
            <a:schemeClr val="bg1">
              <a:alpha val="20000"/>
            </a:schemeClr>
          </a:solid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92780" y="3079040"/>
            <a:ext cx="1871662" cy="1152525"/>
          </a:xfrm>
          <a:prstGeom prst="rect">
            <a:avLst/>
          </a:prstGeom>
          <a:solidFill>
            <a:schemeClr val="bg1">
              <a:alpha val="20000"/>
            </a:schemeClr>
          </a:solid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70792" y="3077452"/>
            <a:ext cx="1871663" cy="1154113"/>
          </a:xfrm>
          <a:prstGeom prst="rect">
            <a:avLst/>
          </a:prstGeom>
          <a:solidFill>
            <a:schemeClr val="bg1">
              <a:alpha val="20000"/>
            </a:schemeClr>
          </a:solid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36105" y="3077452"/>
            <a:ext cx="1873250" cy="1154113"/>
          </a:xfrm>
          <a:prstGeom prst="rect">
            <a:avLst/>
          </a:prstGeom>
          <a:solidFill>
            <a:schemeClr val="bg1">
              <a:alpha val="20000"/>
            </a:schemeClr>
          </a:solid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10" name="文本框 15"/>
          <p:cNvSpPr txBox="1"/>
          <p:nvPr/>
        </p:nvSpPr>
        <p:spPr>
          <a:xfrm>
            <a:off x="2376655" y="3207627"/>
            <a:ext cx="2159000" cy="8937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1" name="文本框 17"/>
          <p:cNvSpPr txBox="1"/>
          <p:nvPr/>
        </p:nvSpPr>
        <p:spPr>
          <a:xfrm>
            <a:off x="4241967" y="3225090"/>
            <a:ext cx="2160588" cy="893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2" name="文本框 19"/>
          <p:cNvSpPr txBox="1"/>
          <p:nvPr/>
        </p:nvSpPr>
        <p:spPr>
          <a:xfrm>
            <a:off x="6126330" y="3225090"/>
            <a:ext cx="2160587" cy="893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3" name="文本框 20"/>
          <p:cNvSpPr txBox="1"/>
          <p:nvPr/>
        </p:nvSpPr>
        <p:spPr>
          <a:xfrm>
            <a:off x="7993230" y="3207627"/>
            <a:ext cx="2159000" cy="8937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9259" y="-1810210"/>
            <a:ext cx="4033671" cy="403367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88339" y="0"/>
            <a:ext cx="1873251" cy="350901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9072730" y="-197936"/>
            <a:ext cx="3275388" cy="327538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757160" y="4101390"/>
            <a:ext cx="4116370" cy="193290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20668849">
            <a:off x="9772046" y="591979"/>
            <a:ext cx="597107" cy="3101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20668849">
            <a:off x="1326644" y="4203434"/>
            <a:ext cx="597107" cy="503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23">
        <p15:prstTrans prst="wind"/>
      </p:transition>
    </mc:Choice>
    <mc:Fallback xmlns="">
      <p:transition spd="slow" advTm="1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61" y="-513913"/>
            <a:ext cx="11620771" cy="6017174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1990474" y="1248320"/>
            <a:ext cx="2663825" cy="266382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70199" y="3189832"/>
            <a:ext cx="2932112" cy="471488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noFill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70199" y="2411957"/>
            <a:ext cx="2932112" cy="471488"/>
          </a:xfrm>
          <a:prstGeom prst="rect">
            <a:avLst/>
          </a:prstGeom>
          <a:solidFill>
            <a:schemeClr val="bg1">
              <a:lumMod val="95000"/>
              <a:alpha val="29803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70199" y="1680120"/>
            <a:ext cx="2932112" cy="471487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noFill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文本框 17"/>
          <p:cNvSpPr txBox="1"/>
          <p:nvPr/>
        </p:nvSpPr>
        <p:spPr>
          <a:xfrm>
            <a:off x="4252661" y="1642020"/>
            <a:ext cx="617538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8"/>
          <p:cNvSpPr txBox="1"/>
          <p:nvPr/>
        </p:nvSpPr>
        <p:spPr>
          <a:xfrm>
            <a:off x="4870199" y="1743620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活动背景介绍</a:t>
            </a:r>
          </a:p>
        </p:txBody>
      </p:sp>
      <p:sp>
        <p:nvSpPr>
          <p:cNvPr id="8" name="文本框 19"/>
          <p:cNvSpPr txBox="1"/>
          <p:nvPr/>
        </p:nvSpPr>
        <p:spPr>
          <a:xfrm>
            <a:off x="4870199" y="2484982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活动受众分析</a:t>
            </a:r>
          </a:p>
        </p:txBody>
      </p:sp>
      <p:sp>
        <p:nvSpPr>
          <p:cNvPr id="9" name="文本框 20"/>
          <p:cNvSpPr txBox="1"/>
          <p:nvPr/>
        </p:nvSpPr>
        <p:spPr>
          <a:xfrm>
            <a:off x="4870199" y="3226345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活动执行流程</a:t>
            </a:r>
          </a:p>
        </p:txBody>
      </p:sp>
      <p:sp>
        <p:nvSpPr>
          <p:cNvPr id="10" name="文本框 21"/>
          <p:cNvSpPr txBox="1"/>
          <p:nvPr/>
        </p:nvSpPr>
        <p:spPr>
          <a:xfrm>
            <a:off x="4252661" y="2386557"/>
            <a:ext cx="617538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2"/>
          <p:cNvSpPr txBox="1"/>
          <p:nvPr/>
        </p:nvSpPr>
        <p:spPr>
          <a:xfrm>
            <a:off x="4252661" y="3143795"/>
            <a:ext cx="61753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401511" y="1068932"/>
            <a:ext cx="1223963" cy="1223963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13" name="文本框 23"/>
          <p:cNvSpPr txBox="1"/>
          <p:nvPr/>
        </p:nvSpPr>
        <p:spPr>
          <a:xfrm>
            <a:off x="1652336" y="1508670"/>
            <a:ext cx="1947863" cy="11382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  <a:p>
            <a:pPr marL="0" lvl="0" indent="0" algn="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0"/>
          <p:cNvSpPr txBox="1"/>
          <p:nvPr/>
        </p:nvSpPr>
        <p:spPr>
          <a:xfrm>
            <a:off x="4870199" y="3912145"/>
            <a:ext cx="2932112" cy="485440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solidFill>
              <a:schemeClr val="bg1"/>
            </a:solidFill>
          </a:ln>
        </p:spPr>
        <p:txBody>
          <a:bodyPr anchor="ctr"/>
          <a:lstStyle>
            <a:defPPr>
              <a:defRPr lang="en-US"/>
            </a:defPPr>
            <a:lvl1pPr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685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2pPr>
            <a:lvl3pPr marL="1143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4pPr>
            <a:lvl5pPr marL="20574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5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活动经费预算</a:t>
            </a:r>
          </a:p>
        </p:txBody>
      </p:sp>
      <p:sp>
        <p:nvSpPr>
          <p:cNvPr id="15" name="文本框 22"/>
          <p:cNvSpPr txBox="1"/>
          <p:nvPr/>
        </p:nvSpPr>
        <p:spPr>
          <a:xfrm>
            <a:off x="4260683" y="3873710"/>
            <a:ext cx="61753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025101" y="2754788"/>
            <a:ext cx="2932111" cy="32855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682905" y="-502939"/>
            <a:ext cx="3616501" cy="3285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586288" y="153496"/>
            <a:ext cx="1906751" cy="166318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86280" y="3101994"/>
            <a:ext cx="2932111" cy="32169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0668849">
            <a:off x="149834" y="667145"/>
            <a:ext cx="597107" cy="503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112">
        <p15:prstTrans prst="wind"/>
      </p:transition>
    </mc:Choice>
    <mc:Fallback xmlns="">
      <p:transition spd="slow" advTm="2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630" y="-341647"/>
            <a:ext cx="6191250" cy="47434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8197"/>
            <a:ext cx="6191250" cy="4743450"/>
          </a:xfrm>
          <a:prstGeom prst="rect">
            <a:avLst/>
          </a:prstGeom>
        </p:spPr>
      </p:pic>
      <p:sp>
        <p:nvSpPr>
          <p:cNvPr id="2" name="饼形 6"/>
          <p:cNvSpPr/>
          <p:nvPr/>
        </p:nvSpPr>
        <p:spPr>
          <a:xfrm>
            <a:off x="1601954" y="1404060"/>
            <a:ext cx="1944688" cy="1944687"/>
          </a:xfrm>
          <a:custGeom>
            <a:avLst/>
            <a:gdLst/>
            <a:ahLst/>
            <a:cxnLst>
              <a:cxn ang="0">
                <a:pos x="1944600" y="959246"/>
              </a:cxn>
              <a:cxn ang="0">
                <a:pos x="1276789" y="1895797"/>
              </a:cxn>
              <a:cxn ang="0">
                <a:pos x="182927" y="1540035"/>
              </a:cxn>
              <a:cxn ang="0">
                <a:pos x="193804" y="389826"/>
              </a:cxn>
              <a:cxn ang="0">
                <a:pos x="1294198" y="54813"/>
              </a:cxn>
              <a:cxn ang="0">
                <a:pos x="972344" y="972343"/>
              </a:cxn>
              <a:cxn ang="0">
                <a:pos x="1944600" y="959246"/>
              </a:cxn>
            </a:cxnLst>
            <a:rect l="0" t="0" r="0" b="0"/>
            <a:pathLst>
              <a:path w="1944216" h="1944216">
                <a:moveTo>
                  <a:pt x="1944128" y="959014"/>
                </a:moveTo>
                <a:cubicBezTo>
                  <a:pt x="1949845" y="1383406"/>
                  <a:pt x="1679568" y="1762447"/>
                  <a:pt x="1276479" y="1895338"/>
                </a:cubicBezTo>
                <a:cubicBezTo>
                  <a:pt x="873389" y="2028229"/>
                  <a:pt x="430682" y="1884245"/>
                  <a:pt x="182883" y="1539662"/>
                </a:cubicBezTo>
                <a:cubicBezTo>
                  <a:pt x="-64916" y="1195080"/>
                  <a:pt x="-60514" y="729567"/>
                  <a:pt x="193757" y="389732"/>
                </a:cubicBezTo>
                <a:cubicBezTo>
                  <a:pt x="448028" y="49897"/>
                  <a:pt x="893379" y="-85689"/>
                  <a:pt x="1293884" y="54800"/>
                </a:cubicBezTo>
                <a:lnTo>
                  <a:pt x="972108" y="972108"/>
                </a:lnTo>
                <a:lnTo>
                  <a:pt x="1944128" y="959014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" name="饼形 7"/>
          <p:cNvSpPr/>
          <p:nvPr/>
        </p:nvSpPr>
        <p:spPr>
          <a:xfrm rot="-2602123">
            <a:off x="1628942" y="1062747"/>
            <a:ext cx="2339975" cy="2341563"/>
          </a:xfrm>
          <a:custGeom>
            <a:avLst/>
            <a:gdLst/>
            <a:ahLst/>
            <a:cxnLst>
              <a:cxn ang="0">
                <a:pos x="2196045" y="608194"/>
              </a:cxn>
              <a:cxn ang="0">
                <a:pos x="2033940" y="1960275"/>
              </a:cxn>
              <a:cxn ang="0">
                <a:pos x="1169988" y="1170782"/>
              </a:cxn>
              <a:cxn ang="0">
                <a:pos x="2196045" y="608194"/>
              </a:cxn>
            </a:cxnLst>
            <a:rect l="0" t="0" r="0" b="0"/>
            <a:pathLst>
              <a:path w="2340336" h="2340336">
                <a:moveTo>
                  <a:pt x="2196384" y="607875"/>
                </a:moveTo>
                <a:cubicBezTo>
                  <a:pt x="2436812" y="1046669"/>
                  <a:pt x="2371653" y="1589778"/>
                  <a:pt x="2034254" y="1959248"/>
                </a:cubicBezTo>
                <a:lnTo>
                  <a:pt x="1170168" y="1170168"/>
                </a:lnTo>
                <a:lnTo>
                  <a:pt x="2196384" y="607875"/>
                </a:lnTo>
                <a:close/>
              </a:path>
            </a:pathLst>
          </a:custGeom>
          <a:solidFill>
            <a:srgbClr val="E62129">
              <a:alpha val="70195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" name="饼形 8"/>
          <p:cNvSpPr/>
          <p:nvPr/>
        </p:nvSpPr>
        <p:spPr>
          <a:xfrm>
            <a:off x="5250029" y="1402472"/>
            <a:ext cx="1944688" cy="1944688"/>
          </a:xfrm>
          <a:custGeom>
            <a:avLst/>
            <a:gdLst/>
            <a:ahLst/>
            <a:cxnLst>
              <a:cxn ang="0">
                <a:pos x="1944688" y="972344"/>
              </a:cxn>
              <a:cxn ang="0">
                <a:pos x="1341304" y="1871967"/>
              </a:cxn>
              <a:cxn ang="0">
                <a:pos x="280006" y="1655075"/>
              </a:cxn>
              <a:cxn ang="0">
                <a:pos x="77964" y="590850"/>
              </a:cxn>
              <a:cxn ang="0">
                <a:pos x="985930" y="95"/>
              </a:cxn>
              <a:cxn ang="0">
                <a:pos x="972344" y="972344"/>
              </a:cxn>
              <a:cxn ang="0">
                <a:pos x="1944688" y="972344"/>
              </a:cxn>
            </a:cxnLst>
            <a:rect l="0" t="0" r="0" b="0"/>
            <a:pathLst>
              <a:path w="1944216" h="1944216">
                <a:moveTo>
                  <a:pt x="1944216" y="972108"/>
                </a:moveTo>
                <a:cubicBezTo>
                  <a:pt x="1944216" y="1366525"/>
                  <a:pt x="1705897" y="1721850"/>
                  <a:pt x="1340978" y="1871513"/>
                </a:cubicBezTo>
                <a:cubicBezTo>
                  <a:pt x="976059" y="2021176"/>
                  <a:pt x="556878" y="1935510"/>
                  <a:pt x="279938" y="1654673"/>
                </a:cubicBezTo>
                <a:cubicBezTo>
                  <a:pt x="2998" y="1373836"/>
                  <a:pt x="-76802" y="953499"/>
                  <a:pt x="77945" y="590707"/>
                </a:cubicBezTo>
                <a:cubicBezTo>
                  <a:pt x="232692" y="227915"/>
                  <a:pt x="591312" y="-5416"/>
                  <a:pt x="985691" y="95"/>
                </a:cubicBezTo>
                <a:lnTo>
                  <a:pt x="972108" y="972108"/>
                </a:lnTo>
                <a:lnTo>
                  <a:pt x="1944216" y="972108"/>
                </a:lnTo>
                <a:close/>
              </a:path>
            </a:pathLst>
          </a:cu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" name="饼形 9"/>
          <p:cNvSpPr/>
          <p:nvPr/>
        </p:nvSpPr>
        <p:spPr>
          <a:xfrm rot="-2602123">
            <a:off x="5275429" y="1062747"/>
            <a:ext cx="2339975" cy="2341563"/>
          </a:xfrm>
          <a:custGeom>
            <a:avLst/>
            <a:gdLst/>
            <a:ahLst/>
            <a:cxnLst>
              <a:cxn ang="0">
                <a:pos x="1978464" y="324491"/>
              </a:cxn>
              <a:cxn ang="0">
                <a:pos x="2033940" y="1960276"/>
              </a:cxn>
              <a:cxn ang="0">
                <a:pos x="1169988" y="1170782"/>
              </a:cxn>
              <a:cxn ang="0">
                <a:pos x="1978464" y="324491"/>
              </a:cxn>
            </a:cxnLst>
            <a:rect l="0" t="0" r="0" b="0"/>
            <a:pathLst>
              <a:path w="2340336" h="2340336">
                <a:moveTo>
                  <a:pt x="1978769" y="324321"/>
                </a:moveTo>
                <a:cubicBezTo>
                  <a:pt x="2438394" y="763707"/>
                  <a:pt x="2463032" y="1489713"/>
                  <a:pt x="2034254" y="1959249"/>
                </a:cubicBezTo>
                <a:lnTo>
                  <a:pt x="1170168" y="1170168"/>
                </a:lnTo>
                <a:lnTo>
                  <a:pt x="1978769" y="324321"/>
                </a:lnTo>
                <a:close/>
              </a:path>
            </a:pathLst>
          </a:custGeom>
          <a:solidFill>
            <a:srgbClr val="92D050">
              <a:alpha val="70195"/>
            </a:srgbClr>
          </a:solidFill>
          <a:ln w="9525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饼形 10"/>
          <p:cNvSpPr/>
          <p:nvPr/>
        </p:nvSpPr>
        <p:spPr>
          <a:xfrm>
            <a:off x="8799679" y="1402472"/>
            <a:ext cx="1944688" cy="1944688"/>
          </a:xfrm>
          <a:custGeom>
            <a:avLst/>
            <a:gdLst/>
            <a:ahLst/>
            <a:cxnLst>
              <a:cxn ang="0">
                <a:pos x="1944688" y="972344"/>
              </a:cxn>
              <a:cxn ang="0">
                <a:pos x="1118689" y="1933612"/>
              </a:cxn>
              <a:cxn ang="0">
                <a:pos x="44052" y="1261699"/>
              </a:cxn>
              <a:cxn ang="0">
                <a:pos x="546571" y="98176"/>
              </a:cxn>
              <a:cxn ang="0">
                <a:pos x="972344" y="972344"/>
              </a:cxn>
              <a:cxn ang="0">
                <a:pos x="1944688" y="972344"/>
              </a:cxn>
            </a:cxnLst>
            <a:rect l="0" t="0" r="0" b="0"/>
            <a:pathLst>
              <a:path w="1944216" h="1944216">
                <a:moveTo>
                  <a:pt x="1944216" y="972108"/>
                </a:moveTo>
                <a:cubicBezTo>
                  <a:pt x="1944216" y="1452490"/>
                  <a:pt x="1593327" y="1860842"/>
                  <a:pt x="1118417" y="1933143"/>
                </a:cubicBezTo>
                <a:cubicBezTo>
                  <a:pt x="643507" y="2005444"/>
                  <a:pt x="186996" y="1720012"/>
                  <a:pt x="44041" y="1261393"/>
                </a:cubicBezTo>
                <a:cubicBezTo>
                  <a:pt x="-98914" y="802774"/>
                  <a:pt x="114559" y="308504"/>
                  <a:pt x="546438" y="98152"/>
                </a:cubicBezTo>
                <a:lnTo>
                  <a:pt x="972108" y="972108"/>
                </a:lnTo>
                <a:lnTo>
                  <a:pt x="1944216" y="972108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44442" y="3677360"/>
            <a:ext cx="9782487" cy="1492250"/>
          </a:xfrm>
          <a:prstGeom prst="rect">
            <a:avLst/>
          </a:prstGeom>
          <a:solidFill>
            <a:schemeClr val="bg1">
              <a:alpha val="20000"/>
            </a:schemeClr>
          </a:solidFill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41008" y="4119813"/>
            <a:ext cx="95033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尽可能概括出段落内容在此处添加详细描述文本，尽量与标题文本语言风格相符合，语言描述尽量简洁生动，尽可能概括出段落内容</a:t>
            </a:r>
            <a:r>
              <a:rPr lang="zh-CN" altLang="en-US" sz="14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14"/>
          <p:cNvSpPr txBox="1"/>
          <p:nvPr/>
        </p:nvSpPr>
        <p:spPr>
          <a:xfrm>
            <a:off x="1241008" y="3759952"/>
            <a:ext cx="266382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单击此处添加您的文字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1144442" y="4153902"/>
            <a:ext cx="2851150" cy="0"/>
          </a:xfrm>
          <a:prstGeom prst="line">
            <a:avLst/>
          </a:prstGeom>
          <a:ln w="12700" cap="flat" cmpd="sng">
            <a:solidFill>
              <a:schemeClr val="bg1"/>
            </a:solidFill>
            <a:prstDash val="solid"/>
            <a:headEnd type="none" w="med" len="med"/>
            <a:tailEnd type="oval" w="med" len="med"/>
          </a:ln>
        </p:spPr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551824" y="3901417"/>
            <a:ext cx="3406004" cy="25363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277392" y="-156475"/>
            <a:ext cx="2933950" cy="29339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149834" y="667145"/>
            <a:ext cx="597107" cy="50306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7905567" y="2871820"/>
            <a:ext cx="597107" cy="5030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402999" y="4313658"/>
            <a:ext cx="597107" cy="503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00">
        <p15:prstTrans prst="fracture"/>
      </p:transition>
    </mc:Choice>
    <mc:Fallback xmlns="">
      <p:transition spd="slow" advTm="1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542148" y="1299411"/>
            <a:ext cx="3211159" cy="40552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248411" y="-180912"/>
            <a:ext cx="6701309" cy="5378554"/>
          </a:xfrm>
          <a:prstGeom prst="rect">
            <a:avLst/>
          </a:prstGeom>
        </p:spPr>
      </p:pic>
      <p:sp>
        <p:nvSpPr>
          <p:cNvPr id="2" name="菱形 1"/>
          <p:cNvSpPr/>
          <p:nvPr/>
        </p:nvSpPr>
        <p:spPr>
          <a:xfrm>
            <a:off x="1290511" y="1003133"/>
            <a:ext cx="3600450" cy="3600450"/>
          </a:xfrm>
          <a:prstGeom prst="diamond">
            <a:avLst/>
          </a:prstGeom>
          <a:blipFill rotWithShape="1">
            <a:blip r:embed="rId6" cstate="screen"/>
            <a:stretch>
              <a:fillRect/>
            </a:stretch>
          </a:blipFill>
          <a:ln w="222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81549" y="2125662"/>
            <a:ext cx="2520949" cy="358775"/>
            <a:chOff x="0" y="0"/>
            <a:chExt cx="3515112" cy="720080"/>
          </a:xfrm>
        </p:grpSpPr>
        <p:sp>
          <p:nvSpPr>
            <p:cNvPr id="6" name="菱形 5"/>
            <p:cNvSpPr/>
            <p:nvPr/>
          </p:nvSpPr>
          <p:spPr>
            <a:xfrm>
              <a:off x="0" y="0"/>
              <a:ext cx="720080" cy="720080"/>
            </a:xfrm>
            <a:prstGeom prst="diamond">
              <a:avLst/>
            </a:prstGeom>
            <a:solidFill>
              <a:srgbClr val="00B050">
                <a:alpha val="29803"/>
              </a:srgbClr>
            </a:solidFill>
            <a:ln w="9525">
              <a:noFill/>
            </a:ln>
          </p:spPr>
          <p:txBody>
            <a:bodyPr anchor="ctr"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7" name="菱形 6"/>
            <p:cNvSpPr/>
            <p:nvPr/>
          </p:nvSpPr>
          <p:spPr>
            <a:xfrm>
              <a:off x="936104" y="0"/>
              <a:ext cx="720080" cy="720080"/>
            </a:xfrm>
            <a:prstGeom prst="diamond">
              <a:avLst/>
            </a:prstGeom>
            <a:solidFill>
              <a:srgbClr val="C00000">
                <a:alpha val="79999"/>
              </a:srgbClr>
            </a:solidFill>
            <a:ln w="9525">
              <a:noFill/>
            </a:ln>
          </p:spPr>
          <p:txBody>
            <a:bodyPr anchor="ctr"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8" name="菱形 7"/>
            <p:cNvSpPr/>
            <p:nvPr/>
          </p:nvSpPr>
          <p:spPr>
            <a:xfrm>
              <a:off x="1858928" y="0"/>
              <a:ext cx="720080" cy="720080"/>
            </a:xfrm>
            <a:prstGeom prst="diamond">
              <a:avLst/>
            </a:prstGeom>
            <a:solidFill>
              <a:srgbClr val="00B050">
                <a:alpha val="29803"/>
              </a:srgbClr>
            </a:solidFill>
            <a:ln w="9525">
              <a:noFill/>
            </a:ln>
          </p:spPr>
          <p:txBody>
            <a:bodyPr anchor="ctr"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9" name="菱形 8"/>
            <p:cNvSpPr/>
            <p:nvPr/>
          </p:nvSpPr>
          <p:spPr>
            <a:xfrm>
              <a:off x="2795032" y="0"/>
              <a:ext cx="720080" cy="720080"/>
            </a:xfrm>
            <a:prstGeom prst="diamond">
              <a:avLst/>
            </a:prstGeom>
            <a:solidFill>
              <a:srgbClr val="C00000">
                <a:alpha val="79999"/>
              </a:srgbClr>
            </a:solidFill>
            <a:ln w="9525">
              <a:noFill/>
            </a:ln>
          </p:spPr>
          <p:txBody>
            <a:bodyPr anchor="ctr"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文本框 9"/>
          <p:cNvSpPr txBox="1"/>
          <p:nvPr/>
        </p:nvSpPr>
        <p:spPr>
          <a:xfrm>
            <a:off x="5754561" y="1503362"/>
            <a:ext cx="370363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sp>
        <p:nvSpPr>
          <p:cNvPr id="5" name="矩形 4"/>
          <p:cNvSpPr/>
          <p:nvPr/>
        </p:nvSpPr>
        <p:spPr>
          <a:xfrm>
            <a:off x="5667249" y="2628900"/>
            <a:ext cx="4752975" cy="1600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请在此处填入你需要的内容。请在此处填入你需要的内容。请在此处填入你需要的内容。小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素材更专业的模板。小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素材，不止创新。请在此处填入你需要的内容。请在此处填入你需要的内容。请在此处填入你需要的内容。小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素材更专业的模板。小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素材，不止创新。请在此处填入你需要的内容。请在此处填入你需要的内容。请在此处填入你需要的内容。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575803" y="1871662"/>
            <a:ext cx="5811252" cy="387416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0668849">
            <a:off x="149834" y="667145"/>
            <a:ext cx="597107" cy="5030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0668849">
            <a:off x="10247968" y="929590"/>
            <a:ext cx="597107" cy="5030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0668849">
            <a:off x="7687562" y="4353202"/>
            <a:ext cx="597107" cy="503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208">
        <p15:prstTrans prst="curtains"/>
      </p:transition>
    </mc:Choice>
    <mc:Fallback xmlns="">
      <p:transition spd="slow" advTm="22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772" y="1293603"/>
            <a:ext cx="3048000" cy="2987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1676860" y="1779378"/>
            <a:ext cx="3078162" cy="81560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请在此处填入你需要的内容。小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素材更专业的模板。小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素材，不止创新。请在此处填入你需要的内容。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1651460" y="1307891"/>
            <a:ext cx="185896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添加你的标题</a:t>
            </a:r>
          </a:p>
        </p:txBody>
      </p:sp>
      <p:sp>
        <p:nvSpPr>
          <p:cNvPr id="5" name="矩形 4"/>
          <p:cNvSpPr/>
          <p:nvPr/>
        </p:nvSpPr>
        <p:spPr>
          <a:xfrm>
            <a:off x="1662346" y="3560325"/>
            <a:ext cx="3078162" cy="81560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请在此处填入你需要的内容。小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素材更专业的模板。小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素材，不止创新。请在此处填入你需要的内容。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7"/>
          <p:cNvSpPr txBox="1"/>
          <p:nvPr/>
        </p:nvSpPr>
        <p:spPr>
          <a:xfrm>
            <a:off x="1611546" y="3006287"/>
            <a:ext cx="185896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添加你的标题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572" y="1293603"/>
            <a:ext cx="3048000" cy="298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1607380" flipH="1">
            <a:off x="458858" y="727442"/>
            <a:ext cx="778656" cy="9261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77775">
            <a:off x="9560219" y="338247"/>
            <a:ext cx="1704551" cy="17045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276664" y="-29621"/>
            <a:ext cx="2435357" cy="26750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364486" y="3120413"/>
            <a:ext cx="2699084" cy="269908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20668849">
            <a:off x="11281266" y="4138880"/>
            <a:ext cx="597107" cy="5030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20668849">
            <a:off x="5797446" y="207288"/>
            <a:ext cx="597107" cy="503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06">
        <p15:prstTrans prst="pageCurlDouble"/>
      </p:transition>
    </mc:Choice>
    <mc:Fallback xmlns="">
      <p:transition spd="slow" advTm="2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61" y="-513913"/>
            <a:ext cx="11620771" cy="6017174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1990474" y="1248320"/>
            <a:ext cx="2663825" cy="266382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70199" y="3189832"/>
            <a:ext cx="2932112" cy="471488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noFill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70199" y="2411957"/>
            <a:ext cx="2932112" cy="471488"/>
          </a:xfrm>
          <a:prstGeom prst="rect">
            <a:avLst/>
          </a:prstGeom>
          <a:solidFill>
            <a:schemeClr val="bg1">
              <a:lumMod val="95000"/>
              <a:alpha val="29803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70199" y="1680120"/>
            <a:ext cx="2932112" cy="471487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solidFill>
              <a:schemeClr val="bg1"/>
            </a:solidFill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文本框 17"/>
          <p:cNvSpPr txBox="1"/>
          <p:nvPr/>
        </p:nvSpPr>
        <p:spPr>
          <a:xfrm>
            <a:off x="4252661" y="1642020"/>
            <a:ext cx="617538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8"/>
          <p:cNvSpPr txBox="1"/>
          <p:nvPr/>
        </p:nvSpPr>
        <p:spPr>
          <a:xfrm>
            <a:off x="4889249" y="1816684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活动背景介绍</a:t>
            </a:r>
          </a:p>
        </p:txBody>
      </p:sp>
      <p:sp>
        <p:nvSpPr>
          <p:cNvPr id="8" name="文本框 19"/>
          <p:cNvSpPr txBox="1"/>
          <p:nvPr/>
        </p:nvSpPr>
        <p:spPr>
          <a:xfrm>
            <a:off x="4870199" y="2484982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活动受众分析</a:t>
            </a:r>
          </a:p>
        </p:txBody>
      </p:sp>
      <p:sp>
        <p:nvSpPr>
          <p:cNvPr id="9" name="文本框 20"/>
          <p:cNvSpPr txBox="1"/>
          <p:nvPr/>
        </p:nvSpPr>
        <p:spPr>
          <a:xfrm>
            <a:off x="4870199" y="3226345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活动执行流程</a:t>
            </a:r>
          </a:p>
        </p:txBody>
      </p:sp>
      <p:sp>
        <p:nvSpPr>
          <p:cNvPr id="10" name="文本框 21"/>
          <p:cNvSpPr txBox="1"/>
          <p:nvPr/>
        </p:nvSpPr>
        <p:spPr>
          <a:xfrm>
            <a:off x="4252661" y="2386557"/>
            <a:ext cx="617538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2"/>
          <p:cNvSpPr txBox="1"/>
          <p:nvPr/>
        </p:nvSpPr>
        <p:spPr>
          <a:xfrm>
            <a:off x="4252661" y="3143795"/>
            <a:ext cx="61753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401511" y="1068932"/>
            <a:ext cx="1223963" cy="1223963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13" name="文本框 23"/>
          <p:cNvSpPr txBox="1"/>
          <p:nvPr/>
        </p:nvSpPr>
        <p:spPr>
          <a:xfrm>
            <a:off x="1652336" y="1508670"/>
            <a:ext cx="1947863" cy="11382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  <a:p>
            <a:pPr marL="0" lvl="0" indent="0" algn="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0"/>
          <p:cNvSpPr txBox="1"/>
          <p:nvPr/>
        </p:nvSpPr>
        <p:spPr>
          <a:xfrm>
            <a:off x="4878221" y="3956259"/>
            <a:ext cx="2932111" cy="471487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noFill/>
          </a:ln>
        </p:spPr>
        <p:txBody>
          <a:bodyPr anchor="ctr"/>
          <a:lstStyle>
            <a:defPPr>
              <a:defRPr lang="en-US"/>
            </a:defPPr>
            <a:lvl1pPr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685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2pPr>
            <a:lvl3pPr marL="1143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4pPr>
            <a:lvl5pPr marL="20574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5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活动经费预算</a:t>
            </a:r>
          </a:p>
        </p:txBody>
      </p:sp>
      <p:sp>
        <p:nvSpPr>
          <p:cNvPr id="15" name="文本框 22"/>
          <p:cNvSpPr txBox="1"/>
          <p:nvPr/>
        </p:nvSpPr>
        <p:spPr>
          <a:xfrm>
            <a:off x="4260683" y="3873710"/>
            <a:ext cx="61753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025101" y="2754788"/>
            <a:ext cx="2932111" cy="32855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86280" y="3101994"/>
            <a:ext cx="2932111" cy="32169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682905" y="-502939"/>
            <a:ext cx="3616501" cy="32855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586288" y="153496"/>
            <a:ext cx="1906751" cy="166318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0668849">
            <a:off x="8216572" y="4067653"/>
            <a:ext cx="816298" cy="68773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0668849">
            <a:off x="553066" y="497523"/>
            <a:ext cx="816298" cy="6877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2">
        <p:fade/>
      </p:transition>
    </mc:Choice>
    <mc:Fallback xmlns="">
      <p:transition spd="med" advTm="1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9"/>
          <p:cNvSpPr/>
          <p:nvPr/>
        </p:nvSpPr>
        <p:spPr>
          <a:xfrm>
            <a:off x="1888003" y="1011446"/>
            <a:ext cx="1033462" cy="1035050"/>
          </a:xfrm>
          <a:custGeom>
            <a:avLst/>
            <a:gdLst/>
            <a:ahLst/>
            <a:cxnLst>
              <a:cxn ang="0">
                <a:pos x="0" y="517525"/>
              </a:cxn>
              <a:cxn ang="0">
                <a:pos x="516731" y="0"/>
              </a:cxn>
              <a:cxn ang="0">
                <a:pos x="1033462" y="0"/>
              </a:cxn>
              <a:cxn ang="0">
                <a:pos x="1033462" y="517525"/>
              </a:cxn>
              <a:cxn ang="0">
                <a:pos x="516731" y="1035050"/>
              </a:cxn>
              <a:cxn ang="0">
                <a:pos x="0" y="517525"/>
              </a:cxn>
            </a:cxnLst>
            <a:rect l="0" t="0" r="0" b="0"/>
            <a:pathLst>
              <a:path w="1033462" h="1035050">
                <a:moveTo>
                  <a:pt x="0" y="517525"/>
                </a:moveTo>
                <a:cubicBezTo>
                  <a:pt x="0" y="231704"/>
                  <a:pt x="231348" y="0"/>
                  <a:pt x="516731" y="0"/>
                </a:cubicBezTo>
                <a:lnTo>
                  <a:pt x="1033462" y="0"/>
                </a:lnTo>
                <a:lnTo>
                  <a:pt x="1033462" y="517525"/>
                </a:lnTo>
                <a:cubicBezTo>
                  <a:pt x="1033462" y="803346"/>
                  <a:pt x="802114" y="1035050"/>
                  <a:pt x="516731" y="1035050"/>
                </a:cubicBezTo>
                <a:cubicBezTo>
                  <a:pt x="231348" y="1035050"/>
                  <a:pt x="0" y="803346"/>
                  <a:pt x="0" y="517525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 w="9525">
            <a:noFill/>
          </a:ln>
        </p:spPr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365840" y="1635334"/>
            <a:ext cx="4810125" cy="1474787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en-US" sz="23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0"/>
          <p:cNvSpPr/>
          <p:nvPr/>
        </p:nvSpPr>
        <p:spPr>
          <a:xfrm>
            <a:off x="1902290" y="3221246"/>
            <a:ext cx="1035050" cy="1035050"/>
          </a:xfrm>
          <a:custGeom>
            <a:avLst/>
            <a:gdLst/>
            <a:ahLst/>
            <a:cxnLst>
              <a:cxn ang="0">
                <a:pos x="0" y="517525"/>
              </a:cxn>
              <a:cxn ang="0">
                <a:pos x="517525" y="0"/>
              </a:cxn>
              <a:cxn ang="0">
                <a:pos x="1035050" y="0"/>
              </a:cxn>
              <a:cxn ang="0">
                <a:pos x="1035050" y="517525"/>
              </a:cxn>
              <a:cxn ang="0">
                <a:pos x="517525" y="1035050"/>
              </a:cxn>
              <a:cxn ang="0">
                <a:pos x="0" y="517525"/>
              </a:cxn>
            </a:cxnLst>
            <a:rect l="0" t="0" r="0" b="0"/>
            <a:pathLst>
              <a:path w="1035050" h="1035050">
                <a:moveTo>
                  <a:pt x="0" y="517525"/>
                </a:moveTo>
                <a:cubicBezTo>
                  <a:pt x="0" y="231704"/>
                  <a:pt x="231704" y="0"/>
                  <a:pt x="517525" y="0"/>
                </a:cubicBezTo>
                <a:lnTo>
                  <a:pt x="1035050" y="0"/>
                </a:lnTo>
                <a:lnTo>
                  <a:pt x="1035050" y="517525"/>
                </a:lnTo>
                <a:cubicBezTo>
                  <a:pt x="1035050" y="803346"/>
                  <a:pt x="803346" y="1035050"/>
                  <a:pt x="517525" y="1035050"/>
                </a:cubicBezTo>
                <a:cubicBezTo>
                  <a:pt x="231704" y="1035050"/>
                  <a:pt x="0" y="803346"/>
                  <a:pt x="0" y="517525"/>
                </a:cubicBezTo>
                <a:close/>
              </a:path>
            </a:pathLst>
          </a:custGeom>
          <a:solidFill>
            <a:srgbClr val="E62129">
              <a:alpha val="50000"/>
            </a:srgbClr>
          </a:solidFill>
          <a:ln w="9525">
            <a:noFill/>
          </a:ln>
        </p:spPr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65840" y="3738771"/>
            <a:ext cx="4810125" cy="1473200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en-US" sz="23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9"/>
          <p:cNvSpPr/>
          <p:nvPr/>
        </p:nvSpPr>
        <p:spPr>
          <a:xfrm>
            <a:off x="7233115" y="924134"/>
            <a:ext cx="1035050" cy="1035050"/>
          </a:xfrm>
          <a:custGeom>
            <a:avLst/>
            <a:gdLst/>
            <a:ahLst/>
            <a:cxnLst>
              <a:cxn ang="0">
                <a:pos x="0" y="517525"/>
              </a:cxn>
              <a:cxn ang="0">
                <a:pos x="517525" y="0"/>
              </a:cxn>
              <a:cxn ang="0">
                <a:pos x="1035050" y="0"/>
              </a:cxn>
              <a:cxn ang="0">
                <a:pos x="1035050" y="517525"/>
              </a:cxn>
              <a:cxn ang="0">
                <a:pos x="517525" y="1035050"/>
              </a:cxn>
              <a:cxn ang="0">
                <a:pos x="0" y="517525"/>
              </a:cxn>
            </a:cxnLst>
            <a:rect l="0" t="0" r="0" b="0"/>
            <a:pathLst>
              <a:path w="1035050" h="1035050">
                <a:moveTo>
                  <a:pt x="0" y="517525"/>
                </a:moveTo>
                <a:cubicBezTo>
                  <a:pt x="0" y="231704"/>
                  <a:pt x="231704" y="0"/>
                  <a:pt x="517525" y="0"/>
                </a:cubicBezTo>
                <a:lnTo>
                  <a:pt x="1035050" y="0"/>
                </a:lnTo>
                <a:lnTo>
                  <a:pt x="1035050" y="517525"/>
                </a:lnTo>
                <a:cubicBezTo>
                  <a:pt x="1035050" y="803346"/>
                  <a:pt x="803346" y="1035050"/>
                  <a:pt x="517525" y="1035050"/>
                </a:cubicBezTo>
                <a:cubicBezTo>
                  <a:pt x="231704" y="1035050"/>
                  <a:pt x="0" y="803346"/>
                  <a:pt x="0" y="517525"/>
                </a:cubicBezTo>
                <a:close/>
              </a:path>
            </a:pathLst>
          </a:custGeom>
          <a:solidFill>
            <a:srgbClr val="E62129">
              <a:alpha val="50000"/>
            </a:srgbClr>
          </a:solidFill>
          <a:ln w="9525">
            <a:noFill/>
          </a:ln>
        </p:spPr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714128" y="1635334"/>
            <a:ext cx="2763837" cy="3576637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en-US" sz="23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1961028" y="1203534"/>
            <a:ext cx="64135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11"/>
          <p:cNvSpPr txBox="1"/>
          <p:nvPr/>
        </p:nvSpPr>
        <p:spPr>
          <a:xfrm>
            <a:off x="1961028" y="3464134"/>
            <a:ext cx="64135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12"/>
          <p:cNvSpPr txBox="1"/>
          <p:nvPr/>
        </p:nvSpPr>
        <p:spPr>
          <a:xfrm>
            <a:off x="7504578" y="1179721"/>
            <a:ext cx="64135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35"/>
          <p:cNvSpPr txBox="1"/>
          <p:nvPr/>
        </p:nvSpPr>
        <p:spPr>
          <a:xfrm>
            <a:off x="2602378" y="1826950"/>
            <a:ext cx="422617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在此处添加详细描述文本，尽量与标题文本语言风格相符合，语言描述尽量简洁生动，尽可能概括出段落内容，尽量将每页幻灯片文字内容控制在</a:t>
            </a:r>
            <a:r>
              <a:rPr lang="en-US" altLang="zh-CN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</a:t>
            </a:r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字以内，将每页幻灯片动态演示时间长度尽量控制在</a:t>
            </a:r>
            <a:r>
              <a:rPr lang="en-US" altLang="zh-CN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分钟以内。</a:t>
            </a:r>
            <a:endParaRPr lang="en-US" altLang="zh-CN" sz="12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x-none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3069103" y="1295609"/>
            <a:ext cx="2292350" cy="339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请在此添加你的标题</a:t>
            </a:r>
          </a:p>
        </p:txBody>
      </p:sp>
      <p:sp>
        <p:nvSpPr>
          <p:cNvPr id="14" name="文本框 16"/>
          <p:cNvSpPr txBox="1"/>
          <p:nvPr/>
        </p:nvSpPr>
        <p:spPr>
          <a:xfrm>
            <a:off x="3118315" y="3386346"/>
            <a:ext cx="2293938" cy="339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请在此添加你的标题</a:t>
            </a:r>
          </a:p>
        </p:txBody>
      </p:sp>
      <p:sp>
        <p:nvSpPr>
          <p:cNvPr id="16" name="文本框 18"/>
          <p:cNvSpPr txBox="1"/>
          <p:nvPr/>
        </p:nvSpPr>
        <p:spPr>
          <a:xfrm>
            <a:off x="8331665" y="1295609"/>
            <a:ext cx="2293938" cy="339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请在此添加你的标题</a:t>
            </a:r>
          </a:p>
        </p:txBody>
      </p:sp>
      <p:sp>
        <p:nvSpPr>
          <p:cNvPr id="27" name="TextBox 35"/>
          <p:cNvSpPr txBox="1"/>
          <p:nvPr/>
        </p:nvSpPr>
        <p:spPr>
          <a:xfrm>
            <a:off x="2655991" y="3800723"/>
            <a:ext cx="422617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在此处添加详细描述文本，尽量与标题文本语言风格相符合，语言描述尽量简洁生动，尽可能概括出段落内容，尽量将每页幻灯片文字内容控制在</a:t>
            </a:r>
            <a:r>
              <a:rPr lang="en-US" altLang="zh-CN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</a:t>
            </a:r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字以内，将每页幻灯片动态演示时间长度尽量控制在</a:t>
            </a:r>
            <a:r>
              <a:rPr lang="en-US" altLang="zh-CN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分钟以内。</a:t>
            </a:r>
            <a:endParaRPr lang="en-US" altLang="zh-CN" sz="12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x-none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35"/>
          <p:cNvSpPr txBox="1"/>
          <p:nvPr/>
        </p:nvSpPr>
        <p:spPr>
          <a:xfrm>
            <a:off x="7825253" y="1965506"/>
            <a:ext cx="2314574" cy="17727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在此处添加详细描述文本，尽量与标题文本语言风格相符合，语言描述尽量简洁生动，尽可能概括出段落内容，尽量将每页幻灯片文字内容控制在</a:t>
            </a:r>
            <a:r>
              <a:rPr lang="en-US" altLang="zh-CN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</a:t>
            </a:r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字以内，将每页幻灯片动态演示时间长度尽量控制在</a:t>
            </a:r>
            <a:r>
              <a:rPr lang="en-US" altLang="zh-CN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分钟以内。</a:t>
            </a:r>
            <a:endParaRPr lang="en-US" altLang="zh-CN" sz="12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x-none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0668849">
            <a:off x="149834" y="667145"/>
            <a:ext cx="597107" cy="5030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0668849">
            <a:off x="11005431" y="4279674"/>
            <a:ext cx="597107" cy="50306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1452792" flipH="1">
            <a:off x="137821" y="4078988"/>
            <a:ext cx="3755288" cy="176053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7840" y="54422"/>
            <a:ext cx="3809524" cy="38095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25">
        <p15:prstTrans prst="peelOff"/>
      </p:transition>
    </mc:Choice>
    <mc:Fallback xmlns="">
      <p:transition spd="slow" advTm="1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4" grpId="0"/>
      <p:bldP spid="1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982476" y="-152448"/>
            <a:ext cx="3472948" cy="34729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962775" y="114792"/>
            <a:ext cx="5373267" cy="5074169"/>
          </a:xfrm>
          <a:prstGeom prst="rect">
            <a:avLst/>
          </a:prstGeom>
        </p:spPr>
      </p:pic>
      <p:pic>
        <p:nvPicPr>
          <p:cNvPr id="2" name="组合 4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7881258" y="1124122"/>
            <a:ext cx="3570514" cy="36494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3" name="矩形 2"/>
          <p:cNvSpPr/>
          <p:nvPr/>
        </p:nvSpPr>
        <p:spPr>
          <a:xfrm>
            <a:off x="4371068" y="2460326"/>
            <a:ext cx="2982913" cy="430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梭拓</a:t>
            </a:r>
            <a:r>
              <a:rPr lang="en-US" altLang="x-non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工作室更专业的模板。梭拓，不止创新。请在此处填入你需要的内容。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本框 196"/>
          <p:cNvSpPr txBox="1"/>
          <p:nvPr/>
        </p:nvSpPr>
        <p:spPr>
          <a:xfrm>
            <a:off x="4304393" y="2152351"/>
            <a:ext cx="2266950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x-none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sp>
        <p:nvSpPr>
          <p:cNvPr id="5" name="矩形 4"/>
          <p:cNvSpPr/>
          <p:nvPr/>
        </p:nvSpPr>
        <p:spPr>
          <a:xfrm>
            <a:off x="4375831" y="3285826"/>
            <a:ext cx="3009900" cy="430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梭拓</a:t>
            </a:r>
            <a:r>
              <a:rPr lang="en-US" altLang="x-non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工作室更专业的模板。梭拓，不止创新。请在此处填入你需要的内容。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本框 198"/>
          <p:cNvSpPr txBox="1"/>
          <p:nvPr/>
        </p:nvSpPr>
        <p:spPr>
          <a:xfrm>
            <a:off x="4310743" y="2977851"/>
            <a:ext cx="2260600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x-none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sp>
        <p:nvSpPr>
          <p:cNvPr id="7" name="矩形 6"/>
          <p:cNvSpPr/>
          <p:nvPr/>
        </p:nvSpPr>
        <p:spPr>
          <a:xfrm>
            <a:off x="4371068" y="4133551"/>
            <a:ext cx="3076575" cy="430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梭拓</a:t>
            </a:r>
            <a:r>
              <a:rPr lang="en-US" altLang="x-none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工作室更专业的模板。梭拓，不止创新。请在此处填入你需要的内容。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文本框 200"/>
          <p:cNvSpPr txBox="1"/>
          <p:nvPr/>
        </p:nvSpPr>
        <p:spPr>
          <a:xfrm>
            <a:off x="4304393" y="3825576"/>
            <a:ext cx="2205038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x-none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sp>
        <p:nvSpPr>
          <p:cNvPr id="9" name="文本框 201"/>
          <p:cNvSpPr txBox="1"/>
          <p:nvPr/>
        </p:nvSpPr>
        <p:spPr>
          <a:xfrm>
            <a:off x="4310743" y="1584026"/>
            <a:ext cx="21336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单击输入标题文字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479018" y="2006301"/>
            <a:ext cx="2413000" cy="14287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diamond" w="med" len="med"/>
            <a:tailEnd type="none" w="med" len="med"/>
          </a:ln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442" y="436569"/>
            <a:ext cx="3919144" cy="475239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0668849">
            <a:off x="5133831" y="534022"/>
            <a:ext cx="597107" cy="50306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0668849">
            <a:off x="6860796" y="4544110"/>
            <a:ext cx="597107" cy="503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65">
        <p14:reveal/>
      </p:transition>
    </mc:Choice>
    <mc:Fallback xmlns="">
      <p:transition spd="slow" advTm="2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31"/>
          <p:cNvSpPr/>
          <p:nvPr/>
        </p:nvSpPr>
        <p:spPr>
          <a:xfrm>
            <a:off x="9511595" y="2323508"/>
            <a:ext cx="671119" cy="671081"/>
          </a:xfrm>
          <a:prstGeom prst="roundRect">
            <a:avLst>
              <a:gd name="adj" fmla="val 50000"/>
            </a:avLst>
          </a:prstGeom>
          <a:solidFill>
            <a:srgbClr val="E62129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zh-CN" dirty="0"/>
          </a:p>
        </p:txBody>
      </p:sp>
      <p:sp>
        <p:nvSpPr>
          <p:cNvPr id="3" name="矩形 2"/>
          <p:cNvSpPr/>
          <p:nvPr/>
        </p:nvSpPr>
        <p:spPr>
          <a:xfrm>
            <a:off x="1451886" y="3921547"/>
            <a:ext cx="1955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71"/>
          <p:cNvSpPr txBox="1"/>
          <p:nvPr/>
        </p:nvSpPr>
        <p:spPr>
          <a:xfrm>
            <a:off x="1338987" y="3465416"/>
            <a:ext cx="2046287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单击输入标题文字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1586370" y="3820143"/>
            <a:ext cx="1616075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grpSp>
        <p:nvGrpSpPr>
          <p:cNvPr id="15" name="组合 14"/>
          <p:cNvGrpSpPr/>
          <p:nvPr/>
        </p:nvGrpSpPr>
        <p:grpSpPr>
          <a:xfrm>
            <a:off x="1928701" y="1728610"/>
            <a:ext cx="1063624" cy="595312"/>
            <a:chOff x="0" y="0"/>
            <a:chExt cx="1063433" cy="594722"/>
          </a:xfrm>
        </p:grpSpPr>
        <p:sp>
          <p:nvSpPr>
            <p:cNvPr id="25" name="TextBox 20"/>
            <p:cNvSpPr/>
            <p:nvPr/>
          </p:nvSpPr>
          <p:spPr>
            <a:xfrm>
              <a:off x="219417" y="0"/>
              <a:ext cx="721993" cy="3924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anose="020B0606030504020204" pitchFamily="2" charset="0"/>
                </a:rPr>
                <a:t>65%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TextBox 21"/>
            <p:cNvSpPr/>
            <p:nvPr/>
          </p:nvSpPr>
          <p:spPr>
            <a:xfrm>
              <a:off x="0" y="402362"/>
              <a:ext cx="1063433" cy="1923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anose="020B0606030504020204" pitchFamily="2" charset="0"/>
                </a:rPr>
                <a:t>PROJECT PROCESS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635292" y="1725322"/>
            <a:ext cx="722312" cy="584200"/>
            <a:chOff x="0" y="0"/>
            <a:chExt cx="721993" cy="584775"/>
          </a:xfrm>
        </p:grpSpPr>
        <p:sp>
          <p:nvSpPr>
            <p:cNvPr id="23" name="TextBox 23"/>
            <p:cNvSpPr/>
            <p:nvPr/>
          </p:nvSpPr>
          <p:spPr>
            <a:xfrm>
              <a:off x="0" y="0"/>
              <a:ext cx="721993" cy="3924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anose="020B0606030504020204" pitchFamily="2" charset="0"/>
                </a:rPr>
                <a:t>58%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4"/>
            <p:cNvSpPr/>
            <p:nvPr/>
          </p:nvSpPr>
          <p:spPr>
            <a:xfrm>
              <a:off x="59050" y="392415"/>
              <a:ext cx="563296" cy="1923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anose="020B0606030504020204" pitchFamily="2" charset="0"/>
                </a:rPr>
                <a:t>WINNER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133652" y="1729745"/>
            <a:ext cx="720725" cy="584200"/>
            <a:chOff x="0" y="0"/>
            <a:chExt cx="721993" cy="584775"/>
          </a:xfrm>
        </p:grpSpPr>
        <p:sp>
          <p:nvSpPr>
            <p:cNvPr id="21" name="TextBox 26"/>
            <p:cNvSpPr/>
            <p:nvPr/>
          </p:nvSpPr>
          <p:spPr>
            <a:xfrm>
              <a:off x="0" y="0"/>
              <a:ext cx="721993" cy="3924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anose="020B0606030504020204" pitchFamily="2" charset="0"/>
                </a:rPr>
                <a:t>24%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TextBox 27"/>
            <p:cNvSpPr/>
            <p:nvPr/>
          </p:nvSpPr>
          <p:spPr>
            <a:xfrm>
              <a:off x="8756" y="392415"/>
              <a:ext cx="672300" cy="1923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anose="020B0606030504020204" pitchFamily="2" charset="0"/>
                </a:rPr>
                <a:t>NEW USER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" name="椭圆 30"/>
          <p:cNvSpPr/>
          <p:nvPr/>
        </p:nvSpPr>
        <p:spPr>
          <a:xfrm>
            <a:off x="4633933" y="2324409"/>
            <a:ext cx="668870" cy="668870"/>
          </a:xfrm>
          <a:custGeom>
            <a:avLst/>
            <a:gdLst>
              <a:gd name="txL" fmla="*/ 0 w 944830"/>
              <a:gd name="txT" fmla="*/ 0 h 944830"/>
              <a:gd name="txR" fmla="*/ 944830 w 944830"/>
              <a:gd name="txB" fmla="*/ 944830 h 944830"/>
            </a:gdLst>
            <a:ahLst/>
            <a:cxnLst>
              <a:cxn ang="0">
                <a:pos x="472415" y="0"/>
              </a:cxn>
              <a:cxn ang="0">
                <a:pos x="646674" y="174258"/>
              </a:cxn>
              <a:cxn ang="0">
                <a:pos x="756355" y="93179"/>
              </a:cxn>
              <a:cxn ang="0">
                <a:pos x="873272" y="210096"/>
              </a:cxn>
              <a:cxn ang="0">
                <a:pos x="792193" y="319778"/>
              </a:cxn>
              <a:cxn ang="0">
                <a:pos x="944830" y="472415"/>
              </a:cxn>
              <a:cxn ang="0">
                <a:pos x="787583" y="629662"/>
              </a:cxn>
              <a:cxn ang="0">
                <a:pos x="689546" y="572630"/>
              </a:cxn>
              <a:cxn ang="0">
                <a:pos x="572629" y="689547"/>
              </a:cxn>
              <a:cxn ang="0">
                <a:pos x="629662" y="787584"/>
              </a:cxn>
              <a:cxn ang="0">
                <a:pos x="472415" y="944830"/>
              </a:cxn>
              <a:cxn ang="0">
                <a:pos x="315169" y="787584"/>
              </a:cxn>
              <a:cxn ang="0">
                <a:pos x="372201" y="689547"/>
              </a:cxn>
              <a:cxn ang="0">
                <a:pos x="255284" y="572630"/>
              </a:cxn>
              <a:cxn ang="0">
                <a:pos x="157247" y="629662"/>
              </a:cxn>
              <a:cxn ang="0">
                <a:pos x="0" y="472415"/>
              </a:cxn>
              <a:cxn ang="0">
                <a:pos x="152637" y="319778"/>
              </a:cxn>
              <a:cxn ang="0">
                <a:pos x="71557" y="210096"/>
              </a:cxn>
              <a:cxn ang="0">
                <a:pos x="188474" y="93179"/>
              </a:cxn>
              <a:cxn ang="0">
                <a:pos x="298156" y="174259"/>
              </a:cxn>
              <a:cxn ang="0">
                <a:pos x="472415" y="0"/>
              </a:cxn>
            </a:cxnLst>
            <a:rect l="txL" t="txT" r="txR" b="txB"/>
            <a:pathLst>
              <a:path w="944830" h="944830">
                <a:moveTo>
                  <a:pt x="472415" y="0"/>
                </a:moveTo>
                <a:lnTo>
                  <a:pt x="646674" y="174258"/>
                </a:lnTo>
                <a:cubicBezTo>
                  <a:pt x="660469" y="126985"/>
                  <a:pt x="704464" y="93179"/>
                  <a:pt x="756355" y="93179"/>
                </a:cubicBezTo>
                <a:cubicBezTo>
                  <a:pt x="820926" y="93179"/>
                  <a:pt x="873272" y="145525"/>
                  <a:pt x="873272" y="210096"/>
                </a:cubicBezTo>
                <a:cubicBezTo>
                  <a:pt x="873272" y="261987"/>
                  <a:pt x="839466" y="305983"/>
                  <a:pt x="792193" y="319778"/>
                </a:cubicBezTo>
                <a:lnTo>
                  <a:pt x="944830" y="472415"/>
                </a:lnTo>
                <a:lnTo>
                  <a:pt x="787583" y="629662"/>
                </a:lnTo>
                <a:cubicBezTo>
                  <a:pt x="768788" y="595026"/>
                  <a:pt x="731782" y="572630"/>
                  <a:pt x="689546" y="572630"/>
                </a:cubicBezTo>
                <a:cubicBezTo>
                  <a:pt x="624975" y="572630"/>
                  <a:pt x="572629" y="624976"/>
                  <a:pt x="572629" y="689547"/>
                </a:cubicBezTo>
                <a:cubicBezTo>
                  <a:pt x="572629" y="731783"/>
                  <a:pt x="595025" y="768788"/>
                  <a:pt x="629662" y="787584"/>
                </a:cubicBezTo>
                <a:lnTo>
                  <a:pt x="472415" y="944830"/>
                </a:lnTo>
                <a:lnTo>
                  <a:pt x="315169" y="787584"/>
                </a:lnTo>
                <a:cubicBezTo>
                  <a:pt x="349805" y="768788"/>
                  <a:pt x="372201" y="731783"/>
                  <a:pt x="372201" y="689547"/>
                </a:cubicBezTo>
                <a:cubicBezTo>
                  <a:pt x="372201" y="624976"/>
                  <a:pt x="319855" y="572630"/>
                  <a:pt x="255284" y="572630"/>
                </a:cubicBezTo>
                <a:cubicBezTo>
                  <a:pt x="213048" y="572630"/>
                  <a:pt x="176043" y="595026"/>
                  <a:pt x="157247" y="629662"/>
                </a:cubicBezTo>
                <a:lnTo>
                  <a:pt x="0" y="472415"/>
                </a:lnTo>
                <a:lnTo>
                  <a:pt x="152637" y="319778"/>
                </a:lnTo>
                <a:cubicBezTo>
                  <a:pt x="105363" y="305983"/>
                  <a:pt x="71557" y="261987"/>
                  <a:pt x="71557" y="210096"/>
                </a:cubicBezTo>
                <a:cubicBezTo>
                  <a:pt x="71557" y="145525"/>
                  <a:pt x="123903" y="93179"/>
                  <a:pt x="188474" y="93179"/>
                </a:cubicBezTo>
                <a:cubicBezTo>
                  <a:pt x="240365" y="93179"/>
                  <a:pt x="284362" y="126985"/>
                  <a:pt x="298156" y="174259"/>
                </a:cubicBezTo>
                <a:lnTo>
                  <a:pt x="472415" y="0"/>
                </a:lnTo>
                <a:close/>
              </a:path>
            </a:pathLst>
          </a:custGeom>
          <a:solidFill>
            <a:srgbClr val="E62129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圆角矩形 68"/>
          <p:cNvSpPr/>
          <p:nvPr/>
        </p:nvSpPr>
        <p:spPr>
          <a:xfrm>
            <a:off x="2104462" y="2392185"/>
            <a:ext cx="706080" cy="455612"/>
          </a:xfrm>
          <a:custGeom>
            <a:avLst/>
            <a:gdLst>
              <a:gd name="txL" fmla="*/ 0 w 978088"/>
              <a:gd name="txT" fmla="*/ 0 h 630163"/>
              <a:gd name="txR" fmla="*/ 978088 w 978088"/>
              <a:gd name="txB" fmla="*/ 630163 h 630163"/>
            </a:gdLst>
            <a:ahLst/>
            <a:cxnLst>
              <a:cxn ang="0">
                <a:pos x="376188" y="0"/>
              </a:cxn>
              <a:cxn ang="0">
                <a:pos x="609473" y="143596"/>
              </a:cxn>
              <a:cxn ang="0">
                <a:pos x="709975" y="103500"/>
              </a:cxn>
              <a:cxn ang="0">
                <a:pos x="860450" y="253975"/>
              </a:cxn>
              <a:cxn ang="0">
                <a:pos x="857805" y="267079"/>
              </a:cxn>
              <a:cxn ang="0">
                <a:pos x="978088" y="442069"/>
              </a:cxn>
              <a:cxn ang="0">
                <a:pos x="789994" y="630163"/>
              </a:cxn>
              <a:cxn ang="0">
                <a:pos x="188094" y="630163"/>
              </a:cxn>
              <a:cxn ang="0">
                <a:pos x="0" y="442069"/>
              </a:cxn>
              <a:cxn ang="0">
                <a:pos x="113497" y="269689"/>
              </a:cxn>
              <a:cxn ang="0">
                <a:pos x="112856" y="263332"/>
              </a:cxn>
              <a:cxn ang="0">
                <a:pos x="376188" y="0"/>
              </a:cxn>
            </a:cxnLst>
            <a:rect l="txL" t="txT" r="txR" b="txB"/>
            <a:pathLst>
              <a:path w="978088" h="630163">
                <a:moveTo>
                  <a:pt x="376188" y="0"/>
                </a:moveTo>
                <a:cubicBezTo>
                  <a:pt x="478336" y="0"/>
                  <a:pt x="566899" y="58161"/>
                  <a:pt x="609473" y="143596"/>
                </a:cubicBezTo>
                <a:cubicBezTo>
                  <a:pt x="635404" y="118352"/>
                  <a:pt x="670955" y="103500"/>
                  <a:pt x="709975" y="103500"/>
                </a:cubicBezTo>
                <a:cubicBezTo>
                  <a:pt x="793080" y="103500"/>
                  <a:pt x="860450" y="170870"/>
                  <a:pt x="860450" y="253975"/>
                </a:cubicBezTo>
                <a:lnTo>
                  <a:pt x="857805" y="267079"/>
                </a:lnTo>
                <a:cubicBezTo>
                  <a:pt x="928258" y="293890"/>
                  <a:pt x="978088" y="362161"/>
                  <a:pt x="978088" y="442069"/>
                </a:cubicBezTo>
                <a:cubicBezTo>
                  <a:pt x="978088" y="545950"/>
                  <a:pt x="893875" y="630163"/>
                  <a:pt x="789994" y="630163"/>
                </a:cubicBezTo>
                <a:lnTo>
                  <a:pt x="188094" y="630163"/>
                </a:lnTo>
                <a:cubicBezTo>
                  <a:pt x="84213" y="630163"/>
                  <a:pt x="0" y="545950"/>
                  <a:pt x="0" y="442069"/>
                </a:cubicBezTo>
                <a:cubicBezTo>
                  <a:pt x="0" y="364739"/>
                  <a:pt x="46666" y="298309"/>
                  <a:pt x="113497" y="269689"/>
                </a:cubicBezTo>
                <a:cubicBezTo>
                  <a:pt x="112881" y="267585"/>
                  <a:pt x="112856" y="265461"/>
                  <a:pt x="112856" y="263332"/>
                </a:cubicBezTo>
                <a:cubicBezTo>
                  <a:pt x="112856" y="117898"/>
                  <a:pt x="230754" y="0"/>
                  <a:pt x="376188" y="0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弦形 72"/>
          <p:cNvSpPr/>
          <p:nvPr/>
        </p:nvSpPr>
        <p:spPr>
          <a:xfrm rot="5400000">
            <a:off x="7215031" y="2330345"/>
            <a:ext cx="449097" cy="580942"/>
          </a:xfrm>
          <a:custGeom>
            <a:avLst/>
            <a:gdLst>
              <a:gd name="txL" fmla="*/ 0 w 717555"/>
              <a:gd name="txT" fmla="*/ 0 h 930438"/>
              <a:gd name="txR" fmla="*/ 717555 w 717555"/>
              <a:gd name="txB" fmla="*/ 930438 h 930438"/>
            </a:gdLst>
            <a:ahLst/>
            <a:cxnLst>
              <a:cxn ang="0">
                <a:pos x="352910" y="132897"/>
              </a:cxn>
              <a:cxn ang="0">
                <a:pos x="417076" y="197063"/>
              </a:cxn>
              <a:cxn ang="0">
                <a:pos x="481242" y="132897"/>
              </a:cxn>
              <a:cxn ang="0">
                <a:pos x="417076" y="68731"/>
              </a:cxn>
              <a:cxn ang="0">
                <a:pos x="352910" y="132897"/>
              </a:cxn>
              <a:cxn ang="0">
                <a:pos x="352910" y="797543"/>
              </a:cxn>
              <a:cxn ang="0">
                <a:pos x="417076" y="861709"/>
              </a:cxn>
              <a:cxn ang="0">
                <a:pos x="481242" y="797543"/>
              </a:cxn>
              <a:cxn ang="0">
                <a:pos x="417076" y="733377"/>
              </a:cxn>
              <a:cxn ang="0">
                <a:pos x="352910" y="797543"/>
              </a:cxn>
              <a:cxn ang="0">
                <a:pos x="301979" y="346541"/>
              </a:cxn>
              <a:cxn ang="0">
                <a:pos x="319245" y="370612"/>
              </a:cxn>
              <a:cxn ang="0">
                <a:pos x="457580" y="456545"/>
              </a:cxn>
              <a:cxn ang="0">
                <a:pos x="455829" y="465220"/>
              </a:cxn>
              <a:cxn ang="0">
                <a:pos x="545407" y="554798"/>
              </a:cxn>
              <a:cxn ang="0">
                <a:pos x="634985" y="465220"/>
              </a:cxn>
              <a:cxn ang="0">
                <a:pos x="545407" y="375642"/>
              </a:cxn>
              <a:cxn ang="0">
                <a:pos x="498470" y="390819"/>
              </a:cxn>
              <a:cxn ang="0">
                <a:pos x="360091" y="304858"/>
              </a:cxn>
              <a:cxn ang="0">
                <a:pos x="306791" y="317312"/>
              </a:cxn>
              <a:cxn ang="0">
                <a:pos x="301979" y="346541"/>
              </a:cxn>
              <a:cxn ang="0">
                <a:pos x="158037" y="252790"/>
              </a:cxn>
              <a:cxn ang="0">
                <a:pos x="222203" y="316956"/>
              </a:cxn>
              <a:cxn ang="0">
                <a:pos x="286369" y="252790"/>
              </a:cxn>
              <a:cxn ang="0">
                <a:pos x="222203" y="188624"/>
              </a:cxn>
              <a:cxn ang="0">
                <a:pos x="158037" y="252790"/>
              </a:cxn>
              <a:cxn ang="0">
                <a:pos x="158037" y="677650"/>
              </a:cxn>
              <a:cxn ang="0">
                <a:pos x="222203" y="741816"/>
              </a:cxn>
              <a:cxn ang="0">
                <a:pos x="286369" y="677650"/>
              </a:cxn>
              <a:cxn ang="0">
                <a:pos x="222203" y="613484"/>
              </a:cxn>
              <a:cxn ang="0">
                <a:pos x="158037" y="677650"/>
              </a:cxn>
              <a:cxn ang="0">
                <a:pos x="64165" y="465219"/>
              </a:cxn>
              <a:cxn ang="0">
                <a:pos x="128331" y="529385"/>
              </a:cxn>
              <a:cxn ang="0">
                <a:pos x="192497" y="465219"/>
              </a:cxn>
              <a:cxn ang="0">
                <a:pos x="128331" y="401053"/>
              </a:cxn>
              <a:cxn ang="0">
                <a:pos x="64165" y="465219"/>
              </a:cxn>
              <a:cxn ang="0">
                <a:pos x="0" y="464949"/>
              </a:cxn>
              <a:cxn ang="0">
                <a:pos x="113964" y="160187"/>
              </a:cxn>
              <a:cxn ang="0">
                <a:pos x="717555" y="74413"/>
              </a:cxn>
              <a:cxn ang="0">
                <a:pos x="717100" y="856319"/>
              </a:cxn>
              <a:cxn ang="0">
                <a:pos x="113609" y="769842"/>
              </a:cxn>
              <a:cxn ang="0">
                <a:pos x="0" y="464949"/>
              </a:cxn>
            </a:cxnLst>
            <a:rect l="txL" t="txT" r="txR" b="txB"/>
            <a:pathLst>
              <a:path w="717555" h="930438">
                <a:moveTo>
                  <a:pt x="352910" y="132897"/>
                </a:moveTo>
                <a:cubicBezTo>
                  <a:pt x="352910" y="168335"/>
                  <a:pt x="381638" y="197063"/>
                  <a:pt x="417076" y="197063"/>
                </a:cubicBezTo>
                <a:cubicBezTo>
                  <a:pt x="452514" y="197063"/>
                  <a:pt x="481242" y="168335"/>
                  <a:pt x="481242" y="132897"/>
                </a:cubicBezTo>
                <a:cubicBezTo>
                  <a:pt x="481242" y="97459"/>
                  <a:pt x="452514" y="68731"/>
                  <a:pt x="417076" y="68731"/>
                </a:cubicBezTo>
                <a:cubicBezTo>
                  <a:pt x="381638" y="68731"/>
                  <a:pt x="352910" y="97459"/>
                  <a:pt x="352910" y="132897"/>
                </a:cubicBezTo>
                <a:close/>
                <a:moveTo>
                  <a:pt x="352910" y="797543"/>
                </a:moveTo>
                <a:cubicBezTo>
                  <a:pt x="352910" y="832981"/>
                  <a:pt x="381638" y="861709"/>
                  <a:pt x="417076" y="861709"/>
                </a:cubicBezTo>
                <a:cubicBezTo>
                  <a:pt x="452514" y="861709"/>
                  <a:pt x="481242" y="832981"/>
                  <a:pt x="481242" y="797543"/>
                </a:cubicBezTo>
                <a:cubicBezTo>
                  <a:pt x="481242" y="762105"/>
                  <a:pt x="452514" y="733377"/>
                  <a:pt x="417076" y="733377"/>
                </a:cubicBezTo>
                <a:cubicBezTo>
                  <a:pt x="381638" y="733377"/>
                  <a:pt x="352910" y="762105"/>
                  <a:pt x="352910" y="797543"/>
                </a:cubicBezTo>
                <a:close/>
                <a:moveTo>
                  <a:pt x="301979" y="346541"/>
                </a:moveTo>
                <a:cubicBezTo>
                  <a:pt x="304233" y="356187"/>
                  <a:pt x="310166" y="364973"/>
                  <a:pt x="319245" y="370612"/>
                </a:cubicBezTo>
                <a:lnTo>
                  <a:pt x="457580" y="456545"/>
                </a:lnTo>
                <a:lnTo>
                  <a:pt x="455829" y="465220"/>
                </a:lnTo>
                <a:cubicBezTo>
                  <a:pt x="455829" y="514693"/>
                  <a:pt x="495934" y="554798"/>
                  <a:pt x="545407" y="554798"/>
                </a:cubicBezTo>
                <a:cubicBezTo>
                  <a:pt x="594880" y="554798"/>
                  <a:pt x="634985" y="514693"/>
                  <a:pt x="634985" y="465220"/>
                </a:cubicBezTo>
                <a:cubicBezTo>
                  <a:pt x="634985" y="415747"/>
                  <a:pt x="594880" y="375642"/>
                  <a:pt x="545407" y="375642"/>
                </a:cubicBezTo>
                <a:cubicBezTo>
                  <a:pt x="527831" y="375642"/>
                  <a:pt x="511437" y="380704"/>
                  <a:pt x="498470" y="390819"/>
                </a:cubicBezTo>
                <a:lnTo>
                  <a:pt x="360091" y="304858"/>
                </a:lnTo>
                <a:cubicBezTo>
                  <a:pt x="341933" y="293579"/>
                  <a:pt x="318070" y="299154"/>
                  <a:pt x="306791" y="317312"/>
                </a:cubicBezTo>
                <a:cubicBezTo>
                  <a:pt x="301151" y="326391"/>
                  <a:pt x="299725" y="336896"/>
                  <a:pt x="301979" y="346541"/>
                </a:cubicBezTo>
                <a:close/>
                <a:moveTo>
                  <a:pt x="158037" y="252790"/>
                </a:moveTo>
                <a:cubicBezTo>
                  <a:pt x="158037" y="288228"/>
                  <a:pt x="186765" y="316956"/>
                  <a:pt x="222203" y="316956"/>
                </a:cubicBezTo>
                <a:cubicBezTo>
                  <a:pt x="257641" y="316956"/>
                  <a:pt x="286369" y="288228"/>
                  <a:pt x="286369" y="252790"/>
                </a:cubicBezTo>
                <a:cubicBezTo>
                  <a:pt x="286369" y="217352"/>
                  <a:pt x="257641" y="188624"/>
                  <a:pt x="222203" y="188624"/>
                </a:cubicBezTo>
                <a:cubicBezTo>
                  <a:pt x="186765" y="188624"/>
                  <a:pt x="158037" y="217352"/>
                  <a:pt x="158037" y="252790"/>
                </a:cubicBezTo>
                <a:close/>
                <a:moveTo>
                  <a:pt x="158037" y="677650"/>
                </a:moveTo>
                <a:cubicBezTo>
                  <a:pt x="158037" y="713088"/>
                  <a:pt x="186765" y="741816"/>
                  <a:pt x="222203" y="741816"/>
                </a:cubicBezTo>
                <a:cubicBezTo>
                  <a:pt x="257641" y="741816"/>
                  <a:pt x="286369" y="713088"/>
                  <a:pt x="286369" y="677650"/>
                </a:cubicBezTo>
                <a:cubicBezTo>
                  <a:pt x="286369" y="642212"/>
                  <a:pt x="257641" y="613484"/>
                  <a:pt x="222203" y="613484"/>
                </a:cubicBezTo>
                <a:cubicBezTo>
                  <a:pt x="186765" y="613484"/>
                  <a:pt x="158037" y="642212"/>
                  <a:pt x="158037" y="677650"/>
                </a:cubicBezTo>
                <a:close/>
                <a:moveTo>
                  <a:pt x="64165" y="465219"/>
                </a:moveTo>
                <a:cubicBezTo>
                  <a:pt x="64165" y="500657"/>
                  <a:pt x="92893" y="529385"/>
                  <a:pt x="128331" y="529385"/>
                </a:cubicBezTo>
                <a:cubicBezTo>
                  <a:pt x="163769" y="529385"/>
                  <a:pt x="192497" y="500657"/>
                  <a:pt x="192497" y="465219"/>
                </a:cubicBezTo>
                <a:cubicBezTo>
                  <a:pt x="192497" y="429781"/>
                  <a:pt x="163769" y="401053"/>
                  <a:pt x="128331" y="401053"/>
                </a:cubicBezTo>
                <a:cubicBezTo>
                  <a:pt x="92893" y="401053"/>
                  <a:pt x="64165" y="429781"/>
                  <a:pt x="64165" y="465219"/>
                </a:cubicBezTo>
                <a:close/>
                <a:moveTo>
                  <a:pt x="0" y="464949"/>
                </a:moveTo>
                <a:cubicBezTo>
                  <a:pt x="63" y="356260"/>
                  <a:pt x="38056" y="247594"/>
                  <a:pt x="113964" y="160187"/>
                </a:cubicBezTo>
                <a:cubicBezTo>
                  <a:pt x="265781" y="-14627"/>
                  <a:pt x="523048" y="-51186"/>
                  <a:pt x="717555" y="74413"/>
                </a:cubicBezTo>
                <a:cubicBezTo>
                  <a:pt x="717403" y="335048"/>
                  <a:pt x="717252" y="595684"/>
                  <a:pt x="717100" y="856319"/>
                </a:cubicBezTo>
                <a:cubicBezTo>
                  <a:pt x="522446" y="981691"/>
                  <a:pt x="265223" y="944833"/>
                  <a:pt x="113609" y="769842"/>
                </a:cubicBezTo>
                <a:cubicBezTo>
                  <a:pt x="37802" y="682347"/>
                  <a:pt x="-64" y="573637"/>
                  <a:pt x="0" y="464949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空心弧 22"/>
          <p:cNvSpPr/>
          <p:nvPr/>
        </p:nvSpPr>
        <p:spPr>
          <a:xfrm>
            <a:off x="9656290" y="2475949"/>
            <a:ext cx="349829" cy="255736"/>
          </a:xfrm>
          <a:custGeom>
            <a:avLst/>
            <a:gdLst>
              <a:gd name="txL" fmla="*/ 0 w 872917"/>
              <a:gd name="txT" fmla="*/ 0 h 836472"/>
              <a:gd name="txR" fmla="*/ 872917 w 872917"/>
              <a:gd name="txB" fmla="*/ 836472 h 836472"/>
            </a:gdLst>
            <a:ahLst/>
            <a:cxnLst>
              <a:cxn ang="0">
                <a:pos x="872917" y="387463"/>
              </a:cxn>
              <a:cxn ang="0">
                <a:pos x="872917" y="727355"/>
              </a:cxn>
              <a:cxn ang="0">
                <a:pos x="763800" y="836472"/>
              </a:cxn>
              <a:cxn ang="0">
                <a:pos x="109117" y="836472"/>
              </a:cxn>
              <a:cxn ang="0">
                <a:pos x="0" y="727355"/>
              </a:cxn>
              <a:cxn ang="0">
                <a:pos x="0" y="393462"/>
              </a:cxn>
              <a:cxn ang="0">
                <a:pos x="376465" y="511868"/>
              </a:cxn>
              <a:cxn ang="0">
                <a:pos x="349167" y="642896"/>
              </a:cxn>
              <a:cxn ang="0">
                <a:pos x="523750" y="642896"/>
              </a:cxn>
              <a:cxn ang="0">
                <a:pos x="496346" y="511356"/>
              </a:cxn>
              <a:cxn ang="0">
                <a:pos x="872917" y="387463"/>
              </a:cxn>
              <a:cxn ang="0">
                <a:pos x="454651" y="89951"/>
              </a:cxn>
              <a:cxn ang="0">
                <a:pos x="335971" y="121192"/>
              </a:cxn>
              <a:cxn ang="0">
                <a:pos x="285636" y="181784"/>
              </a:cxn>
              <a:cxn ang="0">
                <a:pos x="586808" y="181784"/>
              </a:cxn>
              <a:cxn ang="0">
                <a:pos x="564164" y="145339"/>
              </a:cxn>
              <a:cxn ang="0">
                <a:pos x="454651" y="89951"/>
              </a:cxn>
              <a:cxn ang="0">
                <a:pos x="417458" y="679"/>
              </a:cxn>
              <a:cxn ang="0">
                <a:pos x="629894" y="85355"/>
              </a:cxn>
              <a:cxn ang="0">
                <a:pos x="684840" y="181784"/>
              </a:cxn>
              <a:cxn ang="0">
                <a:pos x="763800" y="181784"/>
              </a:cxn>
              <a:cxn ang="0">
                <a:pos x="872917" y="290901"/>
              </a:cxn>
              <a:cxn ang="0">
                <a:pos x="872917" y="325135"/>
              </a:cxn>
              <a:cxn ang="0">
                <a:pos x="484194" y="453026"/>
              </a:cxn>
              <a:cxn ang="0">
                <a:pos x="480104" y="433396"/>
              </a:cxn>
              <a:cxn ang="0">
                <a:pos x="392813" y="433396"/>
              </a:cxn>
              <a:cxn ang="0">
                <a:pos x="389304" y="450237"/>
              </a:cxn>
              <a:cxn ang="0">
                <a:pos x="0" y="327793"/>
              </a:cxn>
              <a:cxn ang="0">
                <a:pos x="0" y="290901"/>
              </a:cxn>
              <a:cxn ang="0">
                <a:pos x="109117" y="181784"/>
              </a:cxn>
              <a:cxn ang="0">
                <a:pos x="188214" y="181784"/>
              </a:cxn>
              <a:cxn ang="0">
                <a:pos x="284252" y="48780"/>
              </a:cxn>
              <a:cxn ang="0">
                <a:pos x="417458" y="679"/>
              </a:cxn>
            </a:cxnLst>
            <a:rect l="txL" t="txT" r="txR" b="txB"/>
            <a:pathLst>
              <a:path w="872917" h="836472">
                <a:moveTo>
                  <a:pt x="872917" y="387463"/>
                </a:moveTo>
                <a:lnTo>
                  <a:pt x="872917" y="727355"/>
                </a:lnTo>
                <a:cubicBezTo>
                  <a:pt x="872917" y="787619"/>
                  <a:pt x="824064" y="836472"/>
                  <a:pt x="763800" y="836472"/>
                </a:cubicBezTo>
                <a:lnTo>
                  <a:pt x="109117" y="836472"/>
                </a:lnTo>
                <a:cubicBezTo>
                  <a:pt x="48853" y="836472"/>
                  <a:pt x="0" y="787619"/>
                  <a:pt x="0" y="727355"/>
                </a:cubicBezTo>
                <a:lnTo>
                  <a:pt x="0" y="393462"/>
                </a:lnTo>
                <a:lnTo>
                  <a:pt x="376465" y="511868"/>
                </a:lnTo>
                <a:lnTo>
                  <a:pt x="349167" y="642896"/>
                </a:lnTo>
                <a:lnTo>
                  <a:pt x="523750" y="642896"/>
                </a:lnTo>
                <a:lnTo>
                  <a:pt x="496346" y="511356"/>
                </a:lnTo>
                <a:lnTo>
                  <a:pt x="872917" y="387463"/>
                </a:lnTo>
                <a:close/>
                <a:moveTo>
                  <a:pt x="454651" y="89951"/>
                </a:moveTo>
                <a:cubicBezTo>
                  <a:pt x="413879" y="85636"/>
                  <a:pt x="371578" y="95760"/>
                  <a:pt x="335971" y="121192"/>
                </a:cubicBezTo>
                <a:cubicBezTo>
                  <a:pt x="313511" y="137234"/>
                  <a:pt x="295948" y="157772"/>
                  <a:pt x="285636" y="181784"/>
                </a:cubicBezTo>
                <a:lnTo>
                  <a:pt x="586808" y="181784"/>
                </a:lnTo>
                <a:cubicBezTo>
                  <a:pt x="582405" y="168081"/>
                  <a:pt x="574102" y="156229"/>
                  <a:pt x="564164" y="145339"/>
                </a:cubicBezTo>
                <a:cubicBezTo>
                  <a:pt x="534669" y="113018"/>
                  <a:pt x="495424" y="94265"/>
                  <a:pt x="454651" y="89951"/>
                </a:cubicBezTo>
                <a:close/>
                <a:moveTo>
                  <a:pt x="417458" y="679"/>
                </a:moveTo>
                <a:cubicBezTo>
                  <a:pt x="495129" y="-4923"/>
                  <a:pt x="574048" y="24160"/>
                  <a:pt x="629894" y="85355"/>
                </a:cubicBezTo>
                <a:cubicBezTo>
                  <a:pt x="655919" y="113874"/>
                  <a:pt x="674543" y="146746"/>
                  <a:pt x="684840" y="181784"/>
                </a:cubicBezTo>
                <a:lnTo>
                  <a:pt x="763800" y="181784"/>
                </a:lnTo>
                <a:cubicBezTo>
                  <a:pt x="824064" y="181784"/>
                  <a:pt x="872917" y="230637"/>
                  <a:pt x="872917" y="290901"/>
                </a:cubicBezTo>
                <a:lnTo>
                  <a:pt x="872917" y="325135"/>
                </a:lnTo>
                <a:lnTo>
                  <a:pt x="484194" y="453026"/>
                </a:lnTo>
                <a:lnTo>
                  <a:pt x="480104" y="433396"/>
                </a:lnTo>
                <a:lnTo>
                  <a:pt x="392813" y="433396"/>
                </a:lnTo>
                <a:lnTo>
                  <a:pt x="389304" y="450237"/>
                </a:lnTo>
                <a:lnTo>
                  <a:pt x="0" y="327793"/>
                </a:lnTo>
                <a:lnTo>
                  <a:pt x="0" y="290901"/>
                </a:lnTo>
                <a:cubicBezTo>
                  <a:pt x="0" y="230637"/>
                  <a:pt x="48853" y="181784"/>
                  <a:pt x="109117" y="181784"/>
                </a:cubicBezTo>
                <a:lnTo>
                  <a:pt x="188214" y="181784"/>
                </a:lnTo>
                <a:cubicBezTo>
                  <a:pt x="203958" y="129561"/>
                  <a:pt x="236927" y="82582"/>
                  <a:pt x="284252" y="48780"/>
                </a:cubicBezTo>
                <a:cubicBezTo>
                  <a:pt x="324702" y="19889"/>
                  <a:pt x="370855" y="4041"/>
                  <a:pt x="417458" y="679"/>
                </a:cubicBezTo>
                <a:close/>
              </a:path>
            </a:pathLst>
          </a:custGeom>
          <a:solidFill>
            <a:schemeClr val="bg1"/>
          </a:solidFill>
          <a:ln w="25400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9241135" y="1710033"/>
            <a:ext cx="1063624" cy="595312"/>
            <a:chOff x="5780144" y="-156308"/>
            <a:chExt cx="1063433" cy="594722"/>
          </a:xfrm>
        </p:grpSpPr>
        <p:sp>
          <p:nvSpPr>
            <p:cNvPr id="44" name="TextBox 20"/>
            <p:cNvSpPr/>
            <p:nvPr/>
          </p:nvSpPr>
          <p:spPr>
            <a:xfrm>
              <a:off x="5999561" y="-156308"/>
              <a:ext cx="721993" cy="3924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anose="020B0606030504020204" pitchFamily="2" charset="0"/>
                </a:rPr>
                <a:t>65%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TextBox 21"/>
            <p:cNvSpPr/>
            <p:nvPr/>
          </p:nvSpPr>
          <p:spPr>
            <a:xfrm>
              <a:off x="5780144" y="246054"/>
              <a:ext cx="1063433" cy="1923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anose="020B0606030504020204" pitchFamily="2" charset="0"/>
                </a:rPr>
                <a:t>PROJECT PROCESS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3941086" y="3885131"/>
            <a:ext cx="1955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71"/>
          <p:cNvSpPr txBox="1"/>
          <p:nvPr/>
        </p:nvSpPr>
        <p:spPr>
          <a:xfrm>
            <a:off x="3828187" y="3429000"/>
            <a:ext cx="2046287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单击输入标题文字</a:t>
            </a:r>
          </a:p>
        </p:txBody>
      </p:sp>
      <p:cxnSp>
        <p:nvCxnSpPr>
          <p:cNvPr id="48" name="直接连接符 47"/>
          <p:cNvCxnSpPr/>
          <p:nvPr/>
        </p:nvCxnSpPr>
        <p:spPr>
          <a:xfrm>
            <a:off x="4075570" y="3783727"/>
            <a:ext cx="1616075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49" name="矩形 48"/>
          <p:cNvSpPr/>
          <p:nvPr/>
        </p:nvSpPr>
        <p:spPr>
          <a:xfrm>
            <a:off x="6520773" y="3885131"/>
            <a:ext cx="1955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71"/>
          <p:cNvSpPr txBox="1"/>
          <p:nvPr/>
        </p:nvSpPr>
        <p:spPr>
          <a:xfrm>
            <a:off x="6407874" y="3429000"/>
            <a:ext cx="2046287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单击输入标题文字</a:t>
            </a:r>
          </a:p>
        </p:txBody>
      </p:sp>
      <p:cxnSp>
        <p:nvCxnSpPr>
          <p:cNvPr id="51" name="直接连接符 50"/>
          <p:cNvCxnSpPr/>
          <p:nvPr/>
        </p:nvCxnSpPr>
        <p:spPr>
          <a:xfrm>
            <a:off x="6655257" y="3783727"/>
            <a:ext cx="1616075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2" name="矩形 51"/>
          <p:cNvSpPr/>
          <p:nvPr/>
        </p:nvSpPr>
        <p:spPr>
          <a:xfrm>
            <a:off x="8897215" y="3859992"/>
            <a:ext cx="1955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71"/>
          <p:cNvSpPr txBox="1"/>
          <p:nvPr/>
        </p:nvSpPr>
        <p:spPr>
          <a:xfrm>
            <a:off x="8784316" y="3403861"/>
            <a:ext cx="2046287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单击输入标题文字</a:t>
            </a:r>
          </a:p>
        </p:txBody>
      </p:sp>
      <p:cxnSp>
        <p:nvCxnSpPr>
          <p:cNvPr id="54" name="直接连接符 53"/>
          <p:cNvCxnSpPr/>
          <p:nvPr/>
        </p:nvCxnSpPr>
        <p:spPr>
          <a:xfrm>
            <a:off x="9031699" y="3758588"/>
            <a:ext cx="1616075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773" y="7186"/>
            <a:ext cx="3809524" cy="3809524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36162" y="4817531"/>
            <a:ext cx="4468236" cy="1201596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56219" y="-1563092"/>
            <a:ext cx="6858000" cy="289084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6191077" y="1378440"/>
            <a:ext cx="597107" cy="503063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314573" y="2419506"/>
            <a:ext cx="597107" cy="503063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0668849">
            <a:off x="11358086" y="5013678"/>
            <a:ext cx="597107" cy="6590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23">
        <p:cut/>
      </p:transition>
    </mc:Choice>
    <mc:Fallback xmlns="">
      <p:transition advTm="152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/>
      <p:bldP spid="4" grpId="0"/>
      <p:bldP spid="18" grpId="0" animBg="1"/>
      <p:bldP spid="19" grpId="0" animBg="1"/>
      <p:bldP spid="20" grpId="0" animBg="1"/>
      <p:bldP spid="41" grpId="0" animBg="1"/>
      <p:bldP spid="46" grpId="0"/>
      <p:bldP spid="47" grpId="0"/>
      <p:bldP spid="49" grpId="0"/>
      <p:bldP spid="50" grpId="0"/>
      <p:bldP spid="52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2331243" y="4171157"/>
            <a:ext cx="2111375" cy="26987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3" name="任意多边形 5"/>
          <p:cNvSpPr/>
          <p:nvPr/>
        </p:nvSpPr>
        <p:spPr>
          <a:xfrm rot="-5400000" flipH="1">
            <a:off x="2337593" y="2029619"/>
            <a:ext cx="2098675" cy="269875"/>
          </a:xfrm>
          <a:custGeom>
            <a:avLst/>
            <a:gdLst/>
            <a:ahLst/>
            <a:cxnLst>
              <a:cxn ang="0">
                <a:pos x="63600" y="0"/>
              </a:cxn>
              <a:cxn ang="0">
                <a:pos x="2099256" y="0"/>
              </a:cxn>
              <a:cxn ang="0">
                <a:pos x="2099256" y="270456"/>
              </a:cxn>
              <a:cxn ang="0">
                <a:pos x="63600" y="270456"/>
              </a:cxn>
              <a:cxn ang="0">
                <a:pos x="0" y="206856"/>
              </a:cxn>
              <a:cxn ang="0">
                <a:pos x="0" y="63600"/>
              </a:cxn>
              <a:cxn ang="0">
                <a:pos x="63600" y="0"/>
              </a:cxn>
            </a:cxnLst>
            <a:rect l="0" t="0" r="0" b="0"/>
            <a:pathLst>
              <a:path w="2099256" h="270456">
                <a:moveTo>
                  <a:pt x="63600" y="0"/>
                </a:moveTo>
                <a:lnTo>
                  <a:pt x="2099256" y="0"/>
                </a:lnTo>
                <a:lnTo>
                  <a:pt x="2099256" y="270456"/>
                </a:lnTo>
                <a:lnTo>
                  <a:pt x="63600" y="270456"/>
                </a:lnTo>
                <a:cubicBezTo>
                  <a:pt x="28475" y="270456"/>
                  <a:pt x="0" y="241981"/>
                  <a:pt x="0" y="206856"/>
                </a:cubicBezTo>
                <a:lnTo>
                  <a:pt x="0" y="63600"/>
                </a:lnTo>
                <a:cubicBezTo>
                  <a:pt x="0" y="28475"/>
                  <a:pt x="28475" y="0"/>
                  <a:pt x="63600" y="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cxnSp>
        <p:nvCxnSpPr>
          <p:cNvPr id="4" name="直接连接符 3"/>
          <p:cNvCxnSpPr>
            <a:stCxn id="6" idx="4"/>
          </p:cNvCxnSpPr>
          <p:nvPr/>
        </p:nvCxnSpPr>
        <p:spPr>
          <a:xfrm flipV="1">
            <a:off x="2229643" y="4274344"/>
            <a:ext cx="1035050" cy="9525"/>
          </a:xfrm>
          <a:prstGeom prst="lin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cxnSp>
        <p:nvCxnSpPr>
          <p:cNvPr id="5" name="直接连接符 4"/>
          <p:cNvCxnSpPr>
            <a:endCxn id="7" idx="0"/>
          </p:cNvCxnSpPr>
          <p:nvPr/>
        </p:nvCxnSpPr>
        <p:spPr>
          <a:xfrm flipV="1">
            <a:off x="3509168" y="2164557"/>
            <a:ext cx="1171575" cy="0"/>
          </a:xfrm>
          <a:prstGeom prst="lin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sp>
        <p:nvSpPr>
          <p:cNvPr id="6" name="椭圆 5"/>
          <p:cNvSpPr/>
          <p:nvPr/>
        </p:nvSpPr>
        <p:spPr>
          <a:xfrm rot="16200000">
            <a:off x="1481931" y="3909219"/>
            <a:ext cx="747712" cy="746125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7" name="椭圆 6"/>
          <p:cNvSpPr/>
          <p:nvPr/>
        </p:nvSpPr>
        <p:spPr>
          <a:xfrm rot="16200000">
            <a:off x="4680743" y="1791494"/>
            <a:ext cx="746125" cy="746125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 rot="5400000">
            <a:off x="7469981" y="2034382"/>
            <a:ext cx="2111375" cy="271462"/>
          </a:xfrm>
          <a:prstGeom prst="rect">
            <a:avLst/>
          </a:prstGeom>
          <a:solidFill>
            <a:srgbClr val="E62129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9" name="任意多边形 11"/>
          <p:cNvSpPr/>
          <p:nvPr/>
        </p:nvSpPr>
        <p:spPr>
          <a:xfrm rot="-16200000" flipH="1">
            <a:off x="7476331" y="4175919"/>
            <a:ext cx="2098675" cy="271463"/>
          </a:xfrm>
          <a:custGeom>
            <a:avLst/>
            <a:gdLst/>
            <a:ahLst/>
            <a:cxnLst>
              <a:cxn ang="0">
                <a:pos x="63600" y="0"/>
              </a:cxn>
              <a:cxn ang="0">
                <a:pos x="2099256" y="0"/>
              </a:cxn>
              <a:cxn ang="0">
                <a:pos x="2099256" y="270456"/>
              </a:cxn>
              <a:cxn ang="0">
                <a:pos x="63600" y="270456"/>
              </a:cxn>
              <a:cxn ang="0">
                <a:pos x="0" y="206856"/>
              </a:cxn>
              <a:cxn ang="0">
                <a:pos x="0" y="63600"/>
              </a:cxn>
              <a:cxn ang="0">
                <a:pos x="63600" y="0"/>
              </a:cxn>
            </a:cxnLst>
            <a:rect l="0" t="0" r="0" b="0"/>
            <a:pathLst>
              <a:path w="2099256" h="270456">
                <a:moveTo>
                  <a:pt x="63600" y="0"/>
                </a:moveTo>
                <a:lnTo>
                  <a:pt x="2099256" y="0"/>
                </a:lnTo>
                <a:lnTo>
                  <a:pt x="2099256" y="270456"/>
                </a:lnTo>
                <a:lnTo>
                  <a:pt x="63600" y="270456"/>
                </a:lnTo>
                <a:cubicBezTo>
                  <a:pt x="28475" y="270456"/>
                  <a:pt x="0" y="241981"/>
                  <a:pt x="0" y="206856"/>
                </a:cubicBezTo>
                <a:lnTo>
                  <a:pt x="0" y="63600"/>
                </a:lnTo>
                <a:cubicBezTo>
                  <a:pt x="0" y="28475"/>
                  <a:pt x="28475" y="0"/>
                  <a:pt x="63600" y="0"/>
                </a:cubicBezTo>
                <a:close/>
              </a:path>
            </a:pathLst>
          </a:custGeom>
          <a:solidFill>
            <a:srgbClr val="E62129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cxnSp>
        <p:nvCxnSpPr>
          <p:cNvPr id="10" name="直接连接符 9"/>
          <p:cNvCxnSpPr>
            <a:stCxn id="12" idx="4"/>
          </p:cNvCxnSpPr>
          <p:nvPr/>
        </p:nvCxnSpPr>
        <p:spPr>
          <a:xfrm flipH="1">
            <a:off x="8649493" y="2170907"/>
            <a:ext cx="1123950" cy="0"/>
          </a:xfrm>
          <a:prstGeom prst="line">
            <a:avLst/>
          </a:prstGeom>
          <a:solidFill>
            <a:srgbClr val="E62129"/>
          </a:solidFill>
          <a:ln>
            <a:solidFill>
              <a:srgbClr val="E6212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cxnSp>
        <p:nvCxnSpPr>
          <p:cNvPr id="11" name="直接连接符 10"/>
          <p:cNvCxnSpPr>
            <a:endCxn id="13" idx="0"/>
          </p:cNvCxnSpPr>
          <p:nvPr/>
        </p:nvCxnSpPr>
        <p:spPr>
          <a:xfrm flipH="1">
            <a:off x="7331868" y="4280694"/>
            <a:ext cx="1073150" cy="0"/>
          </a:xfrm>
          <a:prstGeom prst="line">
            <a:avLst/>
          </a:prstGeom>
          <a:solidFill>
            <a:srgbClr val="E62129"/>
          </a:solidFill>
          <a:ln>
            <a:solidFill>
              <a:srgbClr val="E6212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sp>
        <p:nvSpPr>
          <p:cNvPr id="12" name="椭圆 11"/>
          <p:cNvSpPr/>
          <p:nvPr/>
        </p:nvSpPr>
        <p:spPr>
          <a:xfrm rot="5400000">
            <a:off x="9773443" y="1797844"/>
            <a:ext cx="746125" cy="746125"/>
          </a:xfrm>
          <a:prstGeom prst="ellipse">
            <a:avLst/>
          </a:prstGeom>
          <a:solidFill>
            <a:srgbClr val="E62129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 rot="5400000">
            <a:off x="6584156" y="3907632"/>
            <a:ext cx="747712" cy="746125"/>
          </a:xfrm>
          <a:prstGeom prst="ellipse">
            <a:avLst/>
          </a:prstGeom>
          <a:solidFill>
            <a:srgbClr val="E62129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dirty="0"/>
          </a:p>
        </p:txBody>
      </p:sp>
      <p:pic>
        <p:nvPicPr>
          <p:cNvPr id="15" name="组合 17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669131" y="1454944"/>
            <a:ext cx="285750" cy="24288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6" name="直接连接符 15"/>
          <p:cNvCxnSpPr/>
          <p:nvPr/>
        </p:nvCxnSpPr>
        <p:spPr>
          <a:xfrm>
            <a:off x="980281" y="1747044"/>
            <a:ext cx="2008187" cy="0"/>
          </a:xfrm>
          <a:prstGeom prst="line">
            <a:avLst/>
          </a:prstGeom>
          <a:ln w="6350" cap="flat" cmpd="sng">
            <a:solidFill>
              <a:srgbClr val="92D050">
                <a:alpha val="50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7" name="文本框 21"/>
          <p:cNvSpPr txBox="1"/>
          <p:nvPr/>
        </p:nvSpPr>
        <p:spPr>
          <a:xfrm>
            <a:off x="827881" y="1413669"/>
            <a:ext cx="2312987" cy="306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pic>
        <p:nvPicPr>
          <p:cNvPr id="19" name="组合 23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3710781" y="3788569"/>
            <a:ext cx="279400" cy="2444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0" name="直接连接符 19"/>
          <p:cNvCxnSpPr/>
          <p:nvPr/>
        </p:nvCxnSpPr>
        <p:spPr>
          <a:xfrm>
            <a:off x="4018756" y="4080669"/>
            <a:ext cx="2008187" cy="0"/>
          </a:xfrm>
          <a:prstGeom prst="line">
            <a:avLst/>
          </a:prstGeom>
          <a:ln w="6350" cap="flat" cmpd="sng">
            <a:solidFill>
              <a:srgbClr val="92D050">
                <a:alpha val="50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1" name="文本框 27"/>
          <p:cNvSpPr txBox="1"/>
          <p:nvPr/>
        </p:nvSpPr>
        <p:spPr>
          <a:xfrm>
            <a:off x="3866356" y="3747294"/>
            <a:ext cx="2312987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pic>
        <p:nvPicPr>
          <p:cNvPr id="23" name="组合 29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6020593" y="1491457"/>
            <a:ext cx="280988" cy="2428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4" name="直接连接符 23"/>
          <p:cNvCxnSpPr/>
          <p:nvPr/>
        </p:nvCxnSpPr>
        <p:spPr>
          <a:xfrm>
            <a:off x="6328568" y="1786732"/>
            <a:ext cx="2008188" cy="0"/>
          </a:xfrm>
          <a:prstGeom prst="line">
            <a:avLst/>
          </a:prstGeom>
          <a:ln w="6350" cap="flat" cmpd="sng">
            <a:solidFill>
              <a:schemeClr val="bg1">
                <a:alpha val="50000"/>
              </a:scheme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5" name="文本框 33"/>
          <p:cNvSpPr txBox="1"/>
          <p:nvPr/>
        </p:nvSpPr>
        <p:spPr>
          <a:xfrm>
            <a:off x="6176168" y="1451769"/>
            <a:ext cx="2312988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pic>
        <p:nvPicPr>
          <p:cNvPr id="27" name="组合 35"/>
          <p:cNvPicPr/>
          <p:nvPr/>
        </p:nvPicPr>
        <p:blipFill>
          <a:blip r:embed="rId6"/>
          <a:stretch>
            <a:fillRect/>
          </a:stretch>
        </p:blipFill>
        <p:spPr>
          <a:xfrm>
            <a:off x="9055893" y="3788569"/>
            <a:ext cx="280988" cy="2444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8" name="直接连接符 27"/>
          <p:cNvCxnSpPr/>
          <p:nvPr/>
        </p:nvCxnSpPr>
        <p:spPr>
          <a:xfrm>
            <a:off x="9362281" y="4080669"/>
            <a:ext cx="2008187" cy="0"/>
          </a:xfrm>
          <a:prstGeom prst="line">
            <a:avLst/>
          </a:prstGeom>
          <a:ln w="6350" cap="flat" cmpd="sng">
            <a:solidFill>
              <a:schemeClr val="bg1">
                <a:alpha val="50000"/>
              </a:scheme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9" name="文本框 39"/>
          <p:cNvSpPr txBox="1"/>
          <p:nvPr/>
        </p:nvSpPr>
        <p:spPr>
          <a:xfrm>
            <a:off x="9209881" y="3747294"/>
            <a:ext cx="2312987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sp>
        <p:nvSpPr>
          <p:cNvPr id="30" name="文本框 40"/>
          <p:cNvSpPr txBox="1"/>
          <p:nvPr/>
        </p:nvSpPr>
        <p:spPr>
          <a:xfrm>
            <a:off x="4758531" y="1924844"/>
            <a:ext cx="592137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x-none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41"/>
          <p:cNvSpPr txBox="1"/>
          <p:nvPr/>
        </p:nvSpPr>
        <p:spPr>
          <a:xfrm>
            <a:off x="1554956" y="4033044"/>
            <a:ext cx="59213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x-none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42"/>
          <p:cNvSpPr txBox="1"/>
          <p:nvPr/>
        </p:nvSpPr>
        <p:spPr>
          <a:xfrm>
            <a:off x="9875043" y="1924844"/>
            <a:ext cx="592138" cy="5857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x-none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43"/>
          <p:cNvSpPr txBox="1"/>
          <p:nvPr/>
        </p:nvSpPr>
        <p:spPr>
          <a:xfrm>
            <a:off x="6636543" y="4033044"/>
            <a:ext cx="59213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x-none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06474" y="1813778"/>
            <a:ext cx="1955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071143" y="4135070"/>
            <a:ext cx="1955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376693" y="1884392"/>
            <a:ext cx="1955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06773" y="4120355"/>
            <a:ext cx="1955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978793" y="4838841"/>
            <a:ext cx="1786401" cy="1585628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565062" y="-588750"/>
            <a:ext cx="3811378" cy="3811378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179316" y="4033044"/>
            <a:ext cx="2389731" cy="2389731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20668849">
            <a:off x="149834" y="667145"/>
            <a:ext cx="597107" cy="503063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20668849">
            <a:off x="7411009" y="3159954"/>
            <a:ext cx="597107" cy="50306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20668849">
            <a:off x="449699" y="2961229"/>
            <a:ext cx="597107" cy="503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2">
        <p15:prstTrans prst="fallOver"/>
      </p:transition>
    </mc:Choice>
    <mc:Fallback xmlns="">
      <p:transition spd="slow" advTm="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7" grpId="0"/>
      <p:bldP spid="21" grpId="0"/>
      <p:bldP spid="25" grpId="0"/>
      <p:bldP spid="29" grpId="0"/>
      <p:bldP spid="30" grpId="0"/>
      <p:bldP spid="31" grpId="0"/>
      <p:bldP spid="32" grpId="0"/>
      <p:bldP spid="33" grpId="0"/>
      <p:bldP spid="37" grpId="0"/>
      <p:bldP spid="38" grpId="0"/>
      <p:bldP spid="39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425754" y="480516"/>
            <a:ext cx="5760732" cy="43190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1013" y="-103371"/>
            <a:ext cx="6191250" cy="4743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38079" y="-1021637"/>
            <a:ext cx="3022600" cy="68086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3284621" y="409965"/>
            <a:ext cx="6858000" cy="39454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052602" y="-169334"/>
            <a:ext cx="3256295" cy="2840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453858" y="-706183"/>
            <a:ext cx="3738142" cy="37381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0" y="4624148"/>
            <a:ext cx="3560679" cy="182388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8945234" y="3429000"/>
            <a:ext cx="3943929" cy="394392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20668849">
            <a:off x="149834" y="667145"/>
            <a:ext cx="597107" cy="50306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20668849">
            <a:off x="5987812" y="344902"/>
            <a:ext cx="597107" cy="5030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20668849">
            <a:off x="9489098" y="4500941"/>
            <a:ext cx="597107" cy="50306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20668849">
            <a:off x="4056173" y="4727772"/>
            <a:ext cx="597107" cy="503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28">
        <p:circle/>
      </p:transition>
    </mc:Choice>
    <mc:Fallback xmlns="">
      <p:transition spd="slow" advTm="222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589506" y="152864"/>
            <a:ext cx="4762500" cy="1001114"/>
          </a:xfrm>
          <a:prstGeom prst="rect">
            <a:avLst/>
          </a:prstGeom>
        </p:spPr>
      </p:pic>
      <p:sp>
        <p:nvSpPr>
          <p:cNvPr id="14" name="任意多边形 1990"/>
          <p:cNvSpPr/>
          <p:nvPr/>
        </p:nvSpPr>
        <p:spPr>
          <a:xfrm flipV="1">
            <a:off x="8301673" y="839318"/>
            <a:ext cx="3128327" cy="1015494"/>
          </a:xfrm>
          <a:custGeom>
            <a:avLst/>
            <a:gdLst>
              <a:gd name="connsiteX0" fmla="*/ 0 w 3276600"/>
              <a:gd name="connsiteY0" fmla="*/ 1026365 h 1026365"/>
              <a:gd name="connsiteX1" fmla="*/ 3276600 w 3276600"/>
              <a:gd name="connsiteY1" fmla="*/ 1026365 h 1026365"/>
              <a:gd name="connsiteX2" fmla="*/ 3276600 w 3276600"/>
              <a:gd name="connsiteY2" fmla="*/ 327719 h 1026365"/>
              <a:gd name="connsiteX3" fmla="*/ 1828377 w 3276600"/>
              <a:gd name="connsiteY3" fmla="*/ 327719 h 1026365"/>
              <a:gd name="connsiteX4" fmla="*/ 1638300 w 3276600"/>
              <a:gd name="connsiteY4" fmla="*/ 0 h 1026365"/>
              <a:gd name="connsiteX5" fmla="*/ 1448222 w 3276600"/>
              <a:gd name="connsiteY5" fmla="*/ 327719 h 1026365"/>
              <a:gd name="connsiteX6" fmla="*/ 0 w 3276600"/>
              <a:gd name="connsiteY6" fmla="*/ 327719 h 102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6600" h="1026365">
                <a:moveTo>
                  <a:pt x="0" y="1026365"/>
                </a:moveTo>
                <a:lnTo>
                  <a:pt x="3276600" y="1026365"/>
                </a:lnTo>
                <a:lnTo>
                  <a:pt x="3276600" y="327719"/>
                </a:lnTo>
                <a:lnTo>
                  <a:pt x="1828377" y="327719"/>
                </a:lnTo>
                <a:lnTo>
                  <a:pt x="1638300" y="0"/>
                </a:lnTo>
                <a:lnTo>
                  <a:pt x="1448222" y="327719"/>
                </a:lnTo>
                <a:lnTo>
                  <a:pt x="0" y="32771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32" y="924718"/>
            <a:ext cx="6502191" cy="4763726"/>
          </a:xfrm>
          <a:prstGeom prst="rect">
            <a:avLst/>
          </a:prstGeom>
          <a:noFill/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" name="矩形 15"/>
          <p:cNvSpPr/>
          <p:nvPr/>
        </p:nvSpPr>
        <p:spPr>
          <a:xfrm>
            <a:off x="8257941" y="1929063"/>
            <a:ext cx="3120749" cy="364062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本框 1980"/>
          <p:cNvSpPr txBox="1"/>
          <p:nvPr/>
        </p:nvSpPr>
        <p:spPr>
          <a:xfrm>
            <a:off x="8301673" y="1938640"/>
            <a:ext cx="3128327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曾经欣赏过生命绚丽，也曾经低迷于生命价值的暗淡。在我的生命里似有似无的缺少了一种最安和的色彩，而这种色彩，非后天所能弥补，那是在初起之中而生成。矛盾在人人之中皆有，只是浅与深的缘故。我曾经欣赏过生命绚丽，也曾经低迷于生命价值的暗淡。我曾经欣赏</a:t>
            </a:r>
            <a:endParaRPr lang="zh-CN" altLang="en-US" sz="1800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981"/>
          <p:cNvSpPr txBox="1"/>
          <p:nvPr/>
        </p:nvSpPr>
        <p:spPr>
          <a:xfrm>
            <a:off x="8774749" y="923146"/>
            <a:ext cx="223408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添加您的标题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1212138">
            <a:off x="10049651" y="4697895"/>
            <a:ext cx="2266649" cy="174357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7261160" y="4016563"/>
            <a:ext cx="816298" cy="6877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0668849">
            <a:off x="-143369" y="237542"/>
            <a:ext cx="715043" cy="6024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70">
        <p14:reveal/>
      </p:transition>
    </mc:Choice>
    <mc:Fallback xmlns="">
      <p:transition spd="slow" advTm="2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761860" y="2218950"/>
            <a:ext cx="490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请在此处填入你需要的内容。请在此处填入你需要的内容。请在此处填入你需要的内容。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858697" y="2128463"/>
            <a:ext cx="4314825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" name="文本框 24"/>
          <p:cNvSpPr txBox="1"/>
          <p:nvPr/>
        </p:nvSpPr>
        <p:spPr>
          <a:xfrm>
            <a:off x="5795197" y="1739525"/>
            <a:ext cx="3954463" cy="338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sp>
        <p:nvSpPr>
          <p:cNvPr id="6" name="矩形 5"/>
          <p:cNvSpPr/>
          <p:nvPr/>
        </p:nvSpPr>
        <p:spPr>
          <a:xfrm>
            <a:off x="5761860" y="3363538"/>
            <a:ext cx="4902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请在此处填入你需要的内容。请在此处填入你需要的内容。请在此处填入你需要的内容。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858697" y="3274638"/>
            <a:ext cx="4314825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8" name="文本框 27"/>
          <p:cNvSpPr txBox="1"/>
          <p:nvPr/>
        </p:nvSpPr>
        <p:spPr>
          <a:xfrm>
            <a:off x="5795197" y="2885700"/>
            <a:ext cx="3954463" cy="338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sp>
        <p:nvSpPr>
          <p:cNvPr id="9" name="矩形 8"/>
          <p:cNvSpPr/>
          <p:nvPr/>
        </p:nvSpPr>
        <p:spPr>
          <a:xfrm>
            <a:off x="5728522" y="4446213"/>
            <a:ext cx="4902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请在此处填入你需要的内容。请在此处填入你需要的内容。请在此处填入你需要的内容。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826947" y="4355725"/>
            <a:ext cx="4313238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1" name="文本框 30"/>
          <p:cNvSpPr txBox="1"/>
          <p:nvPr/>
        </p:nvSpPr>
        <p:spPr>
          <a:xfrm>
            <a:off x="5761860" y="3966788"/>
            <a:ext cx="3954462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936964" y="1805178"/>
            <a:ext cx="1079500" cy="1081088"/>
            <a:chOff x="0" y="0"/>
            <a:chExt cx="645768" cy="645768"/>
          </a:xfrm>
          <a:solidFill>
            <a:srgbClr val="92D050"/>
          </a:solidFill>
        </p:grpSpPr>
        <p:sp>
          <p:nvSpPr>
            <p:cNvPr id="18" name="圆角矩形 18"/>
            <p:cNvSpPr/>
            <p:nvPr/>
          </p:nvSpPr>
          <p:spPr>
            <a:xfrm>
              <a:off x="0" y="0"/>
              <a:ext cx="645768" cy="645768"/>
            </a:xfrm>
            <a:prstGeom prst="roundRect">
              <a:avLst>
                <a:gd name="adj" fmla="val 50000"/>
              </a:avLst>
            </a:prstGeom>
            <a:grpFill/>
            <a:ln w="25400"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zh-CN" dirty="0">
                <a:solidFill>
                  <a:srgbClr val="00CC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空心弧 22"/>
            <p:cNvSpPr/>
            <p:nvPr/>
          </p:nvSpPr>
          <p:spPr>
            <a:xfrm>
              <a:off x="112443" y="104485"/>
              <a:ext cx="420883" cy="403311"/>
            </a:xfrm>
            <a:custGeom>
              <a:avLst/>
              <a:gdLst>
                <a:gd name="txL" fmla="*/ 0 w 872917"/>
                <a:gd name="txT" fmla="*/ 0 h 836472"/>
                <a:gd name="txR" fmla="*/ 872917 w 872917"/>
                <a:gd name="txB" fmla="*/ 836472 h 836472"/>
              </a:gdLst>
              <a:ahLst/>
              <a:cxnLst>
                <a:cxn ang="0">
                  <a:pos x="872917" y="387463"/>
                </a:cxn>
                <a:cxn ang="0">
                  <a:pos x="872917" y="727355"/>
                </a:cxn>
                <a:cxn ang="0">
                  <a:pos x="763800" y="836472"/>
                </a:cxn>
                <a:cxn ang="0">
                  <a:pos x="109117" y="836472"/>
                </a:cxn>
                <a:cxn ang="0">
                  <a:pos x="0" y="727355"/>
                </a:cxn>
                <a:cxn ang="0">
                  <a:pos x="0" y="393462"/>
                </a:cxn>
                <a:cxn ang="0">
                  <a:pos x="376465" y="511868"/>
                </a:cxn>
                <a:cxn ang="0">
                  <a:pos x="349167" y="642896"/>
                </a:cxn>
                <a:cxn ang="0">
                  <a:pos x="523750" y="642896"/>
                </a:cxn>
                <a:cxn ang="0">
                  <a:pos x="496346" y="511356"/>
                </a:cxn>
                <a:cxn ang="0">
                  <a:pos x="872917" y="387463"/>
                </a:cxn>
                <a:cxn ang="0">
                  <a:pos x="454651" y="89951"/>
                </a:cxn>
                <a:cxn ang="0">
                  <a:pos x="335971" y="121192"/>
                </a:cxn>
                <a:cxn ang="0">
                  <a:pos x="285636" y="181784"/>
                </a:cxn>
                <a:cxn ang="0">
                  <a:pos x="586808" y="181784"/>
                </a:cxn>
                <a:cxn ang="0">
                  <a:pos x="564164" y="145339"/>
                </a:cxn>
                <a:cxn ang="0">
                  <a:pos x="454651" y="89951"/>
                </a:cxn>
                <a:cxn ang="0">
                  <a:pos x="417458" y="679"/>
                </a:cxn>
                <a:cxn ang="0">
                  <a:pos x="629894" y="85355"/>
                </a:cxn>
                <a:cxn ang="0">
                  <a:pos x="684840" y="181784"/>
                </a:cxn>
                <a:cxn ang="0">
                  <a:pos x="763800" y="181784"/>
                </a:cxn>
                <a:cxn ang="0">
                  <a:pos x="872917" y="290901"/>
                </a:cxn>
                <a:cxn ang="0">
                  <a:pos x="872917" y="325135"/>
                </a:cxn>
                <a:cxn ang="0">
                  <a:pos x="484194" y="453026"/>
                </a:cxn>
                <a:cxn ang="0">
                  <a:pos x="480104" y="433396"/>
                </a:cxn>
                <a:cxn ang="0">
                  <a:pos x="392813" y="433396"/>
                </a:cxn>
                <a:cxn ang="0">
                  <a:pos x="389304" y="450237"/>
                </a:cxn>
                <a:cxn ang="0">
                  <a:pos x="0" y="327793"/>
                </a:cxn>
                <a:cxn ang="0">
                  <a:pos x="0" y="290901"/>
                </a:cxn>
                <a:cxn ang="0">
                  <a:pos x="109117" y="181784"/>
                </a:cxn>
                <a:cxn ang="0">
                  <a:pos x="188214" y="181784"/>
                </a:cxn>
                <a:cxn ang="0">
                  <a:pos x="284252" y="48780"/>
                </a:cxn>
                <a:cxn ang="0">
                  <a:pos x="417458" y="679"/>
                </a:cxn>
              </a:cxnLst>
              <a:rect l="txL" t="txT" r="txR" b="txB"/>
              <a:pathLst>
                <a:path w="872917" h="836472">
                  <a:moveTo>
                    <a:pt x="872917" y="387463"/>
                  </a:moveTo>
                  <a:lnTo>
                    <a:pt x="872917" y="727355"/>
                  </a:lnTo>
                  <a:cubicBezTo>
                    <a:pt x="872917" y="787619"/>
                    <a:pt x="824064" y="836472"/>
                    <a:pt x="763800" y="836472"/>
                  </a:cubicBezTo>
                  <a:lnTo>
                    <a:pt x="109117" y="836472"/>
                  </a:lnTo>
                  <a:cubicBezTo>
                    <a:pt x="48853" y="836472"/>
                    <a:pt x="0" y="787619"/>
                    <a:pt x="0" y="727355"/>
                  </a:cubicBezTo>
                  <a:lnTo>
                    <a:pt x="0" y="393462"/>
                  </a:lnTo>
                  <a:lnTo>
                    <a:pt x="376465" y="511868"/>
                  </a:lnTo>
                  <a:lnTo>
                    <a:pt x="349167" y="642896"/>
                  </a:lnTo>
                  <a:lnTo>
                    <a:pt x="523750" y="642896"/>
                  </a:lnTo>
                  <a:lnTo>
                    <a:pt x="496346" y="511356"/>
                  </a:lnTo>
                  <a:lnTo>
                    <a:pt x="872917" y="387463"/>
                  </a:lnTo>
                  <a:close/>
                  <a:moveTo>
                    <a:pt x="454651" y="89951"/>
                  </a:moveTo>
                  <a:cubicBezTo>
                    <a:pt x="413879" y="85636"/>
                    <a:pt x="371578" y="95760"/>
                    <a:pt x="335971" y="121192"/>
                  </a:cubicBezTo>
                  <a:cubicBezTo>
                    <a:pt x="313511" y="137234"/>
                    <a:pt x="295948" y="157772"/>
                    <a:pt x="285636" y="181784"/>
                  </a:cubicBezTo>
                  <a:lnTo>
                    <a:pt x="586808" y="181784"/>
                  </a:lnTo>
                  <a:cubicBezTo>
                    <a:pt x="582405" y="168081"/>
                    <a:pt x="574102" y="156229"/>
                    <a:pt x="564164" y="145339"/>
                  </a:cubicBezTo>
                  <a:cubicBezTo>
                    <a:pt x="534669" y="113018"/>
                    <a:pt x="495424" y="94265"/>
                    <a:pt x="454651" y="89951"/>
                  </a:cubicBezTo>
                  <a:close/>
                  <a:moveTo>
                    <a:pt x="417458" y="679"/>
                  </a:moveTo>
                  <a:cubicBezTo>
                    <a:pt x="495129" y="-4923"/>
                    <a:pt x="574048" y="24160"/>
                    <a:pt x="629894" y="85355"/>
                  </a:cubicBezTo>
                  <a:cubicBezTo>
                    <a:pt x="655919" y="113874"/>
                    <a:pt x="674543" y="146746"/>
                    <a:pt x="684840" y="181784"/>
                  </a:cubicBezTo>
                  <a:lnTo>
                    <a:pt x="763800" y="181784"/>
                  </a:lnTo>
                  <a:cubicBezTo>
                    <a:pt x="824064" y="181784"/>
                    <a:pt x="872917" y="230637"/>
                    <a:pt x="872917" y="290901"/>
                  </a:cubicBezTo>
                  <a:lnTo>
                    <a:pt x="872917" y="325135"/>
                  </a:lnTo>
                  <a:lnTo>
                    <a:pt x="484194" y="453026"/>
                  </a:lnTo>
                  <a:lnTo>
                    <a:pt x="480104" y="433396"/>
                  </a:lnTo>
                  <a:lnTo>
                    <a:pt x="392813" y="433396"/>
                  </a:lnTo>
                  <a:lnTo>
                    <a:pt x="389304" y="450237"/>
                  </a:lnTo>
                  <a:lnTo>
                    <a:pt x="0" y="327793"/>
                  </a:lnTo>
                  <a:lnTo>
                    <a:pt x="0" y="290901"/>
                  </a:lnTo>
                  <a:cubicBezTo>
                    <a:pt x="0" y="230637"/>
                    <a:pt x="48853" y="181784"/>
                    <a:pt x="109117" y="181784"/>
                  </a:cubicBezTo>
                  <a:lnTo>
                    <a:pt x="188214" y="181784"/>
                  </a:lnTo>
                  <a:cubicBezTo>
                    <a:pt x="203958" y="129561"/>
                    <a:pt x="236927" y="82582"/>
                    <a:pt x="284252" y="48780"/>
                  </a:cubicBezTo>
                  <a:cubicBezTo>
                    <a:pt x="324702" y="19889"/>
                    <a:pt x="370855" y="4041"/>
                    <a:pt x="417458" y="679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sp>
        <p:nvSpPr>
          <p:cNvPr id="16" name="TextBox 21"/>
          <p:cNvSpPr/>
          <p:nvPr/>
        </p:nvSpPr>
        <p:spPr>
          <a:xfrm>
            <a:off x="1655862" y="3450137"/>
            <a:ext cx="1728787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</a:t>
            </a:r>
            <a:endParaRPr lang="en-US" altLang="zh-CN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符合</a:t>
            </a:r>
            <a:r>
              <a:rPr lang="en-US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语言描述尽量简洁生动。</a:t>
            </a:r>
          </a:p>
        </p:txBody>
      </p:sp>
      <p:sp>
        <p:nvSpPr>
          <p:cNvPr id="17" name="矩形 16"/>
          <p:cNvSpPr/>
          <p:nvPr/>
        </p:nvSpPr>
        <p:spPr>
          <a:xfrm>
            <a:off x="2078292" y="4051537"/>
            <a:ext cx="793750" cy="249238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相关文字</a:t>
            </a:r>
          </a:p>
        </p:txBody>
      </p:sp>
      <p:sp>
        <p:nvSpPr>
          <p:cNvPr id="20" name="空心弧 22"/>
          <p:cNvSpPr/>
          <p:nvPr/>
        </p:nvSpPr>
        <p:spPr>
          <a:xfrm>
            <a:off x="1271365" y="1462674"/>
            <a:ext cx="703570" cy="675188"/>
          </a:xfrm>
          <a:custGeom>
            <a:avLst/>
            <a:gdLst>
              <a:gd name="txL" fmla="*/ 0 w 872917"/>
              <a:gd name="txT" fmla="*/ 0 h 836472"/>
              <a:gd name="txR" fmla="*/ 872917 w 872917"/>
              <a:gd name="txB" fmla="*/ 836472 h 836472"/>
            </a:gdLst>
            <a:ahLst/>
            <a:cxnLst>
              <a:cxn ang="0">
                <a:pos x="872917" y="387463"/>
              </a:cxn>
              <a:cxn ang="0">
                <a:pos x="872917" y="727355"/>
              </a:cxn>
              <a:cxn ang="0">
                <a:pos x="763800" y="836472"/>
              </a:cxn>
              <a:cxn ang="0">
                <a:pos x="109117" y="836472"/>
              </a:cxn>
              <a:cxn ang="0">
                <a:pos x="0" y="727355"/>
              </a:cxn>
              <a:cxn ang="0">
                <a:pos x="0" y="393462"/>
              </a:cxn>
              <a:cxn ang="0">
                <a:pos x="376465" y="511868"/>
              </a:cxn>
              <a:cxn ang="0">
                <a:pos x="349167" y="642896"/>
              </a:cxn>
              <a:cxn ang="0">
                <a:pos x="523750" y="642896"/>
              </a:cxn>
              <a:cxn ang="0">
                <a:pos x="496346" y="511356"/>
              </a:cxn>
              <a:cxn ang="0">
                <a:pos x="872917" y="387463"/>
              </a:cxn>
              <a:cxn ang="0">
                <a:pos x="454651" y="89951"/>
              </a:cxn>
              <a:cxn ang="0">
                <a:pos x="335971" y="121192"/>
              </a:cxn>
              <a:cxn ang="0">
                <a:pos x="285636" y="181784"/>
              </a:cxn>
              <a:cxn ang="0">
                <a:pos x="586808" y="181784"/>
              </a:cxn>
              <a:cxn ang="0">
                <a:pos x="564164" y="145339"/>
              </a:cxn>
              <a:cxn ang="0">
                <a:pos x="454651" y="89951"/>
              </a:cxn>
              <a:cxn ang="0">
                <a:pos x="417458" y="679"/>
              </a:cxn>
              <a:cxn ang="0">
                <a:pos x="629894" y="85355"/>
              </a:cxn>
              <a:cxn ang="0">
                <a:pos x="684840" y="181784"/>
              </a:cxn>
              <a:cxn ang="0">
                <a:pos x="763800" y="181784"/>
              </a:cxn>
              <a:cxn ang="0">
                <a:pos x="872917" y="290901"/>
              </a:cxn>
              <a:cxn ang="0">
                <a:pos x="872917" y="325135"/>
              </a:cxn>
              <a:cxn ang="0">
                <a:pos x="484194" y="453026"/>
              </a:cxn>
              <a:cxn ang="0">
                <a:pos x="480104" y="433396"/>
              </a:cxn>
              <a:cxn ang="0">
                <a:pos x="392813" y="433396"/>
              </a:cxn>
              <a:cxn ang="0">
                <a:pos x="389304" y="450237"/>
              </a:cxn>
              <a:cxn ang="0">
                <a:pos x="0" y="327793"/>
              </a:cxn>
              <a:cxn ang="0">
                <a:pos x="0" y="290901"/>
              </a:cxn>
              <a:cxn ang="0">
                <a:pos x="109117" y="181784"/>
              </a:cxn>
              <a:cxn ang="0">
                <a:pos x="188214" y="181784"/>
              </a:cxn>
              <a:cxn ang="0">
                <a:pos x="284252" y="48780"/>
              </a:cxn>
              <a:cxn ang="0">
                <a:pos x="417458" y="679"/>
              </a:cxn>
            </a:cxnLst>
            <a:rect l="txL" t="txT" r="txR" b="txB"/>
            <a:pathLst>
              <a:path w="872917" h="836472">
                <a:moveTo>
                  <a:pt x="872917" y="387463"/>
                </a:moveTo>
                <a:lnTo>
                  <a:pt x="872917" y="727355"/>
                </a:lnTo>
                <a:cubicBezTo>
                  <a:pt x="872917" y="787619"/>
                  <a:pt x="824064" y="836472"/>
                  <a:pt x="763800" y="836472"/>
                </a:cubicBezTo>
                <a:lnTo>
                  <a:pt x="109117" y="836472"/>
                </a:lnTo>
                <a:cubicBezTo>
                  <a:pt x="48853" y="836472"/>
                  <a:pt x="0" y="787619"/>
                  <a:pt x="0" y="727355"/>
                </a:cubicBezTo>
                <a:lnTo>
                  <a:pt x="0" y="393462"/>
                </a:lnTo>
                <a:lnTo>
                  <a:pt x="376465" y="511868"/>
                </a:lnTo>
                <a:lnTo>
                  <a:pt x="349167" y="642896"/>
                </a:lnTo>
                <a:lnTo>
                  <a:pt x="523750" y="642896"/>
                </a:lnTo>
                <a:lnTo>
                  <a:pt x="496346" y="511356"/>
                </a:lnTo>
                <a:lnTo>
                  <a:pt x="872917" y="387463"/>
                </a:lnTo>
                <a:close/>
                <a:moveTo>
                  <a:pt x="454651" y="89951"/>
                </a:moveTo>
                <a:cubicBezTo>
                  <a:pt x="413879" y="85636"/>
                  <a:pt x="371578" y="95760"/>
                  <a:pt x="335971" y="121192"/>
                </a:cubicBezTo>
                <a:cubicBezTo>
                  <a:pt x="313511" y="137234"/>
                  <a:pt x="295948" y="157772"/>
                  <a:pt x="285636" y="181784"/>
                </a:cubicBezTo>
                <a:lnTo>
                  <a:pt x="586808" y="181784"/>
                </a:lnTo>
                <a:cubicBezTo>
                  <a:pt x="582405" y="168081"/>
                  <a:pt x="574102" y="156229"/>
                  <a:pt x="564164" y="145339"/>
                </a:cubicBezTo>
                <a:cubicBezTo>
                  <a:pt x="534669" y="113018"/>
                  <a:pt x="495424" y="94265"/>
                  <a:pt x="454651" y="89951"/>
                </a:cubicBezTo>
                <a:close/>
                <a:moveTo>
                  <a:pt x="417458" y="679"/>
                </a:moveTo>
                <a:cubicBezTo>
                  <a:pt x="495129" y="-4923"/>
                  <a:pt x="574048" y="24160"/>
                  <a:pt x="629894" y="85355"/>
                </a:cubicBezTo>
                <a:cubicBezTo>
                  <a:pt x="655919" y="113874"/>
                  <a:pt x="674543" y="146746"/>
                  <a:pt x="684840" y="181784"/>
                </a:cubicBezTo>
                <a:lnTo>
                  <a:pt x="763800" y="181784"/>
                </a:lnTo>
                <a:cubicBezTo>
                  <a:pt x="824064" y="181784"/>
                  <a:pt x="872917" y="230637"/>
                  <a:pt x="872917" y="290901"/>
                </a:cubicBezTo>
                <a:lnTo>
                  <a:pt x="872917" y="325135"/>
                </a:lnTo>
                <a:lnTo>
                  <a:pt x="484194" y="453026"/>
                </a:lnTo>
                <a:lnTo>
                  <a:pt x="480104" y="433396"/>
                </a:lnTo>
                <a:lnTo>
                  <a:pt x="392813" y="433396"/>
                </a:lnTo>
                <a:lnTo>
                  <a:pt x="389304" y="450237"/>
                </a:lnTo>
                <a:lnTo>
                  <a:pt x="0" y="327793"/>
                </a:lnTo>
                <a:lnTo>
                  <a:pt x="0" y="290901"/>
                </a:lnTo>
                <a:cubicBezTo>
                  <a:pt x="0" y="230637"/>
                  <a:pt x="48853" y="181784"/>
                  <a:pt x="109117" y="181784"/>
                </a:cubicBezTo>
                <a:lnTo>
                  <a:pt x="188214" y="181784"/>
                </a:lnTo>
                <a:cubicBezTo>
                  <a:pt x="203958" y="129561"/>
                  <a:pt x="236927" y="82582"/>
                  <a:pt x="284252" y="48780"/>
                </a:cubicBezTo>
                <a:cubicBezTo>
                  <a:pt x="324702" y="19889"/>
                  <a:pt x="370855" y="4041"/>
                  <a:pt x="417458" y="679"/>
                </a:cubicBezTo>
                <a:close/>
              </a:path>
            </a:pathLst>
          </a:custGeom>
          <a:ln w="25400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空心弧 22"/>
          <p:cNvSpPr/>
          <p:nvPr/>
        </p:nvSpPr>
        <p:spPr>
          <a:xfrm>
            <a:off x="1212572" y="1462357"/>
            <a:ext cx="703570" cy="675188"/>
          </a:xfrm>
          <a:custGeom>
            <a:avLst/>
            <a:gdLst>
              <a:gd name="txL" fmla="*/ 0 w 872917"/>
              <a:gd name="txT" fmla="*/ 0 h 836472"/>
              <a:gd name="txR" fmla="*/ 872917 w 872917"/>
              <a:gd name="txB" fmla="*/ 836472 h 836472"/>
            </a:gdLst>
            <a:ahLst/>
            <a:cxnLst>
              <a:cxn ang="0">
                <a:pos x="872917" y="387463"/>
              </a:cxn>
              <a:cxn ang="0">
                <a:pos x="872917" y="727355"/>
              </a:cxn>
              <a:cxn ang="0">
                <a:pos x="763800" y="836472"/>
              </a:cxn>
              <a:cxn ang="0">
                <a:pos x="109117" y="836472"/>
              </a:cxn>
              <a:cxn ang="0">
                <a:pos x="0" y="727355"/>
              </a:cxn>
              <a:cxn ang="0">
                <a:pos x="0" y="393462"/>
              </a:cxn>
              <a:cxn ang="0">
                <a:pos x="376465" y="511868"/>
              </a:cxn>
              <a:cxn ang="0">
                <a:pos x="349167" y="642896"/>
              </a:cxn>
              <a:cxn ang="0">
                <a:pos x="523750" y="642896"/>
              </a:cxn>
              <a:cxn ang="0">
                <a:pos x="496346" y="511356"/>
              </a:cxn>
              <a:cxn ang="0">
                <a:pos x="872917" y="387463"/>
              </a:cxn>
              <a:cxn ang="0">
                <a:pos x="454651" y="89951"/>
              </a:cxn>
              <a:cxn ang="0">
                <a:pos x="335971" y="121192"/>
              </a:cxn>
              <a:cxn ang="0">
                <a:pos x="285636" y="181784"/>
              </a:cxn>
              <a:cxn ang="0">
                <a:pos x="586808" y="181784"/>
              </a:cxn>
              <a:cxn ang="0">
                <a:pos x="564164" y="145339"/>
              </a:cxn>
              <a:cxn ang="0">
                <a:pos x="454651" y="89951"/>
              </a:cxn>
              <a:cxn ang="0">
                <a:pos x="417458" y="679"/>
              </a:cxn>
              <a:cxn ang="0">
                <a:pos x="629894" y="85355"/>
              </a:cxn>
              <a:cxn ang="0">
                <a:pos x="684840" y="181784"/>
              </a:cxn>
              <a:cxn ang="0">
                <a:pos x="763800" y="181784"/>
              </a:cxn>
              <a:cxn ang="0">
                <a:pos x="872917" y="290901"/>
              </a:cxn>
              <a:cxn ang="0">
                <a:pos x="872917" y="325135"/>
              </a:cxn>
              <a:cxn ang="0">
                <a:pos x="484194" y="453026"/>
              </a:cxn>
              <a:cxn ang="0">
                <a:pos x="480104" y="433396"/>
              </a:cxn>
              <a:cxn ang="0">
                <a:pos x="392813" y="433396"/>
              </a:cxn>
              <a:cxn ang="0">
                <a:pos x="389304" y="450237"/>
              </a:cxn>
              <a:cxn ang="0">
                <a:pos x="0" y="327793"/>
              </a:cxn>
              <a:cxn ang="0">
                <a:pos x="0" y="290901"/>
              </a:cxn>
              <a:cxn ang="0">
                <a:pos x="109117" y="181784"/>
              </a:cxn>
              <a:cxn ang="0">
                <a:pos x="188214" y="181784"/>
              </a:cxn>
              <a:cxn ang="0">
                <a:pos x="284252" y="48780"/>
              </a:cxn>
              <a:cxn ang="0">
                <a:pos x="417458" y="679"/>
              </a:cxn>
            </a:cxnLst>
            <a:rect l="txL" t="txT" r="txR" b="txB"/>
            <a:pathLst>
              <a:path w="872917" h="836472">
                <a:moveTo>
                  <a:pt x="872917" y="387463"/>
                </a:moveTo>
                <a:lnTo>
                  <a:pt x="872917" y="727355"/>
                </a:lnTo>
                <a:cubicBezTo>
                  <a:pt x="872917" y="787619"/>
                  <a:pt x="824064" y="836472"/>
                  <a:pt x="763800" y="836472"/>
                </a:cubicBezTo>
                <a:lnTo>
                  <a:pt x="109117" y="836472"/>
                </a:lnTo>
                <a:cubicBezTo>
                  <a:pt x="48853" y="836472"/>
                  <a:pt x="0" y="787619"/>
                  <a:pt x="0" y="727355"/>
                </a:cubicBezTo>
                <a:lnTo>
                  <a:pt x="0" y="393462"/>
                </a:lnTo>
                <a:lnTo>
                  <a:pt x="376465" y="511868"/>
                </a:lnTo>
                <a:lnTo>
                  <a:pt x="349167" y="642896"/>
                </a:lnTo>
                <a:lnTo>
                  <a:pt x="523750" y="642896"/>
                </a:lnTo>
                <a:lnTo>
                  <a:pt x="496346" y="511356"/>
                </a:lnTo>
                <a:lnTo>
                  <a:pt x="872917" y="387463"/>
                </a:lnTo>
                <a:close/>
                <a:moveTo>
                  <a:pt x="454651" y="89951"/>
                </a:moveTo>
                <a:cubicBezTo>
                  <a:pt x="413879" y="85636"/>
                  <a:pt x="371578" y="95760"/>
                  <a:pt x="335971" y="121192"/>
                </a:cubicBezTo>
                <a:cubicBezTo>
                  <a:pt x="313511" y="137234"/>
                  <a:pt x="295948" y="157772"/>
                  <a:pt x="285636" y="181784"/>
                </a:cubicBezTo>
                <a:lnTo>
                  <a:pt x="586808" y="181784"/>
                </a:lnTo>
                <a:cubicBezTo>
                  <a:pt x="582405" y="168081"/>
                  <a:pt x="574102" y="156229"/>
                  <a:pt x="564164" y="145339"/>
                </a:cubicBezTo>
                <a:cubicBezTo>
                  <a:pt x="534669" y="113018"/>
                  <a:pt x="495424" y="94265"/>
                  <a:pt x="454651" y="89951"/>
                </a:cubicBezTo>
                <a:close/>
                <a:moveTo>
                  <a:pt x="417458" y="679"/>
                </a:moveTo>
                <a:cubicBezTo>
                  <a:pt x="495129" y="-4923"/>
                  <a:pt x="574048" y="24160"/>
                  <a:pt x="629894" y="85355"/>
                </a:cubicBezTo>
                <a:cubicBezTo>
                  <a:pt x="655919" y="113874"/>
                  <a:pt x="674543" y="146746"/>
                  <a:pt x="684840" y="181784"/>
                </a:cubicBezTo>
                <a:lnTo>
                  <a:pt x="763800" y="181784"/>
                </a:lnTo>
                <a:cubicBezTo>
                  <a:pt x="824064" y="181784"/>
                  <a:pt x="872917" y="230637"/>
                  <a:pt x="872917" y="290901"/>
                </a:cubicBezTo>
                <a:lnTo>
                  <a:pt x="872917" y="325135"/>
                </a:lnTo>
                <a:lnTo>
                  <a:pt x="484194" y="453026"/>
                </a:lnTo>
                <a:lnTo>
                  <a:pt x="480104" y="433396"/>
                </a:lnTo>
                <a:lnTo>
                  <a:pt x="392813" y="433396"/>
                </a:lnTo>
                <a:lnTo>
                  <a:pt x="389304" y="450237"/>
                </a:lnTo>
                <a:lnTo>
                  <a:pt x="0" y="327793"/>
                </a:lnTo>
                <a:lnTo>
                  <a:pt x="0" y="290901"/>
                </a:lnTo>
                <a:cubicBezTo>
                  <a:pt x="0" y="230637"/>
                  <a:pt x="48853" y="181784"/>
                  <a:pt x="109117" y="181784"/>
                </a:cubicBezTo>
                <a:lnTo>
                  <a:pt x="188214" y="181784"/>
                </a:lnTo>
                <a:cubicBezTo>
                  <a:pt x="203958" y="129561"/>
                  <a:pt x="236927" y="82582"/>
                  <a:pt x="284252" y="48780"/>
                </a:cubicBezTo>
                <a:cubicBezTo>
                  <a:pt x="324702" y="19889"/>
                  <a:pt x="370855" y="4041"/>
                  <a:pt x="417458" y="679"/>
                </a:cubicBezTo>
                <a:close/>
              </a:path>
            </a:pathLst>
          </a:custGeom>
          <a:ln w="25400"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直接连接符 21"/>
          <p:cNvSpPr/>
          <p:nvPr/>
        </p:nvSpPr>
        <p:spPr>
          <a:xfrm>
            <a:off x="4165600" y="1908594"/>
            <a:ext cx="0" cy="2592387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-222387" y="-222737"/>
            <a:ext cx="5329454" cy="21681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943767" y="45700"/>
            <a:ext cx="3248233" cy="28333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0668849">
            <a:off x="4685909" y="4378042"/>
            <a:ext cx="652479" cy="54971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10645007" y="551901"/>
            <a:ext cx="816298" cy="6877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1" grpId="0"/>
      <p:bldP spid="16" grpId="0"/>
      <p:bldP spid="17" grpId="0" animBg="1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300"/>
          <p:cNvSpPr/>
          <p:nvPr/>
        </p:nvSpPr>
        <p:spPr>
          <a:xfrm rot="-1380000">
            <a:off x="2617496" y="2850086"/>
            <a:ext cx="1363663" cy="325437"/>
          </a:xfrm>
          <a:prstGeom prst="rightArrow">
            <a:avLst>
              <a:gd name="adj1" fmla="val 50000"/>
              <a:gd name="adj2" fmla="val 97888"/>
            </a:avLst>
          </a:prstGeom>
          <a:solidFill>
            <a:srgbClr val="C00000"/>
          </a:solidFill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右箭头 303"/>
          <p:cNvSpPr/>
          <p:nvPr/>
        </p:nvSpPr>
        <p:spPr>
          <a:xfrm rot="1380000" flipV="1">
            <a:off x="5606759" y="2842148"/>
            <a:ext cx="1363662" cy="325438"/>
          </a:xfrm>
          <a:prstGeom prst="rightArrow">
            <a:avLst>
              <a:gd name="adj1" fmla="val 50000"/>
              <a:gd name="adj2" fmla="val 97888"/>
            </a:avLst>
          </a:prstGeom>
          <a:solidFill>
            <a:srgbClr val="C00000"/>
          </a:solidFill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右箭头 305"/>
          <p:cNvSpPr/>
          <p:nvPr/>
        </p:nvSpPr>
        <p:spPr>
          <a:xfrm rot="-1380000">
            <a:off x="8451559" y="2850086"/>
            <a:ext cx="1363662" cy="325437"/>
          </a:xfrm>
          <a:prstGeom prst="rightArrow">
            <a:avLst>
              <a:gd name="adj1" fmla="val 50000"/>
              <a:gd name="adj2" fmla="val 97888"/>
            </a:avLst>
          </a:prstGeom>
          <a:solidFill>
            <a:srgbClr val="C00000"/>
          </a:solidFill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28396" y="1262586"/>
            <a:ext cx="1804988" cy="1397020"/>
            <a:chOff x="0" y="0"/>
            <a:chExt cx="1805285" cy="1396584"/>
          </a:xfrm>
        </p:grpSpPr>
        <p:sp>
          <p:nvSpPr>
            <p:cNvPr id="615" name="文本框 309"/>
            <p:cNvSpPr txBox="1"/>
            <p:nvPr/>
          </p:nvSpPr>
          <p:spPr>
            <a:xfrm>
              <a:off x="40868" y="0"/>
              <a:ext cx="1723549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zh-CN" sz="2000" dirty="0">
                  <a:solidFill>
                    <a:schemeClr val="bg1"/>
                  </a:solidFill>
                </a:rPr>
                <a:t>输入文字信息</a:t>
              </a:r>
            </a:p>
          </p:txBody>
        </p:sp>
        <p:sp>
          <p:nvSpPr>
            <p:cNvPr id="616" name="矩形 615"/>
            <p:cNvSpPr/>
            <p:nvPr/>
          </p:nvSpPr>
          <p:spPr>
            <a:xfrm>
              <a:off x="0" y="442774"/>
              <a:ext cx="1805285" cy="9538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在此处添加详细描述文本，尽量与标题文本语言风格相符合，语言描述尽量简洁</a:t>
              </a:r>
              <a:endParaRPr lang="zh-CN" altLang="en-US" sz="1400" dirty="0">
                <a:solidFill>
                  <a:srgbClr val="FDE7C6"/>
                </a:solidFill>
              </a:endParaRPr>
            </a:p>
          </p:txBody>
        </p:sp>
      </p:grpSp>
      <p:sp>
        <p:nvSpPr>
          <p:cNvPr id="613" name="文本框 313"/>
          <p:cNvSpPr txBox="1"/>
          <p:nvPr/>
        </p:nvSpPr>
        <p:spPr>
          <a:xfrm>
            <a:off x="3841081" y="3342211"/>
            <a:ext cx="1724781" cy="400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zh-CN" sz="2000" dirty="0">
                <a:solidFill>
                  <a:schemeClr val="bg1"/>
                </a:solidFill>
              </a:rPr>
              <a:t>输入文字信息</a:t>
            </a:r>
          </a:p>
        </p:txBody>
      </p:sp>
      <p:sp>
        <p:nvSpPr>
          <p:cNvPr id="611" name="文本框 316"/>
          <p:cNvSpPr txBox="1"/>
          <p:nvPr/>
        </p:nvSpPr>
        <p:spPr>
          <a:xfrm>
            <a:off x="6816020" y="1262586"/>
            <a:ext cx="1723264" cy="400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zh-CN" sz="2000" dirty="0">
                <a:solidFill>
                  <a:schemeClr val="bg1"/>
                </a:solidFill>
              </a:rPr>
              <a:t>输入文字信息</a:t>
            </a:r>
          </a:p>
        </p:txBody>
      </p:sp>
      <p:sp>
        <p:nvSpPr>
          <p:cNvPr id="609" name="文本框 319"/>
          <p:cNvSpPr txBox="1"/>
          <p:nvPr/>
        </p:nvSpPr>
        <p:spPr>
          <a:xfrm>
            <a:off x="9633832" y="3342211"/>
            <a:ext cx="1723265" cy="400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zh-CN" sz="2000" dirty="0">
                <a:solidFill>
                  <a:schemeClr val="bg1"/>
                </a:solidFill>
              </a:rPr>
              <a:t>输入文字信息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882295" y="2745312"/>
            <a:ext cx="1895857" cy="1821113"/>
            <a:chOff x="-64" y="0"/>
            <a:chExt cx="1895864" cy="1821678"/>
          </a:xfrm>
        </p:grpSpPr>
        <p:grpSp>
          <p:nvGrpSpPr>
            <p:cNvPr id="460" name="组合 459"/>
            <p:cNvGrpSpPr/>
            <p:nvPr/>
          </p:nvGrpSpPr>
          <p:grpSpPr>
            <a:xfrm>
              <a:off x="-64" y="0"/>
              <a:ext cx="1895864" cy="1821678"/>
              <a:chOff x="-64" y="0"/>
              <a:chExt cx="1895864" cy="1821678"/>
            </a:xfrm>
          </p:grpSpPr>
          <p:grpSp>
            <p:nvGrpSpPr>
              <p:cNvPr id="462" name="组合 461"/>
              <p:cNvGrpSpPr/>
              <p:nvPr/>
            </p:nvGrpSpPr>
            <p:grpSpPr>
              <a:xfrm>
                <a:off x="-64" y="0"/>
                <a:ext cx="1895864" cy="1821678"/>
                <a:chOff x="-69" y="0"/>
                <a:chExt cx="2051931" cy="1971641"/>
              </a:xfrm>
            </p:grpSpPr>
            <p:pic>
              <p:nvPicPr>
                <p:cNvPr id="464" name="图片 463"/>
                <p:cNvPicPr>
                  <a:picLocks noChangeAspect="1"/>
                </p:cNvPicPr>
                <p:nvPr/>
              </p:nvPicPr>
              <p:blipFill>
                <a:blip r:embed="rId4" cstate="screen"/>
                <a:stretch>
                  <a:fillRect/>
                </a:stretch>
              </p:blipFill>
              <p:spPr>
                <a:xfrm rot="2128440" flipV="1">
                  <a:off x="1050130" y="214078"/>
                  <a:ext cx="355169" cy="38605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465" name="椭圆 464"/>
                <p:cNvSpPr/>
                <p:nvPr/>
              </p:nvSpPr>
              <p:spPr>
                <a:xfrm rot="10800000">
                  <a:off x="804113" y="579207"/>
                  <a:ext cx="810986" cy="8112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466" name="椭圆 40"/>
                <p:cNvGrpSpPr/>
                <p:nvPr/>
              </p:nvGrpSpPr>
              <p:grpSpPr>
                <a:xfrm>
                  <a:off x="930228" y="810064"/>
                  <a:ext cx="1062254" cy="1055979"/>
                  <a:chOff x="0" y="0"/>
                  <a:chExt cx="981456" cy="975360"/>
                </a:xfrm>
              </p:grpSpPr>
              <p:pic>
                <p:nvPicPr>
                  <p:cNvPr id="607" name="椭圆 40"/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981456" cy="97536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608" name="Text Box 24"/>
                  <p:cNvSpPr txBox="1"/>
                  <p:nvPr/>
                </p:nvSpPr>
                <p:spPr>
                  <a:xfrm rot="10800000">
                    <a:off x="145523" y="142556"/>
                    <a:ext cx="691377" cy="69116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67" name="椭圆 41"/>
                <p:cNvGrpSpPr/>
                <p:nvPr/>
              </p:nvGrpSpPr>
              <p:grpSpPr>
                <a:xfrm>
                  <a:off x="943423" y="711066"/>
                  <a:ext cx="197936" cy="197996"/>
                  <a:chOff x="0" y="0"/>
                  <a:chExt cx="182880" cy="182880"/>
                </a:xfrm>
              </p:grpSpPr>
              <p:pic>
                <p:nvPicPr>
                  <p:cNvPr id="605" name="椭圆 41"/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0" y="0"/>
                    <a:ext cx="182880" cy="1828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606" name="Text Box 27"/>
                  <p:cNvSpPr txBox="1"/>
                  <p:nvPr/>
                </p:nvSpPr>
                <p:spPr>
                  <a:xfrm rot="10800000">
                    <a:off x="28171" y="26077"/>
                    <a:ext cx="129305" cy="12926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68" name="椭圆 42"/>
                <p:cNvGrpSpPr/>
                <p:nvPr/>
              </p:nvGrpSpPr>
              <p:grpSpPr>
                <a:xfrm>
                  <a:off x="527759" y="1067459"/>
                  <a:ext cx="903906" cy="904182"/>
                  <a:chOff x="0" y="0"/>
                  <a:chExt cx="835152" cy="835152"/>
                </a:xfrm>
              </p:grpSpPr>
              <p:pic>
                <p:nvPicPr>
                  <p:cNvPr id="603" name="椭圆 42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0" y="0"/>
                    <a:ext cx="835152" cy="8351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604" name="Text Box 30"/>
                  <p:cNvSpPr txBox="1"/>
                  <p:nvPr/>
                </p:nvSpPr>
                <p:spPr>
                  <a:xfrm rot="-3434205">
                    <a:off x="124872" y="126360"/>
                    <a:ext cx="586896" cy="58707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69" name="椭圆 43"/>
                <p:cNvGrpSpPr/>
                <p:nvPr/>
              </p:nvGrpSpPr>
              <p:grpSpPr>
                <a:xfrm>
                  <a:off x="59311" y="915662"/>
                  <a:ext cx="138555" cy="138597"/>
                  <a:chOff x="0" y="0"/>
                  <a:chExt cx="128016" cy="128016"/>
                </a:xfrm>
              </p:grpSpPr>
              <p:pic>
                <p:nvPicPr>
                  <p:cNvPr id="601" name="椭圆 43"/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0" y="0"/>
                    <a:ext cx="128016" cy="12801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602" name="Text Box 33"/>
                  <p:cNvSpPr txBox="1"/>
                  <p:nvPr/>
                </p:nvSpPr>
                <p:spPr>
                  <a:xfrm rot="10800000">
                    <a:off x="18449" y="19176"/>
                    <a:ext cx="91728" cy="917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70" name="椭圆 44"/>
                <p:cNvGrpSpPr/>
                <p:nvPr/>
              </p:nvGrpSpPr>
              <p:grpSpPr>
                <a:xfrm>
                  <a:off x="494770" y="816664"/>
                  <a:ext cx="204533" cy="204596"/>
                  <a:chOff x="0" y="0"/>
                  <a:chExt cx="188976" cy="188976"/>
                </a:xfrm>
              </p:grpSpPr>
              <p:pic>
                <p:nvPicPr>
                  <p:cNvPr id="599" name="椭圆 44"/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0" y="0"/>
                    <a:ext cx="188976" cy="1889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600" name="Text Box 36"/>
                  <p:cNvSpPr txBox="1"/>
                  <p:nvPr/>
                </p:nvSpPr>
                <p:spPr>
                  <a:xfrm rot="891223">
                    <a:off x="29444" y="27920"/>
                    <a:ext cx="129305" cy="12926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71" name="椭圆 45"/>
                <p:cNvGrpSpPr/>
                <p:nvPr/>
              </p:nvGrpSpPr>
              <p:grpSpPr>
                <a:xfrm>
                  <a:off x="752086" y="1364453"/>
                  <a:ext cx="145153" cy="145197"/>
                  <a:chOff x="0" y="0"/>
                  <a:chExt cx="134112" cy="134112"/>
                </a:xfrm>
              </p:grpSpPr>
              <p:pic>
                <p:nvPicPr>
                  <p:cNvPr id="597" name="椭圆 45"/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0" y="0"/>
                    <a:ext cx="134112" cy="1341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98" name="Text Box 39"/>
                  <p:cNvSpPr txBox="1"/>
                  <p:nvPr/>
                </p:nvSpPr>
                <p:spPr>
                  <a:xfrm rot="891223">
                    <a:off x="21393" y="19452"/>
                    <a:ext cx="91728" cy="917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72" name="椭圆 46"/>
                <p:cNvGrpSpPr/>
                <p:nvPr/>
              </p:nvGrpSpPr>
              <p:grpSpPr>
                <a:xfrm>
                  <a:off x="435389" y="546070"/>
                  <a:ext cx="343088" cy="336593"/>
                  <a:chOff x="0" y="0"/>
                  <a:chExt cx="316992" cy="310896"/>
                </a:xfrm>
              </p:grpSpPr>
              <p:pic>
                <p:nvPicPr>
                  <p:cNvPr id="595" name="椭圆 46"/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0" y="0"/>
                    <a:ext cx="316992" cy="3108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96" name="Text Box 42"/>
                  <p:cNvSpPr txBox="1"/>
                  <p:nvPr/>
                </p:nvSpPr>
                <p:spPr>
                  <a:xfrm rot="-3434205">
                    <a:off x="47872" y="46250"/>
                    <a:ext cx="218801" cy="21886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73" name="椭圆 47"/>
                <p:cNvGrpSpPr/>
                <p:nvPr/>
              </p:nvGrpSpPr>
              <p:grpSpPr>
                <a:xfrm>
                  <a:off x="554150" y="1192857"/>
                  <a:ext cx="508034" cy="508190"/>
                  <a:chOff x="0" y="0"/>
                  <a:chExt cx="469392" cy="469392"/>
                </a:xfrm>
              </p:grpSpPr>
              <p:pic>
                <p:nvPicPr>
                  <p:cNvPr id="593" name="椭圆 47"/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0" y="0"/>
                    <a:ext cx="469392" cy="4693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94" name="Text Box 45"/>
                  <p:cNvSpPr txBox="1"/>
                  <p:nvPr/>
                </p:nvSpPr>
                <p:spPr>
                  <a:xfrm rot="10800000">
                    <a:off x="66782" y="70272"/>
                    <a:ext cx="331209" cy="33110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74" name="椭圆 48"/>
                <p:cNvGrpSpPr/>
                <p:nvPr/>
              </p:nvGrpSpPr>
              <p:grpSpPr>
                <a:xfrm>
                  <a:off x="890641" y="1258855"/>
                  <a:ext cx="283708" cy="290394"/>
                  <a:chOff x="0" y="0"/>
                  <a:chExt cx="262128" cy="268224"/>
                </a:xfrm>
              </p:grpSpPr>
              <p:pic>
                <p:nvPicPr>
                  <p:cNvPr id="591" name="椭圆 48"/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0" y="0"/>
                    <a:ext cx="262128" cy="26822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92" name="Text Box 48"/>
                  <p:cNvSpPr txBox="1"/>
                  <p:nvPr/>
                </p:nvSpPr>
                <p:spPr>
                  <a:xfrm rot="9822440">
                    <a:off x="38711" y="43124"/>
                    <a:ext cx="182831" cy="18277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75" name="椭圆 49"/>
                <p:cNvGrpSpPr/>
                <p:nvPr/>
              </p:nvGrpSpPr>
              <p:grpSpPr>
                <a:xfrm>
                  <a:off x="791673" y="968461"/>
                  <a:ext cx="818133" cy="818384"/>
                  <a:chOff x="0" y="0"/>
                  <a:chExt cx="755904" cy="755904"/>
                </a:xfrm>
              </p:grpSpPr>
              <p:pic>
                <p:nvPicPr>
                  <p:cNvPr id="589" name="椭圆 49"/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0" y="0"/>
                    <a:ext cx="755904" cy="75590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90" name="Text Box 51"/>
                  <p:cNvSpPr txBox="1"/>
                  <p:nvPr/>
                </p:nvSpPr>
                <p:spPr>
                  <a:xfrm rot="10800000">
                    <a:off x="112693" y="111615"/>
                    <a:ext cx="533240" cy="53307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76" name="椭圆 50"/>
                <p:cNvGrpSpPr/>
                <p:nvPr/>
              </p:nvGrpSpPr>
              <p:grpSpPr>
                <a:xfrm>
                  <a:off x="653118" y="968461"/>
                  <a:ext cx="607002" cy="607188"/>
                  <a:chOff x="0" y="0"/>
                  <a:chExt cx="560832" cy="560832"/>
                </a:xfrm>
              </p:grpSpPr>
              <p:pic>
                <p:nvPicPr>
                  <p:cNvPr id="587" name="椭圆 50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0" y="0"/>
                    <a:ext cx="560832" cy="56083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88" name="Text Box 54"/>
                  <p:cNvSpPr txBox="1"/>
                  <p:nvPr/>
                </p:nvSpPr>
                <p:spPr>
                  <a:xfrm rot="10800000">
                    <a:off x="80445" y="80726"/>
                    <a:ext cx="398475" cy="3983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77" name="椭圆 51"/>
                <p:cNvGrpSpPr/>
                <p:nvPr/>
              </p:nvGrpSpPr>
              <p:grpSpPr>
                <a:xfrm>
                  <a:off x="395802" y="704467"/>
                  <a:ext cx="349686" cy="349793"/>
                  <a:chOff x="0" y="0"/>
                  <a:chExt cx="323088" cy="323088"/>
                </a:xfrm>
              </p:grpSpPr>
              <p:pic>
                <p:nvPicPr>
                  <p:cNvPr id="585" name="椭圆 51"/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0" y="0"/>
                    <a:ext cx="323088" cy="3230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86" name="Text Box 57"/>
                  <p:cNvSpPr txBox="1"/>
                  <p:nvPr/>
                </p:nvSpPr>
                <p:spPr>
                  <a:xfrm rot="10800000">
                    <a:off x="48976" y="49221"/>
                    <a:ext cx="226610" cy="22654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78" name="椭圆 52"/>
                <p:cNvGrpSpPr/>
                <p:nvPr/>
              </p:nvGrpSpPr>
              <p:grpSpPr>
                <a:xfrm>
                  <a:off x="824662" y="697867"/>
                  <a:ext cx="679579" cy="679786"/>
                  <a:chOff x="0" y="0"/>
                  <a:chExt cx="627888" cy="627888"/>
                </a:xfrm>
              </p:grpSpPr>
              <p:pic>
                <p:nvPicPr>
                  <p:cNvPr id="583" name="椭圆 52"/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0" y="0"/>
                    <a:ext cx="627888" cy="6278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84" name="Text Box 60"/>
                  <p:cNvSpPr txBox="1"/>
                  <p:nvPr/>
                </p:nvSpPr>
                <p:spPr>
                  <a:xfrm rot="10800000">
                    <a:off x="92017" y="89585"/>
                    <a:ext cx="446247" cy="44611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79" name="椭圆 53"/>
                <p:cNvGrpSpPr/>
                <p:nvPr/>
              </p:nvGrpSpPr>
              <p:grpSpPr>
                <a:xfrm>
                  <a:off x="778477" y="183077"/>
                  <a:ext cx="356284" cy="356393"/>
                  <a:chOff x="0" y="0"/>
                  <a:chExt cx="329184" cy="329184"/>
                </a:xfrm>
              </p:grpSpPr>
              <p:pic>
                <p:nvPicPr>
                  <p:cNvPr id="581" name="椭圆 53"/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0" y="0"/>
                    <a:ext cx="329184" cy="32918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82" name="Text Box 63"/>
                  <p:cNvSpPr txBox="1"/>
                  <p:nvPr/>
                </p:nvSpPr>
                <p:spPr>
                  <a:xfrm rot="-6112846">
                    <a:off x="50268" y="51729"/>
                    <a:ext cx="226542" cy="22661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80" name="椭圆 54"/>
                <p:cNvGrpSpPr/>
                <p:nvPr/>
              </p:nvGrpSpPr>
              <p:grpSpPr>
                <a:xfrm>
                  <a:off x="441987" y="598869"/>
                  <a:ext cx="910503" cy="910782"/>
                  <a:chOff x="0" y="0"/>
                  <a:chExt cx="841248" cy="841248"/>
                </a:xfrm>
              </p:grpSpPr>
              <p:pic>
                <p:nvPicPr>
                  <p:cNvPr id="579" name="椭圆 54"/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0" y="0"/>
                    <a:ext cx="841248" cy="84124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80" name="Text Box 66"/>
                  <p:cNvSpPr txBox="1"/>
                  <p:nvPr/>
                </p:nvSpPr>
                <p:spPr>
                  <a:xfrm rot="-3434205">
                    <a:off x="126941" y="126678"/>
                    <a:ext cx="586896" cy="58707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81" name="椭圆 55"/>
                <p:cNvGrpSpPr/>
                <p:nvPr/>
              </p:nvGrpSpPr>
              <p:grpSpPr>
                <a:xfrm>
                  <a:off x="-69" y="823264"/>
                  <a:ext cx="903906" cy="904182"/>
                  <a:chOff x="0" y="0"/>
                  <a:chExt cx="835152" cy="835152"/>
                </a:xfrm>
              </p:grpSpPr>
              <p:pic>
                <p:nvPicPr>
                  <p:cNvPr id="577" name="椭圆 55"/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0" y="0"/>
                    <a:ext cx="835152" cy="8351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78" name="Text Box 69"/>
                  <p:cNvSpPr txBox="1"/>
                  <p:nvPr/>
                </p:nvSpPr>
                <p:spPr>
                  <a:xfrm rot="2191815">
                    <a:off x="121651" y="121702"/>
                    <a:ext cx="587077" cy="5868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82" name="椭圆 56"/>
                <p:cNvGrpSpPr/>
                <p:nvPr/>
              </p:nvGrpSpPr>
              <p:grpSpPr>
                <a:xfrm>
                  <a:off x="494770" y="235876"/>
                  <a:ext cx="343088" cy="343193"/>
                  <a:chOff x="0" y="0"/>
                  <a:chExt cx="316992" cy="316992"/>
                </a:xfrm>
              </p:grpSpPr>
              <p:pic>
                <p:nvPicPr>
                  <p:cNvPr id="575" name="椭圆 56"/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0" y="0"/>
                    <a:ext cx="316992" cy="3169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76" name="Text Box 72"/>
                  <p:cNvSpPr txBox="1"/>
                  <p:nvPr/>
                </p:nvSpPr>
                <p:spPr>
                  <a:xfrm rot="-3434205">
                    <a:off x="49847" y="49943"/>
                    <a:ext cx="218801" cy="21886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83" name="椭圆 57"/>
                <p:cNvGrpSpPr/>
                <p:nvPr/>
              </p:nvGrpSpPr>
              <p:grpSpPr>
                <a:xfrm>
                  <a:off x="527759" y="163277"/>
                  <a:ext cx="435458" cy="435591"/>
                  <a:chOff x="0" y="0"/>
                  <a:chExt cx="402336" cy="402336"/>
                </a:xfrm>
              </p:grpSpPr>
              <p:pic>
                <p:nvPicPr>
                  <p:cNvPr id="573" name="椭圆 57"/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0" y="0"/>
                    <a:ext cx="402336" cy="4023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74" name="Text Box 75"/>
                  <p:cNvSpPr txBox="1"/>
                  <p:nvPr/>
                </p:nvSpPr>
                <p:spPr>
                  <a:xfrm rot="-3434205">
                    <a:off x="63381" y="62129"/>
                    <a:ext cx="278589" cy="27867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84" name="椭圆 58"/>
                <p:cNvGrpSpPr/>
                <p:nvPr/>
              </p:nvGrpSpPr>
              <p:grpSpPr>
                <a:xfrm>
                  <a:off x="158279" y="1054259"/>
                  <a:ext cx="666383" cy="666587"/>
                  <a:chOff x="0" y="0"/>
                  <a:chExt cx="615696" cy="615696"/>
                </a:xfrm>
              </p:grpSpPr>
              <p:pic>
                <p:nvPicPr>
                  <p:cNvPr id="571" name="椭圆 58"/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0" y="0"/>
                    <a:ext cx="615696" cy="6156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72" name="Text Box 78"/>
                  <p:cNvSpPr txBox="1"/>
                  <p:nvPr/>
                </p:nvSpPr>
                <p:spPr>
                  <a:xfrm rot="5135286">
                    <a:off x="93469" y="94809"/>
                    <a:ext cx="430086" cy="43021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85" name="椭圆 59"/>
                <p:cNvGrpSpPr/>
                <p:nvPr/>
              </p:nvGrpSpPr>
              <p:grpSpPr>
                <a:xfrm>
                  <a:off x="1075380" y="1410652"/>
                  <a:ext cx="494839" cy="494990"/>
                  <a:chOff x="0" y="0"/>
                  <a:chExt cx="457200" cy="457200"/>
                </a:xfrm>
              </p:grpSpPr>
              <p:pic>
                <p:nvPicPr>
                  <p:cNvPr id="569" name="椭圆 59"/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0" y="0"/>
                    <a:ext cx="457200" cy="4572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70" name="Text Box 81"/>
                  <p:cNvSpPr txBox="1"/>
                  <p:nvPr/>
                </p:nvSpPr>
                <p:spPr>
                  <a:xfrm rot="5135286">
                    <a:off x="68066" y="69182"/>
                    <a:ext cx="321393" cy="32149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86" name="椭圆 60"/>
                <p:cNvGrpSpPr/>
                <p:nvPr/>
              </p:nvGrpSpPr>
              <p:grpSpPr>
                <a:xfrm>
                  <a:off x="560748" y="711066"/>
                  <a:ext cx="389273" cy="389392"/>
                  <a:chOff x="0" y="0"/>
                  <a:chExt cx="359664" cy="359664"/>
                </a:xfrm>
              </p:grpSpPr>
              <p:pic>
                <p:nvPicPr>
                  <p:cNvPr id="567" name="椭圆 60"/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0" y="0"/>
                    <a:ext cx="359664" cy="35966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68" name="Text Box 84"/>
                  <p:cNvSpPr txBox="1"/>
                  <p:nvPr/>
                </p:nvSpPr>
                <p:spPr>
                  <a:xfrm rot="10471189">
                    <a:off x="57579" y="54771"/>
                    <a:ext cx="249159" cy="24908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87" name="椭圆 61"/>
                <p:cNvGrpSpPr/>
                <p:nvPr/>
              </p:nvGrpSpPr>
              <p:grpSpPr>
                <a:xfrm>
                  <a:off x="395802" y="110478"/>
                  <a:ext cx="560817" cy="554389"/>
                  <a:chOff x="0" y="0"/>
                  <a:chExt cx="518160" cy="512064"/>
                </a:xfrm>
              </p:grpSpPr>
              <p:pic>
                <p:nvPicPr>
                  <p:cNvPr id="565" name="椭圆 61"/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0" y="0"/>
                    <a:ext cx="518160" cy="51206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66" name="Text Box 87"/>
                  <p:cNvSpPr txBox="1"/>
                  <p:nvPr/>
                </p:nvSpPr>
                <p:spPr>
                  <a:xfrm rot="5135286">
                    <a:off x="79774" y="76608"/>
                    <a:ext cx="359924" cy="36003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88" name="椭圆 62"/>
                <p:cNvGrpSpPr/>
                <p:nvPr/>
              </p:nvGrpSpPr>
              <p:grpSpPr>
                <a:xfrm>
                  <a:off x="428791" y="539470"/>
                  <a:ext cx="930297" cy="930581"/>
                  <a:chOff x="0" y="0"/>
                  <a:chExt cx="859536" cy="859536"/>
                </a:xfrm>
              </p:grpSpPr>
              <p:pic>
                <p:nvPicPr>
                  <p:cNvPr id="563" name="椭圆 62"/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0" y="0"/>
                    <a:ext cx="859536" cy="8595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64" name="Text Box 90"/>
                  <p:cNvSpPr txBox="1"/>
                  <p:nvPr/>
                </p:nvSpPr>
                <p:spPr>
                  <a:xfrm rot="1966024">
                    <a:off x="125719" y="127171"/>
                    <a:ext cx="605799" cy="60561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489" name="图片 488"/>
                <p:cNvPicPr>
                  <a:picLocks noChangeAspect="1"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 rot="10800000">
                  <a:off x="750464" y="821977"/>
                  <a:ext cx="798558" cy="86799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90" name="图片 489"/>
                <p:cNvPicPr>
                  <a:picLocks noChangeAspect="1"/>
                </p:cNvPicPr>
                <p:nvPr/>
              </p:nvPicPr>
              <p:blipFill>
                <a:blip r:embed="rId29" cstate="screen"/>
                <a:stretch>
                  <a:fillRect/>
                </a:stretch>
              </p:blipFill>
              <p:spPr>
                <a:xfrm rot="10800000">
                  <a:off x="787971" y="0"/>
                  <a:ext cx="440161" cy="47843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491" name="椭圆 490"/>
                <p:cNvSpPr>
                  <a:spLocks noChangeArrowheads="1"/>
                </p:cNvSpPr>
                <p:nvPr/>
              </p:nvSpPr>
              <p:spPr bwMode="auto">
                <a:xfrm rot="10800000">
                  <a:off x="886586" y="1517625"/>
                  <a:ext cx="336765" cy="3385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2" name="椭圆 491"/>
                <p:cNvSpPr>
                  <a:spLocks noChangeArrowheads="1"/>
                </p:cNvSpPr>
                <p:nvPr/>
              </p:nvSpPr>
              <p:spPr bwMode="auto">
                <a:xfrm rot="10800000">
                  <a:off x="908922" y="778578"/>
                  <a:ext cx="338484" cy="3385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3" name="椭圆 492"/>
                <p:cNvSpPr>
                  <a:spLocks noChangeArrowheads="1"/>
                </p:cNvSpPr>
                <p:nvPr/>
              </p:nvSpPr>
              <p:spPr bwMode="auto">
                <a:xfrm rot="10800000">
                  <a:off x="1006859" y="835296"/>
                  <a:ext cx="482811" cy="48295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4" name="椭圆 493"/>
                <p:cNvSpPr>
                  <a:spLocks noChangeArrowheads="1"/>
                </p:cNvSpPr>
                <p:nvPr/>
              </p:nvSpPr>
              <p:spPr bwMode="auto">
                <a:xfrm rot="10800000">
                  <a:off x="347074" y="1110290"/>
                  <a:ext cx="482811" cy="48295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5" name="椭圆 494"/>
                <p:cNvSpPr/>
                <p:nvPr/>
              </p:nvSpPr>
              <p:spPr>
                <a:xfrm rot="10800000">
                  <a:off x="687276" y="713266"/>
                  <a:ext cx="338483" cy="33858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6" name="椭圆 495"/>
                <p:cNvSpPr>
                  <a:spLocks noChangeArrowheads="1"/>
                </p:cNvSpPr>
                <p:nvPr/>
              </p:nvSpPr>
              <p:spPr bwMode="auto">
                <a:xfrm rot="10800000">
                  <a:off x="551539" y="804359"/>
                  <a:ext cx="577312" cy="5774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7" name="椭圆 496"/>
                <p:cNvSpPr>
                  <a:spLocks noChangeArrowheads="1"/>
                </p:cNvSpPr>
                <p:nvPr/>
              </p:nvSpPr>
              <p:spPr bwMode="auto">
                <a:xfrm rot="10800000">
                  <a:off x="857376" y="350618"/>
                  <a:ext cx="731949" cy="73217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498" name="椭圆 72"/>
                <p:cNvGrpSpPr/>
                <p:nvPr/>
              </p:nvGrpSpPr>
              <p:grpSpPr>
                <a:xfrm>
                  <a:off x="719096" y="427272"/>
                  <a:ext cx="1194211" cy="1194576"/>
                  <a:chOff x="0" y="0"/>
                  <a:chExt cx="1103376" cy="1103376"/>
                </a:xfrm>
              </p:grpSpPr>
              <p:pic>
                <p:nvPicPr>
                  <p:cNvPr id="561" name="椭圆 72"/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0" y="0"/>
                    <a:ext cx="1103376" cy="11033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62" name="Text Box 102"/>
                  <p:cNvSpPr txBox="1"/>
                  <p:nvPr/>
                </p:nvSpPr>
                <p:spPr>
                  <a:xfrm rot="6658391">
                    <a:off x="163080" y="165831"/>
                    <a:ext cx="775596" cy="77583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499" name="椭圆 498"/>
                <p:cNvSpPr>
                  <a:spLocks noChangeArrowheads="1"/>
                </p:cNvSpPr>
                <p:nvPr/>
              </p:nvSpPr>
              <p:spPr bwMode="auto">
                <a:xfrm rot="10800000">
                  <a:off x="340202" y="1606998"/>
                  <a:ext cx="202746" cy="20280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0" name="椭圆 499"/>
                <p:cNvSpPr/>
                <p:nvPr/>
              </p:nvSpPr>
              <p:spPr>
                <a:xfrm rot="3028440" flipV="1">
                  <a:off x="978436" y="956538"/>
                  <a:ext cx="476084" cy="47422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501" name="椭圆 75"/>
                <p:cNvGrpSpPr/>
                <p:nvPr/>
              </p:nvGrpSpPr>
              <p:grpSpPr>
                <a:xfrm>
                  <a:off x="1154555" y="526270"/>
                  <a:ext cx="626796" cy="626987"/>
                  <a:chOff x="0" y="0"/>
                  <a:chExt cx="579120" cy="579120"/>
                </a:xfrm>
              </p:grpSpPr>
              <p:pic>
                <p:nvPicPr>
                  <p:cNvPr id="559" name="椭圆 75"/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0" y="0"/>
                    <a:ext cx="579120" cy="57912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60" name="Text Box 107"/>
                  <p:cNvSpPr txBox="1"/>
                  <p:nvPr/>
                </p:nvSpPr>
                <p:spPr>
                  <a:xfrm rot="-7771559">
                    <a:off x="87984" y="86712"/>
                    <a:ext cx="405025" cy="40514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02" name="椭圆 76"/>
                <p:cNvGrpSpPr/>
                <p:nvPr/>
              </p:nvGrpSpPr>
              <p:grpSpPr>
                <a:xfrm>
                  <a:off x="969815" y="559269"/>
                  <a:ext cx="481643" cy="481790"/>
                  <a:chOff x="0" y="0"/>
                  <a:chExt cx="445008" cy="445008"/>
                </a:xfrm>
              </p:grpSpPr>
              <p:pic>
                <p:nvPicPr>
                  <p:cNvPr id="557" name="椭圆 76"/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0" y="0"/>
                    <a:ext cx="445008" cy="44500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58" name="Text Box 110"/>
                  <p:cNvSpPr txBox="1"/>
                  <p:nvPr/>
                </p:nvSpPr>
                <p:spPr>
                  <a:xfrm rot="-7771559">
                    <a:off x="65079" y="66247"/>
                    <a:ext cx="312383" cy="3124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03" name="椭圆 77"/>
                <p:cNvGrpSpPr/>
                <p:nvPr/>
              </p:nvGrpSpPr>
              <p:grpSpPr>
                <a:xfrm>
                  <a:off x="778477" y="724266"/>
                  <a:ext cx="369480" cy="362993"/>
                  <a:chOff x="0" y="0"/>
                  <a:chExt cx="341376" cy="335280"/>
                </a:xfrm>
              </p:grpSpPr>
              <p:pic>
                <p:nvPicPr>
                  <p:cNvPr id="555" name="椭圆 77"/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0" y="0"/>
                    <a:ext cx="341376" cy="3352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56" name="Text Box 113"/>
                  <p:cNvSpPr txBox="1"/>
                  <p:nvPr/>
                </p:nvSpPr>
                <p:spPr>
                  <a:xfrm rot="-7771559">
                    <a:off x="53690" y="51585"/>
                    <a:ext cx="233436" cy="23350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04" name="椭圆 78"/>
                <p:cNvGrpSpPr/>
                <p:nvPr/>
              </p:nvGrpSpPr>
              <p:grpSpPr>
                <a:xfrm>
                  <a:off x="474976" y="1192857"/>
                  <a:ext cx="211131" cy="211196"/>
                  <a:chOff x="0" y="0"/>
                  <a:chExt cx="195072" cy="195072"/>
                </a:xfrm>
              </p:grpSpPr>
              <p:pic>
                <p:nvPicPr>
                  <p:cNvPr id="553" name="椭圆 78"/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0" y="0"/>
                    <a:ext cx="195072" cy="1950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54" name="Text Box 116"/>
                  <p:cNvSpPr txBox="1"/>
                  <p:nvPr/>
                </p:nvSpPr>
                <p:spPr>
                  <a:xfrm rot="-7771559">
                    <a:off x="29298" y="30376"/>
                    <a:ext cx="132756" cy="13279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05" name="椭圆 79"/>
                <p:cNvGrpSpPr/>
                <p:nvPr/>
              </p:nvGrpSpPr>
              <p:grpSpPr>
                <a:xfrm>
                  <a:off x="969815" y="935462"/>
                  <a:ext cx="409067" cy="409192"/>
                  <a:chOff x="0" y="0"/>
                  <a:chExt cx="377952" cy="377952"/>
                </a:xfrm>
              </p:grpSpPr>
              <p:pic>
                <p:nvPicPr>
                  <p:cNvPr id="551" name="椭圆 79"/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0" y="0"/>
                    <a:ext cx="377952" cy="3779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52" name="Text Box 119"/>
                  <p:cNvSpPr txBox="1"/>
                  <p:nvPr/>
                </p:nvSpPr>
                <p:spPr>
                  <a:xfrm rot="-7771559">
                    <a:off x="56866" y="59713"/>
                    <a:ext cx="261423" cy="26150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06" name="椭圆 80"/>
                <p:cNvGrpSpPr/>
                <p:nvPr/>
              </p:nvGrpSpPr>
              <p:grpSpPr>
                <a:xfrm>
                  <a:off x="857651" y="433872"/>
                  <a:ext cx="211131" cy="211196"/>
                  <a:chOff x="0" y="0"/>
                  <a:chExt cx="195072" cy="195072"/>
                </a:xfrm>
              </p:grpSpPr>
              <p:pic>
                <p:nvPicPr>
                  <p:cNvPr id="549" name="椭圆 80"/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0" y="0"/>
                    <a:ext cx="195072" cy="1950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50" name="Text Box 122"/>
                  <p:cNvSpPr txBox="1"/>
                  <p:nvPr/>
                </p:nvSpPr>
                <p:spPr>
                  <a:xfrm rot="9141287">
                    <a:off x="30775" y="31285"/>
                    <a:ext cx="132793" cy="13275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07" name="椭圆 81"/>
                <p:cNvGrpSpPr/>
                <p:nvPr/>
              </p:nvGrpSpPr>
              <p:grpSpPr>
                <a:xfrm>
                  <a:off x="639922" y="856263"/>
                  <a:ext cx="527828" cy="534589"/>
                  <a:chOff x="0" y="0"/>
                  <a:chExt cx="487680" cy="493776"/>
                </a:xfrm>
              </p:grpSpPr>
              <p:pic>
                <p:nvPicPr>
                  <p:cNvPr id="547" name="椭圆 81"/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0" y="0"/>
                    <a:ext cx="487680" cy="4937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48" name="Text Box 125"/>
                  <p:cNvSpPr txBox="1"/>
                  <p:nvPr/>
                </p:nvSpPr>
                <p:spPr>
                  <a:xfrm rot="6462645">
                    <a:off x="72100" y="75466"/>
                    <a:ext cx="343921" cy="34402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08" name="椭圆 82"/>
                <p:cNvGrpSpPr/>
                <p:nvPr/>
              </p:nvGrpSpPr>
              <p:grpSpPr>
                <a:xfrm>
                  <a:off x="303432" y="592269"/>
                  <a:ext cx="389273" cy="389392"/>
                  <a:chOff x="0" y="0"/>
                  <a:chExt cx="359664" cy="359664"/>
                </a:xfrm>
              </p:grpSpPr>
              <p:pic>
                <p:nvPicPr>
                  <p:cNvPr id="545" name="椭圆 82"/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0" y="0"/>
                    <a:ext cx="359664" cy="35966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46" name="Text Box 128"/>
                  <p:cNvSpPr txBox="1"/>
                  <p:nvPr/>
                </p:nvSpPr>
                <p:spPr>
                  <a:xfrm rot="-2106846">
                    <a:off x="54898" y="54977"/>
                    <a:ext cx="252109" cy="25203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509" name="图片 508"/>
                <p:cNvPicPr>
                  <a:picLocks noChangeAspect="1"/>
                </p:cNvPicPr>
                <p:nvPr/>
              </p:nvPicPr>
              <p:blipFill>
                <a:blip r:embed="rId39" cstate="screen"/>
                <a:stretch>
                  <a:fillRect/>
                </a:stretch>
              </p:blipFill>
              <p:spPr>
                <a:xfrm rot="3028440" flipV="1">
                  <a:off x="922853" y="667719"/>
                  <a:ext cx="467957" cy="50864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10" name="图片 509"/>
                <p:cNvPicPr>
                  <a:picLocks noChangeAspect="1"/>
                </p:cNvPicPr>
                <p:nvPr/>
              </p:nvPicPr>
              <p:blipFill>
                <a:blip r:embed="rId40" cstate="screen"/>
                <a:stretch>
                  <a:fillRect/>
                </a:stretch>
              </p:blipFill>
              <p:spPr>
                <a:xfrm rot="3028440" flipV="1">
                  <a:off x="886173" y="507838"/>
                  <a:ext cx="257936" cy="28036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511" name="椭圆 510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986210" y="1130944"/>
                  <a:ext cx="199371" cy="19931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2" name="椭圆 511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868501" y="368706"/>
                  <a:ext cx="281869" cy="28350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3" name="椭圆 512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453558" y="684091"/>
                  <a:ext cx="283587" cy="28350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4" name="椭圆 513"/>
                <p:cNvSpPr/>
                <p:nvPr/>
              </p:nvSpPr>
              <p:spPr>
                <a:xfrm rot="3028440" flipV="1">
                  <a:off x="764565" y="1196255"/>
                  <a:ext cx="197652" cy="19759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5" name="椭圆 514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1016244" y="1246993"/>
                  <a:ext cx="427960" cy="42954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516" name="椭圆 90"/>
                <p:cNvGrpSpPr/>
                <p:nvPr/>
              </p:nvGrpSpPr>
              <p:grpSpPr>
                <a:xfrm>
                  <a:off x="989608" y="757265"/>
                  <a:ext cx="705970" cy="699586"/>
                  <a:chOff x="0" y="0"/>
                  <a:chExt cx="652272" cy="646176"/>
                </a:xfrm>
              </p:grpSpPr>
              <p:pic>
                <p:nvPicPr>
                  <p:cNvPr id="543" name="椭圆 90"/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0" y="0"/>
                    <a:ext cx="652272" cy="6461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44" name="Text Box 138"/>
                  <p:cNvSpPr txBox="1"/>
                  <p:nvPr/>
                </p:nvSpPr>
                <p:spPr>
                  <a:xfrm rot="-3629951">
                    <a:off x="97490" y="96277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17" name="椭圆 91"/>
                <p:cNvGrpSpPr/>
                <p:nvPr/>
              </p:nvGrpSpPr>
              <p:grpSpPr>
                <a:xfrm>
                  <a:off x="197866" y="334874"/>
                  <a:ext cx="626796" cy="626987"/>
                  <a:chOff x="0" y="0"/>
                  <a:chExt cx="579120" cy="579120"/>
                </a:xfrm>
              </p:grpSpPr>
              <p:pic>
                <p:nvPicPr>
                  <p:cNvPr id="541" name="椭圆 91"/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0" y="0"/>
                    <a:ext cx="579120" cy="57912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42" name="Text Box 141"/>
                  <p:cNvSpPr txBox="1"/>
                  <p:nvPr/>
                </p:nvSpPr>
                <p:spPr>
                  <a:xfrm rot="-7771559">
                    <a:off x="85562" y="87599"/>
                    <a:ext cx="405025" cy="40514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518" name="图片 517"/>
                <p:cNvPicPr>
                  <a:picLocks noChangeAspect="1"/>
                </p:cNvPicPr>
                <p:nvPr/>
              </p:nvPicPr>
              <p:blipFill>
                <a:blip r:embed="rId29" cstate="screen"/>
                <a:stretch>
                  <a:fillRect/>
                </a:stretch>
              </p:blipFill>
              <p:spPr>
                <a:xfrm rot="10800000">
                  <a:off x="1368650" y="247731"/>
                  <a:ext cx="440161" cy="47843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519" name="椭圆 93"/>
                <p:cNvGrpSpPr/>
                <p:nvPr/>
              </p:nvGrpSpPr>
              <p:grpSpPr>
                <a:xfrm>
                  <a:off x="1141359" y="460271"/>
                  <a:ext cx="910503" cy="904182"/>
                  <a:chOff x="0" y="0"/>
                  <a:chExt cx="841248" cy="835152"/>
                </a:xfrm>
              </p:grpSpPr>
              <p:pic>
                <p:nvPicPr>
                  <p:cNvPr id="539" name="椭圆 93"/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0" y="0"/>
                    <a:ext cx="841248" cy="8351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40" name="Text Box 145"/>
                  <p:cNvSpPr txBox="1"/>
                  <p:nvPr/>
                </p:nvSpPr>
                <p:spPr>
                  <a:xfrm rot="2191815">
                    <a:off x="127504" y="122825"/>
                    <a:ext cx="587077" cy="5868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20" name="椭圆 94"/>
                <p:cNvGrpSpPr/>
                <p:nvPr/>
              </p:nvGrpSpPr>
              <p:grpSpPr>
                <a:xfrm>
                  <a:off x="1306305" y="697867"/>
                  <a:ext cx="666383" cy="659987"/>
                  <a:chOff x="0" y="0"/>
                  <a:chExt cx="615696" cy="609600"/>
                </a:xfrm>
              </p:grpSpPr>
              <p:pic>
                <p:nvPicPr>
                  <p:cNvPr id="537" name="椭圆 94"/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0" y="0"/>
                    <a:ext cx="615696" cy="6096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38" name="Text Box 148"/>
                  <p:cNvSpPr txBox="1"/>
                  <p:nvPr/>
                </p:nvSpPr>
                <p:spPr>
                  <a:xfrm rot="5135286">
                    <a:off x="93226" y="89836"/>
                    <a:ext cx="430086" cy="43021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21" name="椭圆 95"/>
                <p:cNvGrpSpPr/>
                <p:nvPr/>
              </p:nvGrpSpPr>
              <p:grpSpPr>
                <a:xfrm>
                  <a:off x="1246924" y="1133458"/>
                  <a:ext cx="501437" cy="501590"/>
                  <a:chOff x="0" y="0"/>
                  <a:chExt cx="463296" cy="463296"/>
                </a:xfrm>
              </p:grpSpPr>
              <p:pic>
                <p:nvPicPr>
                  <p:cNvPr id="535" name="椭圆 95"/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0" y="0"/>
                    <a:ext cx="463296" cy="4632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36" name="Text Box 151"/>
                  <p:cNvSpPr txBox="1"/>
                  <p:nvPr/>
                </p:nvSpPr>
                <p:spPr>
                  <a:xfrm rot="5135286">
                    <a:off x="69836" y="71621"/>
                    <a:ext cx="321393" cy="32149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22" name="椭圆 96"/>
                <p:cNvGrpSpPr/>
                <p:nvPr/>
              </p:nvGrpSpPr>
              <p:grpSpPr>
                <a:xfrm>
                  <a:off x="1042391" y="869463"/>
                  <a:ext cx="705970" cy="706186"/>
                  <a:chOff x="0" y="0"/>
                  <a:chExt cx="652272" cy="652272"/>
                </a:xfrm>
              </p:grpSpPr>
              <p:pic>
                <p:nvPicPr>
                  <p:cNvPr id="533" name="椭圆 96"/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0" y="0"/>
                    <a:ext cx="652272" cy="6522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34" name="Text Box 154"/>
                  <p:cNvSpPr txBox="1"/>
                  <p:nvPr/>
                </p:nvSpPr>
                <p:spPr>
                  <a:xfrm rot="-3629951">
                    <a:off x="100339" y="100199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23" name="椭圆 97"/>
                <p:cNvGrpSpPr/>
                <p:nvPr/>
              </p:nvGrpSpPr>
              <p:grpSpPr>
                <a:xfrm>
                  <a:off x="1233729" y="757265"/>
                  <a:ext cx="705970" cy="699586"/>
                  <a:chOff x="0" y="0"/>
                  <a:chExt cx="652272" cy="646176"/>
                </a:xfrm>
              </p:grpSpPr>
              <p:pic>
                <p:nvPicPr>
                  <p:cNvPr id="531" name="椭圆 97"/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0" y="0"/>
                    <a:ext cx="652272" cy="6461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32" name="Text Box 157"/>
                  <p:cNvSpPr txBox="1"/>
                  <p:nvPr/>
                </p:nvSpPr>
                <p:spPr>
                  <a:xfrm rot="-3629951">
                    <a:off x="98876" y="95769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24" name="椭圆 98"/>
                <p:cNvGrpSpPr/>
                <p:nvPr/>
              </p:nvGrpSpPr>
              <p:grpSpPr>
                <a:xfrm>
                  <a:off x="1293109" y="869463"/>
                  <a:ext cx="699372" cy="706186"/>
                  <a:chOff x="0" y="0"/>
                  <a:chExt cx="646176" cy="652272"/>
                </a:xfrm>
              </p:grpSpPr>
              <p:pic>
                <p:nvPicPr>
                  <p:cNvPr id="529" name="椭圆 98"/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0" y="0"/>
                    <a:ext cx="646176" cy="6522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30" name="Text Box 160"/>
                  <p:cNvSpPr txBox="1"/>
                  <p:nvPr/>
                </p:nvSpPr>
                <p:spPr>
                  <a:xfrm rot="-3629951">
                    <a:off x="95628" y="99691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25" name="椭圆 99"/>
                <p:cNvGrpSpPr/>
                <p:nvPr/>
              </p:nvGrpSpPr>
              <p:grpSpPr>
                <a:xfrm>
                  <a:off x="1266718" y="394273"/>
                  <a:ext cx="211131" cy="204596"/>
                  <a:chOff x="0" y="0"/>
                  <a:chExt cx="195072" cy="188976"/>
                </a:xfrm>
              </p:grpSpPr>
              <p:pic>
                <p:nvPicPr>
                  <p:cNvPr id="527" name="椭圆 99"/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0" y="0"/>
                    <a:ext cx="195072" cy="1889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528" name="Text Box 163"/>
                  <p:cNvSpPr txBox="1"/>
                  <p:nvPr/>
                </p:nvSpPr>
                <p:spPr>
                  <a:xfrm rot="9141287">
                    <a:off x="29983" y="28399"/>
                    <a:ext cx="132793" cy="13275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526" name="椭圆 525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1276571" y="326598"/>
                  <a:ext cx="281869" cy="2817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463" name="任意多边形 36"/>
              <p:cNvSpPr/>
              <p:nvPr/>
            </p:nvSpPr>
            <p:spPr>
              <a:xfrm>
                <a:off x="255588" y="235023"/>
                <a:ext cx="1379543" cy="1379964"/>
              </a:xfrm>
              <a:custGeom>
                <a:avLst/>
                <a:gdLst/>
                <a:ahLst/>
                <a:cxnLst>
                  <a:cxn ang="0">
                    <a:pos x="689772" y="148203"/>
                  </a:cxn>
                  <a:cxn ang="0">
                    <a:pos x="1231385" y="689982"/>
                  </a:cxn>
                  <a:cxn ang="0">
                    <a:pos x="689772" y="1231761"/>
                  </a:cxn>
                  <a:cxn ang="0">
                    <a:pos x="148158" y="689982"/>
                  </a:cxn>
                  <a:cxn ang="0">
                    <a:pos x="689772" y="148203"/>
                  </a:cxn>
                  <a:cxn ang="0">
                    <a:pos x="689772" y="85268"/>
                  </a:cxn>
                  <a:cxn ang="0">
                    <a:pos x="85242" y="689982"/>
                  </a:cxn>
                  <a:cxn ang="0">
                    <a:pos x="689772" y="1294696"/>
                  </a:cxn>
                  <a:cxn ang="0">
                    <a:pos x="1294301" y="689982"/>
                  </a:cxn>
                  <a:cxn ang="0">
                    <a:pos x="689772" y="85268"/>
                  </a:cxn>
                  <a:cxn ang="0">
                    <a:pos x="689772" y="0"/>
                  </a:cxn>
                  <a:cxn ang="0">
                    <a:pos x="1379543" y="689982"/>
                  </a:cxn>
                  <a:cxn ang="0">
                    <a:pos x="689772" y="1379964"/>
                  </a:cxn>
                  <a:cxn ang="0">
                    <a:pos x="0" y="689982"/>
                  </a:cxn>
                  <a:cxn ang="0">
                    <a:pos x="689772" y="0"/>
                  </a:cxn>
                </a:cxnLst>
                <a:rect l="0" t="0" r="0" b="0"/>
                <a:pathLst>
                  <a:path w="986572" h="986570">
                    <a:moveTo>
                      <a:pt x="493286" y="105954"/>
                    </a:moveTo>
                    <a:cubicBezTo>
                      <a:pt x="707204" y="105954"/>
                      <a:pt x="880618" y="279368"/>
                      <a:pt x="880618" y="493285"/>
                    </a:cubicBezTo>
                    <a:cubicBezTo>
                      <a:pt x="880618" y="707202"/>
                      <a:pt x="707204" y="880616"/>
                      <a:pt x="493286" y="880616"/>
                    </a:cubicBezTo>
                    <a:cubicBezTo>
                      <a:pt x="279368" y="880616"/>
                      <a:pt x="105954" y="707202"/>
                      <a:pt x="105954" y="493285"/>
                    </a:cubicBezTo>
                    <a:cubicBezTo>
                      <a:pt x="105954" y="279368"/>
                      <a:pt x="279368" y="105954"/>
                      <a:pt x="493286" y="105954"/>
                    </a:cubicBezTo>
                    <a:close/>
                    <a:moveTo>
                      <a:pt x="493286" y="60960"/>
                    </a:moveTo>
                    <a:cubicBezTo>
                      <a:pt x="254519" y="60960"/>
                      <a:pt x="60960" y="254518"/>
                      <a:pt x="60960" y="493285"/>
                    </a:cubicBezTo>
                    <a:cubicBezTo>
                      <a:pt x="60960" y="732052"/>
                      <a:pt x="254519" y="925610"/>
                      <a:pt x="493286" y="925610"/>
                    </a:cubicBezTo>
                    <a:cubicBezTo>
                      <a:pt x="732053" y="925610"/>
                      <a:pt x="925612" y="732052"/>
                      <a:pt x="925612" y="493285"/>
                    </a:cubicBezTo>
                    <a:cubicBezTo>
                      <a:pt x="925612" y="254518"/>
                      <a:pt x="732053" y="60960"/>
                      <a:pt x="493286" y="60960"/>
                    </a:cubicBezTo>
                    <a:close/>
                    <a:moveTo>
                      <a:pt x="493286" y="0"/>
                    </a:moveTo>
                    <a:cubicBezTo>
                      <a:pt x="765720" y="0"/>
                      <a:pt x="986572" y="220851"/>
                      <a:pt x="986572" y="493285"/>
                    </a:cubicBezTo>
                    <a:cubicBezTo>
                      <a:pt x="986572" y="765719"/>
                      <a:pt x="765720" y="986570"/>
                      <a:pt x="493286" y="986570"/>
                    </a:cubicBezTo>
                    <a:cubicBezTo>
                      <a:pt x="220852" y="986570"/>
                      <a:pt x="0" y="765719"/>
                      <a:pt x="0" y="493285"/>
                    </a:cubicBezTo>
                    <a:cubicBezTo>
                      <a:pt x="0" y="220851"/>
                      <a:pt x="220852" y="0"/>
                      <a:pt x="493286" y="0"/>
                    </a:cubicBezTo>
                    <a:close/>
                  </a:path>
                </a:pathLst>
              </a:custGeom>
              <a:solidFill>
                <a:srgbClr val="C00000">
                  <a:alpha val="69019"/>
                </a:srgbClr>
              </a:solidFill>
              <a:ln w="9525"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pic>
          <p:nvPicPr>
            <p:cNvPr id="461" name="组合 321"/>
            <p:cNvPicPr/>
            <p:nvPr/>
          </p:nvPicPr>
          <p:blipFill>
            <a:blip r:embed="rId50"/>
            <a:stretch>
              <a:fillRect/>
            </a:stretch>
          </p:blipFill>
          <p:spPr>
            <a:xfrm>
              <a:off x="658306" y="626494"/>
              <a:ext cx="573026" cy="57320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" name="组合 9"/>
          <p:cNvGrpSpPr/>
          <p:nvPr/>
        </p:nvGrpSpPr>
        <p:grpSpPr>
          <a:xfrm>
            <a:off x="6752933" y="2737627"/>
            <a:ext cx="1792035" cy="1834896"/>
            <a:chOff x="-1" y="-4510"/>
            <a:chExt cx="1792130" cy="1835328"/>
          </a:xfrm>
        </p:grpSpPr>
        <p:grpSp>
          <p:nvGrpSpPr>
            <p:cNvPr id="311" name="组合 310"/>
            <p:cNvGrpSpPr/>
            <p:nvPr/>
          </p:nvGrpSpPr>
          <p:grpSpPr>
            <a:xfrm>
              <a:off x="-1" y="-4510"/>
              <a:ext cx="1792130" cy="1835328"/>
              <a:chOff x="-1" y="-4510"/>
              <a:chExt cx="1792130" cy="1835328"/>
            </a:xfrm>
          </p:grpSpPr>
          <p:grpSp>
            <p:nvGrpSpPr>
              <p:cNvPr id="313" name="组合 312"/>
              <p:cNvGrpSpPr/>
              <p:nvPr/>
            </p:nvGrpSpPr>
            <p:grpSpPr>
              <a:xfrm>
                <a:off x="-1" y="-4510"/>
                <a:ext cx="1792130" cy="1835328"/>
                <a:chOff x="-1" y="-4510"/>
                <a:chExt cx="1792130" cy="1835328"/>
              </a:xfrm>
            </p:grpSpPr>
            <p:pic>
              <p:nvPicPr>
                <p:cNvPr id="315" name="图片 314"/>
                <p:cNvPicPr>
                  <a:picLocks noChangeAspect="1"/>
                </p:cNvPicPr>
                <p:nvPr/>
              </p:nvPicPr>
              <p:blipFill>
                <a:blip r:embed="rId51" cstate="screen"/>
                <a:stretch>
                  <a:fillRect/>
                </a:stretch>
              </p:blipFill>
              <p:spPr>
                <a:xfrm rot="-4171559" flipV="1">
                  <a:off x="154247" y="742254"/>
                  <a:ext cx="328155" cy="35668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316" name="椭圆 315"/>
                <p:cNvSpPr/>
                <p:nvPr/>
              </p:nvSpPr>
              <p:spPr>
                <a:xfrm rot="4500000">
                  <a:off x="463507" y="424030"/>
                  <a:ext cx="749476" cy="74934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317" name="椭圆 173"/>
                <p:cNvGrpSpPr/>
                <p:nvPr/>
              </p:nvGrpSpPr>
              <p:grpSpPr>
                <a:xfrm>
                  <a:off x="603345" y="-4510"/>
                  <a:ext cx="981509" cy="987784"/>
                  <a:chOff x="0" y="0"/>
                  <a:chExt cx="981456" cy="987552"/>
                </a:xfrm>
              </p:grpSpPr>
              <p:pic>
                <p:nvPicPr>
                  <p:cNvPr id="458" name="椭圆 173"/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0" y="0"/>
                    <a:ext cx="981456" cy="9875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59" name="Text Box 174"/>
                  <p:cNvSpPr txBox="1"/>
                  <p:nvPr/>
                </p:nvSpPr>
                <p:spPr>
                  <a:xfrm rot="4500000">
                    <a:off x="144626" y="147601"/>
                    <a:ext cx="691216" cy="69134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18" name="椭圆 174"/>
                <p:cNvGrpSpPr/>
                <p:nvPr/>
              </p:nvGrpSpPr>
              <p:grpSpPr>
                <a:xfrm>
                  <a:off x="627731" y="891813"/>
                  <a:ext cx="188986" cy="189020"/>
                  <a:chOff x="0" y="0"/>
                  <a:chExt cx="188976" cy="188976"/>
                </a:xfrm>
              </p:grpSpPr>
              <p:pic>
                <p:nvPicPr>
                  <p:cNvPr id="456" name="椭圆 174"/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0" y="0"/>
                    <a:ext cx="188976" cy="1889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57" name="Text Box 177"/>
                  <p:cNvSpPr txBox="1"/>
                  <p:nvPr/>
                </p:nvSpPr>
                <p:spPr>
                  <a:xfrm rot="4500000">
                    <a:off x="28829" y="31998"/>
                    <a:ext cx="129274" cy="12929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19" name="椭圆 175"/>
                <p:cNvGrpSpPr/>
                <p:nvPr/>
              </p:nvGrpSpPr>
              <p:grpSpPr>
                <a:xfrm>
                  <a:off x="956932" y="458895"/>
                  <a:ext cx="835197" cy="835349"/>
                  <a:chOff x="0" y="0"/>
                  <a:chExt cx="835152" cy="835152"/>
                </a:xfrm>
              </p:grpSpPr>
              <p:pic>
                <p:nvPicPr>
                  <p:cNvPr id="454" name="椭圆 175"/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0" y="0"/>
                    <a:ext cx="835152" cy="8351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55" name="Text Box 180"/>
                  <p:cNvSpPr txBox="1"/>
                  <p:nvPr/>
                </p:nvSpPr>
                <p:spPr>
                  <a:xfrm rot="-9734205">
                    <a:off x="122017" y="122124"/>
                    <a:ext cx="587046" cy="5869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20" name="椭圆 176"/>
                <p:cNvGrpSpPr/>
                <p:nvPr/>
              </p:nvGrpSpPr>
              <p:grpSpPr>
                <a:xfrm>
                  <a:off x="1030088" y="1696674"/>
                  <a:ext cx="134119" cy="134144"/>
                  <a:chOff x="0" y="0"/>
                  <a:chExt cx="134112" cy="134112"/>
                </a:xfrm>
              </p:grpSpPr>
              <p:pic>
                <p:nvPicPr>
                  <p:cNvPr id="452" name="椭圆 176"/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0" y="0"/>
                    <a:ext cx="134112" cy="1341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53" name="Text Box 183"/>
                  <p:cNvSpPr txBox="1"/>
                  <p:nvPr/>
                </p:nvSpPr>
                <p:spPr>
                  <a:xfrm rot="4500000">
                    <a:off x="21835" y="20229"/>
                    <a:ext cx="91705" cy="9172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21" name="椭圆 177"/>
                <p:cNvGrpSpPr/>
                <p:nvPr/>
              </p:nvGrpSpPr>
              <p:grpSpPr>
                <a:xfrm>
                  <a:off x="828910" y="1269854"/>
                  <a:ext cx="188986" cy="189020"/>
                  <a:chOff x="0" y="0"/>
                  <a:chExt cx="188976" cy="188976"/>
                </a:xfrm>
              </p:grpSpPr>
              <p:pic>
                <p:nvPicPr>
                  <p:cNvPr id="450" name="椭圆 177"/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0" y="0"/>
                    <a:ext cx="188976" cy="1889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51" name="Text Box 186"/>
                  <p:cNvSpPr txBox="1"/>
                  <p:nvPr/>
                </p:nvSpPr>
                <p:spPr>
                  <a:xfrm rot="-5408778">
                    <a:off x="30631" y="27404"/>
                    <a:ext cx="129274" cy="12929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22" name="椭圆 178"/>
                <p:cNvGrpSpPr/>
                <p:nvPr/>
              </p:nvGrpSpPr>
              <p:grpSpPr>
                <a:xfrm>
                  <a:off x="1261749" y="964982"/>
                  <a:ext cx="140216" cy="140241"/>
                  <a:chOff x="0" y="0"/>
                  <a:chExt cx="140208" cy="140208"/>
                </a:xfrm>
              </p:grpSpPr>
              <p:pic>
                <p:nvPicPr>
                  <p:cNvPr id="448" name="椭圆 178"/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0" y="0"/>
                    <a:ext cx="140208" cy="14020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49" name="Text Box 189"/>
                  <p:cNvSpPr txBox="1"/>
                  <p:nvPr/>
                </p:nvSpPr>
                <p:spPr>
                  <a:xfrm rot="-5408778">
                    <a:off x="24541" y="23411"/>
                    <a:ext cx="91705" cy="9172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23" name="椭圆 179"/>
                <p:cNvGrpSpPr/>
                <p:nvPr/>
              </p:nvGrpSpPr>
              <p:grpSpPr>
                <a:xfrm>
                  <a:off x="585056" y="1245464"/>
                  <a:ext cx="317009" cy="317067"/>
                  <a:chOff x="0" y="0"/>
                  <a:chExt cx="316992" cy="316992"/>
                </a:xfrm>
              </p:grpSpPr>
              <p:pic>
                <p:nvPicPr>
                  <p:cNvPr id="446" name="椭圆 179"/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0" y="0"/>
                    <a:ext cx="316992" cy="3169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47" name="Text Box 192"/>
                  <p:cNvSpPr txBox="1"/>
                  <p:nvPr/>
                </p:nvSpPr>
                <p:spPr>
                  <a:xfrm rot="-9734205">
                    <a:off x="47046" y="47354"/>
                    <a:ext cx="218856" cy="21881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24" name="椭圆 180"/>
                <p:cNvGrpSpPr/>
                <p:nvPr/>
              </p:nvGrpSpPr>
              <p:grpSpPr>
                <a:xfrm>
                  <a:off x="1109341" y="812546"/>
                  <a:ext cx="475514" cy="475600"/>
                  <a:chOff x="0" y="0"/>
                  <a:chExt cx="475488" cy="475488"/>
                </a:xfrm>
              </p:grpSpPr>
              <p:pic>
                <p:nvPicPr>
                  <p:cNvPr id="444" name="椭圆 180"/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0" y="0"/>
                    <a:ext cx="475488" cy="4754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45" name="Text Box 195"/>
                  <p:cNvSpPr txBox="1"/>
                  <p:nvPr/>
                </p:nvSpPr>
                <p:spPr>
                  <a:xfrm rot="4500000">
                    <a:off x="73442" y="70104"/>
                    <a:ext cx="331133" cy="3311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25" name="椭圆 181"/>
                <p:cNvGrpSpPr/>
                <p:nvPr/>
              </p:nvGrpSpPr>
              <p:grpSpPr>
                <a:xfrm>
                  <a:off x="1121533" y="727182"/>
                  <a:ext cx="268238" cy="262190"/>
                  <a:chOff x="0" y="0"/>
                  <a:chExt cx="268224" cy="262128"/>
                </a:xfrm>
              </p:grpSpPr>
              <p:pic>
                <p:nvPicPr>
                  <p:cNvPr id="442" name="椭圆 181"/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0" y="0"/>
                    <a:ext cx="268224" cy="26212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43" name="Text Box 198"/>
                  <p:cNvSpPr txBox="1"/>
                  <p:nvPr/>
                </p:nvSpPr>
                <p:spPr>
                  <a:xfrm rot="3522440">
                    <a:off x="42437" y="38598"/>
                    <a:ext cx="182787" cy="18282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26" name="椭圆 182"/>
                <p:cNvGrpSpPr/>
                <p:nvPr/>
              </p:nvGrpSpPr>
              <p:grpSpPr>
                <a:xfrm>
                  <a:off x="810621" y="330849"/>
                  <a:ext cx="762041" cy="762179"/>
                  <a:chOff x="0" y="0"/>
                  <a:chExt cx="762000" cy="762000"/>
                </a:xfrm>
              </p:grpSpPr>
              <p:pic>
                <p:nvPicPr>
                  <p:cNvPr id="440" name="椭圆 182"/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0" y="0"/>
                    <a:ext cx="762000" cy="7620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41" name="Text Box 201"/>
                  <p:cNvSpPr txBox="1"/>
                  <p:nvPr/>
                </p:nvSpPr>
                <p:spPr>
                  <a:xfrm rot="4500000">
                    <a:off x="113593" y="113673"/>
                    <a:ext cx="533116" cy="533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27" name="椭圆 183"/>
                <p:cNvGrpSpPr/>
                <p:nvPr/>
              </p:nvGrpSpPr>
              <p:grpSpPr>
                <a:xfrm>
                  <a:off x="871584" y="672305"/>
                  <a:ext cx="566958" cy="567061"/>
                  <a:chOff x="0" y="0"/>
                  <a:chExt cx="566928" cy="566928"/>
                </a:xfrm>
              </p:grpSpPr>
              <p:pic>
                <p:nvPicPr>
                  <p:cNvPr id="438" name="椭圆 183"/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0" y="0"/>
                    <a:ext cx="566928" cy="56692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39" name="Text Box 204"/>
                  <p:cNvSpPr txBox="1"/>
                  <p:nvPr/>
                </p:nvSpPr>
                <p:spPr>
                  <a:xfrm rot="4500000">
                    <a:off x="83989" y="84946"/>
                    <a:ext cx="398382" cy="39845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28" name="椭圆 184"/>
                <p:cNvGrpSpPr/>
                <p:nvPr/>
              </p:nvGrpSpPr>
              <p:grpSpPr>
                <a:xfrm>
                  <a:off x="731368" y="1227172"/>
                  <a:ext cx="329202" cy="329261"/>
                  <a:chOff x="0" y="0"/>
                  <a:chExt cx="329184" cy="329184"/>
                </a:xfrm>
              </p:grpSpPr>
              <p:pic>
                <p:nvPicPr>
                  <p:cNvPr id="436" name="椭圆 184"/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0" y="0"/>
                    <a:ext cx="329184" cy="32918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37" name="Text Box 207"/>
                  <p:cNvSpPr txBox="1"/>
                  <p:nvPr/>
                </p:nvSpPr>
                <p:spPr>
                  <a:xfrm rot="4500000">
                    <a:off x="52993" y="52606"/>
                    <a:ext cx="226558" cy="2266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29" name="椭圆 185"/>
                <p:cNvGrpSpPr/>
                <p:nvPr/>
              </p:nvGrpSpPr>
              <p:grpSpPr>
                <a:xfrm>
                  <a:off x="578960" y="507674"/>
                  <a:ext cx="634018" cy="634133"/>
                  <a:chOff x="0" y="0"/>
                  <a:chExt cx="633984" cy="633984"/>
                </a:xfrm>
              </p:grpSpPr>
              <p:pic>
                <p:nvPicPr>
                  <p:cNvPr id="434" name="椭圆 185"/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0" y="0"/>
                    <a:ext cx="633984" cy="63398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35" name="Text Box 210"/>
                  <p:cNvSpPr txBox="1"/>
                  <p:nvPr/>
                </p:nvSpPr>
                <p:spPr>
                  <a:xfrm rot="4500000">
                    <a:off x="92668" y="94568"/>
                    <a:ext cx="446145" cy="44622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30" name="椭圆 186"/>
                <p:cNvGrpSpPr/>
                <p:nvPr/>
              </p:nvGrpSpPr>
              <p:grpSpPr>
                <a:xfrm>
                  <a:off x="176602" y="1013762"/>
                  <a:ext cx="329202" cy="323164"/>
                  <a:chOff x="0" y="0"/>
                  <a:chExt cx="329184" cy="323088"/>
                </a:xfrm>
              </p:grpSpPr>
              <p:pic>
                <p:nvPicPr>
                  <p:cNvPr id="432" name="椭圆 186"/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0" y="0"/>
                    <a:ext cx="329184" cy="3230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33" name="Text Box 213"/>
                  <p:cNvSpPr txBox="1"/>
                  <p:nvPr/>
                </p:nvSpPr>
                <p:spPr>
                  <a:xfrm rot="9187154">
                    <a:off x="53039" y="47325"/>
                    <a:ext cx="226600" cy="22655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31" name="椭圆 187"/>
                <p:cNvGrpSpPr/>
                <p:nvPr/>
              </p:nvGrpSpPr>
              <p:grpSpPr>
                <a:xfrm>
                  <a:off x="554575" y="641818"/>
                  <a:ext cx="841293" cy="835349"/>
                  <a:chOff x="0" y="0"/>
                  <a:chExt cx="841248" cy="835152"/>
                </a:xfrm>
              </p:grpSpPr>
              <p:pic>
                <p:nvPicPr>
                  <p:cNvPr id="430" name="椭圆 187"/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0" y="0"/>
                    <a:ext cx="841248" cy="8351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31" name="Text Box 216"/>
                  <p:cNvSpPr txBox="1"/>
                  <p:nvPr/>
                </p:nvSpPr>
                <p:spPr>
                  <a:xfrm rot="-9734205">
                    <a:off x="126459" y="125723"/>
                    <a:ext cx="587046" cy="5869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32" name="椭圆 188"/>
                <p:cNvGrpSpPr/>
                <p:nvPr/>
              </p:nvGrpSpPr>
              <p:grpSpPr>
                <a:xfrm>
                  <a:off x="859391" y="989372"/>
                  <a:ext cx="835197" cy="835349"/>
                  <a:chOff x="0" y="0"/>
                  <a:chExt cx="835152" cy="835152"/>
                </a:xfrm>
              </p:grpSpPr>
              <p:pic>
                <p:nvPicPr>
                  <p:cNvPr id="428" name="椭圆 188"/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0" y="0"/>
                    <a:ext cx="835152" cy="8351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29" name="Text Box 219"/>
                  <p:cNvSpPr txBox="1"/>
                  <p:nvPr/>
                </p:nvSpPr>
                <p:spPr>
                  <a:xfrm rot="-4108184">
                    <a:off x="124119" y="125306"/>
                    <a:ext cx="586941" cy="58704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33" name="椭圆 189"/>
                <p:cNvGrpSpPr/>
                <p:nvPr/>
              </p:nvGrpSpPr>
              <p:grpSpPr>
                <a:xfrm>
                  <a:off x="298529" y="1263756"/>
                  <a:ext cx="310913" cy="317067"/>
                  <a:chOff x="0" y="0"/>
                  <a:chExt cx="310896" cy="316992"/>
                </a:xfrm>
              </p:grpSpPr>
              <p:pic>
                <p:nvPicPr>
                  <p:cNvPr id="426" name="椭圆 189"/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0" y="0"/>
                    <a:ext cx="310896" cy="3169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27" name="Text Box 222"/>
                  <p:cNvSpPr txBox="1"/>
                  <p:nvPr/>
                </p:nvSpPr>
                <p:spPr>
                  <a:xfrm rot="-9734205">
                    <a:off x="45597" y="47381"/>
                    <a:ext cx="218856" cy="21881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34" name="椭圆 190"/>
                <p:cNvGrpSpPr/>
                <p:nvPr/>
              </p:nvGrpSpPr>
              <p:grpSpPr>
                <a:xfrm>
                  <a:off x="213180" y="1154003"/>
                  <a:ext cx="396261" cy="402431"/>
                  <a:chOff x="0" y="0"/>
                  <a:chExt cx="396240" cy="402336"/>
                </a:xfrm>
              </p:grpSpPr>
              <p:pic>
                <p:nvPicPr>
                  <p:cNvPr id="424" name="椭圆 190"/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0" y="0"/>
                    <a:ext cx="396240" cy="4023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25" name="Text Box 225"/>
                  <p:cNvSpPr txBox="1"/>
                  <p:nvPr/>
                </p:nvSpPr>
                <p:spPr>
                  <a:xfrm rot="-9734205">
                    <a:off x="57789" y="62302"/>
                    <a:ext cx="278660" cy="27860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35" name="椭圆 191"/>
                <p:cNvGrpSpPr/>
                <p:nvPr/>
              </p:nvGrpSpPr>
              <p:grpSpPr>
                <a:xfrm>
                  <a:off x="1066666" y="1032054"/>
                  <a:ext cx="609633" cy="615841"/>
                  <a:chOff x="0" y="0"/>
                  <a:chExt cx="609600" cy="615696"/>
                </a:xfrm>
              </p:grpSpPr>
              <p:pic>
                <p:nvPicPr>
                  <p:cNvPr id="422" name="椭圆 191"/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0" y="0"/>
                    <a:ext cx="609600" cy="6156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23" name="Text Box 228"/>
                  <p:cNvSpPr txBox="1"/>
                  <p:nvPr/>
                </p:nvSpPr>
                <p:spPr>
                  <a:xfrm rot="-1164714">
                    <a:off x="89445" y="94844"/>
                    <a:ext cx="430196" cy="43011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36" name="椭圆 192"/>
                <p:cNvGrpSpPr/>
                <p:nvPr/>
              </p:nvGrpSpPr>
              <p:grpSpPr>
                <a:xfrm>
                  <a:off x="1182497" y="306459"/>
                  <a:ext cx="463321" cy="457308"/>
                  <a:chOff x="0" y="0"/>
                  <a:chExt cx="463296" cy="457200"/>
                </a:xfrm>
              </p:grpSpPr>
              <p:pic>
                <p:nvPicPr>
                  <p:cNvPr id="420" name="椭圆 192"/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0" y="0"/>
                    <a:ext cx="463296" cy="4572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21" name="Text Box 231"/>
                  <p:cNvSpPr txBox="1"/>
                  <p:nvPr/>
                </p:nvSpPr>
                <p:spPr>
                  <a:xfrm rot="-1164714">
                    <a:off x="70086" y="68850"/>
                    <a:ext cx="321474" cy="32141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37" name="椭圆 193"/>
                <p:cNvGrpSpPr/>
                <p:nvPr/>
              </p:nvGrpSpPr>
              <p:grpSpPr>
                <a:xfrm>
                  <a:off x="694790" y="1044249"/>
                  <a:ext cx="359683" cy="353651"/>
                  <a:chOff x="0" y="0"/>
                  <a:chExt cx="359664" cy="353568"/>
                </a:xfrm>
              </p:grpSpPr>
              <p:pic>
                <p:nvPicPr>
                  <p:cNvPr id="418" name="椭圆 193"/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0" y="0"/>
                    <a:ext cx="359664" cy="35356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19" name="Text Box 234"/>
                  <p:cNvSpPr txBox="1"/>
                  <p:nvPr/>
                </p:nvSpPr>
                <p:spPr>
                  <a:xfrm rot="4171189">
                    <a:off x="55850" y="51912"/>
                    <a:ext cx="249101" cy="24914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38" name="椭圆 194"/>
                <p:cNvGrpSpPr/>
                <p:nvPr/>
              </p:nvGrpSpPr>
              <p:grpSpPr>
                <a:xfrm>
                  <a:off x="176602" y="1160100"/>
                  <a:ext cx="512092" cy="512185"/>
                  <a:chOff x="0" y="0"/>
                  <a:chExt cx="512064" cy="512064"/>
                </a:xfrm>
              </p:grpSpPr>
              <p:pic>
                <p:nvPicPr>
                  <p:cNvPr id="416" name="椭圆 194"/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0" y="0"/>
                    <a:ext cx="512064" cy="51206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17" name="Text Box 237"/>
                  <p:cNvSpPr txBox="1"/>
                  <p:nvPr/>
                </p:nvSpPr>
                <p:spPr>
                  <a:xfrm rot="-1164714">
                    <a:off x="76647" y="76519"/>
                    <a:ext cx="360014" cy="35995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39" name="椭圆 195"/>
                <p:cNvGrpSpPr/>
                <p:nvPr/>
              </p:nvGrpSpPr>
              <p:grpSpPr>
                <a:xfrm>
                  <a:off x="499708" y="647915"/>
                  <a:ext cx="865678" cy="859738"/>
                  <a:chOff x="0" y="0"/>
                  <a:chExt cx="865632" cy="859536"/>
                </a:xfrm>
              </p:grpSpPr>
              <p:pic>
                <p:nvPicPr>
                  <p:cNvPr id="414" name="椭圆 195"/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0" y="0"/>
                    <a:ext cx="865632" cy="8595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15" name="Text Box 240"/>
                  <p:cNvSpPr txBox="1"/>
                  <p:nvPr/>
                </p:nvSpPr>
                <p:spPr>
                  <a:xfrm rot="-4333976">
                    <a:off x="129465" y="125717"/>
                    <a:ext cx="605658" cy="60576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340" name="图片 339"/>
                <p:cNvPicPr>
                  <a:picLocks noChangeAspect="1"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 rot="4500000">
                  <a:off x="725642" y="386205"/>
                  <a:ext cx="737820" cy="8019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341" name="图片 340"/>
                <p:cNvPicPr>
                  <a:picLocks noChangeAspect="1"/>
                </p:cNvPicPr>
                <p:nvPr/>
              </p:nvPicPr>
              <p:blipFill>
                <a:blip r:embed="rId29" cstate="screen"/>
                <a:stretch>
                  <a:fillRect/>
                </a:stretch>
              </p:blipFill>
              <p:spPr>
                <a:xfrm rot="4500000">
                  <a:off x="17680" y="935762"/>
                  <a:ext cx="406683" cy="44204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342" name="椭圆 341"/>
                <p:cNvSpPr>
                  <a:spLocks noChangeArrowheads="1"/>
                </p:cNvSpPr>
                <p:nvPr/>
              </p:nvSpPr>
              <p:spPr bwMode="auto">
                <a:xfrm rot="4500000">
                  <a:off x="1346243" y="612946"/>
                  <a:ext cx="311223" cy="31116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3" name="椭圆 342"/>
                <p:cNvSpPr>
                  <a:spLocks noChangeArrowheads="1"/>
                </p:cNvSpPr>
                <p:nvPr/>
              </p:nvSpPr>
              <p:spPr bwMode="auto">
                <a:xfrm rot="4500000">
                  <a:off x="680251" y="767764"/>
                  <a:ext cx="311223" cy="3127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4" name="椭圆 343"/>
                <p:cNvSpPr>
                  <a:spLocks noChangeArrowheads="1"/>
                </p:cNvSpPr>
                <p:nvPr/>
              </p:nvSpPr>
              <p:spPr bwMode="auto">
                <a:xfrm rot="4500000">
                  <a:off x="687382" y="519274"/>
                  <a:ext cx="446193" cy="4461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5" name="椭圆 344"/>
                <p:cNvSpPr>
                  <a:spLocks noChangeArrowheads="1"/>
                </p:cNvSpPr>
                <p:nvPr/>
              </p:nvSpPr>
              <p:spPr bwMode="auto">
                <a:xfrm rot="4500000">
                  <a:off x="1093011" y="1042478"/>
                  <a:ext cx="444605" cy="44611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6" name="椭圆 345"/>
                <p:cNvSpPr/>
                <p:nvPr/>
              </p:nvSpPr>
              <p:spPr>
                <a:xfrm rot="4500000">
                  <a:off x="674693" y="982921"/>
                  <a:ext cx="312812" cy="31275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47" name="椭圆 346"/>
                <p:cNvSpPr>
                  <a:spLocks noChangeArrowheads="1"/>
                </p:cNvSpPr>
                <p:nvPr/>
              </p:nvSpPr>
              <p:spPr bwMode="auto">
                <a:xfrm rot="4500000">
                  <a:off x="757228" y="835269"/>
                  <a:ext cx="533526" cy="53342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8" name="椭圆 347"/>
                <p:cNvSpPr>
                  <a:spLocks noChangeArrowheads="1"/>
                </p:cNvSpPr>
                <p:nvPr/>
              </p:nvSpPr>
              <p:spPr bwMode="auto">
                <a:xfrm rot="4500000">
                  <a:off x="256333" y="512149"/>
                  <a:ext cx="678022" cy="67631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349" name="椭圆 205"/>
                <p:cNvGrpSpPr/>
                <p:nvPr/>
              </p:nvGrpSpPr>
              <p:grpSpPr>
                <a:xfrm>
                  <a:off x="298529" y="141828"/>
                  <a:ext cx="1103435" cy="1103636"/>
                  <a:chOff x="0" y="0"/>
                  <a:chExt cx="1103376" cy="1103376"/>
                </a:xfrm>
              </p:grpSpPr>
              <p:pic>
                <p:nvPicPr>
                  <p:cNvPr id="412" name="椭圆 205"/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0" y="0"/>
                    <a:ext cx="1103376" cy="11033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13" name="Text Box 252"/>
                  <p:cNvSpPr txBox="1"/>
                  <p:nvPr/>
                </p:nvSpPr>
                <p:spPr>
                  <a:xfrm rot="358391">
                    <a:off x="163964" y="164435"/>
                    <a:ext cx="775795" cy="77565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350" name="椭圆 349"/>
                <p:cNvSpPr>
                  <a:spLocks noChangeArrowheads="1"/>
                </p:cNvSpPr>
                <p:nvPr/>
              </p:nvSpPr>
              <p:spPr bwMode="auto">
                <a:xfrm rot="4500000">
                  <a:off x="1574867" y="1216327"/>
                  <a:ext cx="187369" cy="18733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1" name="椭圆 350"/>
                <p:cNvSpPr/>
                <p:nvPr/>
              </p:nvSpPr>
              <p:spPr>
                <a:xfrm rot="-3271559" flipV="1">
                  <a:off x="803277" y="522449"/>
                  <a:ext cx="439841" cy="43976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352" name="椭圆 208"/>
                <p:cNvGrpSpPr/>
                <p:nvPr/>
              </p:nvGrpSpPr>
              <p:grpSpPr>
                <a:xfrm>
                  <a:off x="359492" y="312557"/>
                  <a:ext cx="579151" cy="579256"/>
                  <a:chOff x="0" y="0"/>
                  <a:chExt cx="579120" cy="579120"/>
                </a:xfrm>
              </p:grpSpPr>
              <p:pic>
                <p:nvPicPr>
                  <p:cNvPr id="410" name="椭圆 208"/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0" y="0"/>
                    <a:ext cx="579120" cy="57912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11" name="Text Box 257"/>
                  <p:cNvSpPr txBox="1"/>
                  <p:nvPr/>
                </p:nvSpPr>
                <p:spPr>
                  <a:xfrm rot="7528441">
                    <a:off x="84465" y="86708"/>
                    <a:ext cx="405055" cy="40512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53" name="椭圆 209"/>
                <p:cNvGrpSpPr/>
                <p:nvPr/>
              </p:nvGrpSpPr>
              <p:grpSpPr>
                <a:xfrm>
                  <a:off x="450937" y="617428"/>
                  <a:ext cx="445032" cy="451210"/>
                  <a:chOff x="0" y="0"/>
                  <a:chExt cx="445008" cy="451104"/>
                </a:xfrm>
              </p:grpSpPr>
              <p:pic>
                <p:nvPicPr>
                  <p:cNvPr id="408" name="椭圆 209"/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0" y="0"/>
                    <a:ext cx="445008" cy="45110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09" name="Text Box 260"/>
                  <p:cNvSpPr txBox="1"/>
                  <p:nvPr/>
                </p:nvSpPr>
                <p:spPr>
                  <a:xfrm rot="7528441">
                    <a:off x="66350" y="69328"/>
                    <a:ext cx="312406" cy="31246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54" name="椭圆 210"/>
                <p:cNvGrpSpPr/>
                <p:nvPr/>
              </p:nvGrpSpPr>
              <p:grpSpPr>
                <a:xfrm>
                  <a:off x="658212" y="867423"/>
                  <a:ext cx="335298" cy="335359"/>
                  <a:chOff x="0" y="0"/>
                  <a:chExt cx="335280" cy="335280"/>
                </a:xfrm>
              </p:grpSpPr>
              <p:pic>
                <p:nvPicPr>
                  <p:cNvPr id="406" name="椭圆 210"/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0" y="0"/>
                    <a:ext cx="335280" cy="3352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07" name="Text Box 263"/>
                  <p:cNvSpPr txBox="1"/>
                  <p:nvPr/>
                </p:nvSpPr>
                <p:spPr>
                  <a:xfrm rot="7528441">
                    <a:off x="52405" y="53285"/>
                    <a:ext cx="233452" cy="23349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55" name="椭圆 211"/>
                <p:cNvGrpSpPr/>
                <p:nvPr/>
              </p:nvGrpSpPr>
              <p:grpSpPr>
                <a:xfrm>
                  <a:off x="1170304" y="1190587"/>
                  <a:ext cx="195082" cy="195118"/>
                  <a:chOff x="0" y="0"/>
                  <a:chExt cx="195072" cy="195072"/>
                </a:xfrm>
              </p:grpSpPr>
              <p:pic>
                <p:nvPicPr>
                  <p:cNvPr id="404" name="椭圆 211"/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0" y="0"/>
                    <a:ext cx="195072" cy="1950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05" name="Text Box 266"/>
                  <p:cNvSpPr txBox="1"/>
                  <p:nvPr/>
                </p:nvSpPr>
                <p:spPr>
                  <a:xfrm rot="7528441">
                    <a:off x="31632" y="30011"/>
                    <a:ext cx="132764" cy="1327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56" name="椭圆 212"/>
                <p:cNvGrpSpPr/>
                <p:nvPr/>
              </p:nvGrpSpPr>
              <p:grpSpPr>
                <a:xfrm>
                  <a:off x="798428" y="605233"/>
                  <a:ext cx="377972" cy="378041"/>
                  <a:chOff x="0" y="0"/>
                  <a:chExt cx="377952" cy="377952"/>
                </a:xfrm>
              </p:grpSpPr>
              <p:pic>
                <p:nvPicPr>
                  <p:cNvPr id="402" name="椭圆 212"/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0" y="0"/>
                    <a:ext cx="377952" cy="3779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03" name="Text Box 269"/>
                  <p:cNvSpPr txBox="1"/>
                  <p:nvPr/>
                </p:nvSpPr>
                <p:spPr>
                  <a:xfrm rot="7528441">
                    <a:off x="57859" y="57895"/>
                    <a:ext cx="261442" cy="26149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57" name="椭圆 213"/>
                <p:cNvGrpSpPr/>
                <p:nvPr/>
              </p:nvGrpSpPr>
              <p:grpSpPr>
                <a:xfrm>
                  <a:off x="402167" y="1025956"/>
                  <a:ext cx="195082" cy="195118"/>
                  <a:chOff x="0" y="0"/>
                  <a:chExt cx="195072" cy="195072"/>
                </a:xfrm>
              </p:grpSpPr>
              <p:pic>
                <p:nvPicPr>
                  <p:cNvPr id="400" name="椭圆 213"/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0" y="0"/>
                    <a:ext cx="195072" cy="1950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01" name="Text Box 272"/>
                  <p:cNvSpPr txBox="1"/>
                  <p:nvPr/>
                </p:nvSpPr>
                <p:spPr>
                  <a:xfrm rot="2841287">
                    <a:off x="31366" y="32944"/>
                    <a:ext cx="132764" cy="13278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58" name="椭圆 214"/>
                <p:cNvGrpSpPr/>
                <p:nvPr/>
              </p:nvGrpSpPr>
              <p:grpSpPr>
                <a:xfrm>
                  <a:off x="792332" y="794254"/>
                  <a:ext cx="487706" cy="487795"/>
                  <a:chOff x="0" y="0"/>
                  <a:chExt cx="487680" cy="487680"/>
                </a:xfrm>
              </p:grpSpPr>
              <p:pic>
                <p:nvPicPr>
                  <p:cNvPr id="398" name="椭圆 214"/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0" y="0"/>
                    <a:ext cx="487680" cy="4876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99" name="Text Box 275"/>
                  <p:cNvSpPr txBox="1"/>
                  <p:nvPr/>
                </p:nvSpPr>
                <p:spPr>
                  <a:xfrm rot="162645">
                    <a:off x="71345" y="71667"/>
                    <a:ext cx="344010" cy="34394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59" name="椭圆 215"/>
                <p:cNvGrpSpPr/>
                <p:nvPr/>
              </p:nvGrpSpPr>
              <p:grpSpPr>
                <a:xfrm>
                  <a:off x="652116" y="1300341"/>
                  <a:ext cx="359683" cy="359749"/>
                  <a:chOff x="0" y="0"/>
                  <a:chExt cx="359664" cy="359664"/>
                </a:xfrm>
              </p:grpSpPr>
              <p:pic>
                <p:nvPicPr>
                  <p:cNvPr id="396" name="椭圆 215"/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0" y="0"/>
                    <a:ext cx="359664" cy="35966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97" name="Text Box 278"/>
                  <p:cNvSpPr txBox="1"/>
                  <p:nvPr/>
                </p:nvSpPr>
                <p:spPr>
                  <a:xfrm rot="-8406846">
                    <a:off x="54476" y="53149"/>
                    <a:ext cx="252098" cy="25205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360" name="图片 359"/>
                <p:cNvPicPr>
                  <a:picLocks noChangeAspect="1"/>
                </p:cNvPicPr>
                <p:nvPr/>
              </p:nvPicPr>
              <p:blipFill>
                <a:blip r:embed="rId39" cstate="screen"/>
                <a:stretch>
                  <a:fillRect/>
                </a:stretch>
              </p:blipFill>
              <p:spPr>
                <a:xfrm rot="-3271559" flipV="1">
                  <a:off x="578656" y="625738"/>
                  <a:ext cx="432365" cy="46996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361" name="图片 360"/>
                <p:cNvPicPr>
                  <a:picLocks noChangeAspect="1"/>
                </p:cNvPicPr>
                <p:nvPr/>
              </p:nvPicPr>
              <p:blipFill>
                <a:blip r:embed="rId40" cstate="screen"/>
                <a:stretch>
                  <a:fillRect/>
                </a:stretch>
              </p:blipFill>
              <p:spPr>
                <a:xfrm rot="-3271559" flipV="1">
                  <a:off x="465007" y="923182"/>
                  <a:ext cx="238318" cy="25904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362" name="椭圆 361"/>
                <p:cNvSpPr>
                  <a:spLocks noChangeArrowheads="1"/>
                </p:cNvSpPr>
                <p:nvPr/>
              </p:nvSpPr>
              <p:spPr bwMode="auto">
                <a:xfrm rot="18328441" flipV="1">
                  <a:off x="995399" y="759018"/>
                  <a:ext cx="182605" cy="18257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3" name="椭圆 362"/>
                <p:cNvSpPr>
                  <a:spLocks noChangeArrowheads="1"/>
                </p:cNvSpPr>
                <p:nvPr/>
              </p:nvSpPr>
              <p:spPr bwMode="auto">
                <a:xfrm rot="18328441" flipV="1">
                  <a:off x="332574" y="959892"/>
                  <a:ext cx="260411" cy="2619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4" name="椭圆 363"/>
                <p:cNvSpPr>
                  <a:spLocks noChangeArrowheads="1"/>
                </p:cNvSpPr>
                <p:nvPr/>
              </p:nvSpPr>
              <p:spPr bwMode="auto">
                <a:xfrm rot="18328441" flipV="1">
                  <a:off x="712800" y="1254443"/>
                  <a:ext cx="261999" cy="2619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5" name="椭圆 364"/>
                <p:cNvSpPr/>
                <p:nvPr/>
              </p:nvSpPr>
              <p:spPr>
                <a:xfrm rot="-3271559" flipV="1">
                  <a:off x="1106529" y="941623"/>
                  <a:ext cx="184193" cy="1841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66" name="椭圆 365"/>
                <p:cNvSpPr>
                  <a:spLocks noChangeArrowheads="1"/>
                </p:cNvSpPr>
                <p:nvPr/>
              </p:nvSpPr>
              <p:spPr bwMode="auto">
                <a:xfrm rot="18328441" flipV="1">
                  <a:off x="1060471" y="466871"/>
                  <a:ext cx="396968" cy="39689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367" name="椭圆 223"/>
                <p:cNvGrpSpPr/>
                <p:nvPr/>
              </p:nvGrpSpPr>
              <p:grpSpPr>
                <a:xfrm>
                  <a:off x="591153" y="324751"/>
                  <a:ext cx="652307" cy="652425"/>
                  <a:chOff x="0" y="0"/>
                  <a:chExt cx="652272" cy="652272"/>
                </a:xfrm>
              </p:grpSpPr>
              <p:pic>
                <p:nvPicPr>
                  <p:cNvPr id="394" name="椭圆 223"/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0" y="0"/>
                    <a:ext cx="652272" cy="6522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95" name="Text Box 288"/>
                  <p:cNvSpPr txBox="1"/>
                  <p:nvPr/>
                </p:nvSpPr>
                <p:spPr>
                  <a:xfrm rot="-9929951">
                    <a:off x="97908" y="99809"/>
                    <a:ext cx="454618" cy="4545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68" name="椭圆 224"/>
                <p:cNvGrpSpPr/>
                <p:nvPr/>
              </p:nvGrpSpPr>
              <p:grpSpPr>
                <a:xfrm>
                  <a:off x="414359" y="1214977"/>
                  <a:ext cx="579151" cy="579256"/>
                  <a:chOff x="0" y="0"/>
                  <a:chExt cx="579120" cy="579120"/>
                </a:xfrm>
              </p:grpSpPr>
              <p:pic>
                <p:nvPicPr>
                  <p:cNvPr id="392" name="椭圆 224"/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0" y="0"/>
                    <a:ext cx="579120" cy="57912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93" name="Text Box 291"/>
                  <p:cNvSpPr txBox="1"/>
                  <p:nvPr/>
                </p:nvSpPr>
                <p:spPr>
                  <a:xfrm rot="7528441">
                    <a:off x="89044" y="85972"/>
                    <a:ext cx="405055" cy="40512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369" name="图片 368"/>
                <p:cNvPicPr>
                  <a:picLocks noChangeAspect="1"/>
                </p:cNvPicPr>
                <p:nvPr/>
              </p:nvPicPr>
              <p:blipFill>
                <a:blip r:embed="rId29" cstate="screen"/>
                <a:stretch>
                  <a:fillRect/>
                </a:stretch>
              </p:blipFill>
              <p:spPr>
                <a:xfrm rot="4500000">
                  <a:off x="99910" y="358290"/>
                  <a:ext cx="406683" cy="44204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370" name="椭圆 226"/>
                <p:cNvGrpSpPr/>
                <p:nvPr/>
              </p:nvGrpSpPr>
              <p:grpSpPr>
                <a:xfrm>
                  <a:off x="261951" y="50367"/>
                  <a:ext cx="835197" cy="841446"/>
                  <a:chOff x="0" y="0"/>
                  <a:chExt cx="835152" cy="841248"/>
                </a:xfrm>
              </p:grpSpPr>
              <p:pic>
                <p:nvPicPr>
                  <p:cNvPr id="390" name="椭圆 226"/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0" y="0"/>
                    <a:ext cx="835152" cy="84124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91" name="Text Box 295"/>
                  <p:cNvSpPr txBox="1"/>
                  <p:nvPr/>
                </p:nvSpPr>
                <p:spPr>
                  <a:xfrm rot="-4108184">
                    <a:off x="124220" y="126494"/>
                    <a:ext cx="586941" cy="58704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71" name="椭圆 227"/>
                <p:cNvGrpSpPr/>
                <p:nvPr/>
              </p:nvGrpSpPr>
              <p:grpSpPr>
                <a:xfrm>
                  <a:off x="469226" y="99146"/>
                  <a:ext cx="609633" cy="609743"/>
                  <a:chOff x="0" y="0"/>
                  <a:chExt cx="609600" cy="609600"/>
                </a:xfrm>
              </p:grpSpPr>
              <p:pic>
                <p:nvPicPr>
                  <p:cNvPr id="388" name="椭圆 227"/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0" y="0"/>
                    <a:ext cx="609600" cy="6096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89" name="Text Box 298"/>
                  <p:cNvSpPr txBox="1"/>
                  <p:nvPr/>
                </p:nvSpPr>
                <p:spPr>
                  <a:xfrm rot="-1164714">
                    <a:off x="89545" y="89934"/>
                    <a:ext cx="430196" cy="43011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72" name="椭圆 228"/>
                <p:cNvGrpSpPr/>
                <p:nvPr/>
              </p:nvGrpSpPr>
              <p:grpSpPr>
                <a:xfrm>
                  <a:off x="895969" y="214998"/>
                  <a:ext cx="463321" cy="463405"/>
                  <a:chOff x="0" y="0"/>
                  <a:chExt cx="463296" cy="463296"/>
                </a:xfrm>
              </p:grpSpPr>
              <p:pic>
                <p:nvPicPr>
                  <p:cNvPr id="386" name="椭圆 228"/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0" y="0"/>
                    <a:ext cx="463296" cy="4632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87" name="Text Box 301"/>
                  <p:cNvSpPr txBox="1"/>
                  <p:nvPr/>
                </p:nvSpPr>
                <p:spPr>
                  <a:xfrm rot="-1164714">
                    <a:off x="70107" y="71160"/>
                    <a:ext cx="321474" cy="32141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73" name="椭圆 229"/>
                <p:cNvGrpSpPr/>
                <p:nvPr/>
              </p:nvGrpSpPr>
              <p:grpSpPr>
                <a:xfrm>
                  <a:off x="682598" y="251582"/>
                  <a:ext cx="646211" cy="646328"/>
                  <a:chOff x="0" y="0"/>
                  <a:chExt cx="646176" cy="646176"/>
                </a:xfrm>
              </p:grpSpPr>
              <p:pic>
                <p:nvPicPr>
                  <p:cNvPr id="384" name="椭圆 229"/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0" y="0"/>
                    <a:ext cx="646176" cy="6461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85" name="Text Box 304"/>
                  <p:cNvSpPr txBox="1"/>
                  <p:nvPr/>
                </p:nvSpPr>
                <p:spPr>
                  <a:xfrm rot="-9929951">
                    <a:off x="97025" y="95277"/>
                    <a:ext cx="454618" cy="4545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74" name="椭圆 230"/>
                <p:cNvGrpSpPr/>
                <p:nvPr/>
              </p:nvGrpSpPr>
              <p:grpSpPr>
                <a:xfrm>
                  <a:off x="530189" y="105244"/>
                  <a:ext cx="652307" cy="652425"/>
                  <a:chOff x="0" y="0"/>
                  <a:chExt cx="652272" cy="652272"/>
                </a:xfrm>
              </p:grpSpPr>
              <p:pic>
                <p:nvPicPr>
                  <p:cNvPr id="382" name="椭圆 230"/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0" y="0"/>
                    <a:ext cx="652272" cy="6522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83" name="Text Box 307"/>
                  <p:cNvSpPr txBox="1"/>
                  <p:nvPr/>
                </p:nvSpPr>
                <p:spPr>
                  <a:xfrm rot="-9929951">
                    <a:off x="99644" y="100243"/>
                    <a:ext cx="454618" cy="4545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75" name="椭圆 231"/>
                <p:cNvGrpSpPr/>
                <p:nvPr/>
              </p:nvGrpSpPr>
              <p:grpSpPr>
                <a:xfrm>
                  <a:off x="621634" y="32075"/>
                  <a:ext cx="652307" cy="646328"/>
                  <a:chOff x="0" y="0"/>
                  <a:chExt cx="652272" cy="646176"/>
                </a:xfrm>
              </p:grpSpPr>
              <p:pic>
                <p:nvPicPr>
                  <p:cNvPr id="380" name="椭圆 231"/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0" y="0"/>
                    <a:ext cx="652272" cy="6461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81" name="Text Box 310"/>
                  <p:cNvSpPr txBox="1"/>
                  <p:nvPr/>
                </p:nvSpPr>
                <p:spPr>
                  <a:xfrm rot="-9929951">
                    <a:off x="98761" y="95710"/>
                    <a:ext cx="454618" cy="4545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76" name="椭圆 232"/>
                <p:cNvGrpSpPr/>
                <p:nvPr/>
              </p:nvGrpSpPr>
              <p:grpSpPr>
                <a:xfrm>
                  <a:off x="268047" y="672305"/>
                  <a:ext cx="195082" cy="195118"/>
                  <a:chOff x="0" y="0"/>
                  <a:chExt cx="195072" cy="195072"/>
                </a:xfrm>
              </p:grpSpPr>
              <p:pic>
                <p:nvPicPr>
                  <p:cNvPr id="378" name="椭圆 232"/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0" y="0"/>
                    <a:ext cx="195072" cy="1950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79" name="Text Box 313"/>
                  <p:cNvSpPr txBox="1"/>
                  <p:nvPr/>
                </p:nvSpPr>
                <p:spPr>
                  <a:xfrm rot="2841287">
                    <a:off x="29741" y="32503"/>
                    <a:ext cx="132764" cy="13278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377" name="椭圆 376"/>
                <p:cNvSpPr>
                  <a:spLocks noChangeArrowheads="1"/>
                </p:cNvSpPr>
                <p:nvPr/>
              </p:nvSpPr>
              <p:spPr bwMode="auto">
                <a:xfrm rot="18328441" flipV="1">
                  <a:off x="196836" y="606590"/>
                  <a:ext cx="260411" cy="26036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314" name="任意多边形 170"/>
              <p:cNvSpPr/>
              <p:nvPr/>
            </p:nvSpPr>
            <p:spPr>
              <a:xfrm rot="-6300000">
                <a:off x="235629" y="237511"/>
                <a:ext cx="1379862" cy="1381199"/>
              </a:xfrm>
              <a:custGeom>
                <a:avLst/>
                <a:gdLst/>
                <a:ahLst/>
                <a:cxnLst>
                  <a:cxn ang="0">
                    <a:pos x="689931" y="148336"/>
                  </a:cxn>
                  <a:cxn ang="0">
                    <a:pos x="1231670" y="690600"/>
                  </a:cxn>
                  <a:cxn ang="0">
                    <a:pos x="689931" y="1232863"/>
                  </a:cxn>
                  <a:cxn ang="0">
                    <a:pos x="148192" y="690600"/>
                  </a:cxn>
                  <a:cxn ang="0">
                    <a:pos x="689931" y="148336"/>
                  </a:cxn>
                  <a:cxn ang="0">
                    <a:pos x="689931" y="85344"/>
                  </a:cxn>
                  <a:cxn ang="0">
                    <a:pos x="85261" y="690600"/>
                  </a:cxn>
                  <a:cxn ang="0">
                    <a:pos x="689931" y="1295855"/>
                  </a:cxn>
                  <a:cxn ang="0">
                    <a:pos x="1294601" y="690600"/>
                  </a:cxn>
                  <a:cxn ang="0">
                    <a:pos x="689931" y="85344"/>
                  </a:cxn>
                  <a:cxn ang="0">
                    <a:pos x="689931" y="0"/>
                  </a:cxn>
                  <a:cxn ang="0">
                    <a:pos x="1379862" y="690600"/>
                  </a:cxn>
                  <a:cxn ang="0">
                    <a:pos x="689931" y="1381199"/>
                  </a:cxn>
                  <a:cxn ang="0">
                    <a:pos x="0" y="690600"/>
                  </a:cxn>
                  <a:cxn ang="0">
                    <a:pos x="689931" y="0"/>
                  </a:cxn>
                </a:cxnLst>
                <a:rect l="0" t="0" r="0" b="0"/>
                <a:pathLst>
                  <a:path w="986572" h="986570">
                    <a:moveTo>
                      <a:pt x="493286" y="105954"/>
                    </a:moveTo>
                    <a:cubicBezTo>
                      <a:pt x="707204" y="105954"/>
                      <a:pt x="880618" y="279368"/>
                      <a:pt x="880618" y="493285"/>
                    </a:cubicBezTo>
                    <a:cubicBezTo>
                      <a:pt x="880618" y="707202"/>
                      <a:pt x="707204" y="880616"/>
                      <a:pt x="493286" y="880616"/>
                    </a:cubicBezTo>
                    <a:cubicBezTo>
                      <a:pt x="279368" y="880616"/>
                      <a:pt x="105954" y="707202"/>
                      <a:pt x="105954" y="493285"/>
                    </a:cubicBezTo>
                    <a:cubicBezTo>
                      <a:pt x="105954" y="279368"/>
                      <a:pt x="279368" y="105954"/>
                      <a:pt x="493286" y="105954"/>
                    </a:cubicBezTo>
                    <a:close/>
                    <a:moveTo>
                      <a:pt x="493286" y="60960"/>
                    </a:moveTo>
                    <a:cubicBezTo>
                      <a:pt x="254519" y="60960"/>
                      <a:pt x="60960" y="254518"/>
                      <a:pt x="60960" y="493285"/>
                    </a:cubicBezTo>
                    <a:cubicBezTo>
                      <a:pt x="60960" y="732052"/>
                      <a:pt x="254519" y="925610"/>
                      <a:pt x="493286" y="925610"/>
                    </a:cubicBezTo>
                    <a:cubicBezTo>
                      <a:pt x="732053" y="925610"/>
                      <a:pt x="925612" y="732052"/>
                      <a:pt x="925612" y="493285"/>
                    </a:cubicBezTo>
                    <a:cubicBezTo>
                      <a:pt x="925612" y="254518"/>
                      <a:pt x="732053" y="60960"/>
                      <a:pt x="493286" y="60960"/>
                    </a:cubicBezTo>
                    <a:close/>
                    <a:moveTo>
                      <a:pt x="493286" y="0"/>
                    </a:moveTo>
                    <a:cubicBezTo>
                      <a:pt x="765720" y="0"/>
                      <a:pt x="986572" y="220851"/>
                      <a:pt x="986572" y="493285"/>
                    </a:cubicBezTo>
                    <a:cubicBezTo>
                      <a:pt x="986572" y="765719"/>
                      <a:pt x="765720" y="986570"/>
                      <a:pt x="493286" y="986570"/>
                    </a:cubicBezTo>
                    <a:cubicBezTo>
                      <a:pt x="220852" y="986570"/>
                      <a:pt x="0" y="765719"/>
                      <a:pt x="0" y="493285"/>
                    </a:cubicBezTo>
                    <a:cubicBezTo>
                      <a:pt x="0" y="220851"/>
                      <a:pt x="220852" y="0"/>
                      <a:pt x="493286" y="0"/>
                    </a:cubicBezTo>
                    <a:close/>
                  </a:path>
                </a:pathLst>
              </a:custGeom>
              <a:solidFill>
                <a:srgbClr val="C00000">
                  <a:alpha val="69019"/>
                </a:srgbClr>
              </a:solidFill>
              <a:ln w="9525"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12" name="Freeform 51"/>
            <p:cNvSpPr>
              <a:spLocks noEditPoints="1"/>
            </p:cNvSpPr>
            <p:nvPr/>
          </p:nvSpPr>
          <p:spPr>
            <a:xfrm>
              <a:off x="538905" y="638300"/>
              <a:ext cx="757534" cy="546176"/>
            </a:xfrm>
            <a:custGeom>
              <a:avLst/>
              <a:gdLst/>
              <a:ahLst/>
              <a:cxnLst>
                <a:cxn ang="0">
                  <a:pos x="544632" y="466732"/>
                </a:cxn>
                <a:cxn ang="0">
                  <a:pos x="648608" y="392254"/>
                </a:cxn>
                <a:cxn ang="0">
                  <a:pos x="594144" y="357497"/>
                </a:cxn>
                <a:cxn ang="0">
                  <a:pos x="569388" y="332671"/>
                </a:cxn>
                <a:cxn ang="0">
                  <a:pos x="524827" y="332671"/>
                </a:cxn>
                <a:cxn ang="0">
                  <a:pos x="500071" y="352532"/>
                </a:cxn>
                <a:cxn ang="0">
                  <a:pos x="440657" y="382323"/>
                </a:cxn>
                <a:cxn ang="0">
                  <a:pos x="455511" y="446871"/>
                </a:cxn>
                <a:cxn ang="0">
                  <a:pos x="455511" y="476663"/>
                </a:cxn>
                <a:cxn ang="0">
                  <a:pos x="490169" y="511419"/>
                </a:cxn>
                <a:cxn ang="0">
                  <a:pos x="519876" y="516385"/>
                </a:cxn>
                <a:cxn ang="0">
                  <a:pos x="584242" y="536246"/>
                </a:cxn>
                <a:cxn ang="0">
                  <a:pos x="618900" y="481628"/>
                </a:cxn>
                <a:cxn ang="0">
                  <a:pos x="638705" y="456802"/>
                </a:cxn>
                <a:cxn ang="0">
                  <a:pos x="638705" y="412115"/>
                </a:cxn>
                <a:cxn ang="0">
                  <a:pos x="470364" y="431976"/>
                </a:cxn>
                <a:cxn ang="0">
                  <a:pos x="544632" y="506454"/>
                </a:cxn>
                <a:cxn ang="0">
                  <a:pos x="539681" y="163853"/>
                </a:cxn>
                <a:cxn ang="0">
                  <a:pos x="648608" y="163853"/>
                </a:cxn>
                <a:cxn ang="0">
                  <a:pos x="727827" y="198609"/>
                </a:cxn>
                <a:cxn ang="0">
                  <a:pos x="757534" y="104270"/>
                </a:cxn>
                <a:cxn ang="0">
                  <a:pos x="673364" y="54618"/>
                </a:cxn>
                <a:cxn ang="0">
                  <a:pos x="668412" y="9930"/>
                </a:cxn>
                <a:cxn ang="0">
                  <a:pos x="569388" y="29791"/>
                </a:cxn>
                <a:cxn ang="0">
                  <a:pos x="524827" y="34757"/>
                </a:cxn>
                <a:cxn ang="0">
                  <a:pos x="470364" y="79444"/>
                </a:cxn>
                <a:cxn ang="0">
                  <a:pos x="465413" y="129096"/>
                </a:cxn>
                <a:cxn ang="0">
                  <a:pos x="435706" y="223436"/>
                </a:cxn>
                <a:cxn ang="0">
                  <a:pos x="514925" y="273088"/>
                </a:cxn>
                <a:cxn ang="0">
                  <a:pos x="524827" y="322740"/>
                </a:cxn>
                <a:cxn ang="0">
                  <a:pos x="618900" y="297914"/>
                </a:cxn>
                <a:cxn ang="0">
                  <a:pos x="668412" y="297914"/>
                </a:cxn>
                <a:cxn ang="0">
                  <a:pos x="717924" y="248262"/>
                </a:cxn>
                <a:cxn ang="0">
                  <a:pos x="594144" y="278053"/>
                </a:cxn>
                <a:cxn ang="0">
                  <a:pos x="594144" y="54618"/>
                </a:cxn>
                <a:cxn ang="0">
                  <a:pos x="594144" y="278053"/>
                </a:cxn>
                <a:cxn ang="0">
                  <a:pos x="247560" y="377358"/>
                </a:cxn>
                <a:cxn ang="0">
                  <a:pos x="435706" y="337636"/>
                </a:cxn>
                <a:cxn ang="0">
                  <a:pos x="490169" y="302879"/>
                </a:cxn>
                <a:cxn ang="0">
                  <a:pos x="401047" y="193644"/>
                </a:cxn>
                <a:cxn ang="0">
                  <a:pos x="371340" y="129096"/>
                </a:cxn>
                <a:cxn ang="0">
                  <a:pos x="277267" y="94339"/>
                </a:cxn>
                <a:cxn ang="0">
                  <a:pos x="212902" y="114200"/>
                </a:cxn>
                <a:cxn ang="0">
                  <a:pos x="74268" y="129096"/>
                </a:cxn>
                <a:cxn ang="0">
                  <a:pos x="54463" y="268123"/>
                </a:cxn>
                <a:cxn ang="0">
                  <a:pos x="34658" y="337636"/>
                </a:cxn>
                <a:cxn ang="0">
                  <a:pos x="74268" y="427010"/>
                </a:cxn>
                <a:cxn ang="0">
                  <a:pos x="133682" y="461767"/>
                </a:cxn>
                <a:cxn ang="0">
                  <a:pos x="212902" y="516385"/>
                </a:cxn>
                <a:cxn ang="0">
                  <a:pos x="277267" y="496524"/>
                </a:cxn>
                <a:cxn ang="0">
                  <a:pos x="415901" y="476663"/>
                </a:cxn>
                <a:cxn ang="0">
                  <a:pos x="430755" y="352532"/>
                </a:cxn>
                <a:cxn ang="0">
                  <a:pos x="252511" y="461767"/>
                </a:cxn>
                <a:cxn ang="0">
                  <a:pos x="247560" y="143992"/>
                </a:cxn>
              </a:cxnLst>
              <a:rect l="0" t="0" r="0" b="0"/>
              <a:pathLst>
                <a:path w="153" h="110">
                  <a:moveTo>
                    <a:pt x="110" y="80"/>
                  </a:moveTo>
                  <a:cubicBezTo>
                    <a:pt x="106" y="80"/>
                    <a:pt x="103" y="83"/>
                    <a:pt x="103" y="87"/>
                  </a:cubicBezTo>
                  <a:cubicBezTo>
                    <a:pt x="103" y="91"/>
                    <a:pt x="106" y="94"/>
                    <a:pt x="110" y="94"/>
                  </a:cubicBezTo>
                  <a:cubicBezTo>
                    <a:pt x="114" y="94"/>
                    <a:pt x="117" y="91"/>
                    <a:pt x="117" y="87"/>
                  </a:cubicBezTo>
                  <a:cubicBezTo>
                    <a:pt x="117" y="83"/>
                    <a:pt x="114" y="80"/>
                    <a:pt x="110" y="80"/>
                  </a:cubicBezTo>
                  <a:close/>
                  <a:moveTo>
                    <a:pt x="131" y="79"/>
                  </a:moveTo>
                  <a:cubicBezTo>
                    <a:pt x="131" y="77"/>
                    <a:pt x="129" y="76"/>
                    <a:pt x="127" y="77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4" y="75"/>
                    <a:pt x="122" y="73"/>
                    <a:pt x="120" y="72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2" y="68"/>
                    <a:pt x="121" y="67"/>
                    <a:pt x="119" y="66"/>
                  </a:cubicBezTo>
                  <a:cubicBezTo>
                    <a:pt x="118" y="65"/>
                    <a:pt x="116" y="66"/>
                    <a:pt x="115" y="67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2" y="68"/>
                    <a:pt x="109" y="68"/>
                    <a:pt x="106" y="69"/>
                  </a:cubicBezTo>
                  <a:cubicBezTo>
                    <a:pt x="106" y="67"/>
                    <a:pt x="106" y="67"/>
                    <a:pt x="106" y="67"/>
                  </a:cubicBezTo>
                  <a:cubicBezTo>
                    <a:pt x="105" y="65"/>
                    <a:pt x="103" y="65"/>
                    <a:pt x="102" y="65"/>
                  </a:cubicBezTo>
                  <a:cubicBezTo>
                    <a:pt x="100" y="66"/>
                    <a:pt x="99" y="67"/>
                    <a:pt x="100" y="69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98" y="72"/>
                    <a:pt x="96" y="74"/>
                    <a:pt x="95" y="76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91" y="75"/>
                    <a:pt x="90" y="75"/>
                    <a:pt x="89" y="77"/>
                  </a:cubicBezTo>
                  <a:cubicBezTo>
                    <a:pt x="88" y="79"/>
                    <a:pt x="89" y="80"/>
                    <a:pt x="90" y="81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1" y="85"/>
                    <a:pt x="91" y="87"/>
                    <a:pt x="92" y="90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88" y="91"/>
                    <a:pt x="88" y="93"/>
                    <a:pt x="88" y="95"/>
                  </a:cubicBezTo>
                  <a:cubicBezTo>
                    <a:pt x="89" y="96"/>
                    <a:pt x="90" y="97"/>
                    <a:pt x="92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5" y="98"/>
                    <a:pt x="97" y="100"/>
                    <a:pt x="99" y="102"/>
                  </a:cubicBezTo>
                  <a:cubicBezTo>
                    <a:pt x="99" y="103"/>
                    <a:pt x="99" y="103"/>
                    <a:pt x="99" y="103"/>
                  </a:cubicBezTo>
                  <a:cubicBezTo>
                    <a:pt x="98" y="105"/>
                    <a:pt x="98" y="107"/>
                    <a:pt x="100" y="108"/>
                  </a:cubicBezTo>
                  <a:cubicBezTo>
                    <a:pt x="102" y="108"/>
                    <a:pt x="103" y="108"/>
                    <a:pt x="104" y="106"/>
                  </a:cubicBezTo>
                  <a:cubicBezTo>
                    <a:pt x="105" y="104"/>
                    <a:pt x="105" y="104"/>
                    <a:pt x="105" y="104"/>
                  </a:cubicBezTo>
                  <a:cubicBezTo>
                    <a:pt x="107" y="105"/>
                    <a:pt x="110" y="105"/>
                    <a:pt x="113" y="105"/>
                  </a:cubicBezTo>
                  <a:cubicBezTo>
                    <a:pt x="114" y="107"/>
                    <a:pt x="114" y="107"/>
                    <a:pt x="114" y="107"/>
                  </a:cubicBezTo>
                  <a:cubicBezTo>
                    <a:pt x="114" y="108"/>
                    <a:pt x="116" y="109"/>
                    <a:pt x="118" y="108"/>
                  </a:cubicBezTo>
                  <a:cubicBezTo>
                    <a:pt x="119" y="108"/>
                    <a:pt x="120" y="106"/>
                    <a:pt x="119" y="104"/>
                  </a:cubicBezTo>
                  <a:cubicBezTo>
                    <a:pt x="119" y="103"/>
                    <a:pt x="119" y="103"/>
                    <a:pt x="119" y="103"/>
                  </a:cubicBezTo>
                  <a:cubicBezTo>
                    <a:pt x="121" y="101"/>
                    <a:pt x="123" y="99"/>
                    <a:pt x="125" y="97"/>
                  </a:cubicBezTo>
                  <a:cubicBezTo>
                    <a:pt x="126" y="98"/>
                    <a:pt x="126" y="98"/>
                    <a:pt x="126" y="98"/>
                  </a:cubicBezTo>
                  <a:cubicBezTo>
                    <a:pt x="128" y="99"/>
                    <a:pt x="130" y="98"/>
                    <a:pt x="131" y="96"/>
                  </a:cubicBezTo>
                  <a:cubicBezTo>
                    <a:pt x="131" y="95"/>
                    <a:pt x="131" y="93"/>
                    <a:pt x="129" y="92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8" y="89"/>
                    <a:pt x="128" y="86"/>
                    <a:pt x="128" y="84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31" y="82"/>
                    <a:pt x="132" y="81"/>
                    <a:pt x="131" y="79"/>
                  </a:cubicBezTo>
                  <a:close/>
                  <a:moveTo>
                    <a:pt x="110" y="102"/>
                  </a:moveTo>
                  <a:cubicBezTo>
                    <a:pt x="102" y="102"/>
                    <a:pt x="95" y="95"/>
                    <a:pt x="95" y="87"/>
                  </a:cubicBezTo>
                  <a:cubicBezTo>
                    <a:pt x="95" y="79"/>
                    <a:pt x="102" y="72"/>
                    <a:pt x="110" y="72"/>
                  </a:cubicBezTo>
                  <a:cubicBezTo>
                    <a:pt x="118" y="72"/>
                    <a:pt x="125" y="79"/>
                    <a:pt x="125" y="87"/>
                  </a:cubicBezTo>
                  <a:cubicBezTo>
                    <a:pt x="125" y="95"/>
                    <a:pt x="118" y="102"/>
                    <a:pt x="110" y="102"/>
                  </a:cubicBezTo>
                  <a:close/>
                  <a:moveTo>
                    <a:pt x="126" y="24"/>
                  </a:moveTo>
                  <a:cubicBezTo>
                    <a:pt x="124" y="23"/>
                    <a:pt x="122" y="22"/>
                    <a:pt x="120" y="22"/>
                  </a:cubicBezTo>
                  <a:cubicBezTo>
                    <a:pt x="114" y="22"/>
                    <a:pt x="109" y="27"/>
                    <a:pt x="109" y="33"/>
                  </a:cubicBezTo>
                  <a:cubicBezTo>
                    <a:pt x="109" y="37"/>
                    <a:pt x="111" y="40"/>
                    <a:pt x="114" y="42"/>
                  </a:cubicBezTo>
                  <a:cubicBezTo>
                    <a:pt x="116" y="43"/>
                    <a:pt x="118" y="44"/>
                    <a:pt x="120" y="44"/>
                  </a:cubicBezTo>
                  <a:cubicBezTo>
                    <a:pt x="126" y="44"/>
                    <a:pt x="131" y="39"/>
                    <a:pt x="131" y="33"/>
                  </a:cubicBezTo>
                  <a:cubicBezTo>
                    <a:pt x="131" y="29"/>
                    <a:pt x="129" y="26"/>
                    <a:pt x="126" y="24"/>
                  </a:cubicBezTo>
                  <a:close/>
                  <a:moveTo>
                    <a:pt x="149" y="42"/>
                  </a:moveTo>
                  <a:cubicBezTo>
                    <a:pt x="147" y="40"/>
                    <a:pt x="147" y="40"/>
                    <a:pt x="147" y="40"/>
                  </a:cubicBezTo>
                  <a:cubicBezTo>
                    <a:pt x="148" y="37"/>
                    <a:pt x="148" y="32"/>
                    <a:pt x="147" y="28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52" y="27"/>
                    <a:pt x="153" y="24"/>
                    <a:pt x="153" y="21"/>
                  </a:cubicBezTo>
                  <a:cubicBezTo>
                    <a:pt x="152" y="19"/>
                    <a:pt x="149" y="18"/>
                    <a:pt x="147" y="19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2" y="16"/>
                    <a:pt x="139" y="13"/>
                    <a:pt x="136" y="11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8" y="7"/>
                    <a:pt x="137" y="5"/>
                    <a:pt x="136" y="3"/>
                  </a:cubicBezTo>
                  <a:cubicBezTo>
                    <a:pt x="136" y="3"/>
                    <a:pt x="135" y="2"/>
                    <a:pt x="135" y="2"/>
                  </a:cubicBezTo>
                  <a:cubicBezTo>
                    <a:pt x="132" y="1"/>
                    <a:pt x="130" y="2"/>
                    <a:pt x="129" y="4"/>
                  </a:cubicBezTo>
                  <a:cubicBezTo>
                    <a:pt x="127" y="7"/>
                    <a:pt x="127" y="7"/>
                    <a:pt x="127" y="7"/>
                  </a:cubicBezTo>
                  <a:cubicBezTo>
                    <a:pt x="124" y="6"/>
                    <a:pt x="119" y="6"/>
                    <a:pt x="115" y="6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1"/>
                    <a:pt x="111" y="0"/>
                    <a:pt x="108" y="1"/>
                  </a:cubicBezTo>
                  <a:cubicBezTo>
                    <a:pt x="106" y="2"/>
                    <a:pt x="105" y="4"/>
                    <a:pt x="106" y="7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3" y="11"/>
                    <a:pt x="100" y="14"/>
                    <a:pt x="98" y="18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3" y="15"/>
                    <a:pt x="90" y="16"/>
                    <a:pt x="89" y="19"/>
                  </a:cubicBezTo>
                  <a:cubicBezTo>
                    <a:pt x="88" y="21"/>
                    <a:pt x="89" y="24"/>
                    <a:pt x="91" y="25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3" y="30"/>
                    <a:pt x="92" y="34"/>
                    <a:pt x="93" y="38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0"/>
                    <a:pt x="87" y="43"/>
                    <a:pt x="88" y="45"/>
                  </a:cubicBezTo>
                  <a:cubicBezTo>
                    <a:pt x="89" y="47"/>
                    <a:pt x="91" y="49"/>
                    <a:pt x="94" y="48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8" y="50"/>
                    <a:pt x="101" y="53"/>
                    <a:pt x="104" y="55"/>
                  </a:cubicBezTo>
                  <a:cubicBezTo>
                    <a:pt x="104" y="55"/>
                    <a:pt x="104" y="56"/>
                    <a:pt x="104" y="56"/>
                  </a:cubicBezTo>
                  <a:cubicBezTo>
                    <a:pt x="103" y="58"/>
                    <a:pt x="103" y="58"/>
                    <a:pt x="103" y="58"/>
                  </a:cubicBezTo>
                  <a:cubicBezTo>
                    <a:pt x="102" y="61"/>
                    <a:pt x="103" y="63"/>
                    <a:pt x="106" y="65"/>
                  </a:cubicBezTo>
                  <a:cubicBezTo>
                    <a:pt x="108" y="66"/>
                    <a:pt x="111" y="65"/>
                    <a:pt x="112" y="62"/>
                  </a:cubicBezTo>
                  <a:cubicBezTo>
                    <a:pt x="113" y="60"/>
                    <a:pt x="113" y="60"/>
                    <a:pt x="113" y="60"/>
                  </a:cubicBezTo>
                  <a:cubicBezTo>
                    <a:pt x="117" y="61"/>
                    <a:pt x="121" y="61"/>
                    <a:pt x="125" y="60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7" y="65"/>
                    <a:pt x="130" y="67"/>
                    <a:pt x="132" y="66"/>
                  </a:cubicBezTo>
                  <a:cubicBezTo>
                    <a:pt x="134" y="65"/>
                    <a:pt x="136" y="62"/>
                    <a:pt x="135" y="60"/>
                  </a:cubicBezTo>
                  <a:cubicBezTo>
                    <a:pt x="134" y="57"/>
                    <a:pt x="134" y="57"/>
                    <a:pt x="134" y="57"/>
                  </a:cubicBezTo>
                  <a:cubicBezTo>
                    <a:pt x="137" y="55"/>
                    <a:pt x="140" y="52"/>
                    <a:pt x="143" y="49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8" y="51"/>
                    <a:pt x="150" y="50"/>
                    <a:pt x="151" y="48"/>
                  </a:cubicBezTo>
                  <a:cubicBezTo>
                    <a:pt x="152" y="46"/>
                    <a:pt x="151" y="43"/>
                    <a:pt x="149" y="42"/>
                  </a:cubicBezTo>
                  <a:close/>
                  <a:moveTo>
                    <a:pt x="120" y="56"/>
                  </a:moveTo>
                  <a:cubicBezTo>
                    <a:pt x="115" y="56"/>
                    <a:pt x="111" y="54"/>
                    <a:pt x="107" y="51"/>
                  </a:cubicBezTo>
                  <a:cubicBezTo>
                    <a:pt x="101" y="47"/>
                    <a:pt x="98" y="41"/>
                    <a:pt x="98" y="33"/>
                  </a:cubicBezTo>
                  <a:cubicBezTo>
                    <a:pt x="98" y="21"/>
                    <a:pt x="108" y="11"/>
                    <a:pt x="120" y="11"/>
                  </a:cubicBezTo>
                  <a:cubicBezTo>
                    <a:pt x="124" y="11"/>
                    <a:pt x="128" y="12"/>
                    <a:pt x="132" y="14"/>
                  </a:cubicBezTo>
                  <a:cubicBezTo>
                    <a:pt x="138" y="18"/>
                    <a:pt x="143" y="25"/>
                    <a:pt x="143" y="33"/>
                  </a:cubicBezTo>
                  <a:cubicBezTo>
                    <a:pt x="143" y="46"/>
                    <a:pt x="133" y="56"/>
                    <a:pt x="120" y="56"/>
                  </a:cubicBezTo>
                  <a:close/>
                  <a:moveTo>
                    <a:pt x="50" y="46"/>
                  </a:moveTo>
                  <a:cubicBezTo>
                    <a:pt x="41" y="46"/>
                    <a:pt x="34" y="53"/>
                    <a:pt x="34" y="61"/>
                  </a:cubicBezTo>
                  <a:cubicBezTo>
                    <a:pt x="34" y="69"/>
                    <a:pt x="41" y="76"/>
                    <a:pt x="50" y="76"/>
                  </a:cubicBezTo>
                  <a:cubicBezTo>
                    <a:pt x="58" y="76"/>
                    <a:pt x="65" y="69"/>
                    <a:pt x="65" y="61"/>
                  </a:cubicBezTo>
                  <a:cubicBezTo>
                    <a:pt x="65" y="53"/>
                    <a:pt x="58" y="46"/>
                    <a:pt x="50" y="46"/>
                  </a:cubicBezTo>
                  <a:close/>
                  <a:moveTo>
                    <a:pt x="88" y="68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96" y="68"/>
                    <a:pt x="99" y="65"/>
                    <a:pt x="99" y="61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8" y="57"/>
                    <a:pt x="96" y="54"/>
                    <a:pt x="92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7" y="49"/>
                    <a:pt x="85" y="43"/>
                    <a:pt x="81" y="39"/>
                  </a:cubicBezTo>
                  <a:cubicBezTo>
                    <a:pt x="84" y="36"/>
                    <a:pt x="84" y="36"/>
                    <a:pt x="84" y="36"/>
                  </a:cubicBezTo>
                  <a:cubicBezTo>
                    <a:pt x="87" y="33"/>
                    <a:pt x="87" y="29"/>
                    <a:pt x="84" y="26"/>
                  </a:cubicBezTo>
                  <a:cubicBezTo>
                    <a:pt x="82" y="24"/>
                    <a:pt x="78" y="24"/>
                    <a:pt x="75" y="26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67" y="26"/>
                    <a:pt x="62" y="24"/>
                    <a:pt x="56" y="23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15"/>
                    <a:pt x="53" y="12"/>
                    <a:pt x="50" y="12"/>
                  </a:cubicBezTo>
                  <a:cubicBezTo>
                    <a:pt x="46" y="12"/>
                    <a:pt x="43" y="15"/>
                    <a:pt x="43" y="19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37" y="24"/>
                    <a:pt x="32" y="26"/>
                    <a:pt x="27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2" y="24"/>
                    <a:pt x="17" y="24"/>
                    <a:pt x="15" y="26"/>
                  </a:cubicBezTo>
                  <a:cubicBezTo>
                    <a:pt x="12" y="29"/>
                    <a:pt x="12" y="33"/>
                    <a:pt x="15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4" y="43"/>
                    <a:pt x="12" y="49"/>
                    <a:pt x="11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3" y="54"/>
                    <a:pt x="0" y="57"/>
                    <a:pt x="0" y="61"/>
                  </a:cubicBezTo>
                  <a:cubicBezTo>
                    <a:pt x="0" y="65"/>
                    <a:pt x="3" y="68"/>
                    <a:pt x="7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2" y="74"/>
                    <a:pt x="14" y="79"/>
                    <a:pt x="18" y="84"/>
                  </a:cubicBezTo>
                  <a:cubicBezTo>
                    <a:pt x="15" y="86"/>
                    <a:pt x="15" y="86"/>
                    <a:pt x="15" y="86"/>
                  </a:cubicBezTo>
                  <a:cubicBezTo>
                    <a:pt x="12" y="89"/>
                    <a:pt x="12" y="93"/>
                    <a:pt x="15" y="96"/>
                  </a:cubicBezTo>
                  <a:cubicBezTo>
                    <a:pt x="17" y="98"/>
                    <a:pt x="22" y="98"/>
                    <a:pt x="24" y="96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30" y="95"/>
                    <a:pt x="34" y="97"/>
                    <a:pt x="37" y="98"/>
                  </a:cubicBezTo>
                  <a:cubicBezTo>
                    <a:pt x="39" y="99"/>
                    <a:pt x="41" y="99"/>
                    <a:pt x="43" y="100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3" y="107"/>
                    <a:pt x="46" y="110"/>
                    <a:pt x="50" y="110"/>
                  </a:cubicBezTo>
                  <a:cubicBezTo>
                    <a:pt x="53" y="110"/>
                    <a:pt x="56" y="107"/>
                    <a:pt x="56" y="104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62" y="99"/>
                    <a:pt x="67" y="96"/>
                    <a:pt x="72" y="93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8" y="98"/>
                    <a:pt x="82" y="98"/>
                    <a:pt x="84" y="96"/>
                  </a:cubicBezTo>
                  <a:cubicBezTo>
                    <a:pt x="87" y="93"/>
                    <a:pt x="87" y="89"/>
                    <a:pt x="84" y="86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4" y="80"/>
                    <a:pt x="86" y="75"/>
                    <a:pt x="87" y="71"/>
                  </a:cubicBezTo>
                  <a:cubicBezTo>
                    <a:pt x="88" y="70"/>
                    <a:pt x="88" y="69"/>
                    <a:pt x="88" y="68"/>
                  </a:cubicBezTo>
                  <a:close/>
                  <a:moveTo>
                    <a:pt x="75" y="79"/>
                  </a:moveTo>
                  <a:cubicBezTo>
                    <a:pt x="70" y="87"/>
                    <a:pt x="61" y="92"/>
                    <a:pt x="51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32" y="93"/>
                    <a:pt x="18" y="79"/>
                    <a:pt x="18" y="61"/>
                  </a:cubicBezTo>
                  <a:cubicBezTo>
                    <a:pt x="18" y="44"/>
                    <a:pt x="32" y="29"/>
                    <a:pt x="50" y="29"/>
                  </a:cubicBezTo>
                  <a:cubicBezTo>
                    <a:pt x="67" y="29"/>
                    <a:pt x="81" y="44"/>
                    <a:pt x="81" y="61"/>
                  </a:cubicBezTo>
                  <a:cubicBezTo>
                    <a:pt x="81" y="68"/>
                    <a:pt x="79" y="74"/>
                    <a:pt x="75" y="7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14471" y="1536717"/>
            <a:ext cx="1895856" cy="1826132"/>
            <a:chOff x="-3175" y="-5271"/>
            <a:chExt cx="1895862" cy="1826697"/>
          </a:xfrm>
        </p:grpSpPr>
        <p:grpSp>
          <p:nvGrpSpPr>
            <p:cNvPr id="162" name="组合 161"/>
            <p:cNvGrpSpPr/>
            <p:nvPr/>
          </p:nvGrpSpPr>
          <p:grpSpPr>
            <a:xfrm flipV="1">
              <a:off x="-3175" y="-5271"/>
              <a:ext cx="1895862" cy="1826697"/>
              <a:chOff x="-3175" y="0"/>
              <a:chExt cx="1895862" cy="1826697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-3175" y="0"/>
                <a:ext cx="1895862" cy="1826697"/>
                <a:chOff x="-3436" y="0"/>
                <a:chExt cx="2051930" cy="1977073"/>
              </a:xfrm>
            </p:grpSpPr>
            <p:pic>
              <p:nvPicPr>
                <p:cNvPr id="166" name="图片 165"/>
                <p:cNvPicPr>
                  <a:picLocks noChangeAspect="1"/>
                </p:cNvPicPr>
                <p:nvPr/>
              </p:nvPicPr>
              <p:blipFill>
                <a:blip r:embed="rId4" cstate="screen"/>
                <a:stretch>
                  <a:fillRect/>
                </a:stretch>
              </p:blipFill>
              <p:spPr>
                <a:xfrm rot="2128440" flipV="1">
                  <a:off x="1050130" y="214078"/>
                  <a:ext cx="355169" cy="38605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67" name="椭圆 166"/>
                <p:cNvSpPr/>
                <p:nvPr/>
              </p:nvSpPr>
              <p:spPr>
                <a:xfrm rot="10800000">
                  <a:off x="804113" y="579207"/>
                  <a:ext cx="810985" cy="8112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168" name="椭圆 107"/>
                <p:cNvGrpSpPr/>
                <p:nvPr/>
              </p:nvGrpSpPr>
              <p:grpSpPr>
                <a:xfrm flipV="1">
                  <a:off x="933458" y="808896"/>
                  <a:ext cx="1055656" cy="1055979"/>
                  <a:chOff x="0" y="0"/>
                  <a:chExt cx="975360" cy="975360"/>
                </a:xfrm>
              </p:grpSpPr>
              <p:pic>
                <p:nvPicPr>
                  <p:cNvPr id="309" name="椭圆 107"/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0" y="0"/>
                    <a:ext cx="975360" cy="97536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10" name="Text Box 324"/>
                  <p:cNvSpPr txBox="1"/>
                  <p:nvPr/>
                </p:nvSpPr>
                <p:spPr>
                  <a:xfrm>
                    <a:off x="142539" y="140561"/>
                    <a:ext cx="691377" cy="69116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69" name="椭圆 108"/>
                <p:cNvGrpSpPr/>
                <p:nvPr/>
              </p:nvGrpSpPr>
              <p:grpSpPr>
                <a:xfrm flipV="1">
                  <a:off x="946654" y="709898"/>
                  <a:ext cx="197935" cy="197996"/>
                  <a:chOff x="0" y="0"/>
                  <a:chExt cx="182880" cy="182880"/>
                </a:xfrm>
              </p:grpSpPr>
              <p:pic>
                <p:nvPicPr>
                  <p:cNvPr id="307" name="椭圆 108"/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0" y="0"/>
                    <a:ext cx="182880" cy="1828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08" name="Text Box 327"/>
                  <p:cNvSpPr txBox="1"/>
                  <p:nvPr/>
                </p:nvSpPr>
                <p:spPr>
                  <a:xfrm>
                    <a:off x="25187" y="26459"/>
                    <a:ext cx="129305" cy="12926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70" name="椭圆 109"/>
                <p:cNvGrpSpPr/>
                <p:nvPr/>
              </p:nvGrpSpPr>
              <p:grpSpPr>
                <a:xfrm flipV="1">
                  <a:off x="530989" y="1066291"/>
                  <a:ext cx="903905" cy="910782"/>
                  <a:chOff x="0" y="0"/>
                  <a:chExt cx="835152" cy="841248"/>
                </a:xfrm>
              </p:grpSpPr>
              <p:pic>
                <p:nvPicPr>
                  <p:cNvPr id="305" name="椭圆 109"/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0" y="0"/>
                    <a:ext cx="835152" cy="84124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06" name="Text Box 330"/>
                  <p:cNvSpPr txBox="1"/>
                  <p:nvPr/>
                </p:nvSpPr>
                <p:spPr>
                  <a:xfrm rot="-7365796">
                    <a:off x="121887" y="126730"/>
                    <a:ext cx="586896" cy="58707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71" name="椭圆 110"/>
                <p:cNvGrpSpPr/>
                <p:nvPr/>
              </p:nvGrpSpPr>
              <p:grpSpPr>
                <a:xfrm flipV="1">
                  <a:off x="55944" y="914494"/>
                  <a:ext cx="145153" cy="138597"/>
                  <a:chOff x="0" y="0"/>
                  <a:chExt cx="134112" cy="128016"/>
                </a:xfrm>
              </p:grpSpPr>
              <p:pic>
                <p:nvPicPr>
                  <p:cNvPr id="303" name="椭圆 110"/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0" y="0"/>
                    <a:ext cx="134112" cy="12801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04" name="Text Box 333"/>
                  <p:cNvSpPr txBox="1"/>
                  <p:nvPr/>
                </p:nvSpPr>
                <p:spPr>
                  <a:xfrm>
                    <a:off x="21560" y="16061"/>
                    <a:ext cx="91728" cy="917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72" name="椭圆 111"/>
                <p:cNvGrpSpPr/>
                <p:nvPr/>
              </p:nvGrpSpPr>
              <p:grpSpPr>
                <a:xfrm flipV="1">
                  <a:off x="491402" y="815496"/>
                  <a:ext cx="204533" cy="204596"/>
                  <a:chOff x="0" y="0"/>
                  <a:chExt cx="188976" cy="188976"/>
                </a:xfrm>
              </p:grpSpPr>
              <p:pic>
                <p:nvPicPr>
                  <p:cNvPr id="301" name="椭圆 111"/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0" y="0"/>
                    <a:ext cx="188976" cy="1889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02" name="Text Box 336"/>
                  <p:cNvSpPr txBox="1"/>
                  <p:nvPr/>
                </p:nvSpPr>
                <p:spPr>
                  <a:xfrm rot="9908776">
                    <a:off x="32555" y="30712"/>
                    <a:ext cx="129305" cy="12926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73" name="椭圆 112"/>
                <p:cNvGrpSpPr/>
                <p:nvPr/>
              </p:nvGrpSpPr>
              <p:grpSpPr>
                <a:xfrm flipV="1">
                  <a:off x="748718" y="1363285"/>
                  <a:ext cx="151750" cy="145197"/>
                  <a:chOff x="0" y="0"/>
                  <a:chExt cx="140208" cy="134112"/>
                </a:xfrm>
              </p:grpSpPr>
              <p:pic>
                <p:nvPicPr>
                  <p:cNvPr id="299" name="椭圆 112"/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0" y="0"/>
                    <a:ext cx="140208" cy="1341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300" name="Text Box 339"/>
                  <p:cNvSpPr txBox="1"/>
                  <p:nvPr/>
                </p:nvSpPr>
                <p:spPr>
                  <a:xfrm rot="9908776">
                    <a:off x="24504" y="21881"/>
                    <a:ext cx="91728" cy="917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74" name="椭圆 113"/>
                <p:cNvGrpSpPr/>
                <p:nvPr/>
              </p:nvGrpSpPr>
              <p:grpSpPr>
                <a:xfrm flipV="1">
                  <a:off x="432022" y="544902"/>
                  <a:ext cx="343088" cy="343193"/>
                  <a:chOff x="0" y="0"/>
                  <a:chExt cx="316992" cy="316992"/>
                </a:xfrm>
              </p:grpSpPr>
              <p:pic>
                <p:nvPicPr>
                  <p:cNvPr id="297" name="椭圆 113"/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0" y="0"/>
                    <a:ext cx="316992" cy="3169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98" name="Text Box 342"/>
                  <p:cNvSpPr txBox="1"/>
                  <p:nvPr/>
                </p:nvSpPr>
                <p:spPr>
                  <a:xfrm rot="-7365796">
                    <a:off x="50983" y="50792"/>
                    <a:ext cx="218801" cy="21886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75" name="椭圆 114"/>
                <p:cNvGrpSpPr/>
                <p:nvPr/>
              </p:nvGrpSpPr>
              <p:grpSpPr>
                <a:xfrm flipV="1">
                  <a:off x="550783" y="1191688"/>
                  <a:ext cx="508034" cy="508190"/>
                  <a:chOff x="0" y="0"/>
                  <a:chExt cx="469392" cy="469392"/>
                </a:xfrm>
              </p:grpSpPr>
              <p:pic>
                <p:nvPicPr>
                  <p:cNvPr id="295" name="椭圆 114"/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0" y="0"/>
                    <a:ext cx="469392" cy="4693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96" name="Text Box 345"/>
                  <p:cNvSpPr txBox="1"/>
                  <p:nvPr/>
                </p:nvSpPr>
                <p:spPr>
                  <a:xfrm>
                    <a:off x="69893" y="66935"/>
                    <a:ext cx="331209" cy="33110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76" name="椭圆 115"/>
                <p:cNvGrpSpPr/>
                <p:nvPr/>
              </p:nvGrpSpPr>
              <p:grpSpPr>
                <a:xfrm flipV="1">
                  <a:off x="887273" y="1264287"/>
                  <a:ext cx="290305" cy="283794"/>
                  <a:chOff x="0" y="0"/>
                  <a:chExt cx="268224" cy="262128"/>
                </a:xfrm>
              </p:grpSpPr>
              <p:pic>
                <p:nvPicPr>
                  <p:cNvPr id="293" name="椭圆 115"/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0" y="0"/>
                    <a:ext cx="268224" cy="26212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94" name="Text Box 348"/>
                  <p:cNvSpPr txBox="1"/>
                  <p:nvPr/>
                </p:nvSpPr>
                <p:spPr>
                  <a:xfrm rot="977559">
                    <a:off x="41822" y="41247"/>
                    <a:ext cx="182831" cy="18277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77" name="椭圆 116"/>
                <p:cNvGrpSpPr/>
                <p:nvPr/>
              </p:nvGrpSpPr>
              <p:grpSpPr>
                <a:xfrm flipV="1">
                  <a:off x="794903" y="967293"/>
                  <a:ext cx="818133" cy="818384"/>
                  <a:chOff x="0" y="0"/>
                  <a:chExt cx="755904" cy="755904"/>
                </a:xfrm>
              </p:grpSpPr>
              <p:pic>
                <p:nvPicPr>
                  <p:cNvPr id="291" name="椭圆 116"/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0" y="0"/>
                    <a:ext cx="755904" cy="75590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92" name="Text Box 351"/>
                  <p:cNvSpPr txBox="1"/>
                  <p:nvPr/>
                </p:nvSpPr>
                <p:spPr>
                  <a:xfrm>
                    <a:off x="109708" y="110136"/>
                    <a:ext cx="533240" cy="53307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78" name="椭圆 117"/>
                <p:cNvGrpSpPr/>
                <p:nvPr/>
              </p:nvGrpSpPr>
              <p:grpSpPr>
                <a:xfrm flipV="1">
                  <a:off x="649750" y="967293"/>
                  <a:ext cx="613600" cy="607188"/>
                  <a:chOff x="0" y="0"/>
                  <a:chExt cx="566928" cy="560832"/>
                </a:xfrm>
              </p:grpSpPr>
              <p:pic>
                <p:nvPicPr>
                  <p:cNvPr id="289" name="椭圆 117"/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0" y="0"/>
                    <a:ext cx="566928" cy="56083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90" name="Text Box 354"/>
                  <p:cNvSpPr txBox="1"/>
                  <p:nvPr/>
                </p:nvSpPr>
                <p:spPr>
                  <a:xfrm>
                    <a:off x="83556" y="80676"/>
                    <a:ext cx="398475" cy="3983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79" name="椭圆 118"/>
                <p:cNvGrpSpPr/>
                <p:nvPr/>
              </p:nvGrpSpPr>
              <p:grpSpPr>
                <a:xfrm flipV="1">
                  <a:off x="399032" y="709898"/>
                  <a:ext cx="343088" cy="343193"/>
                  <a:chOff x="0" y="0"/>
                  <a:chExt cx="316992" cy="316992"/>
                </a:xfrm>
              </p:grpSpPr>
              <p:pic>
                <p:nvPicPr>
                  <p:cNvPr id="287" name="椭圆 118"/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0" y="0"/>
                    <a:ext cx="316992" cy="3169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88" name="Text Box 357"/>
                  <p:cNvSpPr txBox="1"/>
                  <p:nvPr/>
                </p:nvSpPr>
                <p:spPr>
                  <a:xfrm>
                    <a:off x="45991" y="46246"/>
                    <a:ext cx="226610" cy="22654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0" name="椭圆 119"/>
                <p:cNvGrpSpPr/>
                <p:nvPr/>
              </p:nvGrpSpPr>
              <p:grpSpPr>
                <a:xfrm flipV="1">
                  <a:off x="821294" y="696698"/>
                  <a:ext cx="686176" cy="679786"/>
                  <a:chOff x="0" y="0"/>
                  <a:chExt cx="633984" cy="627888"/>
                </a:xfrm>
              </p:grpSpPr>
              <p:pic>
                <p:nvPicPr>
                  <p:cNvPr id="285" name="椭圆 119"/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0" y="0"/>
                    <a:ext cx="633984" cy="6278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86" name="Text Box 360"/>
                  <p:cNvSpPr txBox="1"/>
                  <p:nvPr/>
                </p:nvSpPr>
                <p:spPr>
                  <a:xfrm>
                    <a:off x="95129" y="91113"/>
                    <a:ext cx="446247" cy="44611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1" name="椭圆 120"/>
                <p:cNvGrpSpPr/>
                <p:nvPr/>
              </p:nvGrpSpPr>
              <p:grpSpPr>
                <a:xfrm flipV="1">
                  <a:off x="781707" y="181909"/>
                  <a:ext cx="349686" cy="356393"/>
                  <a:chOff x="0" y="0"/>
                  <a:chExt cx="323088" cy="329184"/>
                </a:xfrm>
              </p:grpSpPr>
              <p:pic>
                <p:nvPicPr>
                  <p:cNvPr id="283" name="椭圆 120"/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0" y="0"/>
                    <a:ext cx="323088" cy="32918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84" name="Text Box 363"/>
                  <p:cNvSpPr txBox="1"/>
                  <p:nvPr/>
                </p:nvSpPr>
                <p:spPr>
                  <a:xfrm rot="-4687156">
                    <a:off x="47284" y="49766"/>
                    <a:ext cx="226542" cy="22661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2" name="椭圆 121"/>
                <p:cNvGrpSpPr/>
                <p:nvPr/>
              </p:nvGrpSpPr>
              <p:grpSpPr>
                <a:xfrm flipV="1">
                  <a:off x="445217" y="604300"/>
                  <a:ext cx="903905" cy="904182"/>
                  <a:chOff x="0" y="0"/>
                  <a:chExt cx="835152" cy="835152"/>
                </a:xfrm>
              </p:grpSpPr>
              <p:pic>
                <p:nvPicPr>
                  <p:cNvPr id="281" name="椭圆 121"/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0" y="0"/>
                    <a:ext cx="835152" cy="8351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82" name="Text Box 366"/>
                  <p:cNvSpPr txBox="1"/>
                  <p:nvPr/>
                </p:nvSpPr>
                <p:spPr>
                  <a:xfrm rot="-7365796">
                    <a:off x="123956" y="126412"/>
                    <a:ext cx="586896" cy="58707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3" name="椭圆 122"/>
                <p:cNvGrpSpPr/>
                <p:nvPr/>
              </p:nvGrpSpPr>
              <p:grpSpPr>
                <a:xfrm flipV="1">
                  <a:off x="-3436" y="822096"/>
                  <a:ext cx="903905" cy="904182"/>
                  <a:chOff x="0" y="0"/>
                  <a:chExt cx="835152" cy="835152"/>
                </a:xfrm>
              </p:grpSpPr>
              <p:pic>
                <p:nvPicPr>
                  <p:cNvPr id="279" name="椭圆 122"/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0" y="0"/>
                    <a:ext cx="835152" cy="8351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80" name="Text Box 369"/>
                  <p:cNvSpPr txBox="1"/>
                  <p:nvPr/>
                </p:nvSpPr>
                <p:spPr>
                  <a:xfrm rot="8608184">
                    <a:off x="124762" y="125474"/>
                    <a:ext cx="587077" cy="5868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4" name="椭圆 123"/>
                <p:cNvGrpSpPr/>
                <p:nvPr/>
              </p:nvGrpSpPr>
              <p:grpSpPr>
                <a:xfrm flipV="1">
                  <a:off x="498000" y="234708"/>
                  <a:ext cx="343088" cy="343193"/>
                  <a:chOff x="0" y="0"/>
                  <a:chExt cx="316992" cy="316992"/>
                </a:xfrm>
              </p:grpSpPr>
              <p:pic>
                <p:nvPicPr>
                  <p:cNvPr id="277" name="椭圆 123"/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0" y="0"/>
                    <a:ext cx="316992" cy="3169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78" name="Text Box 372"/>
                  <p:cNvSpPr txBox="1"/>
                  <p:nvPr/>
                </p:nvSpPr>
                <p:spPr>
                  <a:xfrm rot="-7365796">
                    <a:off x="46863" y="47098"/>
                    <a:ext cx="218801" cy="21886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5" name="椭圆 124"/>
                <p:cNvGrpSpPr/>
                <p:nvPr/>
              </p:nvGrpSpPr>
              <p:grpSpPr>
                <a:xfrm flipV="1">
                  <a:off x="530989" y="162109"/>
                  <a:ext cx="435458" cy="435591"/>
                  <a:chOff x="0" y="0"/>
                  <a:chExt cx="402336" cy="402336"/>
                </a:xfrm>
              </p:grpSpPr>
              <p:pic>
                <p:nvPicPr>
                  <p:cNvPr id="275" name="椭圆 124"/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0" y="0"/>
                    <a:ext cx="402336" cy="4023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76" name="Text Box 375"/>
                  <p:cNvSpPr txBox="1"/>
                  <p:nvPr/>
                </p:nvSpPr>
                <p:spPr>
                  <a:xfrm rot="-7365796">
                    <a:off x="60397" y="60451"/>
                    <a:ext cx="278589" cy="27867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6" name="椭圆 125"/>
                <p:cNvGrpSpPr/>
                <p:nvPr/>
              </p:nvGrpSpPr>
              <p:grpSpPr>
                <a:xfrm flipV="1">
                  <a:off x="161510" y="1059691"/>
                  <a:ext cx="666383" cy="659987"/>
                  <a:chOff x="0" y="0"/>
                  <a:chExt cx="615696" cy="609600"/>
                </a:xfrm>
              </p:grpSpPr>
              <p:pic>
                <p:nvPicPr>
                  <p:cNvPr id="273" name="椭圆 125"/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0" y="0"/>
                    <a:ext cx="615696" cy="6096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74" name="Text Box 378"/>
                  <p:cNvSpPr txBox="1"/>
                  <p:nvPr/>
                </p:nvSpPr>
                <p:spPr>
                  <a:xfrm rot="5664713">
                    <a:off x="90484" y="89587"/>
                    <a:ext cx="430086" cy="43021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7" name="椭圆 126"/>
                <p:cNvGrpSpPr/>
                <p:nvPr/>
              </p:nvGrpSpPr>
              <p:grpSpPr>
                <a:xfrm flipV="1">
                  <a:off x="1072013" y="1409484"/>
                  <a:ext cx="501436" cy="501590"/>
                  <a:chOff x="0" y="0"/>
                  <a:chExt cx="463296" cy="463296"/>
                </a:xfrm>
              </p:grpSpPr>
              <p:pic>
                <p:nvPicPr>
                  <p:cNvPr id="271" name="椭圆 126"/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0" y="0"/>
                    <a:ext cx="463296" cy="4632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72" name="Text Box 381"/>
                  <p:cNvSpPr txBox="1"/>
                  <p:nvPr/>
                </p:nvSpPr>
                <p:spPr>
                  <a:xfrm rot="5664713">
                    <a:off x="71178" y="71543"/>
                    <a:ext cx="321393" cy="32149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8" name="椭圆 127"/>
                <p:cNvGrpSpPr/>
                <p:nvPr/>
              </p:nvGrpSpPr>
              <p:grpSpPr>
                <a:xfrm flipV="1">
                  <a:off x="563978" y="709898"/>
                  <a:ext cx="389273" cy="389392"/>
                  <a:chOff x="0" y="0"/>
                  <a:chExt cx="359664" cy="359664"/>
                </a:xfrm>
              </p:grpSpPr>
              <p:pic>
                <p:nvPicPr>
                  <p:cNvPr id="269" name="椭圆 127"/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0" y="0"/>
                    <a:ext cx="359664" cy="35966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70" name="Text Box 384"/>
                  <p:cNvSpPr txBox="1"/>
                  <p:nvPr/>
                </p:nvSpPr>
                <p:spPr>
                  <a:xfrm rot="328810">
                    <a:off x="54594" y="54732"/>
                    <a:ext cx="249159" cy="24908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9" name="椭圆 128"/>
                <p:cNvGrpSpPr/>
                <p:nvPr/>
              </p:nvGrpSpPr>
              <p:grpSpPr>
                <a:xfrm flipV="1">
                  <a:off x="399032" y="109310"/>
                  <a:ext cx="554219" cy="560989"/>
                  <a:chOff x="0" y="0"/>
                  <a:chExt cx="512064" cy="518160"/>
                </a:xfrm>
              </p:grpSpPr>
              <p:pic>
                <p:nvPicPr>
                  <p:cNvPr id="267" name="椭圆 128"/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0" y="0"/>
                    <a:ext cx="512064" cy="51816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68" name="Text Box 387"/>
                  <p:cNvSpPr txBox="1"/>
                  <p:nvPr/>
                </p:nvSpPr>
                <p:spPr>
                  <a:xfrm rot="5664713">
                    <a:off x="76787" y="80437"/>
                    <a:ext cx="359924" cy="36003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90" name="椭圆 129"/>
                <p:cNvGrpSpPr/>
                <p:nvPr/>
              </p:nvGrpSpPr>
              <p:grpSpPr>
                <a:xfrm flipV="1">
                  <a:off x="425424" y="538302"/>
                  <a:ext cx="936894" cy="930581"/>
                  <a:chOff x="0" y="0"/>
                  <a:chExt cx="865632" cy="859536"/>
                </a:xfrm>
              </p:grpSpPr>
              <p:pic>
                <p:nvPicPr>
                  <p:cNvPr id="265" name="椭圆 129"/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0" y="0"/>
                    <a:ext cx="865632" cy="8595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66" name="Text Box 390"/>
                  <p:cNvSpPr txBox="1"/>
                  <p:nvPr/>
                </p:nvSpPr>
                <p:spPr>
                  <a:xfrm rot="8833976">
                    <a:off x="128830" y="125673"/>
                    <a:ext cx="605800" cy="60561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191" name="图片 190"/>
                <p:cNvPicPr>
                  <a:picLocks noChangeAspect="1"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 rot="10800000">
                  <a:off x="750464" y="821977"/>
                  <a:ext cx="798558" cy="86799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92" name="图片 191"/>
                <p:cNvPicPr>
                  <a:picLocks noChangeAspect="1"/>
                </p:cNvPicPr>
                <p:nvPr/>
              </p:nvPicPr>
              <p:blipFill>
                <a:blip r:embed="rId29" cstate="screen"/>
                <a:stretch>
                  <a:fillRect/>
                </a:stretch>
              </p:blipFill>
              <p:spPr>
                <a:xfrm rot="10800000">
                  <a:off x="787971" y="0"/>
                  <a:ext cx="440161" cy="47843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93" name="椭圆 192"/>
                <p:cNvSpPr>
                  <a:spLocks noChangeArrowheads="1"/>
                </p:cNvSpPr>
                <p:nvPr/>
              </p:nvSpPr>
              <p:spPr bwMode="auto">
                <a:xfrm rot="10800000">
                  <a:off x="886586" y="1517625"/>
                  <a:ext cx="336765" cy="3385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4" name="椭圆 193"/>
                <p:cNvSpPr>
                  <a:spLocks noChangeArrowheads="1"/>
                </p:cNvSpPr>
                <p:nvPr/>
              </p:nvSpPr>
              <p:spPr bwMode="auto">
                <a:xfrm rot="10800000">
                  <a:off x="908923" y="778578"/>
                  <a:ext cx="338483" cy="3385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5" name="椭圆 194"/>
                <p:cNvSpPr>
                  <a:spLocks noChangeArrowheads="1"/>
                </p:cNvSpPr>
                <p:nvPr/>
              </p:nvSpPr>
              <p:spPr bwMode="auto">
                <a:xfrm rot="10800000">
                  <a:off x="1006859" y="835296"/>
                  <a:ext cx="482812" cy="48295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6" name="椭圆 195"/>
                <p:cNvSpPr>
                  <a:spLocks noChangeArrowheads="1"/>
                </p:cNvSpPr>
                <p:nvPr/>
              </p:nvSpPr>
              <p:spPr bwMode="auto">
                <a:xfrm rot="10800000">
                  <a:off x="347074" y="1110290"/>
                  <a:ext cx="482812" cy="48295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7" name="椭圆 196"/>
                <p:cNvSpPr/>
                <p:nvPr/>
              </p:nvSpPr>
              <p:spPr>
                <a:xfrm rot="10800000">
                  <a:off x="687276" y="713266"/>
                  <a:ext cx="338484" cy="33858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 rot="10800000">
                  <a:off x="551539" y="804359"/>
                  <a:ext cx="577312" cy="5774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 rot="10800000">
                  <a:off x="857377" y="350618"/>
                  <a:ext cx="731949" cy="73217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200" name="椭圆 139"/>
                <p:cNvGrpSpPr/>
                <p:nvPr/>
              </p:nvGrpSpPr>
              <p:grpSpPr>
                <a:xfrm flipV="1">
                  <a:off x="715729" y="432704"/>
                  <a:ext cx="1194210" cy="1194576"/>
                  <a:chOff x="0" y="0"/>
                  <a:chExt cx="1103376" cy="1103376"/>
                </a:xfrm>
              </p:grpSpPr>
              <p:pic>
                <p:nvPicPr>
                  <p:cNvPr id="263" name="椭圆 139"/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0" y="0"/>
                    <a:ext cx="1103376" cy="11033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64" name="Text Box 402"/>
                  <p:cNvSpPr txBox="1"/>
                  <p:nvPr/>
                </p:nvSpPr>
                <p:spPr>
                  <a:xfrm rot="4141609">
                    <a:off x="166194" y="166727"/>
                    <a:ext cx="775596" cy="77583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201" name="椭圆 200"/>
                <p:cNvSpPr>
                  <a:spLocks noChangeArrowheads="1"/>
                </p:cNvSpPr>
                <p:nvPr/>
              </p:nvSpPr>
              <p:spPr bwMode="auto">
                <a:xfrm rot="10800000">
                  <a:off x="340201" y="1606998"/>
                  <a:ext cx="202746" cy="20280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2" name="椭圆 201"/>
                <p:cNvSpPr/>
                <p:nvPr/>
              </p:nvSpPr>
              <p:spPr>
                <a:xfrm rot="3028440" flipV="1">
                  <a:off x="978436" y="956537"/>
                  <a:ext cx="476084" cy="47422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203" name="椭圆 142"/>
                <p:cNvGrpSpPr/>
                <p:nvPr/>
              </p:nvGrpSpPr>
              <p:grpSpPr>
                <a:xfrm flipV="1">
                  <a:off x="1157785" y="525102"/>
                  <a:ext cx="626795" cy="626987"/>
                  <a:chOff x="0" y="0"/>
                  <a:chExt cx="579120" cy="579120"/>
                </a:xfrm>
              </p:grpSpPr>
              <p:pic>
                <p:nvPicPr>
                  <p:cNvPr id="261" name="椭圆 142"/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0" y="0"/>
                    <a:ext cx="579120" cy="57912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62" name="Text Box 407"/>
                  <p:cNvSpPr txBox="1"/>
                  <p:nvPr/>
                </p:nvSpPr>
                <p:spPr>
                  <a:xfrm rot="-3028442">
                    <a:off x="85000" y="86178"/>
                    <a:ext cx="405025" cy="40514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04" name="椭圆 143"/>
                <p:cNvGrpSpPr/>
                <p:nvPr/>
              </p:nvGrpSpPr>
              <p:grpSpPr>
                <a:xfrm flipV="1">
                  <a:off x="966447" y="558101"/>
                  <a:ext cx="488241" cy="481790"/>
                  <a:chOff x="0" y="0"/>
                  <a:chExt cx="451104" cy="445008"/>
                </a:xfrm>
              </p:grpSpPr>
              <p:pic>
                <p:nvPicPr>
                  <p:cNvPr id="259" name="椭圆 143"/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0" y="0"/>
                    <a:ext cx="451104" cy="44500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60" name="Text Box 410"/>
                  <p:cNvSpPr txBox="1"/>
                  <p:nvPr/>
                </p:nvSpPr>
                <p:spPr>
                  <a:xfrm rot="-3028442">
                    <a:off x="68190" y="65198"/>
                    <a:ext cx="312383" cy="3124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05" name="椭圆 144"/>
                <p:cNvGrpSpPr/>
                <p:nvPr/>
              </p:nvGrpSpPr>
              <p:grpSpPr>
                <a:xfrm flipV="1">
                  <a:off x="781707" y="723098"/>
                  <a:ext cx="362882" cy="362993"/>
                  <a:chOff x="0" y="0"/>
                  <a:chExt cx="335280" cy="335280"/>
                </a:xfrm>
              </p:grpSpPr>
              <p:pic>
                <p:nvPicPr>
                  <p:cNvPr id="257" name="椭圆 144"/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0" y="0"/>
                    <a:ext cx="335280" cy="3352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58" name="Text Box 413"/>
                  <p:cNvSpPr txBox="1"/>
                  <p:nvPr/>
                </p:nvSpPr>
                <p:spPr>
                  <a:xfrm rot="-3028442">
                    <a:off x="50705" y="49108"/>
                    <a:ext cx="233436" cy="23350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06" name="椭圆 145"/>
                <p:cNvGrpSpPr/>
                <p:nvPr/>
              </p:nvGrpSpPr>
              <p:grpSpPr>
                <a:xfrm flipV="1">
                  <a:off x="471609" y="1191688"/>
                  <a:ext cx="211131" cy="211196"/>
                  <a:chOff x="0" y="0"/>
                  <a:chExt cx="195072" cy="195072"/>
                </a:xfrm>
              </p:grpSpPr>
              <p:pic>
                <p:nvPicPr>
                  <p:cNvPr id="255" name="椭圆 145"/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0" y="0"/>
                    <a:ext cx="195072" cy="1950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56" name="Text Box 416"/>
                  <p:cNvSpPr txBox="1"/>
                  <p:nvPr/>
                </p:nvSpPr>
                <p:spPr>
                  <a:xfrm rot="-3028442">
                    <a:off x="32412" y="30823"/>
                    <a:ext cx="132756" cy="13279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07" name="椭圆 146"/>
                <p:cNvGrpSpPr/>
                <p:nvPr/>
              </p:nvGrpSpPr>
              <p:grpSpPr>
                <a:xfrm flipV="1">
                  <a:off x="966447" y="940894"/>
                  <a:ext cx="409067" cy="402592"/>
                  <a:chOff x="0" y="0"/>
                  <a:chExt cx="377952" cy="371856"/>
                </a:xfrm>
              </p:grpSpPr>
              <p:pic>
                <p:nvPicPr>
                  <p:cNvPr id="253" name="椭圆 146"/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0" y="0"/>
                    <a:ext cx="377952" cy="37185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54" name="Text Box 419"/>
                  <p:cNvSpPr txBox="1"/>
                  <p:nvPr/>
                </p:nvSpPr>
                <p:spPr>
                  <a:xfrm rot="-3028442">
                    <a:off x="59978" y="55655"/>
                    <a:ext cx="261423" cy="26150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08" name="椭圆 147"/>
                <p:cNvGrpSpPr/>
                <p:nvPr/>
              </p:nvGrpSpPr>
              <p:grpSpPr>
                <a:xfrm flipV="1">
                  <a:off x="860882" y="432704"/>
                  <a:ext cx="204533" cy="211196"/>
                  <a:chOff x="0" y="0"/>
                  <a:chExt cx="188976" cy="195072"/>
                </a:xfrm>
              </p:grpSpPr>
              <p:pic>
                <p:nvPicPr>
                  <p:cNvPr id="251" name="椭圆 147"/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0" y="0"/>
                    <a:ext cx="188976" cy="1950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52" name="Text Box 422"/>
                  <p:cNvSpPr txBox="1"/>
                  <p:nvPr/>
                </p:nvSpPr>
                <p:spPr>
                  <a:xfrm rot="1658712">
                    <a:off x="27791" y="29955"/>
                    <a:ext cx="132794" cy="13275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09" name="椭圆 148"/>
                <p:cNvGrpSpPr/>
                <p:nvPr/>
              </p:nvGrpSpPr>
              <p:grpSpPr>
                <a:xfrm flipV="1">
                  <a:off x="636555" y="855095"/>
                  <a:ext cx="534426" cy="534589"/>
                  <a:chOff x="0" y="0"/>
                  <a:chExt cx="493776" cy="493776"/>
                </a:xfrm>
              </p:grpSpPr>
              <p:pic>
                <p:nvPicPr>
                  <p:cNvPr id="249" name="椭圆 148"/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0" y="0"/>
                    <a:ext cx="493776" cy="4937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50" name="Text Box 425"/>
                  <p:cNvSpPr txBox="1"/>
                  <p:nvPr/>
                </p:nvSpPr>
                <p:spPr>
                  <a:xfrm rot="4337354">
                    <a:off x="75212" y="73203"/>
                    <a:ext cx="343921" cy="34402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10" name="椭圆 149"/>
                <p:cNvGrpSpPr/>
                <p:nvPr/>
              </p:nvGrpSpPr>
              <p:grpSpPr>
                <a:xfrm flipV="1">
                  <a:off x="300065" y="591101"/>
                  <a:ext cx="395871" cy="395992"/>
                  <a:chOff x="0" y="0"/>
                  <a:chExt cx="365760" cy="365760"/>
                </a:xfrm>
              </p:grpSpPr>
              <p:pic>
                <p:nvPicPr>
                  <p:cNvPr id="247" name="椭圆 149"/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0" y="0"/>
                    <a:ext cx="365760" cy="36576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48" name="Text Box 428"/>
                  <p:cNvSpPr txBox="1"/>
                  <p:nvPr/>
                </p:nvSpPr>
                <p:spPr>
                  <a:xfrm rot="-8693155">
                    <a:off x="58009" y="57671"/>
                    <a:ext cx="252109" cy="25203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211" name="图片 210"/>
                <p:cNvPicPr>
                  <a:picLocks noChangeAspect="1"/>
                </p:cNvPicPr>
                <p:nvPr/>
              </p:nvPicPr>
              <p:blipFill>
                <a:blip r:embed="rId39" cstate="screen"/>
                <a:stretch>
                  <a:fillRect/>
                </a:stretch>
              </p:blipFill>
              <p:spPr>
                <a:xfrm rot="3028440" flipV="1">
                  <a:off x="922853" y="667719"/>
                  <a:ext cx="467957" cy="50864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212" name="图片 211"/>
                <p:cNvPicPr>
                  <a:picLocks noChangeAspect="1"/>
                </p:cNvPicPr>
                <p:nvPr/>
              </p:nvPicPr>
              <p:blipFill>
                <a:blip r:embed="rId40" cstate="screen"/>
                <a:stretch>
                  <a:fillRect/>
                </a:stretch>
              </p:blipFill>
              <p:spPr>
                <a:xfrm rot="3028440" flipV="1">
                  <a:off x="886173" y="507838"/>
                  <a:ext cx="257936" cy="28036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13" name="椭圆 212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986209" y="1130944"/>
                  <a:ext cx="199371" cy="19931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4" name="椭圆 213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868501" y="368707"/>
                  <a:ext cx="281869" cy="28350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5" name="椭圆 214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453558" y="684090"/>
                  <a:ext cx="283587" cy="28350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6" name="椭圆 215"/>
                <p:cNvSpPr/>
                <p:nvPr/>
              </p:nvSpPr>
              <p:spPr>
                <a:xfrm rot="3028440" flipV="1">
                  <a:off x="764563" y="1196255"/>
                  <a:ext cx="197652" cy="19759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7" name="椭圆 216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1016243" y="1246992"/>
                  <a:ext cx="427960" cy="4295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218" name="椭圆 157"/>
                <p:cNvGrpSpPr/>
                <p:nvPr/>
              </p:nvGrpSpPr>
              <p:grpSpPr>
                <a:xfrm flipV="1">
                  <a:off x="992839" y="756097"/>
                  <a:ext cx="699372" cy="699586"/>
                  <a:chOff x="0" y="0"/>
                  <a:chExt cx="646176" cy="646176"/>
                </a:xfrm>
              </p:grpSpPr>
              <p:pic>
                <p:nvPicPr>
                  <p:cNvPr id="245" name="椭圆 157"/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0" y="0"/>
                    <a:ext cx="646176" cy="6461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46" name="Text Box 438"/>
                  <p:cNvSpPr txBox="1"/>
                  <p:nvPr/>
                </p:nvSpPr>
                <p:spPr>
                  <a:xfrm rot="-7170050">
                    <a:off x="94506" y="94177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19" name="椭圆 158"/>
                <p:cNvGrpSpPr/>
                <p:nvPr/>
              </p:nvGrpSpPr>
              <p:grpSpPr>
                <a:xfrm flipV="1">
                  <a:off x="194499" y="333706"/>
                  <a:ext cx="626795" cy="626987"/>
                  <a:chOff x="0" y="0"/>
                  <a:chExt cx="579120" cy="579120"/>
                </a:xfrm>
              </p:grpSpPr>
              <p:pic>
                <p:nvPicPr>
                  <p:cNvPr id="243" name="椭圆 158"/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0" y="0"/>
                    <a:ext cx="579120" cy="57912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44" name="Text Box 441"/>
                  <p:cNvSpPr txBox="1"/>
                  <p:nvPr/>
                </p:nvSpPr>
                <p:spPr>
                  <a:xfrm rot="-3028442">
                    <a:off x="88673" y="85291"/>
                    <a:ext cx="405025" cy="40514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220" name="图片 219"/>
                <p:cNvPicPr>
                  <a:picLocks noChangeAspect="1"/>
                </p:cNvPicPr>
                <p:nvPr/>
              </p:nvPicPr>
              <p:blipFill>
                <a:blip r:embed="rId29" cstate="screen"/>
                <a:stretch>
                  <a:fillRect/>
                </a:stretch>
              </p:blipFill>
              <p:spPr>
                <a:xfrm rot="10800000">
                  <a:off x="1368650" y="247731"/>
                  <a:ext cx="440161" cy="47843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221" name="椭圆 160"/>
                <p:cNvGrpSpPr/>
                <p:nvPr/>
              </p:nvGrpSpPr>
              <p:grpSpPr>
                <a:xfrm flipV="1">
                  <a:off x="1144589" y="459103"/>
                  <a:ext cx="903905" cy="904182"/>
                  <a:chOff x="0" y="0"/>
                  <a:chExt cx="835152" cy="835152"/>
                </a:xfrm>
              </p:grpSpPr>
              <p:pic>
                <p:nvPicPr>
                  <p:cNvPr id="241" name="椭圆 160"/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0" y="0"/>
                    <a:ext cx="835152" cy="8351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42" name="Text Box 445"/>
                  <p:cNvSpPr txBox="1"/>
                  <p:nvPr/>
                </p:nvSpPr>
                <p:spPr>
                  <a:xfrm rot="8608184">
                    <a:off x="124520" y="124351"/>
                    <a:ext cx="587077" cy="5868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22" name="椭圆 161"/>
                <p:cNvGrpSpPr/>
                <p:nvPr/>
              </p:nvGrpSpPr>
              <p:grpSpPr>
                <a:xfrm flipV="1">
                  <a:off x="1309535" y="696698"/>
                  <a:ext cx="659785" cy="666587"/>
                  <a:chOff x="0" y="0"/>
                  <a:chExt cx="609600" cy="615696"/>
                </a:xfrm>
              </p:grpSpPr>
              <p:pic>
                <p:nvPicPr>
                  <p:cNvPr id="239" name="椭圆 161"/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0" y="0"/>
                    <a:ext cx="609600" cy="6156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40" name="Text Box 448"/>
                  <p:cNvSpPr txBox="1"/>
                  <p:nvPr/>
                </p:nvSpPr>
                <p:spPr>
                  <a:xfrm rot="5664713">
                    <a:off x="90241" y="94560"/>
                    <a:ext cx="430086" cy="43021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23" name="椭圆 162"/>
                <p:cNvGrpSpPr/>
                <p:nvPr/>
              </p:nvGrpSpPr>
              <p:grpSpPr>
                <a:xfrm flipV="1">
                  <a:off x="1250155" y="1138890"/>
                  <a:ext cx="494839" cy="494990"/>
                  <a:chOff x="0" y="0"/>
                  <a:chExt cx="457200" cy="457200"/>
                </a:xfrm>
              </p:grpSpPr>
              <p:pic>
                <p:nvPicPr>
                  <p:cNvPr id="237" name="椭圆 162"/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0" y="0"/>
                    <a:ext cx="457200" cy="4572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38" name="Text Box 451"/>
                  <p:cNvSpPr txBox="1"/>
                  <p:nvPr/>
                </p:nvSpPr>
                <p:spPr>
                  <a:xfrm rot="5664713">
                    <a:off x="66852" y="69103"/>
                    <a:ext cx="321393" cy="32149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24" name="椭圆 163"/>
                <p:cNvGrpSpPr/>
                <p:nvPr/>
              </p:nvGrpSpPr>
              <p:grpSpPr>
                <a:xfrm flipV="1">
                  <a:off x="1045621" y="874895"/>
                  <a:ext cx="699372" cy="699586"/>
                  <a:chOff x="0" y="0"/>
                  <a:chExt cx="646176" cy="646176"/>
                </a:xfrm>
              </p:grpSpPr>
              <p:pic>
                <p:nvPicPr>
                  <p:cNvPr id="235" name="椭圆 163"/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0" y="0"/>
                    <a:ext cx="646176" cy="6461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36" name="Text Box 454"/>
                  <p:cNvSpPr txBox="1"/>
                  <p:nvPr/>
                </p:nvSpPr>
                <p:spPr>
                  <a:xfrm rot="-7170050">
                    <a:off x="97355" y="96351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25" name="椭圆 164"/>
                <p:cNvGrpSpPr/>
                <p:nvPr/>
              </p:nvGrpSpPr>
              <p:grpSpPr>
                <a:xfrm flipV="1">
                  <a:off x="1236959" y="756097"/>
                  <a:ext cx="699372" cy="699586"/>
                  <a:chOff x="0" y="0"/>
                  <a:chExt cx="646176" cy="646176"/>
                </a:xfrm>
              </p:grpSpPr>
              <p:pic>
                <p:nvPicPr>
                  <p:cNvPr id="233" name="椭圆 164"/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0" y="0"/>
                    <a:ext cx="646176" cy="6461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34" name="Text Box 457"/>
                  <p:cNvSpPr txBox="1"/>
                  <p:nvPr/>
                </p:nvSpPr>
                <p:spPr>
                  <a:xfrm rot="-7170050">
                    <a:off x="95891" y="94685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26" name="椭圆 165"/>
                <p:cNvGrpSpPr/>
                <p:nvPr/>
              </p:nvGrpSpPr>
              <p:grpSpPr>
                <a:xfrm flipV="1">
                  <a:off x="1289742" y="874895"/>
                  <a:ext cx="705970" cy="699586"/>
                  <a:chOff x="0" y="0"/>
                  <a:chExt cx="652272" cy="646176"/>
                </a:xfrm>
              </p:grpSpPr>
              <p:pic>
                <p:nvPicPr>
                  <p:cNvPr id="231" name="椭圆 165"/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0" y="0"/>
                    <a:ext cx="652272" cy="6461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32" name="Text Box 460"/>
                  <p:cNvSpPr txBox="1"/>
                  <p:nvPr/>
                </p:nvSpPr>
                <p:spPr>
                  <a:xfrm rot="-7170050">
                    <a:off x="98740" y="96859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27" name="椭圆 166"/>
                <p:cNvGrpSpPr/>
                <p:nvPr/>
              </p:nvGrpSpPr>
              <p:grpSpPr>
                <a:xfrm flipV="1">
                  <a:off x="1263350" y="393105"/>
                  <a:ext cx="211131" cy="211196"/>
                  <a:chOff x="0" y="0"/>
                  <a:chExt cx="195072" cy="195072"/>
                </a:xfrm>
              </p:grpSpPr>
              <p:pic>
                <p:nvPicPr>
                  <p:cNvPr id="229" name="椭圆 166"/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0" y="0"/>
                    <a:ext cx="195072" cy="1950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230" name="Text Box 463"/>
                  <p:cNvSpPr txBox="1"/>
                  <p:nvPr/>
                </p:nvSpPr>
                <p:spPr>
                  <a:xfrm rot="1658712">
                    <a:off x="33094" y="32840"/>
                    <a:ext cx="132794" cy="13275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228" name="椭圆 227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1276571" y="326598"/>
                  <a:ext cx="281869" cy="2817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5" name="任意多边形 104"/>
              <p:cNvSpPr/>
              <p:nvPr/>
            </p:nvSpPr>
            <p:spPr>
              <a:xfrm>
                <a:off x="255589" y="220730"/>
                <a:ext cx="1379541" cy="1379965"/>
              </a:xfrm>
              <a:custGeom>
                <a:avLst/>
                <a:gdLst/>
                <a:ahLst/>
                <a:cxnLst>
                  <a:cxn ang="0">
                    <a:pos x="689771" y="148203"/>
                  </a:cxn>
                  <a:cxn ang="0">
                    <a:pos x="1231384" y="689983"/>
                  </a:cxn>
                  <a:cxn ang="0">
                    <a:pos x="689771" y="1231762"/>
                  </a:cxn>
                  <a:cxn ang="0">
                    <a:pos x="148157" y="689983"/>
                  </a:cxn>
                  <a:cxn ang="0">
                    <a:pos x="689771" y="148203"/>
                  </a:cxn>
                  <a:cxn ang="0">
                    <a:pos x="689771" y="85268"/>
                  </a:cxn>
                  <a:cxn ang="0">
                    <a:pos x="85241" y="689983"/>
                  </a:cxn>
                  <a:cxn ang="0">
                    <a:pos x="689771" y="1294697"/>
                  </a:cxn>
                  <a:cxn ang="0">
                    <a:pos x="1294300" y="689983"/>
                  </a:cxn>
                  <a:cxn ang="0">
                    <a:pos x="689771" y="85268"/>
                  </a:cxn>
                  <a:cxn ang="0">
                    <a:pos x="689771" y="0"/>
                  </a:cxn>
                  <a:cxn ang="0">
                    <a:pos x="1379541" y="689983"/>
                  </a:cxn>
                  <a:cxn ang="0">
                    <a:pos x="689771" y="1379965"/>
                  </a:cxn>
                  <a:cxn ang="0">
                    <a:pos x="0" y="689983"/>
                  </a:cxn>
                  <a:cxn ang="0">
                    <a:pos x="689771" y="0"/>
                  </a:cxn>
                </a:cxnLst>
                <a:rect l="0" t="0" r="0" b="0"/>
                <a:pathLst>
                  <a:path w="986572" h="986570">
                    <a:moveTo>
                      <a:pt x="493286" y="105954"/>
                    </a:moveTo>
                    <a:cubicBezTo>
                      <a:pt x="707204" y="105954"/>
                      <a:pt x="880618" y="279368"/>
                      <a:pt x="880618" y="493285"/>
                    </a:cubicBezTo>
                    <a:cubicBezTo>
                      <a:pt x="880618" y="707202"/>
                      <a:pt x="707204" y="880616"/>
                      <a:pt x="493286" y="880616"/>
                    </a:cubicBezTo>
                    <a:cubicBezTo>
                      <a:pt x="279368" y="880616"/>
                      <a:pt x="105954" y="707202"/>
                      <a:pt x="105954" y="493285"/>
                    </a:cubicBezTo>
                    <a:cubicBezTo>
                      <a:pt x="105954" y="279368"/>
                      <a:pt x="279368" y="105954"/>
                      <a:pt x="493286" y="105954"/>
                    </a:cubicBezTo>
                    <a:close/>
                    <a:moveTo>
                      <a:pt x="493286" y="60960"/>
                    </a:moveTo>
                    <a:cubicBezTo>
                      <a:pt x="254519" y="60960"/>
                      <a:pt x="60960" y="254518"/>
                      <a:pt x="60960" y="493285"/>
                    </a:cubicBezTo>
                    <a:cubicBezTo>
                      <a:pt x="60960" y="732052"/>
                      <a:pt x="254519" y="925610"/>
                      <a:pt x="493286" y="925610"/>
                    </a:cubicBezTo>
                    <a:cubicBezTo>
                      <a:pt x="732053" y="925610"/>
                      <a:pt x="925612" y="732052"/>
                      <a:pt x="925612" y="493285"/>
                    </a:cubicBezTo>
                    <a:cubicBezTo>
                      <a:pt x="925612" y="254518"/>
                      <a:pt x="732053" y="60960"/>
                      <a:pt x="493286" y="60960"/>
                    </a:cubicBezTo>
                    <a:close/>
                    <a:moveTo>
                      <a:pt x="493286" y="0"/>
                    </a:moveTo>
                    <a:cubicBezTo>
                      <a:pt x="765720" y="0"/>
                      <a:pt x="986572" y="220851"/>
                      <a:pt x="986572" y="493285"/>
                    </a:cubicBezTo>
                    <a:cubicBezTo>
                      <a:pt x="986572" y="765719"/>
                      <a:pt x="765720" y="986570"/>
                      <a:pt x="493286" y="986570"/>
                    </a:cubicBezTo>
                    <a:cubicBezTo>
                      <a:pt x="220852" y="986570"/>
                      <a:pt x="0" y="765719"/>
                      <a:pt x="0" y="493285"/>
                    </a:cubicBezTo>
                    <a:cubicBezTo>
                      <a:pt x="0" y="220851"/>
                      <a:pt x="220852" y="0"/>
                      <a:pt x="493286" y="0"/>
                    </a:cubicBezTo>
                    <a:close/>
                  </a:path>
                </a:pathLst>
              </a:custGeom>
              <a:solidFill>
                <a:srgbClr val="92D050">
                  <a:alpha val="69019"/>
                </a:srgbClr>
              </a:solidFill>
              <a:ln w="9525"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/>
              </a:p>
            </p:txBody>
          </p:sp>
        </p:grpSp>
        <p:sp>
          <p:nvSpPr>
            <p:cNvPr id="163" name="Freeform 91"/>
            <p:cNvSpPr>
              <a:spLocks noEditPoints="1"/>
            </p:cNvSpPr>
            <p:nvPr/>
          </p:nvSpPr>
          <p:spPr>
            <a:xfrm>
              <a:off x="658957" y="628978"/>
              <a:ext cx="543776" cy="534432"/>
            </a:xfrm>
            <a:custGeom>
              <a:avLst/>
              <a:gdLst/>
              <a:ahLst/>
              <a:cxnLst>
                <a:cxn ang="0">
                  <a:pos x="353675" y="441679"/>
                </a:cxn>
                <a:cxn ang="0">
                  <a:pos x="300624" y="450513"/>
                </a:cxn>
                <a:cxn ang="0">
                  <a:pos x="159154" y="393095"/>
                </a:cxn>
                <a:cxn ang="0">
                  <a:pos x="106103" y="309176"/>
                </a:cxn>
                <a:cxn ang="0">
                  <a:pos x="83998" y="340093"/>
                </a:cxn>
                <a:cxn ang="0">
                  <a:pos x="57472" y="295925"/>
                </a:cxn>
                <a:cxn ang="0">
                  <a:pos x="114945" y="410762"/>
                </a:cxn>
                <a:cxn ang="0">
                  <a:pos x="300624" y="490264"/>
                </a:cxn>
                <a:cxn ang="0">
                  <a:pos x="380201" y="477014"/>
                </a:cxn>
                <a:cxn ang="0">
                  <a:pos x="424411" y="534432"/>
                </a:cxn>
                <a:cxn ang="0">
                  <a:pos x="464199" y="393095"/>
                </a:cxn>
                <a:cxn ang="0">
                  <a:pos x="318308" y="397511"/>
                </a:cxn>
                <a:cxn ang="0">
                  <a:pos x="353675" y="441679"/>
                </a:cxn>
                <a:cxn ang="0">
                  <a:pos x="543776" y="247340"/>
                </a:cxn>
                <a:cxn ang="0">
                  <a:pos x="490725" y="92753"/>
                </a:cxn>
                <a:cxn ang="0">
                  <a:pos x="486304" y="88336"/>
                </a:cxn>
                <a:cxn ang="0">
                  <a:pos x="503988" y="66252"/>
                </a:cxn>
                <a:cxn ang="0">
                  <a:pos x="521671" y="44168"/>
                </a:cxn>
                <a:cxn ang="0">
                  <a:pos x="512829" y="44168"/>
                </a:cxn>
                <a:cxn ang="0">
                  <a:pos x="375780" y="35334"/>
                </a:cxn>
                <a:cxn ang="0">
                  <a:pos x="411148" y="176672"/>
                </a:cxn>
                <a:cxn ang="0">
                  <a:pos x="459778" y="119253"/>
                </a:cxn>
                <a:cxn ang="0">
                  <a:pos x="468620" y="132504"/>
                </a:cxn>
                <a:cxn ang="0">
                  <a:pos x="503988" y="247340"/>
                </a:cxn>
                <a:cxn ang="0">
                  <a:pos x="455357" y="375427"/>
                </a:cxn>
                <a:cxn ang="0">
                  <a:pos x="490725" y="371011"/>
                </a:cxn>
                <a:cxn ang="0">
                  <a:pos x="468620" y="419595"/>
                </a:cxn>
                <a:cxn ang="0">
                  <a:pos x="543776" y="247340"/>
                </a:cxn>
                <a:cxn ang="0">
                  <a:pos x="172417" y="194339"/>
                </a:cxn>
                <a:cxn ang="0">
                  <a:pos x="101682" y="194339"/>
                </a:cxn>
                <a:cxn ang="0">
                  <a:pos x="300624" y="39751"/>
                </a:cxn>
                <a:cxn ang="0">
                  <a:pos x="366938" y="53002"/>
                </a:cxn>
                <a:cxn ang="0">
                  <a:pos x="353675" y="17667"/>
                </a:cxn>
                <a:cxn ang="0">
                  <a:pos x="402306" y="22084"/>
                </a:cxn>
                <a:cxn ang="0">
                  <a:pos x="300624" y="0"/>
                </a:cxn>
                <a:cxn ang="0">
                  <a:pos x="57472" y="194339"/>
                </a:cxn>
                <a:cxn ang="0">
                  <a:pos x="0" y="194339"/>
                </a:cxn>
                <a:cxn ang="0">
                  <a:pos x="83998" y="313592"/>
                </a:cxn>
                <a:cxn ang="0">
                  <a:pos x="172417" y="194339"/>
                </a:cxn>
              </a:cxnLst>
              <a:rect l="0" t="0" r="0" b="0"/>
              <a:pathLst>
                <a:path w="123" h="121">
                  <a:moveTo>
                    <a:pt x="80" y="100"/>
                  </a:moveTo>
                  <a:cubicBezTo>
                    <a:pt x="76" y="101"/>
                    <a:pt x="72" y="102"/>
                    <a:pt x="68" y="102"/>
                  </a:cubicBezTo>
                  <a:cubicBezTo>
                    <a:pt x="55" y="102"/>
                    <a:pt x="44" y="97"/>
                    <a:pt x="36" y="89"/>
                  </a:cubicBezTo>
                  <a:cubicBezTo>
                    <a:pt x="30" y="84"/>
                    <a:pt x="26" y="77"/>
                    <a:pt x="24" y="70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5" y="77"/>
                    <a:pt x="20" y="85"/>
                    <a:pt x="26" y="93"/>
                  </a:cubicBezTo>
                  <a:cubicBezTo>
                    <a:pt x="36" y="104"/>
                    <a:pt x="51" y="111"/>
                    <a:pt x="68" y="111"/>
                  </a:cubicBezTo>
                  <a:cubicBezTo>
                    <a:pt x="74" y="111"/>
                    <a:pt x="80" y="110"/>
                    <a:pt x="86" y="108"/>
                  </a:cubicBezTo>
                  <a:cubicBezTo>
                    <a:pt x="96" y="121"/>
                    <a:pt x="96" y="121"/>
                    <a:pt x="96" y="121"/>
                  </a:cubicBezTo>
                  <a:cubicBezTo>
                    <a:pt x="105" y="89"/>
                    <a:pt x="105" y="89"/>
                    <a:pt x="105" y="89"/>
                  </a:cubicBezTo>
                  <a:cubicBezTo>
                    <a:pt x="72" y="90"/>
                    <a:pt x="72" y="90"/>
                    <a:pt x="72" y="90"/>
                  </a:cubicBezTo>
                  <a:lnTo>
                    <a:pt x="80" y="100"/>
                  </a:lnTo>
                  <a:close/>
                  <a:moveTo>
                    <a:pt x="123" y="56"/>
                  </a:moveTo>
                  <a:cubicBezTo>
                    <a:pt x="123" y="42"/>
                    <a:pt x="118" y="30"/>
                    <a:pt x="111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4" y="28"/>
                    <a:pt x="105" y="29"/>
                    <a:pt x="106" y="30"/>
                  </a:cubicBezTo>
                  <a:cubicBezTo>
                    <a:pt x="111" y="37"/>
                    <a:pt x="114" y="46"/>
                    <a:pt x="114" y="56"/>
                  </a:cubicBezTo>
                  <a:cubicBezTo>
                    <a:pt x="114" y="67"/>
                    <a:pt x="110" y="77"/>
                    <a:pt x="103" y="85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06" y="95"/>
                    <a:pt x="106" y="95"/>
                    <a:pt x="106" y="95"/>
                  </a:cubicBezTo>
                  <a:cubicBezTo>
                    <a:pt x="117" y="85"/>
                    <a:pt x="123" y="71"/>
                    <a:pt x="123" y="56"/>
                  </a:cubicBezTo>
                  <a:close/>
                  <a:moveTo>
                    <a:pt x="39" y="44"/>
                  </a:moveTo>
                  <a:cubicBezTo>
                    <a:pt x="23" y="44"/>
                    <a:pt x="23" y="44"/>
                    <a:pt x="23" y="44"/>
                  </a:cubicBezTo>
                  <a:cubicBezTo>
                    <a:pt x="28" y="24"/>
                    <a:pt x="46" y="9"/>
                    <a:pt x="68" y="9"/>
                  </a:cubicBezTo>
                  <a:cubicBezTo>
                    <a:pt x="73" y="9"/>
                    <a:pt x="78" y="10"/>
                    <a:pt x="83" y="12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84" y="2"/>
                    <a:pt x="76" y="0"/>
                    <a:pt x="68" y="0"/>
                  </a:cubicBezTo>
                  <a:cubicBezTo>
                    <a:pt x="41" y="0"/>
                    <a:pt x="19" y="19"/>
                    <a:pt x="13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9" y="71"/>
                    <a:pt x="19" y="71"/>
                    <a:pt x="19" y="71"/>
                  </a:cubicBezTo>
                  <a:lnTo>
                    <a:pt x="3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581286" y="1536716"/>
            <a:ext cx="1824609" cy="1901949"/>
            <a:chOff x="-3749" y="-5270"/>
            <a:chExt cx="1825174" cy="1901956"/>
          </a:xfrm>
        </p:grpSpPr>
        <p:grpSp>
          <p:nvGrpSpPr>
            <p:cNvPr id="13" name="组合 12"/>
            <p:cNvGrpSpPr/>
            <p:nvPr/>
          </p:nvGrpSpPr>
          <p:grpSpPr>
            <a:xfrm rot="5400000">
              <a:off x="-42140" y="33121"/>
              <a:ext cx="1901956" cy="1825174"/>
              <a:chOff x="-5270" y="0"/>
              <a:chExt cx="1901956" cy="1825174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-5270" y="0"/>
                <a:ext cx="1901956" cy="1825174"/>
                <a:chOff x="-5704" y="0"/>
                <a:chExt cx="2058526" cy="1975423"/>
              </a:xfrm>
            </p:grpSpPr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>
                <a:blip r:embed="rId4" cstate="screen"/>
                <a:stretch>
                  <a:fillRect/>
                </a:stretch>
              </p:blipFill>
              <p:spPr>
                <a:xfrm rot="2128440" flipV="1">
                  <a:off x="1050130" y="214078"/>
                  <a:ext cx="355169" cy="38605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8" name="椭圆 17"/>
                <p:cNvSpPr/>
                <p:nvPr/>
              </p:nvSpPr>
              <p:spPr>
                <a:xfrm rot="10800000">
                  <a:off x="804113" y="577488"/>
                  <a:ext cx="810986" cy="8112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19" name="椭圆 239"/>
                <p:cNvGrpSpPr/>
                <p:nvPr/>
              </p:nvGrpSpPr>
              <p:grpSpPr>
                <a:xfrm rot="-5400000">
                  <a:off x="931026" y="807407"/>
                  <a:ext cx="1062579" cy="1062254"/>
                  <a:chOff x="0" y="0"/>
                  <a:chExt cx="981456" cy="981456"/>
                </a:xfrm>
              </p:grpSpPr>
              <p:pic>
                <p:nvPicPr>
                  <p:cNvPr id="160" name="椭圆 239"/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0" y="0"/>
                    <a:ext cx="981456" cy="98145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61" name="Text Box 474"/>
                  <p:cNvSpPr txBox="1"/>
                  <p:nvPr/>
                </p:nvSpPr>
                <p:spPr>
                  <a:xfrm rot="-5400000">
                    <a:off x="145025" y="144739"/>
                    <a:ext cx="691377" cy="69116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0" name="椭圆 240"/>
                <p:cNvGrpSpPr/>
                <p:nvPr/>
              </p:nvGrpSpPr>
              <p:grpSpPr>
                <a:xfrm rot="-5400000">
                  <a:off x="944355" y="708278"/>
                  <a:ext cx="197996" cy="197936"/>
                  <a:chOff x="0" y="0"/>
                  <a:chExt cx="182880" cy="182880"/>
                </a:xfrm>
              </p:grpSpPr>
              <p:pic>
                <p:nvPicPr>
                  <p:cNvPr id="158" name="椭圆 240"/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0" y="0"/>
                    <a:ext cx="182880" cy="1828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59" name="Text Box 477"/>
                  <p:cNvSpPr txBox="1"/>
                  <p:nvPr/>
                </p:nvSpPr>
                <p:spPr>
                  <a:xfrm rot="-5400000">
                    <a:off x="24914" y="27301"/>
                    <a:ext cx="129305" cy="12926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1" name="椭圆 241"/>
                <p:cNvGrpSpPr/>
                <p:nvPr/>
              </p:nvGrpSpPr>
              <p:grpSpPr>
                <a:xfrm rot="-5400000">
                  <a:off x="528583" y="1071379"/>
                  <a:ext cx="904182" cy="903906"/>
                  <a:chOff x="0" y="0"/>
                  <a:chExt cx="835152" cy="835152"/>
                </a:xfrm>
              </p:grpSpPr>
              <p:pic>
                <p:nvPicPr>
                  <p:cNvPr id="156" name="椭圆 241"/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0" y="0"/>
                    <a:ext cx="835152" cy="8351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57" name="Text Box 480"/>
                  <p:cNvSpPr txBox="1"/>
                  <p:nvPr/>
                </p:nvSpPr>
                <p:spPr>
                  <a:xfrm rot="1965795">
                    <a:off x="125297" y="123895"/>
                    <a:ext cx="586896" cy="58707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2" name="椭圆 242"/>
                <p:cNvGrpSpPr/>
                <p:nvPr/>
              </p:nvGrpSpPr>
              <p:grpSpPr>
                <a:xfrm rot="-5400000">
                  <a:off x="56951" y="916164"/>
                  <a:ext cx="145197" cy="138555"/>
                  <a:chOff x="0" y="0"/>
                  <a:chExt cx="134112" cy="128016"/>
                </a:xfrm>
              </p:grpSpPr>
              <p:pic>
                <p:nvPicPr>
                  <p:cNvPr id="154" name="椭圆 242"/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0" y="0"/>
                    <a:ext cx="134112" cy="12801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55" name="Text Box 483"/>
                  <p:cNvSpPr txBox="1"/>
                  <p:nvPr/>
                </p:nvSpPr>
                <p:spPr>
                  <a:xfrm rot="-5400000">
                    <a:off x="20619" y="17574"/>
                    <a:ext cx="91728" cy="917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3" name="椭圆 243"/>
                <p:cNvGrpSpPr/>
                <p:nvPr/>
              </p:nvGrpSpPr>
              <p:grpSpPr>
                <a:xfrm rot="-5400000">
                  <a:off x="495698" y="813876"/>
                  <a:ext cx="204596" cy="204533"/>
                  <a:chOff x="0" y="0"/>
                  <a:chExt cx="188976" cy="188976"/>
                </a:xfrm>
              </p:grpSpPr>
              <p:pic>
                <p:nvPicPr>
                  <p:cNvPr id="152" name="椭圆 243"/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0" y="0"/>
                    <a:ext cx="188976" cy="1889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53" name="Text Box 486"/>
                  <p:cNvSpPr txBox="1"/>
                  <p:nvPr/>
                </p:nvSpPr>
                <p:spPr>
                  <a:xfrm rot="6291223">
                    <a:off x="29167" y="28574"/>
                    <a:ext cx="129305" cy="12926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4" name="椭圆 244"/>
                <p:cNvGrpSpPr/>
                <p:nvPr/>
              </p:nvGrpSpPr>
              <p:grpSpPr>
                <a:xfrm rot="-5400000">
                  <a:off x="753025" y="1361656"/>
                  <a:ext cx="145197" cy="145153"/>
                  <a:chOff x="0" y="0"/>
                  <a:chExt cx="134112" cy="134112"/>
                </a:xfrm>
              </p:grpSpPr>
              <p:pic>
                <p:nvPicPr>
                  <p:cNvPr id="150" name="椭圆 244"/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0" y="0"/>
                    <a:ext cx="134112" cy="1341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51" name="Text Box 489"/>
                  <p:cNvSpPr txBox="1"/>
                  <p:nvPr/>
                </p:nvSpPr>
                <p:spPr>
                  <a:xfrm rot="6291223">
                    <a:off x="20343" y="20518"/>
                    <a:ext cx="91728" cy="917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5" name="椭圆 245"/>
                <p:cNvGrpSpPr/>
                <p:nvPr/>
              </p:nvGrpSpPr>
              <p:grpSpPr>
                <a:xfrm rot="-5400000">
                  <a:off x="436298" y="543302"/>
                  <a:ext cx="343193" cy="343088"/>
                  <a:chOff x="0" y="0"/>
                  <a:chExt cx="316992" cy="316992"/>
                </a:xfrm>
              </p:grpSpPr>
              <p:pic>
                <p:nvPicPr>
                  <p:cNvPr id="148" name="椭圆 245"/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0" y="0"/>
                    <a:ext cx="316992" cy="3169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49" name="Text Box 492"/>
                  <p:cNvSpPr txBox="1"/>
                  <p:nvPr/>
                </p:nvSpPr>
                <p:spPr>
                  <a:xfrm rot="1965795">
                    <a:off x="49303" y="46950"/>
                    <a:ext cx="218801" cy="21886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6" name="椭圆 246"/>
                <p:cNvGrpSpPr/>
                <p:nvPr/>
              </p:nvGrpSpPr>
              <p:grpSpPr>
                <a:xfrm rot="-5400000">
                  <a:off x="551734" y="1200014"/>
                  <a:ext cx="508190" cy="501437"/>
                  <a:chOff x="0" y="0"/>
                  <a:chExt cx="469392" cy="463296"/>
                </a:xfrm>
              </p:grpSpPr>
              <p:pic>
                <p:nvPicPr>
                  <p:cNvPr id="146" name="椭圆 246"/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0" y="0"/>
                    <a:ext cx="469392" cy="4632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47" name="Text Box 495"/>
                  <p:cNvSpPr txBox="1"/>
                  <p:nvPr/>
                </p:nvSpPr>
                <p:spPr>
                  <a:xfrm rot="-5400000">
                    <a:off x="71454" y="65943"/>
                    <a:ext cx="331209" cy="33110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7" name="椭圆 247"/>
                <p:cNvGrpSpPr/>
                <p:nvPr/>
              </p:nvGrpSpPr>
              <p:grpSpPr>
                <a:xfrm rot="-5400000">
                  <a:off x="888258" y="1259380"/>
                  <a:ext cx="283794" cy="290305"/>
                  <a:chOff x="0" y="0"/>
                  <a:chExt cx="262128" cy="268224"/>
                </a:xfrm>
              </p:grpSpPr>
              <p:pic>
                <p:nvPicPr>
                  <p:cNvPr id="144" name="椭圆 247"/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0" y="0"/>
                    <a:ext cx="262128" cy="26822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45" name="Text Box 498"/>
                  <p:cNvSpPr txBox="1"/>
                  <p:nvPr/>
                </p:nvSpPr>
                <p:spPr>
                  <a:xfrm rot="-6377560">
                    <a:off x="39693" y="43944"/>
                    <a:ext cx="182831" cy="18277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8" name="椭圆 248"/>
                <p:cNvGrpSpPr/>
                <p:nvPr/>
              </p:nvGrpSpPr>
              <p:grpSpPr>
                <a:xfrm rot="-5400000">
                  <a:off x="795808" y="969067"/>
                  <a:ext cx="811784" cy="818133"/>
                  <a:chOff x="0" y="0"/>
                  <a:chExt cx="749808" cy="755904"/>
                </a:xfrm>
              </p:grpSpPr>
              <p:pic>
                <p:nvPicPr>
                  <p:cNvPr id="142" name="椭圆 248"/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0" y="0"/>
                    <a:ext cx="749808" cy="75590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43" name="Text Box 501"/>
                  <p:cNvSpPr txBox="1"/>
                  <p:nvPr/>
                </p:nvSpPr>
                <p:spPr>
                  <a:xfrm rot="-5400000">
                    <a:off x="108527" y="111885"/>
                    <a:ext cx="533240" cy="53307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9" name="椭圆 249"/>
                <p:cNvGrpSpPr/>
                <p:nvPr/>
              </p:nvGrpSpPr>
              <p:grpSpPr>
                <a:xfrm rot="-5400000">
                  <a:off x="650687" y="969036"/>
                  <a:ext cx="613788" cy="607002"/>
                  <a:chOff x="0" y="0"/>
                  <a:chExt cx="566928" cy="560832"/>
                </a:xfrm>
              </p:grpSpPr>
              <p:pic>
                <p:nvPicPr>
                  <p:cNvPr id="140" name="椭圆 249"/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0" y="0"/>
                    <a:ext cx="566928" cy="56083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41" name="Text Box 504"/>
                  <p:cNvSpPr txBox="1"/>
                  <p:nvPr/>
                </p:nvSpPr>
                <p:spPr>
                  <a:xfrm rot="-5400000">
                    <a:off x="85185" y="79615"/>
                    <a:ext cx="398475" cy="3983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0" name="椭圆 250"/>
                <p:cNvGrpSpPr/>
                <p:nvPr/>
              </p:nvGrpSpPr>
              <p:grpSpPr>
                <a:xfrm rot="-5400000">
                  <a:off x="400009" y="705000"/>
                  <a:ext cx="343193" cy="349686"/>
                  <a:chOff x="0" y="0"/>
                  <a:chExt cx="316992" cy="323088"/>
                </a:xfrm>
              </p:grpSpPr>
              <p:pic>
                <p:nvPicPr>
                  <p:cNvPr id="138" name="椭圆 250"/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0" y="0"/>
                    <a:ext cx="316992" cy="3230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39" name="Text Box 507"/>
                  <p:cNvSpPr txBox="1"/>
                  <p:nvPr/>
                </p:nvSpPr>
                <p:spPr>
                  <a:xfrm rot="-5400000">
                    <a:off x="44688" y="48121"/>
                    <a:ext cx="226610" cy="22654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1" name="椭圆 251"/>
                <p:cNvGrpSpPr/>
                <p:nvPr/>
              </p:nvGrpSpPr>
              <p:grpSpPr>
                <a:xfrm rot="-5400000">
                  <a:off x="825518" y="695151"/>
                  <a:ext cx="679786" cy="679579"/>
                  <a:chOff x="0" y="0"/>
                  <a:chExt cx="627888" cy="627888"/>
                </a:xfrm>
              </p:grpSpPr>
              <p:pic>
                <p:nvPicPr>
                  <p:cNvPr id="136" name="椭圆 251"/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0" y="0"/>
                    <a:ext cx="627888" cy="6278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37" name="Text Box 510"/>
                  <p:cNvSpPr txBox="1"/>
                  <p:nvPr/>
                </p:nvSpPr>
                <p:spPr>
                  <a:xfrm rot="-5400000">
                    <a:off x="89520" y="91195"/>
                    <a:ext cx="446247" cy="44611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2" name="椭圆 252"/>
                <p:cNvGrpSpPr/>
                <p:nvPr/>
              </p:nvGrpSpPr>
              <p:grpSpPr>
                <a:xfrm rot="-5400000">
                  <a:off x="779385" y="186910"/>
                  <a:ext cx="349793" cy="349686"/>
                  <a:chOff x="0" y="0"/>
                  <a:chExt cx="323088" cy="323088"/>
                </a:xfrm>
              </p:grpSpPr>
              <p:pic>
                <p:nvPicPr>
                  <p:cNvPr id="134" name="椭圆 252"/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0" y="0"/>
                    <a:ext cx="323088" cy="3230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35" name="Text Box 513"/>
                  <p:cNvSpPr txBox="1"/>
                  <p:nvPr/>
                </p:nvSpPr>
                <p:spPr>
                  <a:xfrm rot="-712846">
                    <a:off x="48276" y="49345"/>
                    <a:ext cx="226542" cy="22661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3" name="椭圆 253"/>
                <p:cNvGrpSpPr/>
                <p:nvPr/>
              </p:nvGrpSpPr>
              <p:grpSpPr>
                <a:xfrm rot="-5400000">
                  <a:off x="442811" y="602789"/>
                  <a:ext cx="904182" cy="903906"/>
                  <a:chOff x="0" y="0"/>
                  <a:chExt cx="835152" cy="835152"/>
                </a:xfrm>
              </p:grpSpPr>
              <p:pic>
                <p:nvPicPr>
                  <p:cNvPr id="132" name="椭圆 253"/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0" y="0"/>
                    <a:ext cx="835152" cy="83515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33" name="Text Box 516"/>
                  <p:cNvSpPr txBox="1"/>
                  <p:nvPr/>
                </p:nvSpPr>
                <p:spPr>
                  <a:xfrm rot="1965795">
                    <a:off x="124979" y="125963"/>
                    <a:ext cx="586896" cy="58707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4" name="椭圆 254"/>
                <p:cNvGrpSpPr/>
                <p:nvPr/>
              </p:nvGrpSpPr>
              <p:grpSpPr>
                <a:xfrm rot="-5400000">
                  <a:off x="-2543" y="817284"/>
                  <a:ext cx="904182" cy="910503"/>
                  <a:chOff x="0" y="0"/>
                  <a:chExt cx="835152" cy="841248"/>
                </a:xfrm>
              </p:grpSpPr>
              <p:pic>
                <p:nvPicPr>
                  <p:cNvPr id="130" name="椭圆 254"/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0" y="0"/>
                    <a:ext cx="835152" cy="84124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31" name="Text Box 519"/>
                  <p:cNvSpPr txBox="1"/>
                  <p:nvPr/>
                </p:nvSpPr>
                <p:spPr>
                  <a:xfrm rot="7591815">
                    <a:off x="123859" y="126946"/>
                    <a:ext cx="587077" cy="5868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5" name="椭圆 255"/>
                <p:cNvGrpSpPr/>
                <p:nvPr/>
              </p:nvGrpSpPr>
              <p:grpSpPr>
                <a:xfrm rot="-5400000">
                  <a:off x="498978" y="236408"/>
                  <a:ext cx="336593" cy="343088"/>
                  <a:chOff x="0" y="0"/>
                  <a:chExt cx="310896" cy="316992"/>
                </a:xfrm>
              </p:grpSpPr>
              <p:pic>
                <p:nvPicPr>
                  <p:cNvPr id="128" name="椭圆 255"/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0" y="0"/>
                    <a:ext cx="310896" cy="3169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29" name="Text Box 522"/>
                  <p:cNvSpPr txBox="1"/>
                  <p:nvPr/>
                </p:nvSpPr>
                <p:spPr>
                  <a:xfrm rot="1965795">
                    <a:off x="45610" y="48925"/>
                    <a:ext cx="218801" cy="21886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6" name="椭圆 256"/>
                <p:cNvGrpSpPr/>
                <p:nvPr/>
              </p:nvGrpSpPr>
              <p:grpSpPr>
                <a:xfrm rot="-5400000">
                  <a:off x="531953" y="163824"/>
                  <a:ext cx="428991" cy="435458"/>
                  <a:chOff x="0" y="0"/>
                  <a:chExt cx="396240" cy="402336"/>
                </a:xfrm>
              </p:grpSpPr>
              <p:pic>
                <p:nvPicPr>
                  <p:cNvPr id="126" name="椭圆 256"/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0" y="0"/>
                    <a:ext cx="396240" cy="4023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27" name="Text Box 525"/>
                  <p:cNvSpPr txBox="1"/>
                  <p:nvPr/>
                </p:nvSpPr>
                <p:spPr>
                  <a:xfrm rot="1965795">
                    <a:off x="58971" y="62451"/>
                    <a:ext cx="278589" cy="27867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7" name="椭圆 257"/>
                <p:cNvGrpSpPr/>
                <p:nvPr/>
              </p:nvGrpSpPr>
              <p:grpSpPr>
                <a:xfrm rot="-5400000">
                  <a:off x="159138" y="1058142"/>
                  <a:ext cx="666587" cy="666383"/>
                  <a:chOff x="0" y="0"/>
                  <a:chExt cx="615696" cy="615696"/>
                </a:xfrm>
              </p:grpSpPr>
              <p:pic>
                <p:nvPicPr>
                  <p:cNvPr id="124" name="椭圆 257"/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0" y="0"/>
                    <a:ext cx="615696" cy="6156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25" name="Text Box 528"/>
                  <p:cNvSpPr txBox="1"/>
                  <p:nvPr/>
                </p:nvSpPr>
                <p:spPr>
                  <a:xfrm rot="10535286">
                    <a:off x="94226" y="92515"/>
                    <a:ext cx="430086" cy="43021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8" name="椭圆 258"/>
                <p:cNvGrpSpPr/>
                <p:nvPr/>
              </p:nvGrpSpPr>
              <p:grpSpPr>
                <a:xfrm rot="-5400000">
                  <a:off x="1072965" y="1411209"/>
                  <a:ext cx="501590" cy="494839"/>
                  <a:chOff x="0" y="0"/>
                  <a:chExt cx="463296" cy="457200"/>
                </a:xfrm>
              </p:grpSpPr>
              <p:pic>
                <p:nvPicPr>
                  <p:cNvPr id="122" name="椭圆 258"/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0" y="0"/>
                    <a:ext cx="463296" cy="4572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23" name="Text Box 531"/>
                  <p:cNvSpPr txBox="1"/>
                  <p:nvPr/>
                </p:nvSpPr>
                <p:spPr>
                  <a:xfrm rot="10535286">
                    <a:off x="70069" y="67129"/>
                    <a:ext cx="321393" cy="32149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9" name="椭圆 259"/>
                <p:cNvGrpSpPr/>
                <p:nvPr/>
              </p:nvGrpSpPr>
              <p:grpSpPr>
                <a:xfrm rot="-5400000">
                  <a:off x="561649" y="708307"/>
                  <a:ext cx="389392" cy="389273"/>
                  <a:chOff x="0" y="0"/>
                  <a:chExt cx="359664" cy="359664"/>
                </a:xfrm>
              </p:grpSpPr>
              <p:pic>
                <p:nvPicPr>
                  <p:cNvPr id="120" name="椭圆 259"/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0" y="0"/>
                    <a:ext cx="359664" cy="35966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21" name="Text Box 534"/>
                  <p:cNvSpPr txBox="1"/>
                  <p:nvPr/>
                </p:nvSpPr>
                <p:spPr>
                  <a:xfrm rot="-5728810">
                    <a:off x="53169" y="56728"/>
                    <a:ext cx="249159" cy="24908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0" name="椭圆 260"/>
                <p:cNvGrpSpPr/>
                <p:nvPr/>
              </p:nvGrpSpPr>
              <p:grpSpPr>
                <a:xfrm rot="-5400000">
                  <a:off x="396677" y="107745"/>
                  <a:ext cx="560989" cy="560817"/>
                  <a:chOff x="0" y="0"/>
                  <a:chExt cx="518160" cy="518160"/>
                </a:xfrm>
              </p:grpSpPr>
              <p:pic>
                <p:nvPicPr>
                  <p:cNvPr id="118" name="椭圆 260"/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0" y="0"/>
                    <a:ext cx="518160" cy="51816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19" name="Text Box 537"/>
                  <p:cNvSpPr txBox="1"/>
                  <p:nvPr/>
                </p:nvSpPr>
                <p:spPr>
                  <a:xfrm rot="10535286">
                    <a:off x="78970" y="78829"/>
                    <a:ext cx="359924" cy="36003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1" name="椭圆 261"/>
                <p:cNvGrpSpPr/>
                <p:nvPr/>
              </p:nvGrpSpPr>
              <p:grpSpPr>
                <a:xfrm rot="-5400000">
                  <a:off x="423011" y="536794"/>
                  <a:ext cx="937181" cy="936895"/>
                  <a:chOff x="0" y="0"/>
                  <a:chExt cx="865632" cy="865632"/>
                </a:xfrm>
              </p:grpSpPr>
              <p:pic>
                <p:nvPicPr>
                  <p:cNvPr id="116" name="椭圆 261"/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0" y="0"/>
                    <a:ext cx="865632" cy="86563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17" name="Text Box 540"/>
                  <p:cNvSpPr txBox="1"/>
                  <p:nvPr/>
                </p:nvSpPr>
                <p:spPr>
                  <a:xfrm rot="7366024">
                    <a:off x="130151" y="131018"/>
                    <a:ext cx="605799" cy="60561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42" name="图片 41"/>
                <p:cNvPicPr>
                  <a:picLocks noChangeAspect="1"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 rot="10800000">
                  <a:off x="750464" y="821977"/>
                  <a:ext cx="798558" cy="86799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3" name="图片 42"/>
                <p:cNvPicPr>
                  <a:picLocks noChangeAspect="1"/>
                </p:cNvPicPr>
                <p:nvPr/>
              </p:nvPicPr>
              <p:blipFill>
                <a:blip r:embed="rId29" cstate="screen"/>
                <a:stretch>
                  <a:fillRect/>
                </a:stretch>
              </p:blipFill>
              <p:spPr>
                <a:xfrm rot="10800000">
                  <a:off x="787971" y="0"/>
                  <a:ext cx="440161" cy="47843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44" name="椭圆 43"/>
                <p:cNvSpPr>
                  <a:spLocks noChangeArrowheads="1"/>
                </p:cNvSpPr>
                <p:nvPr/>
              </p:nvSpPr>
              <p:spPr bwMode="auto">
                <a:xfrm rot="10800000">
                  <a:off x="886586" y="1517625"/>
                  <a:ext cx="336765" cy="3385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椭圆 44"/>
                <p:cNvSpPr>
                  <a:spLocks noChangeArrowheads="1"/>
                </p:cNvSpPr>
                <p:nvPr/>
              </p:nvSpPr>
              <p:spPr bwMode="auto">
                <a:xfrm rot="10800000">
                  <a:off x="908922" y="778578"/>
                  <a:ext cx="338484" cy="3385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椭圆 45"/>
                <p:cNvSpPr>
                  <a:spLocks noChangeArrowheads="1"/>
                </p:cNvSpPr>
                <p:nvPr/>
              </p:nvSpPr>
              <p:spPr bwMode="auto">
                <a:xfrm rot="10800000">
                  <a:off x="1006859" y="835296"/>
                  <a:ext cx="482811" cy="48295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椭圆 46"/>
                <p:cNvSpPr>
                  <a:spLocks noChangeArrowheads="1"/>
                </p:cNvSpPr>
                <p:nvPr/>
              </p:nvSpPr>
              <p:spPr bwMode="auto">
                <a:xfrm rot="10800000">
                  <a:off x="347074" y="1110290"/>
                  <a:ext cx="482811" cy="48295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椭圆 47"/>
                <p:cNvSpPr/>
                <p:nvPr/>
              </p:nvSpPr>
              <p:spPr>
                <a:xfrm rot="10800000">
                  <a:off x="687277" y="713267"/>
                  <a:ext cx="338483" cy="33858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" name="椭圆 48"/>
                <p:cNvSpPr>
                  <a:spLocks noChangeArrowheads="1"/>
                </p:cNvSpPr>
                <p:nvPr/>
              </p:nvSpPr>
              <p:spPr bwMode="auto">
                <a:xfrm rot="10800000">
                  <a:off x="551539" y="802640"/>
                  <a:ext cx="577312" cy="5774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椭圆 49"/>
                <p:cNvSpPr>
                  <a:spLocks noChangeArrowheads="1"/>
                </p:cNvSpPr>
                <p:nvPr/>
              </p:nvSpPr>
              <p:spPr bwMode="auto">
                <a:xfrm rot="10800000">
                  <a:off x="857376" y="348899"/>
                  <a:ext cx="731949" cy="73217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51" name="椭圆 271"/>
                <p:cNvGrpSpPr/>
                <p:nvPr/>
              </p:nvGrpSpPr>
              <p:grpSpPr>
                <a:xfrm rot="-5400000">
                  <a:off x="719874" y="431235"/>
                  <a:ext cx="1194576" cy="1194211"/>
                  <a:chOff x="0" y="0"/>
                  <a:chExt cx="1103376" cy="1103376"/>
                </a:xfrm>
              </p:grpSpPr>
              <p:pic>
                <p:nvPicPr>
                  <p:cNvPr id="114" name="椭圆 271"/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0" y="0"/>
                    <a:ext cx="1103376" cy="11033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15" name="Text Box 552"/>
                  <p:cNvSpPr txBox="1"/>
                  <p:nvPr/>
                </p:nvSpPr>
                <p:spPr>
                  <a:xfrm rot="-9541609">
                    <a:off x="165322" y="162074"/>
                    <a:ext cx="775596" cy="77583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52" name="椭圆 51"/>
                <p:cNvSpPr>
                  <a:spLocks noChangeArrowheads="1"/>
                </p:cNvSpPr>
                <p:nvPr/>
              </p:nvSpPr>
              <p:spPr bwMode="auto">
                <a:xfrm rot="10800000">
                  <a:off x="340202" y="1605280"/>
                  <a:ext cx="202746" cy="20280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 rot="3028440" flipV="1">
                  <a:off x="978437" y="956537"/>
                  <a:ext cx="476084" cy="47422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54" name="椭圆 274"/>
                <p:cNvGrpSpPr/>
                <p:nvPr/>
              </p:nvGrpSpPr>
              <p:grpSpPr>
                <a:xfrm rot="-5400000">
                  <a:off x="1155420" y="523546"/>
                  <a:ext cx="626987" cy="626796"/>
                  <a:chOff x="0" y="0"/>
                  <a:chExt cx="579120" cy="579120"/>
                </a:xfrm>
              </p:grpSpPr>
              <p:pic>
                <p:nvPicPr>
                  <p:cNvPr id="112" name="椭圆 274"/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0" y="0"/>
                    <a:ext cx="579120" cy="57912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13" name="Text Box 557"/>
                  <p:cNvSpPr txBox="1"/>
                  <p:nvPr/>
                </p:nvSpPr>
                <p:spPr>
                  <a:xfrm rot="-2371560">
                    <a:off x="84717" y="87034"/>
                    <a:ext cx="405025" cy="40514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5" name="椭圆 275"/>
                <p:cNvGrpSpPr/>
                <p:nvPr/>
              </p:nvGrpSpPr>
              <p:grpSpPr>
                <a:xfrm rot="-5400000">
                  <a:off x="964102" y="556525"/>
                  <a:ext cx="488390" cy="488241"/>
                  <a:chOff x="0" y="0"/>
                  <a:chExt cx="451104" cy="451104"/>
                </a:xfrm>
              </p:grpSpPr>
              <p:pic>
                <p:nvPicPr>
                  <p:cNvPr id="110" name="椭圆 275"/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0" y="0"/>
                    <a:ext cx="451104" cy="45110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11" name="Text Box 560"/>
                  <p:cNvSpPr txBox="1"/>
                  <p:nvPr/>
                </p:nvSpPr>
                <p:spPr>
                  <a:xfrm rot="-2371560">
                    <a:off x="69821" y="70238"/>
                    <a:ext cx="312383" cy="3124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6" name="椭圆 276"/>
                <p:cNvGrpSpPr/>
                <p:nvPr/>
              </p:nvGrpSpPr>
              <p:grpSpPr>
                <a:xfrm rot="-5400000">
                  <a:off x="776083" y="724801"/>
                  <a:ext cx="369593" cy="362882"/>
                  <a:chOff x="0" y="0"/>
                  <a:chExt cx="341376" cy="335280"/>
                </a:xfrm>
              </p:grpSpPr>
              <p:pic>
                <p:nvPicPr>
                  <p:cNvPr id="108" name="椭圆 276"/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0" y="0"/>
                    <a:ext cx="341376" cy="3352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09" name="Text Box 563"/>
                  <p:cNvSpPr txBox="1"/>
                  <p:nvPr/>
                </p:nvSpPr>
                <p:spPr>
                  <a:xfrm rot="-2371560">
                    <a:off x="53716" y="52765"/>
                    <a:ext cx="233436" cy="23350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7" name="椭圆 277"/>
                <p:cNvGrpSpPr/>
                <p:nvPr/>
              </p:nvGrpSpPr>
              <p:grpSpPr>
                <a:xfrm rot="-5400000">
                  <a:off x="472605" y="1193369"/>
                  <a:ext cx="211196" cy="204533"/>
                  <a:chOff x="0" y="0"/>
                  <a:chExt cx="195072" cy="188976"/>
                </a:xfrm>
              </p:grpSpPr>
              <p:pic>
                <p:nvPicPr>
                  <p:cNvPr id="106" name="椭圆 277"/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0" y="0"/>
                    <a:ext cx="195072" cy="1889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07" name="Text Box 566"/>
                  <p:cNvSpPr txBox="1"/>
                  <p:nvPr/>
                </p:nvSpPr>
                <p:spPr>
                  <a:xfrm rot="-2371560">
                    <a:off x="29318" y="28393"/>
                    <a:ext cx="132756" cy="13279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8" name="椭圆 278"/>
                <p:cNvGrpSpPr/>
                <p:nvPr/>
              </p:nvGrpSpPr>
              <p:grpSpPr>
                <a:xfrm rot="-5400000">
                  <a:off x="970713" y="939304"/>
                  <a:ext cx="402592" cy="402469"/>
                  <a:chOff x="0" y="0"/>
                  <a:chExt cx="371856" cy="371856"/>
                </a:xfrm>
              </p:grpSpPr>
              <p:pic>
                <p:nvPicPr>
                  <p:cNvPr id="104" name="椭圆 278"/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0" y="0"/>
                    <a:ext cx="371856" cy="37185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05" name="Text Box 569"/>
                  <p:cNvSpPr txBox="1"/>
                  <p:nvPr/>
                </p:nvSpPr>
                <p:spPr>
                  <a:xfrm rot="-2371560">
                    <a:off x="54172" y="55938"/>
                    <a:ext cx="261423" cy="26150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9" name="椭圆 279"/>
                <p:cNvGrpSpPr/>
                <p:nvPr/>
              </p:nvGrpSpPr>
              <p:grpSpPr>
                <a:xfrm rot="-5400000">
                  <a:off x="861879" y="434385"/>
                  <a:ext cx="204596" cy="211131"/>
                  <a:chOff x="0" y="0"/>
                  <a:chExt cx="188976" cy="195072"/>
                </a:xfrm>
              </p:grpSpPr>
              <p:pic>
                <p:nvPicPr>
                  <p:cNvPr id="102" name="椭圆 279"/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0" y="0"/>
                    <a:ext cx="188976" cy="1950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03" name="Text Box 572"/>
                  <p:cNvSpPr txBox="1"/>
                  <p:nvPr/>
                </p:nvSpPr>
                <p:spPr>
                  <a:xfrm rot="-7058713">
                    <a:off x="28410" y="29905"/>
                    <a:ext cx="132793" cy="13275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60" name="椭圆 280"/>
                <p:cNvGrpSpPr/>
                <p:nvPr/>
              </p:nvGrpSpPr>
              <p:grpSpPr>
                <a:xfrm rot="-5400000">
                  <a:off x="637504" y="856825"/>
                  <a:ext cx="527989" cy="534426"/>
                  <a:chOff x="0" y="0"/>
                  <a:chExt cx="487680" cy="493776"/>
                </a:xfrm>
              </p:grpSpPr>
              <p:pic>
                <p:nvPicPr>
                  <p:cNvPr id="100" name="椭圆 280"/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0" y="0"/>
                    <a:ext cx="487680" cy="4937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101" name="Text Box 575"/>
                  <p:cNvSpPr txBox="1"/>
                  <p:nvPr/>
                </p:nvSpPr>
                <p:spPr>
                  <a:xfrm rot="-9737355">
                    <a:off x="71732" y="77256"/>
                    <a:ext cx="343921" cy="34402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61" name="椭圆 281"/>
                <p:cNvGrpSpPr/>
                <p:nvPr/>
              </p:nvGrpSpPr>
              <p:grpSpPr>
                <a:xfrm rot="-5400000">
                  <a:off x="301033" y="592809"/>
                  <a:ext cx="395992" cy="389273"/>
                  <a:chOff x="0" y="0"/>
                  <a:chExt cx="365760" cy="359664"/>
                </a:xfrm>
              </p:grpSpPr>
              <p:pic>
                <p:nvPicPr>
                  <p:cNvPr id="98" name="椭圆 281"/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0" y="0"/>
                    <a:ext cx="365760" cy="35966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99" name="Text Box 578"/>
                  <p:cNvSpPr txBox="1"/>
                  <p:nvPr/>
                </p:nvSpPr>
                <p:spPr>
                  <a:xfrm rot="3293154">
                    <a:off x="56108" y="54046"/>
                    <a:ext cx="252109" cy="25203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62" name="图片 61"/>
                <p:cNvPicPr>
                  <a:picLocks noChangeAspect="1"/>
                </p:cNvPicPr>
                <p:nvPr/>
              </p:nvPicPr>
              <p:blipFill>
                <a:blip r:embed="rId39" cstate="screen"/>
                <a:stretch>
                  <a:fillRect/>
                </a:stretch>
              </p:blipFill>
              <p:spPr>
                <a:xfrm rot="3028440" flipV="1">
                  <a:off x="922853" y="667719"/>
                  <a:ext cx="467957" cy="50864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3" name="图片 62"/>
                <p:cNvPicPr>
                  <a:picLocks noChangeAspect="1"/>
                </p:cNvPicPr>
                <p:nvPr/>
              </p:nvPicPr>
              <p:blipFill>
                <a:blip r:embed="rId40" cstate="screen"/>
                <a:stretch>
                  <a:fillRect/>
                </a:stretch>
              </p:blipFill>
              <p:spPr>
                <a:xfrm rot="3028440" flipV="1">
                  <a:off x="886173" y="507838"/>
                  <a:ext cx="257936" cy="28036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4" name="椭圆 63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986210" y="1129225"/>
                  <a:ext cx="199371" cy="19931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FFFF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" name="椭圆 64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868501" y="366988"/>
                  <a:ext cx="281869" cy="28350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" name="椭圆 65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453558" y="684091"/>
                  <a:ext cx="283587" cy="28350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 rot="3028440" flipV="1">
                  <a:off x="764564" y="1196256"/>
                  <a:ext cx="197652" cy="19759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anchor="ctr"/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endParaRPr lang="zh-CN" alt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8" name="椭圆 67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1016244" y="1246993"/>
                  <a:ext cx="427960" cy="42954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69" name="椭圆 289"/>
                <p:cNvGrpSpPr/>
                <p:nvPr/>
              </p:nvGrpSpPr>
              <p:grpSpPr>
                <a:xfrm rot="-5400000">
                  <a:off x="987164" y="757854"/>
                  <a:ext cx="706186" cy="699372"/>
                  <a:chOff x="0" y="0"/>
                  <a:chExt cx="652272" cy="646176"/>
                </a:xfrm>
              </p:grpSpPr>
              <p:pic>
                <p:nvPicPr>
                  <p:cNvPr id="96" name="椭圆 289"/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0" y="0"/>
                    <a:ext cx="652272" cy="6461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97" name="Text Box 588"/>
                  <p:cNvSpPr txBox="1"/>
                  <p:nvPr/>
                </p:nvSpPr>
                <p:spPr>
                  <a:xfrm rot="1770049">
                    <a:off x="98819" y="96534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70" name="椭圆 290"/>
                <p:cNvGrpSpPr/>
                <p:nvPr/>
              </p:nvGrpSpPr>
              <p:grpSpPr>
                <a:xfrm rot="-5400000">
                  <a:off x="198732" y="338749"/>
                  <a:ext cx="626987" cy="626796"/>
                  <a:chOff x="0" y="0"/>
                  <a:chExt cx="579120" cy="579120"/>
                </a:xfrm>
              </p:grpSpPr>
              <p:pic>
                <p:nvPicPr>
                  <p:cNvPr id="94" name="椭圆 290"/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0" y="0"/>
                    <a:ext cx="579120" cy="57912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95" name="Text Box 591"/>
                  <p:cNvSpPr txBox="1"/>
                  <p:nvPr/>
                </p:nvSpPr>
                <p:spPr>
                  <a:xfrm rot="-2371560">
                    <a:off x="89926" y="84612"/>
                    <a:ext cx="405025" cy="40514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pic>
              <p:nvPicPr>
                <p:cNvPr id="71" name="图片 70"/>
                <p:cNvPicPr>
                  <a:picLocks noChangeAspect="1"/>
                </p:cNvPicPr>
                <p:nvPr/>
              </p:nvPicPr>
              <p:blipFill>
                <a:blip r:embed="rId29" cstate="screen"/>
                <a:stretch>
                  <a:fillRect/>
                </a:stretch>
              </p:blipFill>
              <p:spPr>
                <a:xfrm rot="10800000">
                  <a:off x="1368650" y="247731"/>
                  <a:ext cx="440161" cy="47843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72" name="椭圆 292"/>
                <p:cNvGrpSpPr/>
                <p:nvPr/>
              </p:nvGrpSpPr>
              <p:grpSpPr>
                <a:xfrm rot="-5400000">
                  <a:off x="1145480" y="454292"/>
                  <a:ext cx="904182" cy="910503"/>
                  <a:chOff x="0" y="0"/>
                  <a:chExt cx="835152" cy="841248"/>
                </a:xfrm>
              </p:grpSpPr>
              <p:pic>
                <p:nvPicPr>
                  <p:cNvPr id="92" name="椭圆 292"/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0" y="0"/>
                    <a:ext cx="835152" cy="84124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93" name="Text Box 595"/>
                  <p:cNvSpPr txBox="1"/>
                  <p:nvPr/>
                </p:nvSpPr>
                <p:spPr>
                  <a:xfrm rot="7591815">
                    <a:off x="122736" y="126703"/>
                    <a:ext cx="587077" cy="5868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73" name="椭圆 293"/>
                <p:cNvGrpSpPr/>
                <p:nvPr/>
              </p:nvGrpSpPr>
              <p:grpSpPr>
                <a:xfrm rot="-5400000">
                  <a:off x="1307164" y="695149"/>
                  <a:ext cx="666587" cy="666383"/>
                  <a:chOff x="0" y="0"/>
                  <a:chExt cx="615696" cy="615696"/>
                </a:xfrm>
              </p:grpSpPr>
              <p:pic>
                <p:nvPicPr>
                  <p:cNvPr id="90" name="椭圆 293"/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0" y="0"/>
                    <a:ext cx="615696" cy="61569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91" name="Text Box 598"/>
                  <p:cNvSpPr txBox="1"/>
                  <p:nvPr/>
                </p:nvSpPr>
                <p:spPr>
                  <a:xfrm rot="10535286">
                    <a:off x="93104" y="92272"/>
                    <a:ext cx="430086" cy="43021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74" name="椭圆 294"/>
                <p:cNvGrpSpPr/>
                <p:nvPr/>
              </p:nvGrpSpPr>
              <p:grpSpPr>
                <a:xfrm rot="-5400000">
                  <a:off x="1247809" y="1137314"/>
                  <a:ext cx="494990" cy="494839"/>
                  <a:chOff x="0" y="0"/>
                  <a:chExt cx="457200" cy="457200"/>
                </a:xfrm>
              </p:grpSpPr>
              <p:pic>
                <p:nvPicPr>
                  <p:cNvPr id="88" name="椭圆 294"/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0" y="0"/>
                    <a:ext cx="457200" cy="4572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89" name="Text Box 601"/>
                  <p:cNvSpPr txBox="1"/>
                  <p:nvPr/>
                </p:nvSpPr>
                <p:spPr>
                  <a:xfrm rot="10535286">
                    <a:off x="67629" y="68899"/>
                    <a:ext cx="321393" cy="32149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75" name="椭圆 295"/>
                <p:cNvGrpSpPr/>
                <p:nvPr/>
              </p:nvGrpSpPr>
              <p:grpSpPr>
                <a:xfrm rot="-5400000">
                  <a:off x="1046545" y="870053"/>
                  <a:ext cx="699586" cy="705970"/>
                  <a:chOff x="0" y="0"/>
                  <a:chExt cx="646176" cy="652272"/>
                </a:xfrm>
              </p:grpSpPr>
              <p:pic>
                <p:nvPicPr>
                  <p:cNvPr id="86" name="椭圆 295"/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0" y="0"/>
                    <a:ext cx="646176" cy="6522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87" name="Text Box 604"/>
                  <p:cNvSpPr txBox="1"/>
                  <p:nvPr/>
                </p:nvSpPr>
                <p:spPr>
                  <a:xfrm rot="1770049">
                    <a:off x="94897" y="99383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76" name="椭圆 296"/>
                <p:cNvGrpSpPr/>
                <p:nvPr/>
              </p:nvGrpSpPr>
              <p:grpSpPr>
                <a:xfrm rot="-5400000">
                  <a:off x="1234583" y="754555"/>
                  <a:ext cx="706186" cy="705970"/>
                  <a:chOff x="0" y="0"/>
                  <a:chExt cx="652272" cy="652272"/>
                </a:xfrm>
              </p:grpSpPr>
              <p:pic>
                <p:nvPicPr>
                  <p:cNvPr id="84" name="椭圆 296"/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0" y="0"/>
                    <a:ext cx="652272" cy="6522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85" name="Text Box 607"/>
                  <p:cNvSpPr txBox="1"/>
                  <p:nvPr/>
                </p:nvSpPr>
                <p:spPr>
                  <a:xfrm rot="1770049">
                    <a:off x="99327" y="97919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77" name="椭圆 297"/>
                <p:cNvGrpSpPr/>
                <p:nvPr/>
              </p:nvGrpSpPr>
              <p:grpSpPr>
                <a:xfrm rot="-5400000">
                  <a:off x="1293965" y="873352"/>
                  <a:ext cx="699586" cy="699372"/>
                  <a:chOff x="0" y="0"/>
                  <a:chExt cx="646176" cy="646176"/>
                </a:xfrm>
              </p:grpSpPr>
              <p:pic>
                <p:nvPicPr>
                  <p:cNvPr id="82" name="椭圆 297"/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0" y="0"/>
                    <a:ext cx="646176" cy="64617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83" name="Text Box 610"/>
                  <p:cNvSpPr txBox="1"/>
                  <p:nvPr/>
                </p:nvSpPr>
                <p:spPr>
                  <a:xfrm rot="1770049">
                    <a:off x="95405" y="94672"/>
                    <a:ext cx="454502" cy="45464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78" name="椭圆 298"/>
                <p:cNvGrpSpPr/>
                <p:nvPr/>
              </p:nvGrpSpPr>
              <p:grpSpPr>
                <a:xfrm rot="-5400000">
                  <a:off x="1267646" y="391486"/>
                  <a:ext cx="211196" cy="211131"/>
                  <a:chOff x="0" y="0"/>
                  <a:chExt cx="195072" cy="195072"/>
                </a:xfrm>
              </p:grpSpPr>
              <p:pic>
                <p:nvPicPr>
                  <p:cNvPr id="80" name="椭圆 298"/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0" y="0"/>
                    <a:ext cx="195072" cy="1950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81" name="Text Box 613"/>
                  <p:cNvSpPr txBox="1"/>
                  <p:nvPr/>
                </p:nvSpPr>
                <p:spPr>
                  <a:xfrm rot="-7058713">
                    <a:off x="31295" y="29113"/>
                    <a:ext cx="132793" cy="132753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ctr"/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</a:defRPr>
                    </a:lvl5pPr>
                  </a:lstStyle>
                  <a:p>
                    <a:pPr marL="0" lvl="0" indent="0"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endParaRPr lang="zh-CN" altLang="en-US" sz="18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79" name="椭圆 78"/>
                <p:cNvSpPr>
                  <a:spLocks noChangeArrowheads="1"/>
                </p:cNvSpPr>
                <p:nvPr/>
              </p:nvSpPr>
              <p:spPr bwMode="auto">
                <a:xfrm rot="3028440" flipV="1">
                  <a:off x="1276571" y="324879"/>
                  <a:ext cx="281869" cy="2817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3000">
                      <a:srgbClr val="FFC000">
                        <a:alpha val="67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" name="任意多边形 236"/>
              <p:cNvSpPr/>
              <p:nvPr/>
            </p:nvSpPr>
            <p:spPr>
              <a:xfrm>
                <a:off x="255588" y="220730"/>
                <a:ext cx="1379543" cy="1379965"/>
              </a:xfrm>
              <a:custGeom>
                <a:avLst/>
                <a:gdLst/>
                <a:ahLst/>
                <a:cxnLst>
                  <a:cxn ang="0">
                    <a:pos x="689772" y="148203"/>
                  </a:cxn>
                  <a:cxn ang="0">
                    <a:pos x="1231385" y="689983"/>
                  </a:cxn>
                  <a:cxn ang="0">
                    <a:pos x="689772" y="1231762"/>
                  </a:cxn>
                  <a:cxn ang="0">
                    <a:pos x="148158" y="689983"/>
                  </a:cxn>
                  <a:cxn ang="0">
                    <a:pos x="689772" y="148203"/>
                  </a:cxn>
                  <a:cxn ang="0">
                    <a:pos x="689772" y="85268"/>
                  </a:cxn>
                  <a:cxn ang="0">
                    <a:pos x="85242" y="689983"/>
                  </a:cxn>
                  <a:cxn ang="0">
                    <a:pos x="689772" y="1294697"/>
                  </a:cxn>
                  <a:cxn ang="0">
                    <a:pos x="1294301" y="689983"/>
                  </a:cxn>
                  <a:cxn ang="0">
                    <a:pos x="689772" y="85268"/>
                  </a:cxn>
                  <a:cxn ang="0">
                    <a:pos x="689772" y="0"/>
                  </a:cxn>
                  <a:cxn ang="0">
                    <a:pos x="1379543" y="689983"/>
                  </a:cxn>
                  <a:cxn ang="0">
                    <a:pos x="689772" y="1379965"/>
                  </a:cxn>
                  <a:cxn ang="0">
                    <a:pos x="0" y="689983"/>
                  </a:cxn>
                  <a:cxn ang="0">
                    <a:pos x="689772" y="0"/>
                  </a:cxn>
                </a:cxnLst>
                <a:rect l="0" t="0" r="0" b="0"/>
                <a:pathLst>
                  <a:path w="986572" h="986570">
                    <a:moveTo>
                      <a:pt x="493286" y="105954"/>
                    </a:moveTo>
                    <a:cubicBezTo>
                      <a:pt x="707204" y="105954"/>
                      <a:pt x="880618" y="279368"/>
                      <a:pt x="880618" y="493285"/>
                    </a:cubicBezTo>
                    <a:cubicBezTo>
                      <a:pt x="880618" y="707202"/>
                      <a:pt x="707204" y="880616"/>
                      <a:pt x="493286" y="880616"/>
                    </a:cubicBezTo>
                    <a:cubicBezTo>
                      <a:pt x="279368" y="880616"/>
                      <a:pt x="105954" y="707202"/>
                      <a:pt x="105954" y="493285"/>
                    </a:cubicBezTo>
                    <a:cubicBezTo>
                      <a:pt x="105954" y="279368"/>
                      <a:pt x="279368" y="105954"/>
                      <a:pt x="493286" y="105954"/>
                    </a:cubicBezTo>
                    <a:close/>
                    <a:moveTo>
                      <a:pt x="493286" y="60960"/>
                    </a:moveTo>
                    <a:cubicBezTo>
                      <a:pt x="254519" y="60960"/>
                      <a:pt x="60960" y="254518"/>
                      <a:pt x="60960" y="493285"/>
                    </a:cubicBezTo>
                    <a:cubicBezTo>
                      <a:pt x="60960" y="732052"/>
                      <a:pt x="254519" y="925610"/>
                      <a:pt x="493286" y="925610"/>
                    </a:cubicBezTo>
                    <a:cubicBezTo>
                      <a:pt x="732053" y="925610"/>
                      <a:pt x="925612" y="732052"/>
                      <a:pt x="925612" y="493285"/>
                    </a:cubicBezTo>
                    <a:cubicBezTo>
                      <a:pt x="925612" y="254518"/>
                      <a:pt x="732053" y="60960"/>
                      <a:pt x="493286" y="60960"/>
                    </a:cubicBezTo>
                    <a:close/>
                    <a:moveTo>
                      <a:pt x="493286" y="0"/>
                    </a:moveTo>
                    <a:cubicBezTo>
                      <a:pt x="765720" y="0"/>
                      <a:pt x="986572" y="220851"/>
                      <a:pt x="986572" y="493285"/>
                    </a:cubicBezTo>
                    <a:cubicBezTo>
                      <a:pt x="986572" y="765719"/>
                      <a:pt x="765720" y="986570"/>
                      <a:pt x="493286" y="986570"/>
                    </a:cubicBezTo>
                    <a:cubicBezTo>
                      <a:pt x="220852" y="986570"/>
                      <a:pt x="0" y="765719"/>
                      <a:pt x="0" y="493285"/>
                    </a:cubicBezTo>
                    <a:cubicBezTo>
                      <a:pt x="0" y="220851"/>
                      <a:pt x="220852" y="0"/>
                      <a:pt x="493286" y="0"/>
                    </a:cubicBezTo>
                    <a:close/>
                  </a:path>
                </a:pathLst>
              </a:custGeom>
              <a:solidFill>
                <a:srgbClr val="92D050">
                  <a:alpha val="69019"/>
                </a:srgbClr>
              </a:solidFill>
              <a:ln w="9525"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pic>
          <p:nvPicPr>
            <p:cNvPr id="14" name="组合 326"/>
            <p:cNvPicPr/>
            <p:nvPr/>
          </p:nvPicPr>
          <p:blipFill>
            <a:blip r:embed="rId173"/>
            <a:stretch>
              <a:fillRect/>
            </a:stretch>
          </p:blipFill>
          <p:spPr>
            <a:xfrm>
              <a:off x="654824" y="628715"/>
              <a:ext cx="542712" cy="6156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18" name="矩形 617"/>
          <p:cNvSpPr/>
          <p:nvPr/>
        </p:nvSpPr>
        <p:spPr>
          <a:xfrm>
            <a:off x="3854427" y="3802723"/>
            <a:ext cx="1804988" cy="95410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</a:t>
            </a:r>
            <a:endParaRPr lang="zh-CN" altLang="en-US" sz="1400" dirty="0">
              <a:solidFill>
                <a:srgbClr val="FDE7C6"/>
              </a:solidFill>
            </a:endParaRPr>
          </a:p>
        </p:txBody>
      </p:sp>
      <p:sp>
        <p:nvSpPr>
          <p:cNvPr id="619" name="矩形 618"/>
          <p:cNvSpPr/>
          <p:nvPr/>
        </p:nvSpPr>
        <p:spPr>
          <a:xfrm>
            <a:off x="6825954" y="1683342"/>
            <a:ext cx="1804988" cy="95410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</a:t>
            </a:r>
            <a:endParaRPr lang="zh-CN" altLang="en-US" sz="1400" dirty="0">
              <a:solidFill>
                <a:srgbClr val="FDE7C6"/>
              </a:solidFill>
            </a:endParaRPr>
          </a:p>
        </p:txBody>
      </p:sp>
      <p:sp>
        <p:nvSpPr>
          <p:cNvPr id="620" name="矩形 619"/>
          <p:cNvSpPr/>
          <p:nvPr/>
        </p:nvSpPr>
        <p:spPr>
          <a:xfrm>
            <a:off x="9662680" y="3818499"/>
            <a:ext cx="1804988" cy="95410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</a:t>
            </a:r>
            <a:endParaRPr lang="zh-CN" altLang="en-US" sz="1400" dirty="0">
              <a:solidFill>
                <a:srgbClr val="FDE7C6"/>
              </a:solidFill>
            </a:endParaRPr>
          </a:p>
        </p:txBody>
      </p:sp>
      <p:pic>
        <p:nvPicPr>
          <p:cNvPr id="626" name="图片 625"/>
          <p:cNvPicPr>
            <a:picLocks noChangeAspect="1"/>
          </p:cNvPicPr>
          <p:nvPr/>
        </p:nvPicPr>
        <p:blipFill>
          <a:blip r:embed="rId174" cstate="screen"/>
          <a:stretch>
            <a:fillRect/>
          </a:stretch>
        </p:blipFill>
        <p:spPr>
          <a:xfrm>
            <a:off x="10995642" y="202340"/>
            <a:ext cx="1062413" cy="895083"/>
          </a:xfrm>
          <a:prstGeom prst="rect">
            <a:avLst/>
          </a:prstGeom>
        </p:spPr>
      </p:pic>
      <p:pic>
        <p:nvPicPr>
          <p:cNvPr id="628" name="图片 627"/>
          <p:cNvPicPr>
            <a:picLocks noChangeAspect="1"/>
          </p:cNvPicPr>
          <p:nvPr/>
        </p:nvPicPr>
        <p:blipFill>
          <a:blip r:embed="rId175" cstate="screen"/>
          <a:stretch>
            <a:fillRect/>
          </a:stretch>
        </p:blipFill>
        <p:spPr>
          <a:xfrm rot="3475960">
            <a:off x="-783125" y="-978171"/>
            <a:ext cx="3878161" cy="3767777"/>
          </a:xfrm>
          <a:prstGeom prst="rect">
            <a:avLst/>
          </a:prstGeom>
        </p:spPr>
      </p:pic>
      <p:pic>
        <p:nvPicPr>
          <p:cNvPr id="630" name="图片 629"/>
          <p:cNvPicPr>
            <a:picLocks noChangeAspect="1"/>
          </p:cNvPicPr>
          <p:nvPr/>
        </p:nvPicPr>
        <p:blipFill rotWithShape="1">
          <a:blip r:embed="rId176" cstate="screen"/>
          <a:srcRect r="-3"/>
          <a:stretch>
            <a:fillRect/>
          </a:stretch>
        </p:blipFill>
        <p:spPr>
          <a:xfrm rot="20071739">
            <a:off x="5946856" y="3825171"/>
            <a:ext cx="1281288" cy="12079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13" grpId="0"/>
      <p:bldP spid="609" grpId="0"/>
      <p:bldP spid="618" grpId="0"/>
      <p:bldP spid="619" grpId="0"/>
      <p:bldP spid="6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61" y="-513913"/>
            <a:ext cx="11620771" cy="6017174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1990474" y="1248320"/>
            <a:ext cx="2663825" cy="266382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70199" y="3189832"/>
            <a:ext cx="2932112" cy="471488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noFill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70199" y="2411957"/>
            <a:ext cx="2932112" cy="471488"/>
          </a:xfrm>
          <a:prstGeom prst="rect">
            <a:avLst/>
          </a:prstGeom>
          <a:solidFill>
            <a:schemeClr val="bg1">
              <a:lumMod val="95000"/>
              <a:alpha val="29803"/>
            </a:schemeClr>
          </a:solidFill>
          <a:ln w="127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70199" y="1680120"/>
            <a:ext cx="2932112" cy="471487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noFill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文本框 17"/>
          <p:cNvSpPr txBox="1"/>
          <p:nvPr/>
        </p:nvSpPr>
        <p:spPr>
          <a:xfrm>
            <a:off x="4252661" y="1642020"/>
            <a:ext cx="617538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8"/>
          <p:cNvSpPr txBox="1"/>
          <p:nvPr/>
        </p:nvSpPr>
        <p:spPr>
          <a:xfrm>
            <a:off x="4870199" y="1743620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活动背景介绍</a:t>
            </a:r>
          </a:p>
        </p:txBody>
      </p:sp>
      <p:sp>
        <p:nvSpPr>
          <p:cNvPr id="8" name="文本框 19"/>
          <p:cNvSpPr txBox="1"/>
          <p:nvPr/>
        </p:nvSpPr>
        <p:spPr>
          <a:xfrm>
            <a:off x="4870199" y="2507791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活动受众分析</a:t>
            </a:r>
          </a:p>
        </p:txBody>
      </p:sp>
      <p:sp>
        <p:nvSpPr>
          <p:cNvPr id="9" name="文本框 20"/>
          <p:cNvSpPr txBox="1"/>
          <p:nvPr/>
        </p:nvSpPr>
        <p:spPr>
          <a:xfrm>
            <a:off x="4870199" y="3226345"/>
            <a:ext cx="3128962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活动执行流程</a:t>
            </a:r>
          </a:p>
        </p:txBody>
      </p:sp>
      <p:sp>
        <p:nvSpPr>
          <p:cNvPr id="10" name="文本框 21"/>
          <p:cNvSpPr txBox="1"/>
          <p:nvPr/>
        </p:nvSpPr>
        <p:spPr>
          <a:xfrm>
            <a:off x="4252661" y="2386557"/>
            <a:ext cx="617538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2"/>
          <p:cNvSpPr txBox="1"/>
          <p:nvPr/>
        </p:nvSpPr>
        <p:spPr>
          <a:xfrm>
            <a:off x="4252661" y="3143795"/>
            <a:ext cx="61753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401511" y="1068932"/>
            <a:ext cx="1223963" cy="1223963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13" name="文本框 23"/>
          <p:cNvSpPr txBox="1"/>
          <p:nvPr/>
        </p:nvSpPr>
        <p:spPr>
          <a:xfrm>
            <a:off x="1652336" y="1508670"/>
            <a:ext cx="1947863" cy="11382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  <a:p>
            <a:pPr marL="0" lvl="0" indent="0" algn="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0"/>
          <p:cNvSpPr txBox="1"/>
          <p:nvPr/>
        </p:nvSpPr>
        <p:spPr>
          <a:xfrm>
            <a:off x="4878221" y="3956259"/>
            <a:ext cx="2924090" cy="441325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noFill/>
          </a:ln>
        </p:spPr>
        <p:txBody>
          <a:bodyPr anchor="ctr"/>
          <a:lstStyle>
            <a:defPPr>
              <a:defRPr lang="en-US"/>
            </a:defPPr>
            <a:lvl1pPr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685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2pPr>
            <a:lvl3pPr marL="1143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4pPr>
            <a:lvl5pPr marL="20574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5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活动经费预算</a:t>
            </a:r>
          </a:p>
        </p:txBody>
      </p:sp>
      <p:sp>
        <p:nvSpPr>
          <p:cNvPr id="15" name="文本框 22"/>
          <p:cNvSpPr txBox="1"/>
          <p:nvPr/>
        </p:nvSpPr>
        <p:spPr>
          <a:xfrm>
            <a:off x="4260683" y="3873710"/>
            <a:ext cx="61753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025101" y="2754788"/>
            <a:ext cx="2932111" cy="32855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682905" y="-502939"/>
            <a:ext cx="3616501" cy="3285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586288" y="153496"/>
            <a:ext cx="1906751" cy="166318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86280" y="3101994"/>
            <a:ext cx="2932111" cy="3216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59">
        <p:split orient="vert"/>
      </p:transition>
    </mc:Choice>
    <mc:Fallback xmlns="">
      <p:transition spd="slow" advTm="17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组合 4"/>
          <p:cNvPicPr/>
          <p:nvPr/>
        </p:nvPicPr>
        <p:blipFill>
          <a:blip r:embed="rId4"/>
          <a:stretch>
            <a:fillRect/>
          </a:stretch>
        </p:blipFill>
        <p:spPr>
          <a:xfrm>
            <a:off x="6638925" y="1418431"/>
            <a:ext cx="1195388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组合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645275" y="3288506"/>
            <a:ext cx="1182688" cy="1122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8291513" y="1877219"/>
            <a:ext cx="2433637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。梭拓，不止创新。请在此处填入你需要的内容。请在此处填入你需要的内容。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本框 19"/>
          <p:cNvSpPr txBox="1"/>
          <p:nvPr/>
        </p:nvSpPr>
        <p:spPr>
          <a:xfrm>
            <a:off x="8131175" y="1373981"/>
            <a:ext cx="2312988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8347075" y="1718469"/>
            <a:ext cx="1846263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7" name="矩形 6"/>
          <p:cNvSpPr/>
          <p:nvPr/>
        </p:nvSpPr>
        <p:spPr>
          <a:xfrm>
            <a:off x="8291513" y="3737769"/>
            <a:ext cx="2433637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梭拓，不止创新。请在此处填入你需要的内容。请在此处填入你需要的内容。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文本框 22"/>
          <p:cNvSpPr txBox="1"/>
          <p:nvPr/>
        </p:nvSpPr>
        <p:spPr>
          <a:xfrm>
            <a:off x="8131175" y="3234531"/>
            <a:ext cx="2312988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单击输入您的标题文字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8347075" y="3579019"/>
            <a:ext cx="1846263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0" name="矩形 9"/>
          <p:cNvSpPr/>
          <p:nvPr/>
        </p:nvSpPr>
        <p:spPr>
          <a:xfrm>
            <a:off x="1504950" y="1383506"/>
            <a:ext cx="4591050" cy="3186113"/>
          </a:xfrm>
          <a:prstGeom prst="rect">
            <a:avLst/>
          </a:prstGeom>
          <a:blipFill rotWithShape="1">
            <a:blip r:embed="rId6" cstate="screen"/>
            <a:stretch>
              <a:fillRect/>
            </a:stretch>
          </a:blipFill>
          <a:ln w="12700" cap="flat" cmpd="sng">
            <a:solidFill>
              <a:schemeClr val="bg1">
                <a:alpha val="56999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flipH="1">
            <a:off x="10193338" y="3301397"/>
            <a:ext cx="2312987" cy="238999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544887" y="-1476671"/>
            <a:ext cx="4711202" cy="471120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0668849">
            <a:off x="10521287" y="1039641"/>
            <a:ext cx="816298" cy="687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0668849">
            <a:off x="611528" y="4629783"/>
            <a:ext cx="816298" cy="6877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739">
        <p:cut/>
      </p:transition>
    </mc:Choice>
    <mc:Fallback xmlns="">
      <p:transition advTm="273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6959599" y="3213554"/>
            <a:ext cx="2592388" cy="8540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</a:t>
            </a:r>
            <a: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8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在此处添加详细描述文本，尽量与标题文本语言风格相符合，语言描述尽量简洁生动，尽可能概括出段落内容，尽量将每页幻灯片文字内容控制在</a:t>
            </a:r>
            <a:r>
              <a:rPr lang="en-US" altLang="zh-CN" sz="8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</a:t>
            </a:r>
            <a:r>
              <a:rPr lang="zh-CN" altLang="en-US" sz="8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字以内，将每页幻灯片动态演示时间长度尽量控制在</a:t>
            </a:r>
            <a:r>
              <a:rPr lang="en-US" altLang="zh-CN" sz="8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8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分钟以内。</a:t>
            </a:r>
            <a:endParaRPr lang="en-US" altLang="zh-CN" sz="8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KSO_Shape"/>
          <p:cNvSpPr/>
          <p:nvPr/>
        </p:nvSpPr>
        <p:spPr>
          <a:xfrm>
            <a:off x="6847637" y="1718048"/>
            <a:ext cx="640593" cy="1244339"/>
          </a:xfrm>
          <a:custGeom>
            <a:avLst/>
            <a:gdLst>
              <a:gd name="txL" fmla="*/ 0 w 987290"/>
              <a:gd name="txT" fmla="*/ 0 h 1912712"/>
              <a:gd name="txR" fmla="*/ 987290 w 987290"/>
              <a:gd name="txB" fmla="*/ 1912712 h 1912712"/>
            </a:gdLst>
            <a:ahLst/>
            <a:cxnLst>
              <a:cxn ang="0">
                <a:pos x="287267" y="357754"/>
              </a:cxn>
              <a:cxn ang="0">
                <a:pos x="696037" y="357754"/>
              </a:cxn>
              <a:cxn ang="0">
                <a:pos x="821308" y="437053"/>
              </a:cxn>
              <a:cxn ang="0">
                <a:pos x="837118" y="464360"/>
              </a:cxn>
              <a:cxn ang="0">
                <a:pos x="984815" y="1000638"/>
              </a:cxn>
              <a:cxn ang="0">
                <a:pos x="936984" y="1084830"/>
              </a:cxn>
              <a:cxn ang="0">
                <a:pos x="936986" y="1084831"/>
              </a:cxn>
              <a:cxn ang="0">
                <a:pos x="854828" y="1041024"/>
              </a:cxn>
              <a:cxn ang="0">
                <a:pos x="726065" y="573497"/>
              </a:cxn>
              <a:cxn ang="0">
                <a:pos x="684259" y="549746"/>
              </a:cxn>
              <a:cxn ang="0">
                <a:pos x="660508" y="591552"/>
              </a:cxn>
              <a:cxn ang="0">
                <a:pos x="852387" y="1288247"/>
              </a:cxn>
              <a:cxn ang="0">
                <a:pos x="863126" y="1336447"/>
              </a:cxn>
              <a:cxn ang="0">
                <a:pos x="679772" y="1336447"/>
              </a:cxn>
              <a:cxn ang="0">
                <a:pos x="679772" y="1834130"/>
              </a:cxn>
              <a:cxn ang="0">
                <a:pos x="601191" y="1912711"/>
              </a:cxn>
              <a:cxn ang="0">
                <a:pos x="522610" y="1834130"/>
              </a:cxn>
              <a:cxn ang="0">
                <a:pos x="522610" y="1336447"/>
              </a:cxn>
              <a:cxn ang="0">
                <a:pos x="467841" y="1336447"/>
              </a:cxn>
              <a:cxn ang="0">
                <a:pos x="467840" y="1835321"/>
              </a:cxn>
              <a:cxn ang="0">
                <a:pos x="390449" y="1912712"/>
              </a:cxn>
              <a:cxn ang="0">
                <a:pos x="390450" y="1912711"/>
              </a:cxn>
              <a:cxn ang="0">
                <a:pos x="313059" y="1835320"/>
              </a:cxn>
              <a:cxn ang="0">
                <a:pos x="313059" y="1336447"/>
              </a:cxn>
              <a:cxn ang="0">
                <a:pos x="122692" y="1336447"/>
              </a:cxn>
              <a:cxn ang="0">
                <a:pos x="327846" y="591552"/>
              </a:cxn>
              <a:cxn ang="0">
                <a:pos x="304095" y="549746"/>
              </a:cxn>
              <a:cxn ang="0">
                <a:pos x="262289" y="573497"/>
              </a:cxn>
              <a:cxn ang="0">
                <a:pos x="176423" y="885270"/>
              </a:cxn>
              <a:cxn ang="0">
                <a:pos x="176320" y="885144"/>
              </a:cxn>
              <a:cxn ang="0">
                <a:pos x="134496" y="1037001"/>
              </a:cxn>
              <a:cxn ang="0">
                <a:pos x="50304" y="1084832"/>
              </a:cxn>
              <a:cxn ang="0">
                <a:pos x="50306" y="1084831"/>
              </a:cxn>
              <a:cxn ang="0">
                <a:pos x="2475" y="1000639"/>
              </a:cxn>
              <a:cxn ang="0">
                <a:pos x="150173" y="464361"/>
              </a:cxn>
              <a:cxn ang="0">
                <a:pos x="155370" y="454078"/>
              </a:cxn>
              <a:cxn ang="0">
                <a:pos x="287267" y="357754"/>
              </a:cxn>
              <a:cxn ang="0">
                <a:pos x="494320" y="0"/>
              </a:cxn>
              <a:cxn ang="0">
                <a:pos x="651767" y="157447"/>
              </a:cxn>
              <a:cxn ang="0">
                <a:pos x="494320" y="314894"/>
              </a:cxn>
              <a:cxn ang="0">
                <a:pos x="336873" y="157447"/>
              </a:cxn>
              <a:cxn ang="0">
                <a:pos x="494320" y="0"/>
              </a:cxn>
            </a:cxnLst>
            <a:rect l="txL" t="txT" r="txR" b="txB"/>
            <a:pathLst>
              <a:path w="987290" h="1912712">
                <a:moveTo>
                  <a:pt x="287267" y="357754"/>
                </a:moveTo>
                <a:lnTo>
                  <a:pt x="696037" y="357754"/>
                </a:lnTo>
                <a:cubicBezTo>
                  <a:pt x="751531" y="357754"/>
                  <a:pt x="799531" y="389836"/>
                  <a:pt x="821308" y="437053"/>
                </a:cubicBezTo>
                <a:cubicBezTo>
                  <a:pt x="828839" y="444251"/>
                  <a:pt x="834170" y="453657"/>
                  <a:pt x="837118" y="464360"/>
                </a:cubicBezTo>
                <a:lnTo>
                  <a:pt x="984815" y="1000638"/>
                </a:lnTo>
                <a:cubicBezTo>
                  <a:pt x="994856" y="1037095"/>
                  <a:pt x="973441" y="1074789"/>
                  <a:pt x="936984" y="1084830"/>
                </a:cubicBezTo>
                <a:lnTo>
                  <a:pt x="936986" y="1084831"/>
                </a:lnTo>
                <a:cubicBezTo>
                  <a:pt x="901976" y="1094473"/>
                  <a:pt x="865826" y="1075107"/>
                  <a:pt x="854828" y="1041024"/>
                </a:cubicBezTo>
                <a:lnTo>
                  <a:pt x="726065" y="573497"/>
                </a:lnTo>
                <a:cubicBezTo>
                  <a:pt x="721080" y="555394"/>
                  <a:pt x="702362" y="544760"/>
                  <a:pt x="684259" y="549746"/>
                </a:cubicBezTo>
                <a:cubicBezTo>
                  <a:pt x="666156" y="554732"/>
                  <a:pt x="655522" y="573449"/>
                  <a:pt x="660508" y="591552"/>
                </a:cubicBezTo>
                <a:lnTo>
                  <a:pt x="852387" y="1288247"/>
                </a:lnTo>
                <a:lnTo>
                  <a:pt x="863126" y="1336447"/>
                </a:lnTo>
                <a:lnTo>
                  <a:pt x="679772" y="1336447"/>
                </a:lnTo>
                <a:lnTo>
                  <a:pt x="679772" y="1834130"/>
                </a:lnTo>
                <a:cubicBezTo>
                  <a:pt x="679772" y="1877529"/>
                  <a:pt x="644590" y="1912711"/>
                  <a:pt x="601191" y="1912711"/>
                </a:cubicBezTo>
                <a:cubicBezTo>
                  <a:pt x="557792" y="1912711"/>
                  <a:pt x="522610" y="1877529"/>
                  <a:pt x="522610" y="1834130"/>
                </a:cubicBezTo>
                <a:lnTo>
                  <a:pt x="522610" y="1336447"/>
                </a:lnTo>
                <a:lnTo>
                  <a:pt x="467841" y="1336447"/>
                </a:lnTo>
                <a:cubicBezTo>
                  <a:pt x="467841" y="1502738"/>
                  <a:pt x="467840" y="1669030"/>
                  <a:pt x="467840" y="1835321"/>
                </a:cubicBezTo>
                <a:cubicBezTo>
                  <a:pt x="467840" y="1878063"/>
                  <a:pt x="433191" y="1912712"/>
                  <a:pt x="390449" y="1912712"/>
                </a:cubicBezTo>
                <a:lnTo>
                  <a:pt x="390450" y="1912711"/>
                </a:lnTo>
                <a:cubicBezTo>
                  <a:pt x="347708" y="1912711"/>
                  <a:pt x="313059" y="1878062"/>
                  <a:pt x="313059" y="1835320"/>
                </a:cubicBezTo>
                <a:lnTo>
                  <a:pt x="313059" y="1336447"/>
                </a:lnTo>
                <a:lnTo>
                  <a:pt x="122692" y="1336447"/>
                </a:lnTo>
                <a:lnTo>
                  <a:pt x="327846" y="591552"/>
                </a:lnTo>
                <a:cubicBezTo>
                  <a:pt x="332832" y="573449"/>
                  <a:pt x="322198" y="554732"/>
                  <a:pt x="304095" y="549746"/>
                </a:cubicBezTo>
                <a:cubicBezTo>
                  <a:pt x="285992" y="544760"/>
                  <a:pt x="267275" y="555394"/>
                  <a:pt x="262289" y="573497"/>
                </a:cubicBezTo>
                <a:lnTo>
                  <a:pt x="176423" y="885270"/>
                </a:lnTo>
                <a:lnTo>
                  <a:pt x="176320" y="885144"/>
                </a:lnTo>
                <a:cubicBezTo>
                  <a:pt x="162379" y="935763"/>
                  <a:pt x="148437" y="986382"/>
                  <a:pt x="134496" y="1037001"/>
                </a:cubicBezTo>
                <a:cubicBezTo>
                  <a:pt x="124456" y="1073457"/>
                  <a:pt x="86761" y="1094872"/>
                  <a:pt x="50304" y="1084832"/>
                </a:cubicBezTo>
                <a:lnTo>
                  <a:pt x="50306" y="1084831"/>
                </a:lnTo>
                <a:cubicBezTo>
                  <a:pt x="13849" y="1074790"/>
                  <a:pt x="-7566" y="1037096"/>
                  <a:pt x="2475" y="1000639"/>
                </a:cubicBezTo>
                <a:lnTo>
                  <a:pt x="150173" y="464361"/>
                </a:lnTo>
                <a:lnTo>
                  <a:pt x="155370" y="454078"/>
                </a:lnTo>
                <a:cubicBezTo>
                  <a:pt x="172562" y="397845"/>
                  <a:pt x="225232" y="357754"/>
                  <a:pt x="287267" y="357754"/>
                </a:cubicBezTo>
                <a:close/>
                <a:moveTo>
                  <a:pt x="494320" y="0"/>
                </a:moveTo>
                <a:cubicBezTo>
                  <a:pt x="581276" y="0"/>
                  <a:pt x="651767" y="70491"/>
                  <a:pt x="651767" y="157447"/>
                </a:cubicBezTo>
                <a:cubicBezTo>
                  <a:pt x="651767" y="244403"/>
                  <a:pt x="581276" y="314894"/>
                  <a:pt x="494320" y="314894"/>
                </a:cubicBezTo>
                <a:cubicBezTo>
                  <a:pt x="407364" y="314894"/>
                  <a:pt x="336873" y="244403"/>
                  <a:pt x="336873" y="157447"/>
                </a:cubicBezTo>
                <a:cubicBezTo>
                  <a:pt x="336873" y="70491"/>
                  <a:pt x="407364" y="0"/>
                  <a:pt x="49432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5" name="KSO_Shape"/>
          <p:cNvSpPr>
            <a:spLocks noChangeAspect="1"/>
          </p:cNvSpPr>
          <p:nvPr/>
        </p:nvSpPr>
        <p:spPr>
          <a:xfrm>
            <a:off x="4540483" y="1663978"/>
            <a:ext cx="581352" cy="1443582"/>
          </a:xfrm>
          <a:custGeom>
            <a:avLst/>
            <a:gdLst>
              <a:gd name="txL" fmla="*/ 0 w 771525"/>
              <a:gd name="txT" fmla="*/ 0 h 1912713"/>
              <a:gd name="txR" fmla="*/ 771525 w 771525"/>
              <a:gd name="txB" fmla="*/ 1912713 h 1912713"/>
            </a:gdLst>
            <a:ahLst/>
            <a:cxnLst>
              <a:cxn ang="0">
                <a:pos x="143272" y="357755"/>
              </a:cxn>
              <a:cxn ang="0">
                <a:pos x="628253" y="357755"/>
              </a:cxn>
              <a:cxn ang="0">
                <a:pos x="771525" y="501027"/>
              </a:cxn>
              <a:cxn ang="0">
                <a:pos x="771525" y="659703"/>
              </a:cxn>
              <a:cxn ang="0">
                <a:pos x="771525" y="802652"/>
              </a:cxn>
              <a:cxn ang="0">
                <a:pos x="771525" y="1017361"/>
              </a:cxn>
              <a:cxn ang="0">
                <a:pos x="697706" y="1091180"/>
              </a:cxn>
              <a:cxn ang="0">
                <a:pos x="623887" y="1017361"/>
              </a:cxn>
              <a:cxn ang="0">
                <a:pos x="623887" y="659703"/>
              </a:cxn>
              <a:cxn ang="0">
                <a:pos x="623888" y="659698"/>
              </a:cxn>
              <a:cxn ang="0">
                <a:pos x="623888" y="571551"/>
              </a:cxn>
              <a:cxn ang="0">
                <a:pos x="596504" y="544167"/>
              </a:cxn>
              <a:cxn ang="0">
                <a:pos x="569120" y="571551"/>
              </a:cxn>
              <a:cxn ang="0">
                <a:pos x="569120" y="945924"/>
              </a:cxn>
              <a:cxn ang="0">
                <a:pos x="569119" y="945924"/>
              </a:cxn>
              <a:cxn ang="0">
                <a:pos x="569119" y="1168521"/>
              </a:cxn>
              <a:cxn ang="0">
                <a:pos x="569119" y="1172836"/>
              </a:cxn>
              <a:cxn ang="0">
                <a:pos x="569119" y="1834131"/>
              </a:cxn>
              <a:cxn ang="0">
                <a:pos x="490538" y="1912712"/>
              </a:cxn>
              <a:cxn ang="0">
                <a:pos x="411957" y="1834131"/>
              </a:cxn>
              <a:cxn ang="0">
                <a:pos x="411957" y="1233956"/>
              </a:cxn>
              <a:cxn ang="0">
                <a:pos x="411957" y="1175047"/>
              </a:cxn>
              <a:cxn ang="0">
                <a:pos x="384572" y="1147662"/>
              </a:cxn>
              <a:cxn ang="0">
                <a:pos x="357188" y="1175045"/>
              </a:cxn>
              <a:cxn ang="0">
                <a:pos x="357187" y="1835322"/>
              </a:cxn>
              <a:cxn ang="0">
                <a:pos x="279796" y="1912713"/>
              </a:cxn>
              <a:cxn ang="0">
                <a:pos x="279797" y="1912712"/>
              </a:cxn>
              <a:cxn ang="0">
                <a:pos x="202406" y="1835321"/>
              </a:cxn>
              <a:cxn ang="0">
                <a:pos x="202406" y="1167331"/>
              </a:cxn>
              <a:cxn ang="0">
                <a:pos x="202407" y="1167326"/>
              </a:cxn>
              <a:cxn ang="0">
                <a:pos x="202407" y="945924"/>
              </a:cxn>
              <a:cxn ang="0">
                <a:pos x="202406" y="945924"/>
              </a:cxn>
              <a:cxn ang="0">
                <a:pos x="202406" y="571551"/>
              </a:cxn>
              <a:cxn ang="0">
                <a:pos x="175022" y="544167"/>
              </a:cxn>
              <a:cxn ang="0">
                <a:pos x="147638" y="571551"/>
              </a:cxn>
              <a:cxn ang="0">
                <a:pos x="147638" y="659703"/>
              </a:cxn>
              <a:cxn ang="0">
                <a:pos x="147638" y="945924"/>
              </a:cxn>
              <a:cxn ang="0">
                <a:pos x="147638" y="1017361"/>
              </a:cxn>
              <a:cxn ang="0">
                <a:pos x="73819" y="1091180"/>
              </a:cxn>
              <a:cxn ang="0">
                <a:pos x="0" y="1017361"/>
              </a:cxn>
              <a:cxn ang="0">
                <a:pos x="0" y="802652"/>
              </a:cxn>
              <a:cxn ang="0">
                <a:pos x="0" y="659703"/>
              </a:cxn>
              <a:cxn ang="0">
                <a:pos x="0" y="501027"/>
              </a:cxn>
              <a:cxn ang="0">
                <a:pos x="143272" y="357755"/>
              </a:cxn>
              <a:cxn ang="0">
                <a:pos x="383667" y="0"/>
              </a:cxn>
              <a:cxn ang="0">
                <a:pos x="541114" y="157447"/>
              </a:cxn>
              <a:cxn ang="0">
                <a:pos x="383667" y="314894"/>
              </a:cxn>
              <a:cxn ang="0">
                <a:pos x="226220" y="157447"/>
              </a:cxn>
              <a:cxn ang="0">
                <a:pos x="383667" y="0"/>
              </a:cxn>
            </a:cxnLst>
            <a:rect l="txL" t="txT" r="txR" b="txB"/>
            <a:pathLst>
              <a:path w="771525" h="1912713">
                <a:moveTo>
                  <a:pt x="143272" y="357755"/>
                </a:moveTo>
                <a:lnTo>
                  <a:pt x="628253" y="357755"/>
                </a:lnTo>
                <a:cubicBezTo>
                  <a:pt x="707380" y="357755"/>
                  <a:pt x="771525" y="421900"/>
                  <a:pt x="771525" y="501027"/>
                </a:cubicBezTo>
                <a:lnTo>
                  <a:pt x="771525" y="659703"/>
                </a:lnTo>
                <a:lnTo>
                  <a:pt x="771525" y="802652"/>
                </a:lnTo>
                <a:lnTo>
                  <a:pt x="771525" y="1017361"/>
                </a:lnTo>
                <a:cubicBezTo>
                  <a:pt x="771525" y="1058130"/>
                  <a:pt x="738475" y="1091180"/>
                  <a:pt x="697706" y="1091180"/>
                </a:cubicBezTo>
                <a:cubicBezTo>
                  <a:pt x="656937" y="1091180"/>
                  <a:pt x="623887" y="1058130"/>
                  <a:pt x="623887" y="1017361"/>
                </a:cubicBezTo>
                <a:lnTo>
                  <a:pt x="623887" y="659703"/>
                </a:lnTo>
                <a:lnTo>
                  <a:pt x="623888" y="659698"/>
                </a:lnTo>
                <a:lnTo>
                  <a:pt x="623888" y="571551"/>
                </a:lnTo>
                <a:cubicBezTo>
                  <a:pt x="623888" y="556427"/>
                  <a:pt x="611628" y="544167"/>
                  <a:pt x="596504" y="544167"/>
                </a:cubicBezTo>
                <a:cubicBezTo>
                  <a:pt x="581380" y="544167"/>
                  <a:pt x="569120" y="556427"/>
                  <a:pt x="569120" y="571551"/>
                </a:cubicBezTo>
                <a:lnTo>
                  <a:pt x="569120" y="945924"/>
                </a:lnTo>
                <a:lnTo>
                  <a:pt x="569119" y="945924"/>
                </a:lnTo>
                <a:lnTo>
                  <a:pt x="569119" y="1168521"/>
                </a:lnTo>
                <a:lnTo>
                  <a:pt x="569119" y="1172836"/>
                </a:lnTo>
                <a:lnTo>
                  <a:pt x="569119" y="1834131"/>
                </a:lnTo>
                <a:cubicBezTo>
                  <a:pt x="569119" y="1877530"/>
                  <a:pt x="533937" y="1912712"/>
                  <a:pt x="490538" y="1912712"/>
                </a:cubicBezTo>
                <a:cubicBezTo>
                  <a:pt x="447139" y="1912712"/>
                  <a:pt x="411957" y="1877530"/>
                  <a:pt x="411957" y="1834131"/>
                </a:cubicBezTo>
                <a:lnTo>
                  <a:pt x="411957" y="1233956"/>
                </a:lnTo>
                <a:lnTo>
                  <a:pt x="411957" y="1175047"/>
                </a:lnTo>
                <a:cubicBezTo>
                  <a:pt x="411957" y="1159923"/>
                  <a:pt x="399696" y="1147662"/>
                  <a:pt x="384572" y="1147662"/>
                </a:cubicBezTo>
                <a:cubicBezTo>
                  <a:pt x="369449" y="1147662"/>
                  <a:pt x="357188" y="1159922"/>
                  <a:pt x="357188" y="1175045"/>
                </a:cubicBezTo>
                <a:cubicBezTo>
                  <a:pt x="357188" y="1395138"/>
                  <a:pt x="357187" y="1615229"/>
                  <a:pt x="357187" y="1835322"/>
                </a:cubicBezTo>
                <a:cubicBezTo>
                  <a:pt x="357187" y="1878064"/>
                  <a:pt x="322538" y="1912713"/>
                  <a:pt x="279796" y="1912713"/>
                </a:cubicBezTo>
                <a:lnTo>
                  <a:pt x="279797" y="1912712"/>
                </a:lnTo>
                <a:cubicBezTo>
                  <a:pt x="237055" y="1912712"/>
                  <a:pt x="202406" y="1878063"/>
                  <a:pt x="202406" y="1835321"/>
                </a:cubicBezTo>
                <a:lnTo>
                  <a:pt x="202406" y="1167331"/>
                </a:lnTo>
                <a:lnTo>
                  <a:pt x="202407" y="1167326"/>
                </a:lnTo>
                <a:lnTo>
                  <a:pt x="202407" y="945924"/>
                </a:lnTo>
                <a:lnTo>
                  <a:pt x="202406" y="945924"/>
                </a:lnTo>
                <a:lnTo>
                  <a:pt x="202406" y="571551"/>
                </a:lnTo>
                <a:cubicBezTo>
                  <a:pt x="202406" y="556427"/>
                  <a:pt x="190146" y="544167"/>
                  <a:pt x="175022" y="544167"/>
                </a:cubicBezTo>
                <a:cubicBezTo>
                  <a:pt x="159898" y="544167"/>
                  <a:pt x="147638" y="556427"/>
                  <a:pt x="147638" y="571551"/>
                </a:cubicBezTo>
                <a:lnTo>
                  <a:pt x="147638" y="659703"/>
                </a:lnTo>
                <a:lnTo>
                  <a:pt x="147638" y="945924"/>
                </a:lnTo>
                <a:lnTo>
                  <a:pt x="147638" y="1017361"/>
                </a:lnTo>
                <a:cubicBezTo>
                  <a:pt x="147638" y="1058130"/>
                  <a:pt x="114588" y="1091180"/>
                  <a:pt x="73819" y="1091180"/>
                </a:cubicBezTo>
                <a:cubicBezTo>
                  <a:pt x="33050" y="1091180"/>
                  <a:pt x="0" y="1058130"/>
                  <a:pt x="0" y="1017361"/>
                </a:cubicBezTo>
                <a:lnTo>
                  <a:pt x="0" y="802652"/>
                </a:lnTo>
                <a:lnTo>
                  <a:pt x="0" y="659703"/>
                </a:lnTo>
                <a:lnTo>
                  <a:pt x="0" y="501027"/>
                </a:lnTo>
                <a:cubicBezTo>
                  <a:pt x="0" y="421900"/>
                  <a:pt x="64145" y="357755"/>
                  <a:pt x="143272" y="357755"/>
                </a:cubicBezTo>
                <a:close/>
                <a:moveTo>
                  <a:pt x="383667" y="0"/>
                </a:moveTo>
                <a:cubicBezTo>
                  <a:pt x="470623" y="0"/>
                  <a:pt x="541114" y="70491"/>
                  <a:pt x="541114" y="157447"/>
                </a:cubicBezTo>
                <a:cubicBezTo>
                  <a:pt x="541114" y="244403"/>
                  <a:pt x="470623" y="314894"/>
                  <a:pt x="383667" y="314894"/>
                </a:cubicBezTo>
                <a:cubicBezTo>
                  <a:pt x="296711" y="314894"/>
                  <a:pt x="226220" y="244403"/>
                  <a:pt x="226220" y="157447"/>
                </a:cubicBezTo>
                <a:cubicBezTo>
                  <a:pt x="226220" y="70491"/>
                  <a:pt x="296711" y="0"/>
                  <a:pt x="38366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6" name="TextBox 37"/>
          <p:cNvSpPr/>
          <p:nvPr/>
        </p:nvSpPr>
        <p:spPr>
          <a:xfrm>
            <a:off x="7488237" y="2078491"/>
            <a:ext cx="13049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2.356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10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</a:t>
            </a:r>
            <a:endParaRPr lang="en-US" altLang="zh-CN" sz="10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10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描述文本</a:t>
            </a:r>
            <a:endParaRPr lang="en-US" altLang="zh-CN" sz="10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TextBox 38"/>
          <p:cNvSpPr/>
          <p:nvPr/>
        </p:nvSpPr>
        <p:spPr>
          <a:xfrm>
            <a:off x="3122362" y="2078491"/>
            <a:ext cx="13049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2.356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r"/>
            <a:r>
              <a:rPr lang="zh-CN" altLang="en-US" sz="10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</a:t>
            </a:r>
            <a:endParaRPr lang="en-US" altLang="zh-CN" sz="10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r"/>
            <a:r>
              <a:rPr lang="zh-CN" altLang="en-US" sz="10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描述文本</a:t>
            </a:r>
            <a:endParaRPr lang="en-US" altLang="zh-CN" sz="10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2592387" y="3213554"/>
            <a:ext cx="2592387" cy="85407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1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</a:t>
            </a:r>
            <a: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8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在此处添加详细描述文本，尽量与标题文本语言风格相符合，语言描述尽量简洁生动，尽可能概括出段落内容尽量将每页幻灯片文字内容控制在</a:t>
            </a:r>
            <a:r>
              <a:rPr lang="en-US" altLang="zh-CN" sz="8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</a:t>
            </a:r>
            <a:r>
              <a:rPr lang="zh-CN" altLang="en-US" sz="8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字以内，将每页幻灯片动态演示时间长度尽量控制在</a:t>
            </a:r>
            <a:r>
              <a:rPr lang="en-US" altLang="zh-CN" sz="8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8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分钟以内</a:t>
            </a:r>
            <a:endParaRPr lang="en-US" altLang="zh-CN" sz="8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1150748" y="-565508"/>
            <a:ext cx="3507452" cy="350745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87492" y="1346653"/>
            <a:ext cx="0" cy="2879726"/>
            <a:chOff x="0" y="0"/>
            <a:chExt cx="1" cy="2880320"/>
          </a:xfrm>
        </p:grpSpPr>
        <p:sp>
          <p:nvSpPr>
            <p:cNvPr id="10" name="直接连接符 9"/>
            <p:cNvSpPr/>
            <p:nvPr/>
          </p:nvSpPr>
          <p:spPr>
            <a:xfrm>
              <a:off x="0" y="0"/>
              <a:ext cx="1" cy="944896"/>
            </a:xfrm>
            <a:prstGeom prst="line">
              <a:avLst/>
            </a:prstGeom>
            <a:ln w="9525" cap="flat" cmpd="sng">
              <a:solidFill>
                <a:srgbClr val="FCD7A6"/>
              </a:solidFill>
              <a:prstDash val="solid"/>
              <a:bevel/>
              <a:headEnd type="none" w="med" len="med"/>
              <a:tailEnd type="none" w="med" len="med"/>
            </a:ln>
          </p:spPr>
        </p:sp>
        <p:sp>
          <p:nvSpPr>
            <p:cNvPr id="11" name="直接连接符 10"/>
            <p:cNvSpPr/>
            <p:nvPr/>
          </p:nvSpPr>
          <p:spPr>
            <a:xfrm>
              <a:off x="0" y="2097024"/>
              <a:ext cx="1" cy="783296"/>
            </a:xfrm>
            <a:prstGeom prst="line">
              <a:avLst/>
            </a:prstGeom>
            <a:ln w="9525" cap="flat" cmpd="sng">
              <a:solidFill>
                <a:srgbClr val="FCD7A6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sp>
        <p:nvSpPr>
          <p:cNvPr id="2" name="矩形 1"/>
          <p:cNvSpPr/>
          <p:nvPr/>
        </p:nvSpPr>
        <p:spPr>
          <a:xfrm>
            <a:off x="5311230" y="2278063"/>
            <a:ext cx="1152525" cy="1150937"/>
          </a:xfrm>
          <a:prstGeom prst="rect">
            <a:avLst/>
          </a:prstGeom>
          <a:solidFill>
            <a:srgbClr val="FFFFFF">
              <a:alpha val="50195"/>
            </a:srgbClr>
          </a:solidFill>
          <a:ln w="25400"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800" dirty="0">
                <a:solidFill>
                  <a:srgbClr val="FCD7A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VS</a:t>
            </a:r>
            <a:endParaRPr lang="zh-CN" altLang="en-US" sz="4800" dirty="0">
              <a:solidFill>
                <a:srgbClr val="FCD7A6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777394" y="-229759"/>
            <a:ext cx="2529874" cy="33373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08" y="99616"/>
            <a:ext cx="2753915" cy="275391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45099" y="4231887"/>
            <a:ext cx="1010694" cy="85151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19866854">
            <a:off x="6014464" y="555135"/>
            <a:ext cx="576446" cy="4856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4136379">
            <a:off x="685879" y="4288021"/>
            <a:ext cx="877441" cy="7392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148">
        <p15:prstTrans prst="drape"/>
      </p:transition>
    </mc:Choice>
    <mc:Fallback xmlns="">
      <p:transition spd="slow" advTm="2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/>
      <p:bldP spid="8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示 6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3869656" y="470699"/>
            <a:ext cx="8113797" cy="47993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2601815" y="1684933"/>
            <a:ext cx="3281053" cy="17440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4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在此处添加详细描述文本，尽量与标题文本语言风格相符合，语言描述尽量简洁生动，尽可能概括出段落内容</a:t>
            </a:r>
            <a: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12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40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在此处添加详细描述文本，尽量与标题文本语言风格相符合，语言描述尽量简洁生动，尽可能概括出段落内容。</a:t>
            </a:r>
            <a:endParaRPr lang="en-US" altLang="zh-CN" sz="14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502" y="131252"/>
            <a:ext cx="5138794" cy="51387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226843" y="131252"/>
            <a:ext cx="1756610" cy="28815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668849">
            <a:off x="5869651" y="564228"/>
            <a:ext cx="816298" cy="6877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18356878">
            <a:off x="3720994" y="3429000"/>
            <a:ext cx="816298" cy="6877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0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7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 www.2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1256</Words>
  <Application>Microsoft Office PowerPoint</Application>
  <PresentationFormat>宽屏</PresentationFormat>
  <Paragraphs>194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Open Sans</vt:lpstr>
      <vt:lpstr>等线</vt:lpstr>
      <vt:lpstr>等线 Light</vt:lpstr>
      <vt:lpstr>宋体</vt:lpstr>
      <vt:lpstr>微软雅黑</vt:lpstr>
      <vt:lpstr>Arial</vt:lpstr>
      <vt:lpstr>Calibri</vt:lpstr>
      <vt:lpstr>Calibri Light</vt:lpstr>
      <vt:lpstr> 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2022-03-04T06:21:30Z</dcterms:created>
  <dcterms:modified xsi:type="dcterms:W3CDTF">2023-01-10T05:21:39Z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FFEA97D00D8E4534ADA7B7E62C21F8CB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