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1"/>
  </p:notesMasterIdLst>
  <p:sldIdLst>
    <p:sldId id="256" r:id="rId2"/>
    <p:sldId id="478" r:id="rId3"/>
    <p:sldId id="599" r:id="rId4"/>
    <p:sldId id="750" r:id="rId5"/>
    <p:sldId id="413" r:id="rId6"/>
    <p:sldId id="410" r:id="rId7"/>
    <p:sldId id="671" r:id="rId8"/>
    <p:sldId id="312" r:id="rId9"/>
    <p:sldId id="633" r:id="rId10"/>
    <p:sldId id="634" r:id="rId11"/>
    <p:sldId id="636" r:id="rId12"/>
    <p:sldId id="635" r:id="rId13"/>
    <p:sldId id="637" r:id="rId14"/>
    <p:sldId id="638" r:id="rId15"/>
    <p:sldId id="639" r:id="rId16"/>
    <p:sldId id="640" r:id="rId17"/>
    <p:sldId id="404" r:id="rId18"/>
    <p:sldId id="724" r:id="rId19"/>
    <p:sldId id="784" r:id="rId20"/>
    <p:sldId id="786" r:id="rId21"/>
    <p:sldId id="788" r:id="rId22"/>
    <p:sldId id="790" r:id="rId23"/>
    <p:sldId id="792" r:id="rId24"/>
    <p:sldId id="647" r:id="rId25"/>
    <p:sldId id="794" r:id="rId26"/>
    <p:sldId id="657" r:id="rId27"/>
    <p:sldId id="319" r:id="rId28"/>
    <p:sldId id="359" r:id="rId29"/>
    <p:sldId id="259" r:id="rId30"/>
  </p:sldIdLst>
  <p:sldSz cx="12192000" cy="6858000"/>
  <p:notesSz cx="6858000" cy="9144000"/>
  <p:embeddedFontLs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胡晓波真帅体" panose="02010600030101010101" charset="-122"/>
      <p:regular r:id="rId36"/>
    </p:embeddedFont>
    <p:embeddedFont>
      <p:font typeface="微软雅黑" panose="020B0503020204020204" pitchFamily="34" charset="-122"/>
      <p:regular r:id="rId37"/>
      <p:bold r:id="rId38"/>
    </p:embeddedFont>
    <p:embeddedFont>
      <p:font typeface="等线" panose="02010600030101010101" pitchFamily="2" charset="-122"/>
      <p:regular r:id="rId39"/>
      <p:bold r:id="rId40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7F10"/>
    <a:srgbClr val="A017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98" autoAdjust="0"/>
    <p:restoredTop sz="94660"/>
  </p:normalViewPr>
  <p:slideViewPr>
    <p:cSldViewPr snapToGrid="0">
      <p:cViewPr varScale="1">
        <p:scale>
          <a:sx n="97" d="100"/>
          <a:sy n="97" d="100"/>
        </p:scale>
        <p:origin x="142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8BE73BFC-97D5-4958-9488-6ED4E703D719}" type="datetimeFigureOut">
              <a:rPr lang="zh-CN" altLang="en-US" smtClean="0"/>
              <a:t>2023-01-14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88F0F1D1-9624-40CC-8DC9-9343C9119455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10"/>
          <p:cNvSpPr>
            <a:spLocks noChangeArrowheads="1"/>
          </p:cNvSpPr>
          <p:nvPr userDrawn="1"/>
        </p:nvSpPr>
        <p:spPr bwMode="auto">
          <a:xfrm flipH="1">
            <a:off x="-653541" y="-584888"/>
            <a:ext cx="1307082" cy="1307796"/>
          </a:xfrm>
          <a:prstGeom prst="ellipse">
            <a:avLst/>
          </a:prstGeom>
          <a:gradFill>
            <a:gsLst>
              <a:gs pos="0">
                <a:srgbClr val="F5AD14"/>
              </a:gs>
              <a:gs pos="100000">
                <a:srgbClr val="F01D06"/>
              </a:gs>
            </a:gsLst>
            <a:lin ang="2700000" scaled="1"/>
          </a:gradFill>
          <a:ln w="381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algn="ctr"/>
            <a:endParaRPr lang="zh-CN" altLang="en-US" kern="0" dirty="0">
              <a:solidFill>
                <a:prstClr val="white"/>
              </a:solidFill>
              <a:latin typeface="思源黑体 CN Light" panose="020B0300000000000000" pitchFamily="34" charset="-122"/>
              <a:ea typeface="宋体" panose="02010600030101010101" pitchFamily="2" charset="-122"/>
            </a:endParaRPr>
          </a:p>
        </p:txBody>
      </p:sp>
      <p:sp>
        <p:nvSpPr>
          <p:cNvPr id="44" name="文本占位符 43"/>
          <p:cNvSpPr>
            <a:spLocks noGrp="1"/>
          </p:cNvSpPr>
          <p:nvPr>
            <p:ph type="body" sz="quarter" idx="10" hasCustomPrompt="1"/>
          </p:nvPr>
        </p:nvSpPr>
        <p:spPr>
          <a:xfrm>
            <a:off x="653541" y="381992"/>
            <a:ext cx="3173413" cy="4044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F37F1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pPr lvl="0"/>
            <a:r>
              <a:rPr lang="en-US" altLang="zh-CN" dirty="0"/>
              <a:t>01  </a:t>
            </a:r>
            <a:r>
              <a:rPr lang="zh-CN" altLang="en-US" dirty="0"/>
              <a:t>输入标题</a:t>
            </a:r>
          </a:p>
        </p:txBody>
      </p:sp>
      <p:sp>
        <p:nvSpPr>
          <p:cNvPr id="45" name="矩形: 圆角 44"/>
          <p:cNvSpPr/>
          <p:nvPr userDrawn="1"/>
        </p:nvSpPr>
        <p:spPr>
          <a:xfrm>
            <a:off x="647700" y="1270000"/>
            <a:ext cx="10896600" cy="4940300"/>
          </a:xfrm>
          <a:prstGeom prst="roundRect">
            <a:avLst>
              <a:gd name="adj" fmla="val 6851"/>
            </a:avLst>
          </a:prstGeom>
          <a:noFill/>
          <a:ln>
            <a:solidFill>
              <a:srgbClr val="F37F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  <a:lvl2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2pPr>
            <a:lvl3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3pPr>
            <a:lvl4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4pPr>
            <a:lvl5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2E05D328-291A-47AC-BDFD-986BBBD9F7A5}" type="datetimeFigureOut">
              <a:rPr lang="zh-CN" altLang="en-US" smtClean="0"/>
              <a:t>2023-01-14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643A03F8-67D8-4B14-B435-8036BD8CFE83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户外, 水, 狗, 动物&#10;&#10;描述已自动生成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9" r="31061" b="11158"/>
          <a:stretch>
            <a:fillRect/>
          </a:stretch>
        </p:blipFill>
        <p:spPr>
          <a:xfrm flipH="1">
            <a:off x="0" y="-17361"/>
            <a:ext cx="6307670" cy="6892724"/>
          </a:xfrm>
          <a:prstGeom prst="rect">
            <a:avLst/>
          </a:prstGeom>
        </p:spPr>
      </p:pic>
      <p:sp>
        <p:nvSpPr>
          <p:cNvPr id="6" name="任意多边形 8"/>
          <p:cNvSpPr/>
          <p:nvPr/>
        </p:nvSpPr>
        <p:spPr>
          <a:xfrm>
            <a:off x="4680528" y="0"/>
            <a:ext cx="7538266" cy="6875362"/>
          </a:xfrm>
          <a:custGeom>
            <a:avLst/>
            <a:gdLst>
              <a:gd name="connsiteX0" fmla="*/ 0 w 7538266"/>
              <a:gd name="connsiteY0" fmla="*/ 0 h 6858000"/>
              <a:gd name="connsiteX1" fmla="*/ 7538266 w 7538266"/>
              <a:gd name="connsiteY1" fmla="*/ 0 h 6858000"/>
              <a:gd name="connsiteX2" fmla="*/ 7538266 w 7538266"/>
              <a:gd name="connsiteY2" fmla="*/ 6858000 h 6858000"/>
              <a:gd name="connsiteX3" fmla="*/ 693537 w 7538266"/>
              <a:gd name="connsiteY3" fmla="*/ 6858000 h 6858000"/>
              <a:gd name="connsiteX4" fmla="*/ 703596 w 7538266"/>
              <a:gd name="connsiteY4" fmla="*/ 6836266 h 6858000"/>
              <a:gd name="connsiteX5" fmla="*/ 1021405 w 7538266"/>
              <a:gd name="connsiteY5" fmla="*/ 2466986 h 6858000"/>
              <a:gd name="connsiteX6" fmla="*/ 36177 w 7538266"/>
              <a:gd name="connsiteY6" fmla="*/ 5499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38266" h="6858000">
                <a:moveTo>
                  <a:pt x="0" y="0"/>
                </a:moveTo>
                <a:lnTo>
                  <a:pt x="7538266" y="0"/>
                </a:lnTo>
                <a:lnTo>
                  <a:pt x="7538266" y="6858000"/>
                </a:lnTo>
                <a:lnTo>
                  <a:pt x="693537" y="6858000"/>
                </a:lnTo>
                <a:lnTo>
                  <a:pt x="703596" y="6836266"/>
                </a:lnTo>
                <a:cubicBezTo>
                  <a:pt x="1234611" y="5616365"/>
                  <a:pt x="1382502" y="4063556"/>
                  <a:pt x="1021405" y="2466986"/>
                </a:cubicBezTo>
                <a:cubicBezTo>
                  <a:pt x="818288" y="1568916"/>
                  <a:pt x="475756" y="752647"/>
                  <a:pt x="36177" y="54994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kern="0" dirty="0">
              <a:solidFill>
                <a:srgbClr val="FBFBFB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7" name="任意多边形 7"/>
          <p:cNvSpPr/>
          <p:nvPr/>
        </p:nvSpPr>
        <p:spPr>
          <a:xfrm>
            <a:off x="5190366" y="0"/>
            <a:ext cx="7028428" cy="6858000"/>
          </a:xfrm>
          <a:custGeom>
            <a:avLst/>
            <a:gdLst>
              <a:gd name="connsiteX0" fmla="*/ 0 w 7028428"/>
              <a:gd name="connsiteY0" fmla="*/ 0 h 6858000"/>
              <a:gd name="connsiteX1" fmla="*/ 7028428 w 7028428"/>
              <a:gd name="connsiteY1" fmla="*/ 0 h 6858000"/>
              <a:gd name="connsiteX2" fmla="*/ 7028428 w 7028428"/>
              <a:gd name="connsiteY2" fmla="*/ 6858000 h 6858000"/>
              <a:gd name="connsiteX3" fmla="*/ 227908 w 7028428"/>
              <a:gd name="connsiteY3" fmla="*/ 6858000 h 6858000"/>
              <a:gd name="connsiteX4" fmla="*/ 232152 w 7028428"/>
              <a:gd name="connsiteY4" fmla="*/ 6848557 h 6858000"/>
              <a:gd name="connsiteX5" fmla="*/ 854405 w 7028428"/>
              <a:gd name="connsiteY5" fmla="*/ 3669323 h 6858000"/>
              <a:gd name="connsiteX6" fmla="*/ 521 w 7028428"/>
              <a:gd name="connsiteY6" fmla="*/ 94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8428" h="6858000">
                <a:moveTo>
                  <a:pt x="0" y="0"/>
                </a:moveTo>
                <a:lnTo>
                  <a:pt x="7028428" y="0"/>
                </a:lnTo>
                <a:lnTo>
                  <a:pt x="7028428" y="6858000"/>
                </a:lnTo>
                <a:lnTo>
                  <a:pt x="227908" y="6858000"/>
                </a:lnTo>
                <a:lnTo>
                  <a:pt x="232152" y="6848557"/>
                </a:lnTo>
                <a:cubicBezTo>
                  <a:pt x="627018" y="5921543"/>
                  <a:pt x="854405" y="4833313"/>
                  <a:pt x="854405" y="3669323"/>
                </a:cubicBezTo>
                <a:cubicBezTo>
                  <a:pt x="854405" y="2293699"/>
                  <a:pt x="536815" y="1023887"/>
                  <a:pt x="521" y="947"/>
                </a:cubicBezTo>
                <a:close/>
              </a:path>
            </a:pathLst>
          </a:custGeom>
          <a:gradFill>
            <a:gsLst>
              <a:gs pos="0">
                <a:srgbClr val="F5AD14"/>
              </a:gs>
              <a:gs pos="100000">
                <a:srgbClr val="F01D06"/>
              </a:gs>
            </a:gsLst>
            <a:lin ang="2700000" scaled="1"/>
          </a:gradFill>
          <a:ln w="381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kern="0" dirty="0">
              <a:solidFill>
                <a:prstClr val="white"/>
              </a:solidFill>
              <a:latin typeface="思源黑体 CN Light" panose="020B0300000000000000" pitchFamily="34" charset="-122"/>
              <a:ea typeface="宋体" panose="02010600030101010101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/>
          <a:srcRect r="74469"/>
          <a:stretch>
            <a:fillRect/>
          </a:stretch>
        </p:blipFill>
        <p:spPr>
          <a:xfrm>
            <a:off x="11424966" y="1883201"/>
            <a:ext cx="793828" cy="3109229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-812363" y="-1106952"/>
            <a:ext cx="1908202" cy="2243806"/>
            <a:chOff x="-978562" y="-855563"/>
            <a:chExt cx="1478031" cy="1737979"/>
          </a:xfrm>
          <a:solidFill>
            <a:schemeClr val="bg1"/>
          </a:solidFill>
        </p:grpSpPr>
        <p:sp>
          <p:nvSpPr>
            <p:cNvPr id="10" name="椭圆 9"/>
            <p:cNvSpPr/>
            <p:nvPr/>
          </p:nvSpPr>
          <p:spPr>
            <a:xfrm>
              <a:off x="-978562" y="-855563"/>
              <a:ext cx="1478031" cy="1478031"/>
            </a:xfrm>
            <a:prstGeom prst="ellipse">
              <a:avLst/>
            </a:prstGeom>
            <a:grpFill/>
            <a:ln w="381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zh-CN" altLang="en-US" kern="0">
                <a:solidFill>
                  <a:prstClr val="white"/>
                </a:solidFill>
                <a:latin typeface="思源黑体 CN Light" panose="020B0300000000000000" pitchFamily="34" charset="-122"/>
                <a:ea typeface="宋体" panose="02010600030101010101" pitchFamily="2" charset="-122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126043" y="568800"/>
              <a:ext cx="313616" cy="313616"/>
            </a:xfrm>
            <a:prstGeom prst="ellipse">
              <a:avLst/>
            </a:prstGeom>
            <a:grpFill/>
            <a:ln w="381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zh-CN" altLang="en-US" kern="0">
                <a:solidFill>
                  <a:prstClr val="white"/>
                </a:solidFill>
                <a:latin typeface="思源黑体 CN Light" panose="020B0300000000000000" pitchFamily="34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29" name="椭圆 28"/>
          <p:cNvSpPr/>
          <p:nvPr/>
        </p:nvSpPr>
        <p:spPr>
          <a:xfrm>
            <a:off x="-805026" y="4992430"/>
            <a:ext cx="2687473" cy="2687473"/>
          </a:xfrm>
          <a:prstGeom prst="ellipse">
            <a:avLst/>
          </a:prstGeom>
          <a:gradFill>
            <a:gsLst>
              <a:gs pos="0">
                <a:srgbClr val="F5AD14"/>
              </a:gs>
              <a:gs pos="100000">
                <a:srgbClr val="F01D06"/>
              </a:gs>
            </a:gsLst>
            <a:lin ang="2700000" scaled="1"/>
          </a:gradFill>
          <a:ln w="381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kern="0">
              <a:solidFill>
                <a:prstClr val="white"/>
              </a:solidFill>
              <a:latin typeface="思源黑体 CN Light" panose="020B0300000000000000" pitchFamily="34" charset="-122"/>
              <a:ea typeface="宋体" panose="02010600030101010101" pitchFamily="2" charset="-122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9994308" y="233766"/>
            <a:ext cx="1966036" cy="932231"/>
            <a:chOff x="8844826" y="150144"/>
            <a:chExt cx="3202470" cy="1518508"/>
          </a:xfrm>
        </p:grpSpPr>
        <p:grpSp>
          <p:nvGrpSpPr>
            <p:cNvPr id="31" name="组合 30"/>
            <p:cNvGrpSpPr/>
            <p:nvPr/>
          </p:nvGrpSpPr>
          <p:grpSpPr>
            <a:xfrm>
              <a:off x="10528097" y="150144"/>
              <a:ext cx="1519199" cy="1518508"/>
              <a:chOff x="10641208" y="209814"/>
              <a:chExt cx="1230083" cy="1229523"/>
            </a:xfrm>
            <a:solidFill>
              <a:schemeClr val="bg1"/>
            </a:solidFill>
          </p:grpSpPr>
          <p:sp>
            <p:nvSpPr>
              <p:cNvPr id="69" name="Oval 5"/>
              <p:cNvSpPr>
                <a:spLocks noChangeArrowheads="1"/>
              </p:cNvSpPr>
              <p:nvPr/>
            </p:nvSpPr>
            <p:spPr bwMode="auto">
              <a:xfrm rot="2700000">
                <a:off x="11340682" y="906907"/>
                <a:ext cx="63500" cy="682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思源黑体 CN Light" panose="020B03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70" name="Freeform 6"/>
              <p:cNvSpPr/>
              <p:nvPr/>
            </p:nvSpPr>
            <p:spPr bwMode="auto">
              <a:xfrm rot="2700000">
                <a:off x="11568981" y="1137588"/>
                <a:ext cx="68263" cy="68263"/>
              </a:xfrm>
              <a:custGeom>
                <a:avLst/>
                <a:gdLst>
                  <a:gd name="T0" fmla="*/ 8 w 16"/>
                  <a:gd name="T1" fmla="*/ 0 h 16"/>
                  <a:gd name="T2" fmla="*/ 1 w 16"/>
                  <a:gd name="T3" fmla="*/ 8 h 16"/>
                  <a:gd name="T4" fmla="*/ 8 w 16"/>
                  <a:gd name="T5" fmla="*/ 16 h 16"/>
                  <a:gd name="T6" fmla="*/ 16 w 16"/>
                  <a:gd name="T7" fmla="*/ 8 h 16"/>
                  <a:gd name="T8" fmla="*/ 8 w 16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8" y="0"/>
                    </a:moveTo>
                    <a:cubicBezTo>
                      <a:pt x="4" y="0"/>
                      <a:pt x="1" y="3"/>
                      <a:pt x="1" y="8"/>
                    </a:cubicBezTo>
                    <a:cubicBezTo>
                      <a:pt x="0" y="12"/>
                      <a:pt x="4" y="15"/>
                      <a:pt x="8" y="16"/>
                    </a:cubicBezTo>
                    <a:cubicBezTo>
                      <a:pt x="13" y="16"/>
                      <a:pt x="16" y="12"/>
                      <a:pt x="16" y="8"/>
                    </a:cubicBezTo>
                    <a:cubicBezTo>
                      <a:pt x="16" y="4"/>
                      <a:pt x="13" y="0"/>
                      <a:pt x="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思源黑体 CN Light" panose="020B03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71" name="Oval 7"/>
              <p:cNvSpPr>
                <a:spLocks noChangeArrowheads="1"/>
              </p:cNvSpPr>
              <p:nvPr/>
            </p:nvSpPr>
            <p:spPr bwMode="auto">
              <a:xfrm rot="2700000">
                <a:off x="11801345" y="1369951"/>
                <a:ext cx="68263" cy="682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思源黑体 CN Light" panose="020B03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72" name="Oval 8"/>
              <p:cNvSpPr>
                <a:spLocks noChangeArrowheads="1"/>
              </p:cNvSpPr>
              <p:nvPr/>
            </p:nvSpPr>
            <p:spPr bwMode="auto">
              <a:xfrm rot="2700000">
                <a:off x="10640647" y="444328"/>
                <a:ext cx="68263" cy="650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思源黑体 CN Light" panose="020B03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73" name="Freeform 9"/>
              <p:cNvSpPr/>
              <p:nvPr/>
            </p:nvSpPr>
            <p:spPr bwMode="auto">
              <a:xfrm rot="2700000">
                <a:off x="10873011" y="676692"/>
                <a:ext cx="68263" cy="65088"/>
              </a:xfrm>
              <a:custGeom>
                <a:avLst/>
                <a:gdLst>
                  <a:gd name="T0" fmla="*/ 8 w 16"/>
                  <a:gd name="T1" fmla="*/ 15 h 15"/>
                  <a:gd name="T2" fmla="*/ 16 w 16"/>
                  <a:gd name="T3" fmla="*/ 7 h 15"/>
                  <a:gd name="T4" fmla="*/ 8 w 16"/>
                  <a:gd name="T5" fmla="*/ 0 h 15"/>
                  <a:gd name="T6" fmla="*/ 0 w 16"/>
                  <a:gd name="T7" fmla="*/ 7 h 15"/>
                  <a:gd name="T8" fmla="*/ 8 w 16"/>
                  <a:gd name="T9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5">
                    <a:moveTo>
                      <a:pt x="8" y="15"/>
                    </a:moveTo>
                    <a:cubicBezTo>
                      <a:pt x="12" y="15"/>
                      <a:pt x="16" y="12"/>
                      <a:pt x="16" y="7"/>
                    </a:cubicBezTo>
                    <a:cubicBezTo>
                      <a:pt x="16" y="3"/>
                      <a:pt x="13" y="0"/>
                      <a:pt x="8" y="0"/>
                    </a:cubicBezTo>
                    <a:cubicBezTo>
                      <a:pt x="4" y="0"/>
                      <a:pt x="0" y="3"/>
                      <a:pt x="0" y="7"/>
                    </a:cubicBezTo>
                    <a:cubicBezTo>
                      <a:pt x="0" y="12"/>
                      <a:pt x="3" y="15"/>
                      <a:pt x="8" y="1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思源黑体 CN Light" panose="020B03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74" name="Freeform 10"/>
              <p:cNvSpPr/>
              <p:nvPr/>
            </p:nvSpPr>
            <p:spPr bwMode="auto">
              <a:xfrm rot="2700000">
                <a:off x="11105375" y="909056"/>
                <a:ext cx="68263" cy="65088"/>
              </a:xfrm>
              <a:custGeom>
                <a:avLst/>
                <a:gdLst>
                  <a:gd name="T0" fmla="*/ 8 w 16"/>
                  <a:gd name="T1" fmla="*/ 0 h 15"/>
                  <a:gd name="T2" fmla="*/ 0 w 16"/>
                  <a:gd name="T3" fmla="*/ 7 h 15"/>
                  <a:gd name="T4" fmla="*/ 8 w 16"/>
                  <a:gd name="T5" fmla="*/ 15 h 15"/>
                  <a:gd name="T6" fmla="*/ 16 w 16"/>
                  <a:gd name="T7" fmla="*/ 7 h 15"/>
                  <a:gd name="T8" fmla="*/ 8 w 16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5">
                    <a:moveTo>
                      <a:pt x="8" y="0"/>
                    </a:moveTo>
                    <a:cubicBezTo>
                      <a:pt x="3" y="0"/>
                      <a:pt x="0" y="3"/>
                      <a:pt x="0" y="7"/>
                    </a:cubicBezTo>
                    <a:cubicBezTo>
                      <a:pt x="0" y="12"/>
                      <a:pt x="4" y="15"/>
                      <a:pt x="8" y="15"/>
                    </a:cubicBezTo>
                    <a:cubicBezTo>
                      <a:pt x="12" y="15"/>
                      <a:pt x="16" y="12"/>
                      <a:pt x="16" y="7"/>
                    </a:cubicBezTo>
                    <a:cubicBezTo>
                      <a:pt x="16" y="3"/>
                      <a:pt x="12" y="0"/>
                      <a:pt x="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思源黑体 CN Light" panose="020B03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75" name="Freeform 11"/>
              <p:cNvSpPr/>
              <p:nvPr/>
            </p:nvSpPr>
            <p:spPr bwMode="auto">
              <a:xfrm rot="2700000">
                <a:off x="11338862" y="1138710"/>
                <a:ext cx="68263" cy="68263"/>
              </a:xfrm>
              <a:custGeom>
                <a:avLst/>
                <a:gdLst>
                  <a:gd name="T0" fmla="*/ 8 w 16"/>
                  <a:gd name="T1" fmla="*/ 1 h 16"/>
                  <a:gd name="T2" fmla="*/ 0 w 16"/>
                  <a:gd name="T3" fmla="*/ 8 h 16"/>
                  <a:gd name="T4" fmla="*/ 7 w 16"/>
                  <a:gd name="T5" fmla="*/ 16 h 16"/>
                  <a:gd name="T6" fmla="*/ 15 w 16"/>
                  <a:gd name="T7" fmla="*/ 9 h 16"/>
                  <a:gd name="T8" fmla="*/ 8 w 16"/>
                  <a:gd name="T9" fmla="*/ 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8" y="1"/>
                    </a:moveTo>
                    <a:cubicBezTo>
                      <a:pt x="4" y="0"/>
                      <a:pt x="0" y="4"/>
                      <a:pt x="0" y="8"/>
                    </a:cubicBezTo>
                    <a:cubicBezTo>
                      <a:pt x="0" y="12"/>
                      <a:pt x="3" y="16"/>
                      <a:pt x="7" y="16"/>
                    </a:cubicBezTo>
                    <a:cubicBezTo>
                      <a:pt x="12" y="16"/>
                      <a:pt x="15" y="13"/>
                      <a:pt x="15" y="9"/>
                    </a:cubicBezTo>
                    <a:cubicBezTo>
                      <a:pt x="16" y="4"/>
                      <a:pt x="13" y="1"/>
                      <a:pt x="8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思源黑体 CN Light" panose="020B03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76" name="Oval 12"/>
              <p:cNvSpPr>
                <a:spLocks noChangeArrowheads="1"/>
              </p:cNvSpPr>
              <p:nvPr/>
            </p:nvSpPr>
            <p:spPr bwMode="auto">
              <a:xfrm rot="2700000">
                <a:off x="11570801" y="1372100"/>
                <a:ext cx="63500" cy="650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思源黑体 CN Light" panose="020B03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77" name="Oval 13"/>
              <p:cNvSpPr>
                <a:spLocks noChangeArrowheads="1"/>
              </p:cNvSpPr>
              <p:nvPr/>
            </p:nvSpPr>
            <p:spPr bwMode="auto">
              <a:xfrm rot="2700000">
                <a:off x="10644712" y="675008"/>
                <a:ext cx="63500" cy="650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思源黑体 CN Light" panose="020B03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78" name="Freeform 14"/>
              <p:cNvSpPr/>
              <p:nvPr/>
            </p:nvSpPr>
            <p:spPr bwMode="auto">
              <a:xfrm rot="2700000">
                <a:off x="10875953" y="906907"/>
                <a:ext cx="63500" cy="68263"/>
              </a:xfrm>
              <a:custGeom>
                <a:avLst/>
                <a:gdLst>
                  <a:gd name="T0" fmla="*/ 0 w 15"/>
                  <a:gd name="T1" fmla="*/ 7 h 16"/>
                  <a:gd name="T2" fmla="*/ 7 w 15"/>
                  <a:gd name="T3" fmla="*/ 15 h 16"/>
                  <a:gd name="T4" fmla="*/ 15 w 15"/>
                  <a:gd name="T5" fmla="*/ 8 h 16"/>
                  <a:gd name="T6" fmla="*/ 8 w 15"/>
                  <a:gd name="T7" fmla="*/ 0 h 16"/>
                  <a:gd name="T8" fmla="*/ 0 w 15"/>
                  <a:gd name="T9" fmla="*/ 7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6">
                    <a:moveTo>
                      <a:pt x="0" y="7"/>
                    </a:moveTo>
                    <a:cubicBezTo>
                      <a:pt x="0" y="12"/>
                      <a:pt x="3" y="15"/>
                      <a:pt x="7" y="15"/>
                    </a:cubicBezTo>
                    <a:cubicBezTo>
                      <a:pt x="11" y="16"/>
                      <a:pt x="15" y="13"/>
                      <a:pt x="15" y="8"/>
                    </a:cubicBezTo>
                    <a:cubicBezTo>
                      <a:pt x="15" y="4"/>
                      <a:pt x="12" y="0"/>
                      <a:pt x="8" y="0"/>
                    </a:cubicBezTo>
                    <a:cubicBezTo>
                      <a:pt x="4" y="0"/>
                      <a:pt x="0" y="3"/>
                      <a:pt x="0" y="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思源黑体 CN Light" panose="020B03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79" name="Freeform 15"/>
              <p:cNvSpPr/>
              <p:nvPr/>
            </p:nvSpPr>
            <p:spPr bwMode="auto">
              <a:xfrm rot="2700000">
                <a:off x="11108318" y="1139272"/>
                <a:ext cx="63500" cy="68263"/>
              </a:xfrm>
              <a:custGeom>
                <a:avLst/>
                <a:gdLst>
                  <a:gd name="T0" fmla="*/ 8 w 15"/>
                  <a:gd name="T1" fmla="*/ 0 h 16"/>
                  <a:gd name="T2" fmla="*/ 0 w 15"/>
                  <a:gd name="T3" fmla="*/ 7 h 16"/>
                  <a:gd name="T4" fmla="*/ 7 w 15"/>
                  <a:gd name="T5" fmla="*/ 15 h 16"/>
                  <a:gd name="T6" fmla="*/ 15 w 15"/>
                  <a:gd name="T7" fmla="*/ 8 h 16"/>
                  <a:gd name="T8" fmla="*/ 8 w 15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6">
                    <a:moveTo>
                      <a:pt x="8" y="0"/>
                    </a:moveTo>
                    <a:cubicBezTo>
                      <a:pt x="3" y="0"/>
                      <a:pt x="0" y="3"/>
                      <a:pt x="0" y="7"/>
                    </a:cubicBezTo>
                    <a:cubicBezTo>
                      <a:pt x="0" y="12"/>
                      <a:pt x="3" y="15"/>
                      <a:pt x="7" y="15"/>
                    </a:cubicBezTo>
                    <a:cubicBezTo>
                      <a:pt x="12" y="16"/>
                      <a:pt x="15" y="12"/>
                      <a:pt x="15" y="8"/>
                    </a:cubicBezTo>
                    <a:cubicBezTo>
                      <a:pt x="15" y="4"/>
                      <a:pt x="12" y="0"/>
                      <a:pt x="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思源黑体 CN Light" panose="020B03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80" name="Freeform 16"/>
              <p:cNvSpPr/>
              <p:nvPr/>
            </p:nvSpPr>
            <p:spPr bwMode="auto">
              <a:xfrm rot="2700000">
                <a:off x="11336617" y="1369952"/>
                <a:ext cx="68263" cy="68263"/>
              </a:xfrm>
              <a:custGeom>
                <a:avLst/>
                <a:gdLst>
                  <a:gd name="T0" fmla="*/ 8 w 16"/>
                  <a:gd name="T1" fmla="*/ 0 h 16"/>
                  <a:gd name="T2" fmla="*/ 1 w 16"/>
                  <a:gd name="T3" fmla="*/ 8 h 16"/>
                  <a:gd name="T4" fmla="*/ 8 w 16"/>
                  <a:gd name="T5" fmla="*/ 15 h 16"/>
                  <a:gd name="T6" fmla="*/ 16 w 16"/>
                  <a:gd name="T7" fmla="*/ 8 h 16"/>
                  <a:gd name="T8" fmla="*/ 8 w 16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8" y="0"/>
                    </a:moveTo>
                    <a:cubicBezTo>
                      <a:pt x="4" y="0"/>
                      <a:pt x="0" y="3"/>
                      <a:pt x="1" y="8"/>
                    </a:cubicBezTo>
                    <a:cubicBezTo>
                      <a:pt x="1" y="12"/>
                      <a:pt x="4" y="16"/>
                      <a:pt x="8" y="15"/>
                    </a:cubicBezTo>
                    <a:cubicBezTo>
                      <a:pt x="13" y="15"/>
                      <a:pt x="16" y="12"/>
                      <a:pt x="16" y="8"/>
                    </a:cubicBezTo>
                    <a:cubicBezTo>
                      <a:pt x="16" y="3"/>
                      <a:pt x="13" y="0"/>
                      <a:pt x="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思源黑体 CN Light" panose="020B03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81" name="Freeform 17"/>
              <p:cNvSpPr/>
              <p:nvPr/>
            </p:nvSpPr>
            <p:spPr bwMode="auto">
              <a:xfrm rot="2700000">
                <a:off x="10641770" y="906346"/>
                <a:ext cx="68263" cy="68263"/>
              </a:xfrm>
              <a:custGeom>
                <a:avLst/>
                <a:gdLst>
                  <a:gd name="T0" fmla="*/ 8 w 16"/>
                  <a:gd name="T1" fmla="*/ 16 h 16"/>
                  <a:gd name="T2" fmla="*/ 16 w 16"/>
                  <a:gd name="T3" fmla="*/ 8 h 16"/>
                  <a:gd name="T4" fmla="*/ 8 w 16"/>
                  <a:gd name="T5" fmla="*/ 0 h 16"/>
                  <a:gd name="T6" fmla="*/ 0 w 16"/>
                  <a:gd name="T7" fmla="*/ 8 h 16"/>
                  <a:gd name="T8" fmla="*/ 8 w 16"/>
                  <a:gd name="T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8" y="16"/>
                    </a:moveTo>
                    <a:cubicBezTo>
                      <a:pt x="12" y="16"/>
                      <a:pt x="16" y="13"/>
                      <a:pt x="16" y="8"/>
                    </a:cubicBezTo>
                    <a:cubicBezTo>
                      <a:pt x="16" y="4"/>
                      <a:pt x="13" y="0"/>
                      <a:pt x="8" y="0"/>
                    </a:cubicBezTo>
                    <a:cubicBezTo>
                      <a:pt x="4" y="0"/>
                      <a:pt x="0" y="4"/>
                      <a:pt x="0" y="8"/>
                    </a:cubicBezTo>
                    <a:cubicBezTo>
                      <a:pt x="0" y="13"/>
                      <a:pt x="4" y="16"/>
                      <a:pt x="8" y="1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思源黑体 CN Light" panose="020B03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82" name="Freeform 18"/>
              <p:cNvSpPr/>
              <p:nvPr/>
            </p:nvSpPr>
            <p:spPr bwMode="auto">
              <a:xfrm rot="2700000">
                <a:off x="10874134" y="1138710"/>
                <a:ext cx="68263" cy="68263"/>
              </a:xfrm>
              <a:custGeom>
                <a:avLst/>
                <a:gdLst>
                  <a:gd name="T0" fmla="*/ 8 w 16"/>
                  <a:gd name="T1" fmla="*/ 0 h 16"/>
                  <a:gd name="T2" fmla="*/ 0 w 16"/>
                  <a:gd name="T3" fmla="*/ 8 h 16"/>
                  <a:gd name="T4" fmla="*/ 8 w 16"/>
                  <a:gd name="T5" fmla="*/ 16 h 16"/>
                  <a:gd name="T6" fmla="*/ 16 w 16"/>
                  <a:gd name="T7" fmla="*/ 8 h 16"/>
                  <a:gd name="T8" fmla="*/ 8 w 16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8" y="0"/>
                    </a:moveTo>
                    <a:cubicBezTo>
                      <a:pt x="3" y="1"/>
                      <a:pt x="0" y="4"/>
                      <a:pt x="0" y="8"/>
                    </a:cubicBezTo>
                    <a:cubicBezTo>
                      <a:pt x="0" y="13"/>
                      <a:pt x="4" y="16"/>
                      <a:pt x="8" y="16"/>
                    </a:cubicBezTo>
                    <a:cubicBezTo>
                      <a:pt x="13" y="16"/>
                      <a:pt x="16" y="13"/>
                      <a:pt x="16" y="8"/>
                    </a:cubicBezTo>
                    <a:cubicBezTo>
                      <a:pt x="16" y="4"/>
                      <a:pt x="12" y="0"/>
                      <a:pt x="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思源黑体 CN Light" panose="020B03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83" name="Freeform 19"/>
              <p:cNvSpPr/>
              <p:nvPr/>
            </p:nvSpPr>
            <p:spPr bwMode="auto">
              <a:xfrm rot="2700000">
                <a:off x="11106498" y="1371074"/>
                <a:ext cx="68263" cy="68263"/>
              </a:xfrm>
              <a:custGeom>
                <a:avLst/>
                <a:gdLst>
                  <a:gd name="T0" fmla="*/ 8 w 16"/>
                  <a:gd name="T1" fmla="*/ 0 h 16"/>
                  <a:gd name="T2" fmla="*/ 0 w 16"/>
                  <a:gd name="T3" fmla="*/ 8 h 16"/>
                  <a:gd name="T4" fmla="*/ 8 w 16"/>
                  <a:gd name="T5" fmla="*/ 16 h 16"/>
                  <a:gd name="T6" fmla="*/ 15 w 16"/>
                  <a:gd name="T7" fmla="*/ 8 h 16"/>
                  <a:gd name="T8" fmla="*/ 8 w 16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8" y="0"/>
                    </a:moveTo>
                    <a:cubicBezTo>
                      <a:pt x="3" y="0"/>
                      <a:pt x="0" y="4"/>
                      <a:pt x="0" y="8"/>
                    </a:cubicBezTo>
                    <a:cubicBezTo>
                      <a:pt x="0" y="12"/>
                      <a:pt x="3" y="16"/>
                      <a:pt x="8" y="16"/>
                    </a:cubicBezTo>
                    <a:cubicBezTo>
                      <a:pt x="12" y="16"/>
                      <a:pt x="15" y="13"/>
                      <a:pt x="15" y="8"/>
                    </a:cubicBezTo>
                    <a:cubicBezTo>
                      <a:pt x="16" y="4"/>
                      <a:pt x="12" y="1"/>
                      <a:pt x="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思源黑体 CN Light" panose="020B03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84" name="Freeform 20"/>
              <p:cNvSpPr/>
              <p:nvPr/>
            </p:nvSpPr>
            <p:spPr bwMode="auto">
              <a:xfrm rot="2700000">
                <a:off x="10644151" y="1141091"/>
                <a:ext cx="63500" cy="63500"/>
              </a:xfrm>
              <a:custGeom>
                <a:avLst/>
                <a:gdLst>
                  <a:gd name="T0" fmla="*/ 7 w 15"/>
                  <a:gd name="T1" fmla="*/ 15 h 15"/>
                  <a:gd name="T2" fmla="*/ 15 w 15"/>
                  <a:gd name="T3" fmla="*/ 8 h 15"/>
                  <a:gd name="T4" fmla="*/ 8 w 15"/>
                  <a:gd name="T5" fmla="*/ 0 h 15"/>
                  <a:gd name="T6" fmla="*/ 0 w 15"/>
                  <a:gd name="T7" fmla="*/ 7 h 15"/>
                  <a:gd name="T8" fmla="*/ 7 w 15"/>
                  <a:gd name="T9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5">
                    <a:moveTo>
                      <a:pt x="7" y="15"/>
                    </a:moveTo>
                    <a:cubicBezTo>
                      <a:pt x="12" y="15"/>
                      <a:pt x="15" y="12"/>
                      <a:pt x="15" y="8"/>
                    </a:cubicBezTo>
                    <a:cubicBezTo>
                      <a:pt x="15" y="3"/>
                      <a:pt x="12" y="0"/>
                      <a:pt x="8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2"/>
                      <a:pt x="3" y="15"/>
                      <a:pt x="7" y="1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思源黑体 CN Light" panose="020B03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85" name="Freeform 21"/>
              <p:cNvSpPr/>
              <p:nvPr/>
            </p:nvSpPr>
            <p:spPr bwMode="auto">
              <a:xfrm rot="2700000">
                <a:off x="10876515" y="1373456"/>
                <a:ext cx="63500" cy="63500"/>
              </a:xfrm>
              <a:custGeom>
                <a:avLst/>
                <a:gdLst>
                  <a:gd name="T0" fmla="*/ 8 w 15"/>
                  <a:gd name="T1" fmla="*/ 0 h 15"/>
                  <a:gd name="T2" fmla="*/ 0 w 15"/>
                  <a:gd name="T3" fmla="*/ 7 h 15"/>
                  <a:gd name="T4" fmla="*/ 7 w 15"/>
                  <a:gd name="T5" fmla="*/ 15 h 15"/>
                  <a:gd name="T6" fmla="*/ 15 w 15"/>
                  <a:gd name="T7" fmla="*/ 8 h 15"/>
                  <a:gd name="T8" fmla="*/ 8 w 15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5">
                    <a:moveTo>
                      <a:pt x="8" y="0"/>
                    </a:moveTo>
                    <a:cubicBezTo>
                      <a:pt x="3" y="0"/>
                      <a:pt x="0" y="3"/>
                      <a:pt x="0" y="7"/>
                    </a:cubicBezTo>
                    <a:cubicBezTo>
                      <a:pt x="0" y="12"/>
                      <a:pt x="3" y="15"/>
                      <a:pt x="7" y="15"/>
                    </a:cubicBezTo>
                    <a:cubicBezTo>
                      <a:pt x="12" y="15"/>
                      <a:pt x="15" y="12"/>
                      <a:pt x="15" y="8"/>
                    </a:cubicBezTo>
                    <a:cubicBezTo>
                      <a:pt x="15" y="3"/>
                      <a:pt x="12" y="0"/>
                      <a:pt x="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思源黑体 CN Light" panose="020B03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86" name="Freeform 22"/>
              <p:cNvSpPr/>
              <p:nvPr/>
            </p:nvSpPr>
            <p:spPr bwMode="auto">
              <a:xfrm rot="2700000">
                <a:off x="10641769" y="1371074"/>
                <a:ext cx="68263" cy="68263"/>
              </a:xfrm>
              <a:custGeom>
                <a:avLst/>
                <a:gdLst>
                  <a:gd name="T0" fmla="*/ 8 w 16"/>
                  <a:gd name="T1" fmla="*/ 0 h 16"/>
                  <a:gd name="T2" fmla="*/ 0 w 16"/>
                  <a:gd name="T3" fmla="*/ 8 h 16"/>
                  <a:gd name="T4" fmla="*/ 8 w 16"/>
                  <a:gd name="T5" fmla="*/ 16 h 16"/>
                  <a:gd name="T6" fmla="*/ 16 w 16"/>
                  <a:gd name="T7" fmla="*/ 8 h 16"/>
                  <a:gd name="T8" fmla="*/ 8 w 16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8" y="0"/>
                    </a:moveTo>
                    <a:cubicBezTo>
                      <a:pt x="3" y="0"/>
                      <a:pt x="0" y="4"/>
                      <a:pt x="0" y="8"/>
                    </a:cubicBezTo>
                    <a:cubicBezTo>
                      <a:pt x="0" y="13"/>
                      <a:pt x="4" y="16"/>
                      <a:pt x="8" y="16"/>
                    </a:cubicBezTo>
                    <a:cubicBezTo>
                      <a:pt x="12" y="16"/>
                      <a:pt x="16" y="12"/>
                      <a:pt x="16" y="8"/>
                    </a:cubicBezTo>
                    <a:cubicBezTo>
                      <a:pt x="16" y="3"/>
                      <a:pt x="12" y="0"/>
                      <a:pt x="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思源黑体 CN Light" panose="020B03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87" name="Freeform 23"/>
              <p:cNvSpPr/>
              <p:nvPr/>
            </p:nvSpPr>
            <p:spPr bwMode="auto">
              <a:xfrm rot="2700000">
                <a:off x="11338301" y="212197"/>
                <a:ext cx="68263" cy="63500"/>
              </a:xfrm>
              <a:custGeom>
                <a:avLst/>
                <a:gdLst>
                  <a:gd name="T0" fmla="*/ 8 w 16"/>
                  <a:gd name="T1" fmla="*/ 15 h 15"/>
                  <a:gd name="T2" fmla="*/ 16 w 16"/>
                  <a:gd name="T3" fmla="*/ 7 h 15"/>
                  <a:gd name="T4" fmla="*/ 8 w 16"/>
                  <a:gd name="T5" fmla="*/ 0 h 15"/>
                  <a:gd name="T6" fmla="*/ 0 w 16"/>
                  <a:gd name="T7" fmla="*/ 8 h 15"/>
                  <a:gd name="T8" fmla="*/ 8 w 16"/>
                  <a:gd name="T9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5">
                    <a:moveTo>
                      <a:pt x="8" y="15"/>
                    </a:moveTo>
                    <a:cubicBezTo>
                      <a:pt x="13" y="15"/>
                      <a:pt x="16" y="12"/>
                      <a:pt x="16" y="7"/>
                    </a:cubicBezTo>
                    <a:cubicBezTo>
                      <a:pt x="16" y="3"/>
                      <a:pt x="12" y="0"/>
                      <a:pt x="8" y="0"/>
                    </a:cubicBezTo>
                    <a:cubicBezTo>
                      <a:pt x="4" y="0"/>
                      <a:pt x="0" y="3"/>
                      <a:pt x="0" y="8"/>
                    </a:cubicBezTo>
                    <a:cubicBezTo>
                      <a:pt x="0" y="12"/>
                      <a:pt x="4" y="15"/>
                      <a:pt x="8" y="1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思源黑体 CN Light" panose="020B03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88" name="Freeform 24"/>
              <p:cNvSpPr/>
              <p:nvPr/>
            </p:nvSpPr>
            <p:spPr bwMode="auto">
              <a:xfrm rot="2700000">
                <a:off x="11570665" y="444560"/>
                <a:ext cx="68263" cy="63500"/>
              </a:xfrm>
              <a:custGeom>
                <a:avLst/>
                <a:gdLst>
                  <a:gd name="T0" fmla="*/ 16 w 16"/>
                  <a:gd name="T1" fmla="*/ 8 h 15"/>
                  <a:gd name="T2" fmla="*/ 8 w 16"/>
                  <a:gd name="T3" fmla="*/ 0 h 15"/>
                  <a:gd name="T4" fmla="*/ 0 w 16"/>
                  <a:gd name="T5" fmla="*/ 7 h 15"/>
                  <a:gd name="T6" fmla="*/ 7 w 16"/>
                  <a:gd name="T7" fmla="*/ 15 h 15"/>
                  <a:gd name="T8" fmla="*/ 16 w 16"/>
                  <a:gd name="T9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5">
                    <a:moveTo>
                      <a:pt x="16" y="8"/>
                    </a:moveTo>
                    <a:cubicBezTo>
                      <a:pt x="16" y="4"/>
                      <a:pt x="13" y="0"/>
                      <a:pt x="8" y="0"/>
                    </a:cubicBezTo>
                    <a:cubicBezTo>
                      <a:pt x="4" y="0"/>
                      <a:pt x="0" y="3"/>
                      <a:pt x="0" y="7"/>
                    </a:cubicBezTo>
                    <a:cubicBezTo>
                      <a:pt x="0" y="11"/>
                      <a:pt x="3" y="15"/>
                      <a:pt x="7" y="15"/>
                    </a:cubicBezTo>
                    <a:cubicBezTo>
                      <a:pt x="12" y="15"/>
                      <a:pt x="15" y="12"/>
                      <a:pt x="16" y="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思源黑体 CN Light" panose="020B03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89" name="Freeform 25"/>
              <p:cNvSpPr/>
              <p:nvPr/>
            </p:nvSpPr>
            <p:spPr bwMode="auto">
              <a:xfrm rot="2700000">
                <a:off x="11803029" y="676925"/>
                <a:ext cx="68263" cy="63500"/>
              </a:xfrm>
              <a:custGeom>
                <a:avLst/>
                <a:gdLst>
                  <a:gd name="T0" fmla="*/ 8 w 16"/>
                  <a:gd name="T1" fmla="*/ 0 h 15"/>
                  <a:gd name="T2" fmla="*/ 0 w 16"/>
                  <a:gd name="T3" fmla="*/ 7 h 15"/>
                  <a:gd name="T4" fmla="*/ 8 w 16"/>
                  <a:gd name="T5" fmla="*/ 15 h 15"/>
                  <a:gd name="T6" fmla="*/ 15 w 16"/>
                  <a:gd name="T7" fmla="*/ 8 h 15"/>
                  <a:gd name="T8" fmla="*/ 8 w 16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5">
                    <a:moveTo>
                      <a:pt x="8" y="0"/>
                    </a:moveTo>
                    <a:cubicBezTo>
                      <a:pt x="3" y="0"/>
                      <a:pt x="0" y="3"/>
                      <a:pt x="0" y="7"/>
                    </a:cubicBezTo>
                    <a:cubicBezTo>
                      <a:pt x="0" y="12"/>
                      <a:pt x="3" y="15"/>
                      <a:pt x="8" y="15"/>
                    </a:cubicBezTo>
                    <a:cubicBezTo>
                      <a:pt x="12" y="15"/>
                      <a:pt x="15" y="12"/>
                      <a:pt x="15" y="8"/>
                    </a:cubicBezTo>
                    <a:cubicBezTo>
                      <a:pt x="16" y="3"/>
                      <a:pt x="12" y="0"/>
                      <a:pt x="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思源黑体 CN Light" panose="020B03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90" name="Freeform 26"/>
              <p:cNvSpPr/>
              <p:nvPr/>
            </p:nvSpPr>
            <p:spPr bwMode="auto">
              <a:xfrm rot="2700000">
                <a:off x="11108318" y="209815"/>
                <a:ext cx="63500" cy="68263"/>
              </a:xfrm>
              <a:custGeom>
                <a:avLst/>
                <a:gdLst>
                  <a:gd name="T0" fmla="*/ 8 w 15"/>
                  <a:gd name="T1" fmla="*/ 16 h 16"/>
                  <a:gd name="T2" fmla="*/ 15 w 15"/>
                  <a:gd name="T3" fmla="*/ 8 h 16"/>
                  <a:gd name="T4" fmla="*/ 7 w 15"/>
                  <a:gd name="T5" fmla="*/ 0 h 16"/>
                  <a:gd name="T6" fmla="*/ 0 w 15"/>
                  <a:gd name="T7" fmla="*/ 8 h 16"/>
                  <a:gd name="T8" fmla="*/ 8 w 15"/>
                  <a:gd name="T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6">
                    <a:moveTo>
                      <a:pt x="8" y="16"/>
                    </a:moveTo>
                    <a:cubicBezTo>
                      <a:pt x="12" y="16"/>
                      <a:pt x="15" y="12"/>
                      <a:pt x="15" y="8"/>
                    </a:cubicBezTo>
                    <a:cubicBezTo>
                      <a:pt x="15" y="3"/>
                      <a:pt x="12" y="0"/>
                      <a:pt x="7" y="0"/>
                    </a:cubicBezTo>
                    <a:cubicBezTo>
                      <a:pt x="3" y="0"/>
                      <a:pt x="0" y="4"/>
                      <a:pt x="0" y="8"/>
                    </a:cubicBezTo>
                    <a:cubicBezTo>
                      <a:pt x="0" y="13"/>
                      <a:pt x="3" y="16"/>
                      <a:pt x="8" y="1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思源黑体 CN Light" panose="020B03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91" name="Freeform 27"/>
              <p:cNvSpPr/>
              <p:nvPr/>
            </p:nvSpPr>
            <p:spPr bwMode="auto">
              <a:xfrm rot="2700000">
                <a:off x="11340682" y="442179"/>
                <a:ext cx="63500" cy="68263"/>
              </a:xfrm>
              <a:custGeom>
                <a:avLst/>
                <a:gdLst>
                  <a:gd name="T0" fmla="*/ 8 w 15"/>
                  <a:gd name="T1" fmla="*/ 0 h 16"/>
                  <a:gd name="T2" fmla="*/ 0 w 15"/>
                  <a:gd name="T3" fmla="*/ 8 h 16"/>
                  <a:gd name="T4" fmla="*/ 7 w 15"/>
                  <a:gd name="T5" fmla="*/ 16 h 16"/>
                  <a:gd name="T6" fmla="*/ 15 w 15"/>
                  <a:gd name="T7" fmla="*/ 8 h 16"/>
                  <a:gd name="T8" fmla="*/ 8 w 15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6">
                    <a:moveTo>
                      <a:pt x="8" y="0"/>
                    </a:moveTo>
                    <a:cubicBezTo>
                      <a:pt x="3" y="0"/>
                      <a:pt x="0" y="3"/>
                      <a:pt x="0" y="8"/>
                    </a:cubicBezTo>
                    <a:cubicBezTo>
                      <a:pt x="0" y="12"/>
                      <a:pt x="3" y="16"/>
                      <a:pt x="7" y="16"/>
                    </a:cubicBezTo>
                    <a:cubicBezTo>
                      <a:pt x="12" y="16"/>
                      <a:pt x="15" y="13"/>
                      <a:pt x="15" y="8"/>
                    </a:cubicBezTo>
                    <a:cubicBezTo>
                      <a:pt x="15" y="4"/>
                      <a:pt x="12" y="0"/>
                      <a:pt x="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思源黑体 CN Light" panose="020B03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92" name="Freeform 28"/>
              <p:cNvSpPr/>
              <p:nvPr/>
            </p:nvSpPr>
            <p:spPr bwMode="auto">
              <a:xfrm rot="2700000">
                <a:off x="11573046" y="674543"/>
                <a:ext cx="63500" cy="68263"/>
              </a:xfrm>
              <a:custGeom>
                <a:avLst/>
                <a:gdLst>
                  <a:gd name="T0" fmla="*/ 7 w 15"/>
                  <a:gd name="T1" fmla="*/ 0 h 16"/>
                  <a:gd name="T2" fmla="*/ 0 w 15"/>
                  <a:gd name="T3" fmla="*/ 8 h 16"/>
                  <a:gd name="T4" fmla="*/ 7 w 15"/>
                  <a:gd name="T5" fmla="*/ 16 h 16"/>
                  <a:gd name="T6" fmla="*/ 15 w 15"/>
                  <a:gd name="T7" fmla="*/ 8 h 16"/>
                  <a:gd name="T8" fmla="*/ 7 w 15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6">
                    <a:moveTo>
                      <a:pt x="7" y="0"/>
                    </a:moveTo>
                    <a:cubicBezTo>
                      <a:pt x="3" y="0"/>
                      <a:pt x="0" y="3"/>
                      <a:pt x="0" y="8"/>
                    </a:cubicBezTo>
                    <a:cubicBezTo>
                      <a:pt x="0" y="12"/>
                      <a:pt x="3" y="16"/>
                      <a:pt x="7" y="16"/>
                    </a:cubicBezTo>
                    <a:cubicBezTo>
                      <a:pt x="12" y="16"/>
                      <a:pt x="15" y="12"/>
                      <a:pt x="15" y="8"/>
                    </a:cubicBezTo>
                    <a:cubicBezTo>
                      <a:pt x="15" y="4"/>
                      <a:pt x="12" y="0"/>
                      <a:pt x="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思源黑体 CN Light" panose="020B03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93" name="Freeform 29"/>
              <p:cNvSpPr/>
              <p:nvPr/>
            </p:nvSpPr>
            <p:spPr bwMode="auto">
              <a:xfrm rot="2700000">
                <a:off x="11805410" y="906907"/>
                <a:ext cx="63500" cy="68263"/>
              </a:xfrm>
              <a:custGeom>
                <a:avLst/>
                <a:gdLst>
                  <a:gd name="T0" fmla="*/ 7 w 15"/>
                  <a:gd name="T1" fmla="*/ 0 h 16"/>
                  <a:gd name="T2" fmla="*/ 0 w 15"/>
                  <a:gd name="T3" fmla="*/ 8 h 16"/>
                  <a:gd name="T4" fmla="*/ 7 w 15"/>
                  <a:gd name="T5" fmla="*/ 16 h 16"/>
                  <a:gd name="T6" fmla="*/ 15 w 15"/>
                  <a:gd name="T7" fmla="*/ 8 h 16"/>
                  <a:gd name="T8" fmla="*/ 7 w 15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6">
                    <a:moveTo>
                      <a:pt x="7" y="0"/>
                    </a:moveTo>
                    <a:cubicBezTo>
                      <a:pt x="3" y="0"/>
                      <a:pt x="0" y="4"/>
                      <a:pt x="0" y="8"/>
                    </a:cubicBezTo>
                    <a:cubicBezTo>
                      <a:pt x="0" y="12"/>
                      <a:pt x="3" y="16"/>
                      <a:pt x="7" y="16"/>
                    </a:cubicBezTo>
                    <a:cubicBezTo>
                      <a:pt x="12" y="16"/>
                      <a:pt x="15" y="12"/>
                      <a:pt x="15" y="8"/>
                    </a:cubicBezTo>
                    <a:cubicBezTo>
                      <a:pt x="15" y="3"/>
                      <a:pt x="12" y="0"/>
                      <a:pt x="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思源黑体 CN Light" panose="020B03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94" name="Oval 30"/>
              <p:cNvSpPr>
                <a:spLocks noChangeArrowheads="1"/>
              </p:cNvSpPr>
              <p:nvPr/>
            </p:nvSpPr>
            <p:spPr bwMode="auto">
              <a:xfrm rot="2700000">
                <a:off x="10873573" y="212196"/>
                <a:ext cx="68263" cy="635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思源黑体 CN Light" panose="020B03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95" name="Freeform 31"/>
              <p:cNvSpPr/>
              <p:nvPr/>
            </p:nvSpPr>
            <p:spPr bwMode="auto">
              <a:xfrm rot="2700000">
                <a:off x="11105937" y="444560"/>
                <a:ext cx="68263" cy="63500"/>
              </a:xfrm>
              <a:custGeom>
                <a:avLst/>
                <a:gdLst>
                  <a:gd name="T0" fmla="*/ 8 w 16"/>
                  <a:gd name="T1" fmla="*/ 15 h 15"/>
                  <a:gd name="T2" fmla="*/ 16 w 16"/>
                  <a:gd name="T3" fmla="*/ 7 h 15"/>
                  <a:gd name="T4" fmla="*/ 8 w 16"/>
                  <a:gd name="T5" fmla="*/ 0 h 15"/>
                  <a:gd name="T6" fmla="*/ 0 w 16"/>
                  <a:gd name="T7" fmla="*/ 7 h 15"/>
                  <a:gd name="T8" fmla="*/ 8 w 16"/>
                  <a:gd name="T9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5">
                    <a:moveTo>
                      <a:pt x="8" y="15"/>
                    </a:moveTo>
                    <a:cubicBezTo>
                      <a:pt x="12" y="15"/>
                      <a:pt x="16" y="12"/>
                      <a:pt x="16" y="7"/>
                    </a:cubicBezTo>
                    <a:cubicBezTo>
                      <a:pt x="16" y="3"/>
                      <a:pt x="13" y="0"/>
                      <a:pt x="8" y="0"/>
                    </a:cubicBezTo>
                    <a:cubicBezTo>
                      <a:pt x="4" y="0"/>
                      <a:pt x="0" y="3"/>
                      <a:pt x="0" y="7"/>
                    </a:cubicBezTo>
                    <a:cubicBezTo>
                      <a:pt x="0" y="12"/>
                      <a:pt x="4" y="15"/>
                      <a:pt x="8" y="1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思源黑体 CN Light" panose="020B03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96" name="Freeform 32"/>
              <p:cNvSpPr/>
              <p:nvPr/>
            </p:nvSpPr>
            <p:spPr bwMode="auto">
              <a:xfrm rot="2700000">
                <a:off x="11338301" y="676924"/>
                <a:ext cx="68263" cy="63500"/>
              </a:xfrm>
              <a:custGeom>
                <a:avLst/>
                <a:gdLst>
                  <a:gd name="T0" fmla="*/ 8 w 16"/>
                  <a:gd name="T1" fmla="*/ 0 h 15"/>
                  <a:gd name="T2" fmla="*/ 0 w 16"/>
                  <a:gd name="T3" fmla="*/ 7 h 15"/>
                  <a:gd name="T4" fmla="*/ 8 w 16"/>
                  <a:gd name="T5" fmla="*/ 15 h 15"/>
                  <a:gd name="T6" fmla="*/ 16 w 16"/>
                  <a:gd name="T7" fmla="*/ 8 h 15"/>
                  <a:gd name="T8" fmla="*/ 8 w 16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5">
                    <a:moveTo>
                      <a:pt x="8" y="0"/>
                    </a:moveTo>
                    <a:cubicBezTo>
                      <a:pt x="4" y="0"/>
                      <a:pt x="0" y="3"/>
                      <a:pt x="0" y="7"/>
                    </a:cubicBezTo>
                    <a:cubicBezTo>
                      <a:pt x="0" y="12"/>
                      <a:pt x="3" y="15"/>
                      <a:pt x="8" y="15"/>
                    </a:cubicBezTo>
                    <a:cubicBezTo>
                      <a:pt x="12" y="15"/>
                      <a:pt x="15" y="12"/>
                      <a:pt x="16" y="8"/>
                    </a:cubicBezTo>
                    <a:cubicBezTo>
                      <a:pt x="16" y="3"/>
                      <a:pt x="13" y="0"/>
                      <a:pt x="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思源黑体 CN Light" panose="020B03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97" name="Oval 33"/>
              <p:cNvSpPr>
                <a:spLocks noChangeArrowheads="1"/>
              </p:cNvSpPr>
              <p:nvPr/>
            </p:nvSpPr>
            <p:spPr bwMode="auto">
              <a:xfrm rot="2700000">
                <a:off x="11571363" y="907605"/>
                <a:ext cx="63500" cy="635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思源黑体 CN Light" panose="020B03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98" name="Oval 34"/>
              <p:cNvSpPr>
                <a:spLocks noChangeArrowheads="1"/>
              </p:cNvSpPr>
              <p:nvPr/>
            </p:nvSpPr>
            <p:spPr bwMode="auto">
              <a:xfrm rot="2700000">
                <a:off x="11803727" y="1139968"/>
                <a:ext cx="63500" cy="635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思源黑体 CN Light" panose="020B03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99" name="Oval 35"/>
              <p:cNvSpPr>
                <a:spLocks noChangeArrowheads="1"/>
              </p:cNvSpPr>
              <p:nvPr/>
            </p:nvSpPr>
            <p:spPr bwMode="auto">
              <a:xfrm rot="2700000">
                <a:off x="10643590" y="209814"/>
                <a:ext cx="63500" cy="682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思源黑体 CN Light" panose="020B03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100" name="Freeform 36"/>
              <p:cNvSpPr/>
              <p:nvPr/>
            </p:nvSpPr>
            <p:spPr bwMode="auto">
              <a:xfrm rot="2700000">
                <a:off x="10875954" y="442179"/>
                <a:ext cx="63500" cy="68263"/>
              </a:xfrm>
              <a:custGeom>
                <a:avLst/>
                <a:gdLst>
                  <a:gd name="T0" fmla="*/ 7 w 15"/>
                  <a:gd name="T1" fmla="*/ 16 h 16"/>
                  <a:gd name="T2" fmla="*/ 15 w 15"/>
                  <a:gd name="T3" fmla="*/ 8 h 16"/>
                  <a:gd name="T4" fmla="*/ 8 w 15"/>
                  <a:gd name="T5" fmla="*/ 0 h 16"/>
                  <a:gd name="T6" fmla="*/ 0 w 15"/>
                  <a:gd name="T7" fmla="*/ 8 h 16"/>
                  <a:gd name="T8" fmla="*/ 7 w 15"/>
                  <a:gd name="T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6">
                    <a:moveTo>
                      <a:pt x="7" y="16"/>
                    </a:moveTo>
                    <a:cubicBezTo>
                      <a:pt x="12" y="16"/>
                      <a:pt x="15" y="13"/>
                      <a:pt x="15" y="8"/>
                    </a:cubicBezTo>
                    <a:cubicBezTo>
                      <a:pt x="15" y="4"/>
                      <a:pt x="12" y="0"/>
                      <a:pt x="8" y="0"/>
                    </a:cubicBezTo>
                    <a:cubicBezTo>
                      <a:pt x="3" y="0"/>
                      <a:pt x="0" y="3"/>
                      <a:pt x="0" y="8"/>
                    </a:cubicBezTo>
                    <a:cubicBezTo>
                      <a:pt x="0" y="12"/>
                      <a:pt x="3" y="15"/>
                      <a:pt x="7" y="1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思源黑体 CN Light" panose="020B03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101" name="Freeform 37"/>
              <p:cNvSpPr/>
              <p:nvPr/>
            </p:nvSpPr>
            <p:spPr bwMode="auto">
              <a:xfrm rot="2700000">
                <a:off x="11108318" y="674543"/>
                <a:ext cx="63500" cy="68263"/>
              </a:xfrm>
              <a:custGeom>
                <a:avLst/>
                <a:gdLst>
                  <a:gd name="T0" fmla="*/ 8 w 15"/>
                  <a:gd name="T1" fmla="*/ 0 h 16"/>
                  <a:gd name="T2" fmla="*/ 0 w 15"/>
                  <a:gd name="T3" fmla="*/ 8 h 16"/>
                  <a:gd name="T4" fmla="*/ 7 w 15"/>
                  <a:gd name="T5" fmla="*/ 16 h 16"/>
                  <a:gd name="T6" fmla="*/ 15 w 15"/>
                  <a:gd name="T7" fmla="*/ 8 h 16"/>
                  <a:gd name="T8" fmla="*/ 8 w 15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6">
                    <a:moveTo>
                      <a:pt x="8" y="0"/>
                    </a:moveTo>
                    <a:cubicBezTo>
                      <a:pt x="3" y="0"/>
                      <a:pt x="0" y="3"/>
                      <a:pt x="0" y="8"/>
                    </a:cubicBezTo>
                    <a:cubicBezTo>
                      <a:pt x="0" y="12"/>
                      <a:pt x="3" y="16"/>
                      <a:pt x="7" y="16"/>
                    </a:cubicBezTo>
                    <a:cubicBezTo>
                      <a:pt x="12" y="16"/>
                      <a:pt x="15" y="12"/>
                      <a:pt x="15" y="8"/>
                    </a:cubicBezTo>
                    <a:cubicBezTo>
                      <a:pt x="15" y="3"/>
                      <a:pt x="12" y="0"/>
                      <a:pt x="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思源黑体 CN Light" panose="020B03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102" name="Freeform 24"/>
              <p:cNvSpPr/>
              <p:nvPr/>
            </p:nvSpPr>
            <p:spPr bwMode="auto">
              <a:xfrm rot="2700000">
                <a:off x="11794389" y="444560"/>
                <a:ext cx="68263" cy="63500"/>
              </a:xfrm>
              <a:custGeom>
                <a:avLst/>
                <a:gdLst>
                  <a:gd name="T0" fmla="*/ 16 w 16"/>
                  <a:gd name="T1" fmla="*/ 8 h 15"/>
                  <a:gd name="T2" fmla="*/ 8 w 16"/>
                  <a:gd name="T3" fmla="*/ 0 h 15"/>
                  <a:gd name="T4" fmla="*/ 0 w 16"/>
                  <a:gd name="T5" fmla="*/ 7 h 15"/>
                  <a:gd name="T6" fmla="*/ 7 w 16"/>
                  <a:gd name="T7" fmla="*/ 15 h 15"/>
                  <a:gd name="T8" fmla="*/ 16 w 16"/>
                  <a:gd name="T9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5">
                    <a:moveTo>
                      <a:pt x="16" y="8"/>
                    </a:moveTo>
                    <a:cubicBezTo>
                      <a:pt x="16" y="4"/>
                      <a:pt x="13" y="0"/>
                      <a:pt x="8" y="0"/>
                    </a:cubicBezTo>
                    <a:cubicBezTo>
                      <a:pt x="4" y="0"/>
                      <a:pt x="0" y="3"/>
                      <a:pt x="0" y="7"/>
                    </a:cubicBezTo>
                    <a:cubicBezTo>
                      <a:pt x="0" y="11"/>
                      <a:pt x="3" y="15"/>
                      <a:pt x="7" y="15"/>
                    </a:cubicBezTo>
                    <a:cubicBezTo>
                      <a:pt x="12" y="15"/>
                      <a:pt x="15" y="12"/>
                      <a:pt x="16" y="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思源黑体 CN Light" panose="020B03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103" name="Freeform 24"/>
              <p:cNvSpPr/>
              <p:nvPr/>
            </p:nvSpPr>
            <p:spPr bwMode="auto">
              <a:xfrm rot="2700000">
                <a:off x="11794390" y="213017"/>
                <a:ext cx="68263" cy="63500"/>
              </a:xfrm>
              <a:custGeom>
                <a:avLst/>
                <a:gdLst>
                  <a:gd name="T0" fmla="*/ 16 w 16"/>
                  <a:gd name="T1" fmla="*/ 8 h 15"/>
                  <a:gd name="T2" fmla="*/ 8 w 16"/>
                  <a:gd name="T3" fmla="*/ 0 h 15"/>
                  <a:gd name="T4" fmla="*/ 0 w 16"/>
                  <a:gd name="T5" fmla="*/ 7 h 15"/>
                  <a:gd name="T6" fmla="*/ 7 w 16"/>
                  <a:gd name="T7" fmla="*/ 15 h 15"/>
                  <a:gd name="T8" fmla="*/ 16 w 16"/>
                  <a:gd name="T9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5">
                    <a:moveTo>
                      <a:pt x="16" y="8"/>
                    </a:moveTo>
                    <a:cubicBezTo>
                      <a:pt x="16" y="4"/>
                      <a:pt x="13" y="0"/>
                      <a:pt x="8" y="0"/>
                    </a:cubicBezTo>
                    <a:cubicBezTo>
                      <a:pt x="4" y="0"/>
                      <a:pt x="0" y="3"/>
                      <a:pt x="0" y="7"/>
                    </a:cubicBezTo>
                    <a:cubicBezTo>
                      <a:pt x="0" y="11"/>
                      <a:pt x="3" y="15"/>
                      <a:pt x="7" y="15"/>
                    </a:cubicBezTo>
                    <a:cubicBezTo>
                      <a:pt x="12" y="15"/>
                      <a:pt x="15" y="12"/>
                      <a:pt x="16" y="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思源黑体 CN Light" panose="020B03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104" name="Freeform 24"/>
              <p:cNvSpPr/>
              <p:nvPr/>
            </p:nvSpPr>
            <p:spPr bwMode="auto">
              <a:xfrm rot="2700000">
                <a:off x="11570666" y="213017"/>
                <a:ext cx="68263" cy="63500"/>
              </a:xfrm>
              <a:custGeom>
                <a:avLst/>
                <a:gdLst>
                  <a:gd name="T0" fmla="*/ 16 w 16"/>
                  <a:gd name="T1" fmla="*/ 8 h 15"/>
                  <a:gd name="T2" fmla="*/ 8 w 16"/>
                  <a:gd name="T3" fmla="*/ 0 h 15"/>
                  <a:gd name="T4" fmla="*/ 0 w 16"/>
                  <a:gd name="T5" fmla="*/ 7 h 15"/>
                  <a:gd name="T6" fmla="*/ 7 w 16"/>
                  <a:gd name="T7" fmla="*/ 15 h 15"/>
                  <a:gd name="T8" fmla="*/ 16 w 16"/>
                  <a:gd name="T9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5">
                    <a:moveTo>
                      <a:pt x="16" y="8"/>
                    </a:moveTo>
                    <a:cubicBezTo>
                      <a:pt x="16" y="4"/>
                      <a:pt x="13" y="0"/>
                      <a:pt x="8" y="0"/>
                    </a:cubicBezTo>
                    <a:cubicBezTo>
                      <a:pt x="4" y="0"/>
                      <a:pt x="0" y="3"/>
                      <a:pt x="0" y="7"/>
                    </a:cubicBezTo>
                    <a:cubicBezTo>
                      <a:pt x="0" y="11"/>
                      <a:pt x="3" y="15"/>
                      <a:pt x="7" y="15"/>
                    </a:cubicBezTo>
                    <a:cubicBezTo>
                      <a:pt x="12" y="15"/>
                      <a:pt x="15" y="12"/>
                      <a:pt x="16" y="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思源黑体 CN Light" panose="020B0300000000000000" pitchFamily="34" charset="-122"/>
                  <a:ea typeface="思源黑体 CN Bold" panose="020B0800000000000000" pitchFamily="34" charset="-122"/>
                </a:endParaRPr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>
              <a:off x="8844826" y="150144"/>
              <a:ext cx="1519199" cy="1518508"/>
              <a:chOff x="10641208" y="209814"/>
              <a:chExt cx="1230083" cy="1229523"/>
            </a:xfrm>
            <a:solidFill>
              <a:schemeClr val="bg1"/>
            </a:solidFill>
          </p:grpSpPr>
          <p:sp>
            <p:nvSpPr>
              <p:cNvPr id="33" name="Oval 5"/>
              <p:cNvSpPr>
                <a:spLocks noChangeArrowheads="1"/>
              </p:cNvSpPr>
              <p:nvPr/>
            </p:nvSpPr>
            <p:spPr bwMode="auto">
              <a:xfrm rot="2700000">
                <a:off x="11340682" y="906907"/>
                <a:ext cx="63500" cy="682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思源黑体 CN Light" panose="020B03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34" name="Freeform 6"/>
              <p:cNvSpPr/>
              <p:nvPr/>
            </p:nvSpPr>
            <p:spPr bwMode="auto">
              <a:xfrm rot="2700000">
                <a:off x="11568981" y="1137588"/>
                <a:ext cx="68263" cy="68263"/>
              </a:xfrm>
              <a:custGeom>
                <a:avLst/>
                <a:gdLst>
                  <a:gd name="T0" fmla="*/ 8 w 16"/>
                  <a:gd name="T1" fmla="*/ 0 h 16"/>
                  <a:gd name="T2" fmla="*/ 1 w 16"/>
                  <a:gd name="T3" fmla="*/ 8 h 16"/>
                  <a:gd name="T4" fmla="*/ 8 w 16"/>
                  <a:gd name="T5" fmla="*/ 16 h 16"/>
                  <a:gd name="T6" fmla="*/ 16 w 16"/>
                  <a:gd name="T7" fmla="*/ 8 h 16"/>
                  <a:gd name="T8" fmla="*/ 8 w 16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8" y="0"/>
                    </a:moveTo>
                    <a:cubicBezTo>
                      <a:pt x="4" y="0"/>
                      <a:pt x="1" y="3"/>
                      <a:pt x="1" y="8"/>
                    </a:cubicBezTo>
                    <a:cubicBezTo>
                      <a:pt x="0" y="12"/>
                      <a:pt x="4" y="15"/>
                      <a:pt x="8" y="16"/>
                    </a:cubicBezTo>
                    <a:cubicBezTo>
                      <a:pt x="13" y="16"/>
                      <a:pt x="16" y="12"/>
                      <a:pt x="16" y="8"/>
                    </a:cubicBezTo>
                    <a:cubicBezTo>
                      <a:pt x="16" y="4"/>
                      <a:pt x="13" y="0"/>
                      <a:pt x="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思源黑体 CN Light" panose="020B03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35" name="Oval 7"/>
              <p:cNvSpPr>
                <a:spLocks noChangeArrowheads="1"/>
              </p:cNvSpPr>
              <p:nvPr/>
            </p:nvSpPr>
            <p:spPr bwMode="auto">
              <a:xfrm rot="2700000">
                <a:off x="11801345" y="1369951"/>
                <a:ext cx="68263" cy="682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思源黑体 CN Light" panose="020B03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36" name="Oval 8"/>
              <p:cNvSpPr>
                <a:spLocks noChangeArrowheads="1"/>
              </p:cNvSpPr>
              <p:nvPr/>
            </p:nvSpPr>
            <p:spPr bwMode="auto">
              <a:xfrm rot="2700000">
                <a:off x="10640647" y="444328"/>
                <a:ext cx="68263" cy="650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思源黑体 CN Light" panose="020B03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37" name="Freeform 9"/>
              <p:cNvSpPr/>
              <p:nvPr/>
            </p:nvSpPr>
            <p:spPr bwMode="auto">
              <a:xfrm rot="2700000">
                <a:off x="10873011" y="676692"/>
                <a:ext cx="68263" cy="65088"/>
              </a:xfrm>
              <a:custGeom>
                <a:avLst/>
                <a:gdLst>
                  <a:gd name="T0" fmla="*/ 8 w 16"/>
                  <a:gd name="T1" fmla="*/ 15 h 15"/>
                  <a:gd name="T2" fmla="*/ 16 w 16"/>
                  <a:gd name="T3" fmla="*/ 7 h 15"/>
                  <a:gd name="T4" fmla="*/ 8 w 16"/>
                  <a:gd name="T5" fmla="*/ 0 h 15"/>
                  <a:gd name="T6" fmla="*/ 0 w 16"/>
                  <a:gd name="T7" fmla="*/ 7 h 15"/>
                  <a:gd name="T8" fmla="*/ 8 w 16"/>
                  <a:gd name="T9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5">
                    <a:moveTo>
                      <a:pt x="8" y="15"/>
                    </a:moveTo>
                    <a:cubicBezTo>
                      <a:pt x="12" y="15"/>
                      <a:pt x="16" y="12"/>
                      <a:pt x="16" y="7"/>
                    </a:cubicBezTo>
                    <a:cubicBezTo>
                      <a:pt x="16" y="3"/>
                      <a:pt x="13" y="0"/>
                      <a:pt x="8" y="0"/>
                    </a:cubicBezTo>
                    <a:cubicBezTo>
                      <a:pt x="4" y="0"/>
                      <a:pt x="0" y="3"/>
                      <a:pt x="0" y="7"/>
                    </a:cubicBezTo>
                    <a:cubicBezTo>
                      <a:pt x="0" y="12"/>
                      <a:pt x="3" y="15"/>
                      <a:pt x="8" y="1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思源黑体 CN Light" panose="020B03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38" name="Freeform 10"/>
              <p:cNvSpPr/>
              <p:nvPr/>
            </p:nvSpPr>
            <p:spPr bwMode="auto">
              <a:xfrm rot="2700000">
                <a:off x="11105375" y="909056"/>
                <a:ext cx="68263" cy="65088"/>
              </a:xfrm>
              <a:custGeom>
                <a:avLst/>
                <a:gdLst>
                  <a:gd name="T0" fmla="*/ 8 w 16"/>
                  <a:gd name="T1" fmla="*/ 0 h 15"/>
                  <a:gd name="T2" fmla="*/ 0 w 16"/>
                  <a:gd name="T3" fmla="*/ 7 h 15"/>
                  <a:gd name="T4" fmla="*/ 8 w 16"/>
                  <a:gd name="T5" fmla="*/ 15 h 15"/>
                  <a:gd name="T6" fmla="*/ 16 w 16"/>
                  <a:gd name="T7" fmla="*/ 7 h 15"/>
                  <a:gd name="T8" fmla="*/ 8 w 16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5">
                    <a:moveTo>
                      <a:pt x="8" y="0"/>
                    </a:moveTo>
                    <a:cubicBezTo>
                      <a:pt x="3" y="0"/>
                      <a:pt x="0" y="3"/>
                      <a:pt x="0" y="7"/>
                    </a:cubicBezTo>
                    <a:cubicBezTo>
                      <a:pt x="0" y="12"/>
                      <a:pt x="4" y="15"/>
                      <a:pt x="8" y="15"/>
                    </a:cubicBezTo>
                    <a:cubicBezTo>
                      <a:pt x="12" y="15"/>
                      <a:pt x="16" y="12"/>
                      <a:pt x="16" y="7"/>
                    </a:cubicBezTo>
                    <a:cubicBezTo>
                      <a:pt x="16" y="3"/>
                      <a:pt x="12" y="0"/>
                      <a:pt x="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思源黑体 CN Light" panose="020B03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39" name="Freeform 11"/>
              <p:cNvSpPr/>
              <p:nvPr/>
            </p:nvSpPr>
            <p:spPr bwMode="auto">
              <a:xfrm rot="2700000">
                <a:off x="11338862" y="1138710"/>
                <a:ext cx="68263" cy="68263"/>
              </a:xfrm>
              <a:custGeom>
                <a:avLst/>
                <a:gdLst>
                  <a:gd name="T0" fmla="*/ 8 w 16"/>
                  <a:gd name="T1" fmla="*/ 1 h 16"/>
                  <a:gd name="T2" fmla="*/ 0 w 16"/>
                  <a:gd name="T3" fmla="*/ 8 h 16"/>
                  <a:gd name="T4" fmla="*/ 7 w 16"/>
                  <a:gd name="T5" fmla="*/ 16 h 16"/>
                  <a:gd name="T6" fmla="*/ 15 w 16"/>
                  <a:gd name="T7" fmla="*/ 9 h 16"/>
                  <a:gd name="T8" fmla="*/ 8 w 16"/>
                  <a:gd name="T9" fmla="*/ 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8" y="1"/>
                    </a:moveTo>
                    <a:cubicBezTo>
                      <a:pt x="4" y="0"/>
                      <a:pt x="0" y="4"/>
                      <a:pt x="0" y="8"/>
                    </a:cubicBezTo>
                    <a:cubicBezTo>
                      <a:pt x="0" y="12"/>
                      <a:pt x="3" y="16"/>
                      <a:pt x="7" y="16"/>
                    </a:cubicBezTo>
                    <a:cubicBezTo>
                      <a:pt x="12" y="16"/>
                      <a:pt x="15" y="13"/>
                      <a:pt x="15" y="9"/>
                    </a:cubicBezTo>
                    <a:cubicBezTo>
                      <a:pt x="16" y="4"/>
                      <a:pt x="13" y="1"/>
                      <a:pt x="8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思源黑体 CN Light" panose="020B03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40" name="Oval 12"/>
              <p:cNvSpPr>
                <a:spLocks noChangeArrowheads="1"/>
              </p:cNvSpPr>
              <p:nvPr/>
            </p:nvSpPr>
            <p:spPr bwMode="auto">
              <a:xfrm rot="2700000">
                <a:off x="11570801" y="1372100"/>
                <a:ext cx="63500" cy="650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思源黑体 CN Light" panose="020B03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41" name="Oval 13"/>
              <p:cNvSpPr>
                <a:spLocks noChangeArrowheads="1"/>
              </p:cNvSpPr>
              <p:nvPr/>
            </p:nvSpPr>
            <p:spPr bwMode="auto">
              <a:xfrm rot="2700000">
                <a:off x="10644712" y="675008"/>
                <a:ext cx="63500" cy="650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思源黑体 CN Light" panose="020B03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42" name="Freeform 14"/>
              <p:cNvSpPr/>
              <p:nvPr/>
            </p:nvSpPr>
            <p:spPr bwMode="auto">
              <a:xfrm rot="2700000">
                <a:off x="10875953" y="906907"/>
                <a:ext cx="63500" cy="68263"/>
              </a:xfrm>
              <a:custGeom>
                <a:avLst/>
                <a:gdLst>
                  <a:gd name="T0" fmla="*/ 0 w 15"/>
                  <a:gd name="T1" fmla="*/ 7 h 16"/>
                  <a:gd name="T2" fmla="*/ 7 w 15"/>
                  <a:gd name="T3" fmla="*/ 15 h 16"/>
                  <a:gd name="T4" fmla="*/ 15 w 15"/>
                  <a:gd name="T5" fmla="*/ 8 h 16"/>
                  <a:gd name="T6" fmla="*/ 8 w 15"/>
                  <a:gd name="T7" fmla="*/ 0 h 16"/>
                  <a:gd name="T8" fmla="*/ 0 w 15"/>
                  <a:gd name="T9" fmla="*/ 7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6">
                    <a:moveTo>
                      <a:pt x="0" y="7"/>
                    </a:moveTo>
                    <a:cubicBezTo>
                      <a:pt x="0" y="12"/>
                      <a:pt x="3" y="15"/>
                      <a:pt x="7" y="15"/>
                    </a:cubicBezTo>
                    <a:cubicBezTo>
                      <a:pt x="11" y="16"/>
                      <a:pt x="15" y="13"/>
                      <a:pt x="15" y="8"/>
                    </a:cubicBezTo>
                    <a:cubicBezTo>
                      <a:pt x="15" y="4"/>
                      <a:pt x="12" y="0"/>
                      <a:pt x="8" y="0"/>
                    </a:cubicBezTo>
                    <a:cubicBezTo>
                      <a:pt x="4" y="0"/>
                      <a:pt x="0" y="3"/>
                      <a:pt x="0" y="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思源黑体 CN Light" panose="020B03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43" name="Freeform 15"/>
              <p:cNvSpPr/>
              <p:nvPr/>
            </p:nvSpPr>
            <p:spPr bwMode="auto">
              <a:xfrm rot="2700000">
                <a:off x="11108318" y="1139272"/>
                <a:ext cx="63500" cy="68263"/>
              </a:xfrm>
              <a:custGeom>
                <a:avLst/>
                <a:gdLst>
                  <a:gd name="T0" fmla="*/ 8 w 15"/>
                  <a:gd name="T1" fmla="*/ 0 h 16"/>
                  <a:gd name="T2" fmla="*/ 0 w 15"/>
                  <a:gd name="T3" fmla="*/ 7 h 16"/>
                  <a:gd name="T4" fmla="*/ 7 w 15"/>
                  <a:gd name="T5" fmla="*/ 15 h 16"/>
                  <a:gd name="T6" fmla="*/ 15 w 15"/>
                  <a:gd name="T7" fmla="*/ 8 h 16"/>
                  <a:gd name="T8" fmla="*/ 8 w 15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6">
                    <a:moveTo>
                      <a:pt x="8" y="0"/>
                    </a:moveTo>
                    <a:cubicBezTo>
                      <a:pt x="3" y="0"/>
                      <a:pt x="0" y="3"/>
                      <a:pt x="0" y="7"/>
                    </a:cubicBezTo>
                    <a:cubicBezTo>
                      <a:pt x="0" y="12"/>
                      <a:pt x="3" y="15"/>
                      <a:pt x="7" y="15"/>
                    </a:cubicBezTo>
                    <a:cubicBezTo>
                      <a:pt x="12" y="16"/>
                      <a:pt x="15" y="12"/>
                      <a:pt x="15" y="8"/>
                    </a:cubicBezTo>
                    <a:cubicBezTo>
                      <a:pt x="15" y="4"/>
                      <a:pt x="12" y="0"/>
                      <a:pt x="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思源黑体 CN Light" panose="020B03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44" name="Freeform 16"/>
              <p:cNvSpPr/>
              <p:nvPr/>
            </p:nvSpPr>
            <p:spPr bwMode="auto">
              <a:xfrm rot="2700000">
                <a:off x="11336617" y="1369952"/>
                <a:ext cx="68263" cy="68263"/>
              </a:xfrm>
              <a:custGeom>
                <a:avLst/>
                <a:gdLst>
                  <a:gd name="T0" fmla="*/ 8 w 16"/>
                  <a:gd name="T1" fmla="*/ 0 h 16"/>
                  <a:gd name="T2" fmla="*/ 1 w 16"/>
                  <a:gd name="T3" fmla="*/ 8 h 16"/>
                  <a:gd name="T4" fmla="*/ 8 w 16"/>
                  <a:gd name="T5" fmla="*/ 15 h 16"/>
                  <a:gd name="T6" fmla="*/ 16 w 16"/>
                  <a:gd name="T7" fmla="*/ 8 h 16"/>
                  <a:gd name="T8" fmla="*/ 8 w 16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8" y="0"/>
                    </a:moveTo>
                    <a:cubicBezTo>
                      <a:pt x="4" y="0"/>
                      <a:pt x="0" y="3"/>
                      <a:pt x="1" y="8"/>
                    </a:cubicBezTo>
                    <a:cubicBezTo>
                      <a:pt x="1" y="12"/>
                      <a:pt x="4" y="16"/>
                      <a:pt x="8" y="15"/>
                    </a:cubicBezTo>
                    <a:cubicBezTo>
                      <a:pt x="13" y="15"/>
                      <a:pt x="16" y="12"/>
                      <a:pt x="16" y="8"/>
                    </a:cubicBezTo>
                    <a:cubicBezTo>
                      <a:pt x="16" y="3"/>
                      <a:pt x="13" y="0"/>
                      <a:pt x="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思源黑体 CN Light" panose="020B03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45" name="Freeform 17"/>
              <p:cNvSpPr/>
              <p:nvPr/>
            </p:nvSpPr>
            <p:spPr bwMode="auto">
              <a:xfrm rot="2700000">
                <a:off x="10641770" y="906346"/>
                <a:ext cx="68263" cy="68263"/>
              </a:xfrm>
              <a:custGeom>
                <a:avLst/>
                <a:gdLst>
                  <a:gd name="T0" fmla="*/ 8 w 16"/>
                  <a:gd name="T1" fmla="*/ 16 h 16"/>
                  <a:gd name="T2" fmla="*/ 16 w 16"/>
                  <a:gd name="T3" fmla="*/ 8 h 16"/>
                  <a:gd name="T4" fmla="*/ 8 w 16"/>
                  <a:gd name="T5" fmla="*/ 0 h 16"/>
                  <a:gd name="T6" fmla="*/ 0 w 16"/>
                  <a:gd name="T7" fmla="*/ 8 h 16"/>
                  <a:gd name="T8" fmla="*/ 8 w 16"/>
                  <a:gd name="T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8" y="16"/>
                    </a:moveTo>
                    <a:cubicBezTo>
                      <a:pt x="12" y="16"/>
                      <a:pt x="16" y="13"/>
                      <a:pt x="16" y="8"/>
                    </a:cubicBezTo>
                    <a:cubicBezTo>
                      <a:pt x="16" y="4"/>
                      <a:pt x="13" y="0"/>
                      <a:pt x="8" y="0"/>
                    </a:cubicBezTo>
                    <a:cubicBezTo>
                      <a:pt x="4" y="0"/>
                      <a:pt x="0" y="4"/>
                      <a:pt x="0" y="8"/>
                    </a:cubicBezTo>
                    <a:cubicBezTo>
                      <a:pt x="0" y="13"/>
                      <a:pt x="4" y="16"/>
                      <a:pt x="8" y="1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思源黑体 CN Light" panose="020B03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46" name="Freeform 18"/>
              <p:cNvSpPr/>
              <p:nvPr/>
            </p:nvSpPr>
            <p:spPr bwMode="auto">
              <a:xfrm rot="2700000">
                <a:off x="10874134" y="1138710"/>
                <a:ext cx="68263" cy="68263"/>
              </a:xfrm>
              <a:custGeom>
                <a:avLst/>
                <a:gdLst>
                  <a:gd name="T0" fmla="*/ 8 w 16"/>
                  <a:gd name="T1" fmla="*/ 0 h 16"/>
                  <a:gd name="T2" fmla="*/ 0 w 16"/>
                  <a:gd name="T3" fmla="*/ 8 h 16"/>
                  <a:gd name="T4" fmla="*/ 8 w 16"/>
                  <a:gd name="T5" fmla="*/ 16 h 16"/>
                  <a:gd name="T6" fmla="*/ 16 w 16"/>
                  <a:gd name="T7" fmla="*/ 8 h 16"/>
                  <a:gd name="T8" fmla="*/ 8 w 16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8" y="0"/>
                    </a:moveTo>
                    <a:cubicBezTo>
                      <a:pt x="3" y="1"/>
                      <a:pt x="0" y="4"/>
                      <a:pt x="0" y="8"/>
                    </a:cubicBezTo>
                    <a:cubicBezTo>
                      <a:pt x="0" y="13"/>
                      <a:pt x="4" y="16"/>
                      <a:pt x="8" y="16"/>
                    </a:cubicBezTo>
                    <a:cubicBezTo>
                      <a:pt x="13" y="16"/>
                      <a:pt x="16" y="13"/>
                      <a:pt x="16" y="8"/>
                    </a:cubicBezTo>
                    <a:cubicBezTo>
                      <a:pt x="16" y="4"/>
                      <a:pt x="12" y="0"/>
                      <a:pt x="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思源黑体 CN Light" panose="020B03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47" name="Freeform 19"/>
              <p:cNvSpPr/>
              <p:nvPr/>
            </p:nvSpPr>
            <p:spPr bwMode="auto">
              <a:xfrm rot="2700000">
                <a:off x="11106498" y="1371074"/>
                <a:ext cx="68263" cy="68263"/>
              </a:xfrm>
              <a:custGeom>
                <a:avLst/>
                <a:gdLst>
                  <a:gd name="T0" fmla="*/ 8 w 16"/>
                  <a:gd name="T1" fmla="*/ 0 h 16"/>
                  <a:gd name="T2" fmla="*/ 0 w 16"/>
                  <a:gd name="T3" fmla="*/ 8 h 16"/>
                  <a:gd name="T4" fmla="*/ 8 w 16"/>
                  <a:gd name="T5" fmla="*/ 16 h 16"/>
                  <a:gd name="T6" fmla="*/ 15 w 16"/>
                  <a:gd name="T7" fmla="*/ 8 h 16"/>
                  <a:gd name="T8" fmla="*/ 8 w 16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8" y="0"/>
                    </a:moveTo>
                    <a:cubicBezTo>
                      <a:pt x="3" y="0"/>
                      <a:pt x="0" y="4"/>
                      <a:pt x="0" y="8"/>
                    </a:cubicBezTo>
                    <a:cubicBezTo>
                      <a:pt x="0" y="12"/>
                      <a:pt x="3" y="16"/>
                      <a:pt x="8" y="16"/>
                    </a:cubicBezTo>
                    <a:cubicBezTo>
                      <a:pt x="12" y="16"/>
                      <a:pt x="15" y="13"/>
                      <a:pt x="15" y="8"/>
                    </a:cubicBezTo>
                    <a:cubicBezTo>
                      <a:pt x="16" y="4"/>
                      <a:pt x="12" y="1"/>
                      <a:pt x="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思源黑体 CN Light" panose="020B03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48" name="Freeform 20"/>
              <p:cNvSpPr/>
              <p:nvPr/>
            </p:nvSpPr>
            <p:spPr bwMode="auto">
              <a:xfrm rot="2700000">
                <a:off x="10644151" y="1141091"/>
                <a:ext cx="63500" cy="63500"/>
              </a:xfrm>
              <a:custGeom>
                <a:avLst/>
                <a:gdLst>
                  <a:gd name="T0" fmla="*/ 7 w 15"/>
                  <a:gd name="T1" fmla="*/ 15 h 15"/>
                  <a:gd name="T2" fmla="*/ 15 w 15"/>
                  <a:gd name="T3" fmla="*/ 8 h 15"/>
                  <a:gd name="T4" fmla="*/ 8 w 15"/>
                  <a:gd name="T5" fmla="*/ 0 h 15"/>
                  <a:gd name="T6" fmla="*/ 0 w 15"/>
                  <a:gd name="T7" fmla="*/ 7 h 15"/>
                  <a:gd name="T8" fmla="*/ 7 w 15"/>
                  <a:gd name="T9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5">
                    <a:moveTo>
                      <a:pt x="7" y="15"/>
                    </a:moveTo>
                    <a:cubicBezTo>
                      <a:pt x="12" y="15"/>
                      <a:pt x="15" y="12"/>
                      <a:pt x="15" y="8"/>
                    </a:cubicBezTo>
                    <a:cubicBezTo>
                      <a:pt x="15" y="3"/>
                      <a:pt x="12" y="0"/>
                      <a:pt x="8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2"/>
                      <a:pt x="3" y="15"/>
                      <a:pt x="7" y="1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思源黑体 CN Light" panose="020B03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49" name="Freeform 21"/>
              <p:cNvSpPr/>
              <p:nvPr/>
            </p:nvSpPr>
            <p:spPr bwMode="auto">
              <a:xfrm rot="2700000">
                <a:off x="10876515" y="1373456"/>
                <a:ext cx="63500" cy="63500"/>
              </a:xfrm>
              <a:custGeom>
                <a:avLst/>
                <a:gdLst>
                  <a:gd name="T0" fmla="*/ 8 w 15"/>
                  <a:gd name="T1" fmla="*/ 0 h 15"/>
                  <a:gd name="T2" fmla="*/ 0 w 15"/>
                  <a:gd name="T3" fmla="*/ 7 h 15"/>
                  <a:gd name="T4" fmla="*/ 7 w 15"/>
                  <a:gd name="T5" fmla="*/ 15 h 15"/>
                  <a:gd name="T6" fmla="*/ 15 w 15"/>
                  <a:gd name="T7" fmla="*/ 8 h 15"/>
                  <a:gd name="T8" fmla="*/ 8 w 15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5">
                    <a:moveTo>
                      <a:pt x="8" y="0"/>
                    </a:moveTo>
                    <a:cubicBezTo>
                      <a:pt x="3" y="0"/>
                      <a:pt x="0" y="3"/>
                      <a:pt x="0" y="7"/>
                    </a:cubicBezTo>
                    <a:cubicBezTo>
                      <a:pt x="0" y="12"/>
                      <a:pt x="3" y="15"/>
                      <a:pt x="7" y="15"/>
                    </a:cubicBezTo>
                    <a:cubicBezTo>
                      <a:pt x="12" y="15"/>
                      <a:pt x="15" y="12"/>
                      <a:pt x="15" y="8"/>
                    </a:cubicBezTo>
                    <a:cubicBezTo>
                      <a:pt x="15" y="3"/>
                      <a:pt x="12" y="0"/>
                      <a:pt x="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思源黑体 CN Light" panose="020B03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50" name="Freeform 22"/>
              <p:cNvSpPr/>
              <p:nvPr/>
            </p:nvSpPr>
            <p:spPr bwMode="auto">
              <a:xfrm rot="2700000">
                <a:off x="10641769" y="1371074"/>
                <a:ext cx="68263" cy="68263"/>
              </a:xfrm>
              <a:custGeom>
                <a:avLst/>
                <a:gdLst>
                  <a:gd name="T0" fmla="*/ 8 w 16"/>
                  <a:gd name="T1" fmla="*/ 0 h 16"/>
                  <a:gd name="T2" fmla="*/ 0 w 16"/>
                  <a:gd name="T3" fmla="*/ 8 h 16"/>
                  <a:gd name="T4" fmla="*/ 8 w 16"/>
                  <a:gd name="T5" fmla="*/ 16 h 16"/>
                  <a:gd name="T6" fmla="*/ 16 w 16"/>
                  <a:gd name="T7" fmla="*/ 8 h 16"/>
                  <a:gd name="T8" fmla="*/ 8 w 16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8" y="0"/>
                    </a:moveTo>
                    <a:cubicBezTo>
                      <a:pt x="3" y="0"/>
                      <a:pt x="0" y="4"/>
                      <a:pt x="0" y="8"/>
                    </a:cubicBezTo>
                    <a:cubicBezTo>
                      <a:pt x="0" y="13"/>
                      <a:pt x="4" y="16"/>
                      <a:pt x="8" y="16"/>
                    </a:cubicBezTo>
                    <a:cubicBezTo>
                      <a:pt x="12" y="16"/>
                      <a:pt x="16" y="12"/>
                      <a:pt x="16" y="8"/>
                    </a:cubicBezTo>
                    <a:cubicBezTo>
                      <a:pt x="16" y="3"/>
                      <a:pt x="12" y="0"/>
                      <a:pt x="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思源黑体 CN Light" panose="020B03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51" name="Freeform 23"/>
              <p:cNvSpPr/>
              <p:nvPr/>
            </p:nvSpPr>
            <p:spPr bwMode="auto">
              <a:xfrm rot="2700000">
                <a:off x="11338301" y="212197"/>
                <a:ext cx="68263" cy="63500"/>
              </a:xfrm>
              <a:custGeom>
                <a:avLst/>
                <a:gdLst>
                  <a:gd name="T0" fmla="*/ 8 w 16"/>
                  <a:gd name="T1" fmla="*/ 15 h 15"/>
                  <a:gd name="T2" fmla="*/ 16 w 16"/>
                  <a:gd name="T3" fmla="*/ 7 h 15"/>
                  <a:gd name="T4" fmla="*/ 8 w 16"/>
                  <a:gd name="T5" fmla="*/ 0 h 15"/>
                  <a:gd name="T6" fmla="*/ 0 w 16"/>
                  <a:gd name="T7" fmla="*/ 8 h 15"/>
                  <a:gd name="T8" fmla="*/ 8 w 16"/>
                  <a:gd name="T9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5">
                    <a:moveTo>
                      <a:pt x="8" y="15"/>
                    </a:moveTo>
                    <a:cubicBezTo>
                      <a:pt x="13" y="15"/>
                      <a:pt x="16" y="12"/>
                      <a:pt x="16" y="7"/>
                    </a:cubicBezTo>
                    <a:cubicBezTo>
                      <a:pt x="16" y="3"/>
                      <a:pt x="12" y="0"/>
                      <a:pt x="8" y="0"/>
                    </a:cubicBezTo>
                    <a:cubicBezTo>
                      <a:pt x="4" y="0"/>
                      <a:pt x="0" y="3"/>
                      <a:pt x="0" y="8"/>
                    </a:cubicBezTo>
                    <a:cubicBezTo>
                      <a:pt x="0" y="12"/>
                      <a:pt x="4" y="15"/>
                      <a:pt x="8" y="1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思源黑体 CN Light" panose="020B03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52" name="Freeform 24"/>
              <p:cNvSpPr/>
              <p:nvPr/>
            </p:nvSpPr>
            <p:spPr bwMode="auto">
              <a:xfrm rot="2700000">
                <a:off x="11570665" y="444560"/>
                <a:ext cx="68263" cy="63500"/>
              </a:xfrm>
              <a:custGeom>
                <a:avLst/>
                <a:gdLst>
                  <a:gd name="T0" fmla="*/ 16 w 16"/>
                  <a:gd name="T1" fmla="*/ 8 h 15"/>
                  <a:gd name="T2" fmla="*/ 8 w 16"/>
                  <a:gd name="T3" fmla="*/ 0 h 15"/>
                  <a:gd name="T4" fmla="*/ 0 w 16"/>
                  <a:gd name="T5" fmla="*/ 7 h 15"/>
                  <a:gd name="T6" fmla="*/ 7 w 16"/>
                  <a:gd name="T7" fmla="*/ 15 h 15"/>
                  <a:gd name="T8" fmla="*/ 16 w 16"/>
                  <a:gd name="T9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5">
                    <a:moveTo>
                      <a:pt x="16" y="8"/>
                    </a:moveTo>
                    <a:cubicBezTo>
                      <a:pt x="16" y="4"/>
                      <a:pt x="13" y="0"/>
                      <a:pt x="8" y="0"/>
                    </a:cubicBezTo>
                    <a:cubicBezTo>
                      <a:pt x="4" y="0"/>
                      <a:pt x="0" y="3"/>
                      <a:pt x="0" y="7"/>
                    </a:cubicBezTo>
                    <a:cubicBezTo>
                      <a:pt x="0" y="11"/>
                      <a:pt x="3" y="15"/>
                      <a:pt x="7" y="15"/>
                    </a:cubicBezTo>
                    <a:cubicBezTo>
                      <a:pt x="12" y="15"/>
                      <a:pt x="15" y="12"/>
                      <a:pt x="16" y="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思源黑体 CN Light" panose="020B03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53" name="Freeform 25"/>
              <p:cNvSpPr/>
              <p:nvPr/>
            </p:nvSpPr>
            <p:spPr bwMode="auto">
              <a:xfrm rot="2700000">
                <a:off x="11803029" y="676925"/>
                <a:ext cx="68263" cy="63500"/>
              </a:xfrm>
              <a:custGeom>
                <a:avLst/>
                <a:gdLst>
                  <a:gd name="T0" fmla="*/ 8 w 16"/>
                  <a:gd name="T1" fmla="*/ 0 h 15"/>
                  <a:gd name="T2" fmla="*/ 0 w 16"/>
                  <a:gd name="T3" fmla="*/ 7 h 15"/>
                  <a:gd name="T4" fmla="*/ 8 w 16"/>
                  <a:gd name="T5" fmla="*/ 15 h 15"/>
                  <a:gd name="T6" fmla="*/ 15 w 16"/>
                  <a:gd name="T7" fmla="*/ 8 h 15"/>
                  <a:gd name="T8" fmla="*/ 8 w 16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5">
                    <a:moveTo>
                      <a:pt x="8" y="0"/>
                    </a:moveTo>
                    <a:cubicBezTo>
                      <a:pt x="3" y="0"/>
                      <a:pt x="0" y="3"/>
                      <a:pt x="0" y="7"/>
                    </a:cubicBezTo>
                    <a:cubicBezTo>
                      <a:pt x="0" y="12"/>
                      <a:pt x="3" y="15"/>
                      <a:pt x="8" y="15"/>
                    </a:cubicBezTo>
                    <a:cubicBezTo>
                      <a:pt x="12" y="15"/>
                      <a:pt x="15" y="12"/>
                      <a:pt x="15" y="8"/>
                    </a:cubicBezTo>
                    <a:cubicBezTo>
                      <a:pt x="16" y="3"/>
                      <a:pt x="12" y="0"/>
                      <a:pt x="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思源黑体 CN Light" panose="020B03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54" name="Freeform 26"/>
              <p:cNvSpPr/>
              <p:nvPr/>
            </p:nvSpPr>
            <p:spPr bwMode="auto">
              <a:xfrm rot="2700000">
                <a:off x="11108318" y="209815"/>
                <a:ext cx="63500" cy="68263"/>
              </a:xfrm>
              <a:custGeom>
                <a:avLst/>
                <a:gdLst>
                  <a:gd name="T0" fmla="*/ 8 w 15"/>
                  <a:gd name="T1" fmla="*/ 16 h 16"/>
                  <a:gd name="T2" fmla="*/ 15 w 15"/>
                  <a:gd name="T3" fmla="*/ 8 h 16"/>
                  <a:gd name="T4" fmla="*/ 7 w 15"/>
                  <a:gd name="T5" fmla="*/ 0 h 16"/>
                  <a:gd name="T6" fmla="*/ 0 w 15"/>
                  <a:gd name="T7" fmla="*/ 8 h 16"/>
                  <a:gd name="T8" fmla="*/ 8 w 15"/>
                  <a:gd name="T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6">
                    <a:moveTo>
                      <a:pt x="8" y="16"/>
                    </a:moveTo>
                    <a:cubicBezTo>
                      <a:pt x="12" y="16"/>
                      <a:pt x="15" y="12"/>
                      <a:pt x="15" y="8"/>
                    </a:cubicBezTo>
                    <a:cubicBezTo>
                      <a:pt x="15" y="3"/>
                      <a:pt x="12" y="0"/>
                      <a:pt x="7" y="0"/>
                    </a:cubicBezTo>
                    <a:cubicBezTo>
                      <a:pt x="3" y="0"/>
                      <a:pt x="0" y="4"/>
                      <a:pt x="0" y="8"/>
                    </a:cubicBezTo>
                    <a:cubicBezTo>
                      <a:pt x="0" y="13"/>
                      <a:pt x="3" y="16"/>
                      <a:pt x="8" y="1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思源黑体 CN Light" panose="020B03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55" name="Freeform 27"/>
              <p:cNvSpPr/>
              <p:nvPr/>
            </p:nvSpPr>
            <p:spPr bwMode="auto">
              <a:xfrm rot="2700000">
                <a:off x="11340682" y="442179"/>
                <a:ext cx="63500" cy="68263"/>
              </a:xfrm>
              <a:custGeom>
                <a:avLst/>
                <a:gdLst>
                  <a:gd name="T0" fmla="*/ 8 w 15"/>
                  <a:gd name="T1" fmla="*/ 0 h 16"/>
                  <a:gd name="T2" fmla="*/ 0 w 15"/>
                  <a:gd name="T3" fmla="*/ 8 h 16"/>
                  <a:gd name="T4" fmla="*/ 7 w 15"/>
                  <a:gd name="T5" fmla="*/ 16 h 16"/>
                  <a:gd name="T6" fmla="*/ 15 w 15"/>
                  <a:gd name="T7" fmla="*/ 8 h 16"/>
                  <a:gd name="T8" fmla="*/ 8 w 15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6">
                    <a:moveTo>
                      <a:pt x="8" y="0"/>
                    </a:moveTo>
                    <a:cubicBezTo>
                      <a:pt x="3" y="0"/>
                      <a:pt x="0" y="3"/>
                      <a:pt x="0" y="8"/>
                    </a:cubicBezTo>
                    <a:cubicBezTo>
                      <a:pt x="0" y="12"/>
                      <a:pt x="3" y="16"/>
                      <a:pt x="7" y="16"/>
                    </a:cubicBezTo>
                    <a:cubicBezTo>
                      <a:pt x="12" y="16"/>
                      <a:pt x="15" y="13"/>
                      <a:pt x="15" y="8"/>
                    </a:cubicBezTo>
                    <a:cubicBezTo>
                      <a:pt x="15" y="4"/>
                      <a:pt x="12" y="0"/>
                      <a:pt x="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思源黑体 CN Light" panose="020B03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56" name="Freeform 28"/>
              <p:cNvSpPr/>
              <p:nvPr/>
            </p:nvSpPr>
            <p:spPr bwMode="auto">
              <a:xfrm rot="2700000">
                <a:off x="11573046" y="674543"/>
                <a:ext cx="63500" cy="68263"/>
              </a:xfrm>
              <a:custGeom>
                <a:avLst/>
                <a:gdLst>
                  <a:gd name="T0" fmla="*/ 7 w 15"/>
                  <a:gd name="T1" fmla="*/ 0 h 16"/>
                  <a:gd name="T2" fmla="*/ 0 w 15"/>
                  <a:gd name="T3" fmla="*/ 8 h 16"/>
                  <a:gd name="T4" fmla="*/ 7 w 15"/>
                  <a:gd name="T5" fmla="*/ 16 h 16"/>
                  <a:gd name="T6" fmla="*/ 15 w 15"/>
                  <a:gd name="T7" fmla="*/ 8 h 16"/>
                  <a:gd name="T8" fmla="*/ 7 w 15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6">
                    <a:moveTo>
                      <a:pt x="7" y="0"/>
                    </a:moveTo>
                    <a:cubicBezTo>
                      <a:pt x="3" y="0"/>
                      <a:pt x="0" y="3"/>
                      <a:pt x="0" y="8"/>
                    </a:cubicBezTo>
                    <a:cubicBezTo>
                      <a:pt x="0" y="12"/>
                      <a:pt x="3" y="16"/>
                      <a:pt x="7" y="16"/>
                    </a:cubicBezTo>
                    <a:cubicBezTo>
                      <a:pt x="12" y="16"/>
                      <a:pt x="15" y="12"/>
                      <a:pt x="15" y="8"/>
                    </a:cubicBezTo>
                    <a:cubicBezTo>
                      <a:pt x="15" y="4"/>
                      <a:pt x="12" y="0"/>
                      <a:pt x="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思源黑体 CN Light" panose="020B03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57" name="Freeform 29"/>
              <p:cNvSpPr/>
              <p:nvPr/>
            </p:nvSpPr>
            <p:spPr bwMode="auto">
              <a:xfrm rot="2700000">
                <a:off x="11805410" y="906907"/>
                <a:ext cx="63500" cy="68263"/>
              </a:xfrm>
              <a:custGeom>
                <a:avLst/>
                <a:gdLst>
                  <a:gd name="T0" fmla="*/ 7 w 15"/>
                  <a:gd name="T1" fmla="*/ 0 h 16"/>
                  <a:gd name="T2" fmla="*/ 0 w 15"/>
                  <a:gd name="T3" fmla="*/ 8 h 16"/>
                  <a:gd name="T4" fmla="*/ 7 w 15"/>
                  <a:gd name="T5" fmla="*/ 16 h 16"/>
                  <a:gd name="T6" fmla="*/ 15 w 15"/>
                  <a:gd name="T7" fmla="*/ 8 h 16"/>
                  <a:gd name="T8" fmla="*/ 7 w 15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6">
                    <a:moveTo>
                      <a:pt x="7" y="0"/>
                    </a:moveTo>
                    <a:cubicBezTo>
                      <a:pt x="3" y="0"/>
                      <a:pt x="0" y="4"/>
                      <a:pt x="0" y="8"/>
                    </a:cubicBezTo>
                    <a:cubicBezTo>
                      <a:pt x="0" y="12"/>
                      <a:pt x="3" y="16"/>
                      <a:pt x="7" y="16"/>
                    </a:cubicBezTo>
                    <a:cubicBezTo>
                      <a:pt x="12" y="16"/>
                      <a:pt x="15" y="12"/>
                      <a:pt x="15" y="8"/>
                    </a:cubicBezTo>
                    <a:cubicBezTo>
                      <a:pt x="15" y="3"/>
                      <a:pt x="12" y="0"/>
                      <a:pt x="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思源黑体 CN Light" panose="020B03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58" name="Oval 30"/>
              <p:cNvSpPr>
                <a:spLocks noChangeArrowheads="1"/>
              </p:cNvSpPr>
              <p:nvPr/>
            </p:nvSpPr>
            <p:spPr bwMode="auto">
              <a:xfrm rot="2700000">
                <a:off x="10873573" y="212196"/>
                <a:ext cx="68263" cy="635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思源黑体 CN Light" panose="020B03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59" name="Freeform 31"/>
              <p:cNvSpPr/>
              <p:nvPr/>
            </p:nvSpPr>
            <p:spPr bwMode="auto">
              <a:xfrm rot="2700000">
                <a:off x="11105937" y="444560"/>
                <a:ext cx="68263" cy="63500"/>
              </a:xfrm>
              <a:custGeom>
                <a:avLst/>
                <a:gdLst>
                  <a:gd name="T0" fmla="*/ 8 w 16"/>
                  <a:gd name="T1" fmla="*/ 15 h 15"/>
                  <a:gd name="T2" fmla="*/ 16 w 16"/>
                  <a:gd name="T3" fmla="*/ 7 h 15"/>
                  <a:gd name="T4" fmla="*/ 8 w 16"/>
                  <a:gd name="T5" fmla="*/ 0 h 15"/>
                  <a:gd name="T6" fmla="*/ 0 w 16"/>
                  <a:gd name="T7" fmla="*/ 7 h 15"/>
                  <a:gd name="T8" fmla="*/ 8 w 16"/>
                  <a:gd name="T9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5">
                    <a:moveTo>
                      <a:pt x="8" y="15"/>
                    </a:moveTo>
                    <a:cubicBezTo>
                      <a:pt x="12" y="15"/>
                      <a:pt x="16" y="12"/>
                      <a:pt x="16" y="7"/>
                    </a:cubicBezTo>
                    <a:cubicBezTo>
                      <a:pt x="16" y="3"/>
                      <a:pt x="13" y="0"/>
                      <a:pt x="8" y="0"/>
                    </a:cubicBezTo>
                    <a:cubicBezTo>
                      <a:pt x="4" y="0"/>
                      <a:pt x="0" y="3"/>
                      <a:pt x="0" y="7"/>
                    </a:cubicBezTo>
                    <a:cubicBezTo>
                      <a:pt x="0" y="12"/>
                      <a:pt x="4" y="15"/>
                      <a:pt x="8" y="1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思源黑体 CN Light" panose="020B03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60" name="Freeform 32"/>
              <p:cNvSpPr/>
              <p:nvPr/>
            </p:nvSpPr>
            <p:spPr bwMode="auto">
              <a:xfrm rot="2700000">
                <a:off x="11338301" y="676924"/>
                <a:ext cx="68263" cy="63500"/>
              </a:xfrm>
              <a:custGeom>
                <a:avLst/>
                <a:gdLst>
                  <a:gd name="T0" fmla="*/ 8 w 16"/>
                  <a:gd name="T1" fmla="*/ 0 h 15"/>
                  <a:gd name="T2" fmla="*/ 0 w 16"/>
                  <a:gd name="T3" fmla="*/ 7 h 15"/>
                  <a:gd name="T4" fmla="*/ 8 w 16"/>
                  <a:gd name="T5" fmla="*/ 15 h 15"/>
                  <a:gd name="T6" fmla="*/ 16 w 16"/>
                  <a:gd name="T7" fmla="*/ 8 h 15"/>
                  <a:gd name="T8" fmla="*/ 8 w 16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5">
                    <a:moveTo>
                      <a:pt x="8" y="0"/>
                    </a:moveTo>
                    <a:cubicBezTo>
                      <a:pt x="4" y="0"/>
                      <a:pt x="0" y="3"/>
                      <a:pt x="0" y="7"/>
                    </a:cubicBezTo>
                    <a:cubicBezTo>
                      <a:pt x="0" y="12"/>
                      <a:pt x="3" y="15"/>
                      <a:pt x="8" y="15"/>
                    </a:cubicBezTo>
                    <a:cubicBezTo>
                      <a:pt x="12" y="15"/>
                      <a:pt x="15" y="12"/>
                      <a:pt x="16" y="8"/>
                    </a:cubicBezTo>
                    <a:cubicBezTo>
                      <a:pt x="16" y="3"/>
                      <a:pt x="13" y="0"/>
                      <a:pt x="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思源黑体 CN Light" panose="020B03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61" name="Oval 33"/>
              <p:cNvSpPr>
                <a:spLocks noChangeArrowheads="1"/>
              </p:cNvSpPr>
              <p:nvPr/>
            </p:nvSpPr>
            <p:spPr bwMode="auto">
              <a:xfrm rot="2700000">
                <a:off x="11571363" y="907605"/>
                <a:ext cx="63500" cy="635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思源黑体 CN Light" panose="020B03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62" name="Oval 34"/>
              <p:cNvSpPr>
                <a:spLocks noChangeArrowheads="1"/>
              </p:cNvSpPr>
              <p:nvPr/>
            </p:nvSpPr>
            <p:spPr bwMode="auto">
              <a:xfrm rot="2700000">
                <a:off x="11803727" y="1139968"/>
                <a:ext cx="63500" cy="635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思源黑体 CN Light" panose="020B03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63" name="Oval 35"/>
              <p:cNvSpPr>
                <a:spLocks noChangeArrowheads="1"/>
              </p:cNvSpPr>
              <p:nvPr/>
            </p:nvSpPr>
            <p:spPr bwMode="auto">
              <a:xfrm rot="2700000">
                <a:off x="10643590" y="209814"/>
                <a:ext cx="63500" cy="682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思源黑体 CN Light" panose="020B03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64" name="Freeform 36"/>
              <p:cNvSpPr/>
              <p:nvPr/>
            </p:nvSpPr>
            <p:spPr bwMode="auto">
              <a:xfrm rot="2700000">
                <a:off x="10875954" y="442179"/>
                <a:ext cx="63500" cy="68263"/>
              </a:xfrm>
              <a:custGeom>
                <a:avLst/>
                <a:gdLst>
                  <a:gd name="T0" fmla="*/ 7 w 15"/>
                  <a:gd name="T1" fmla="*/ 16 h 16"/>
                  <a:gd name="T2" fmla="*/ 15 w 15"/>
                  <a:gd name="T3" fmla="*/ 8 h 16"/>
                  <a:gd name="T4" fmla="*/ 8 w 15"/>
                  <a:gd name="T5" fmla="*/ 0 h 16"/>
                  <a:gd name="T6" fmla="*/ 0 w 15"/>
                  <a:gd name="T7" fmla="*/ 8 h 16"/>
                  <a:gd name="T8" fmla="*/ 7 w 15"/>
                  <a:gd name="T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6">
                    <a:moveTo>
                      <a:pt x="7" y="16"/>
                    </a:moveTo>
                    <a:cubicBezTo>
                      <a:pt x="12" y="16"/>
                      <a:pt x="15" y="13"/>
                      <a:pt x="15" y="8"/>
                    </a:cubicBezTo>
                    <a:cubicBezTo>
                      <a:pt x="15" y="4"/>
                      <a:pt x="12" y="0"/>
                      <a:pt x="8" y="0"/>
                    </a:cubicBezTo>
                    <a:cubicBezTo>
                      <a:pt x="3" y="0"/>
                      <a:pt x="0" y="3"/>
                      <a:pt x="0" y="8"/>
                    </a:cubicBezTo>
                    <a:cubicBezTo>
                      <a:pt x="0" y="12"/>
                      <a:pt x="3" y="15"/>
                      <a:pt x="7" y="1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思源黑体 CN Light" panose="020B03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65" name="Freeform 37"/>
              <p:cNvSpPr/>
              <p:nvPr/>
            </p:nvSpPr>
            <p:spPr bwMode="auto">
              <a:xfrm rot="2700000">
                <a:off x="11108318" y="674543"/>
                <a:ext cx="63500" cy="68263"/>
              </a:xfrm>
              <a:custGeom>
                <a:avLst/>
                <a:gdLst>
                  <a:gd name="T0" fmla="*/ 8 w 15"/>
                  <a:gd name="T1" fmla="*/ 0 h 16"/>
                  <a:gd name="T2" fmla="*/ 0 w 15"/>
                  <a:gd name="T3" fmla="*/ 8 h 16"/>
                  <a:gd name="T4" fmla="*/ 7 w 15"/>
                  <a:gd name="T5" fmla="*/ 16 h 16"/>
                  <a:gd name="T6" fmla="*/ 15 w 15"/>
                  <a:gd name="T7" fmla="*/ 8 h 16"/>
                  <a:gd name="T8" fmla="*/ 8 w 15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6">
                    <a:moveTo>
                      <a:pt x="8" y="0"/>
                    </a:moveTo>
                    <a:cubicBezTo>
                      <a:pt x="3" y="0"/>
                      <a:pt x="0" y="3"/>
                      <a:pt x="0" y="8"/>
                    </a:cubicBezTo>
                    <a:cubicBezTo>
                      <a:pt x="0" y="12"/>
                      <a:pt x="3" y="16"/>
                      <a:pt x="7" y="16"/>
                    </a:cubicBezTo>
                    <a:cubicBezTo>
                      <a:pt x="12" y="16"/>
                      <a:pt x="15" y="12"/>
                      <a:pt x="15" y="8"/>
                    </a:cubicBezTo>
                    <a:cubicBezTo>
                      <a:pt x="15" y="3"/>
                      <a:pt x="12" y="0"/>
                      <a:pt x="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思源黑体 CN Light" panose="020B03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66" name="Freeform 24"/>
              <p:cNvSpPr/>
              <p:nvPr/>
            </p:nvSpPr>
            <p:spPr bwMode="auto">
              <a:xfrm rot="2700000">
                <a:off x="11794389" y="444560"/>
                <a:ext cx="68263" cy="63500"/>
              </a:xfrm>
              <a:custGeom>
                <a:avLst/>
                <a:gdLst>
                  <a:gd name="T0" fmla="*/ 16 w 16"/>
                  <a:gd name="T1" fmla="*/ 8 h 15"/>
                  <a:gd name="T2" fmla="*/ 8 w 16"/>
                  <a:gd name="T3" fmla="*/ 0 h 15"/>
                  <a:gd name="T4" fmla="*/ 0 w 16"/>
                  <a:gd name="T5" fmla="*/ 7 h 15"/>
                  <a:gd name="T6" fmla="*/ 7 w 16"/>
                  <a:gd name="T7" fmla="*/ 15 h 15"/>
                  <a:gd name="T8" fmla="*/ 16 w 16"/>
                  <a:gd name="T9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5">
                    <a:moveTo>
                      <a:pt x="16" y="8"/>
                    </a:moveTo>
                    <a:cubicBezTo>
                      <a:pt x="16" y="4"/>
                      <a:pt x="13" y="0"/>
                      <a:pt x="8" y="0"/>
                    </a:cubicBezTo>
                    <a:cubicBezTo>
                      <a:pt x="4" y="0"/>
                      <a:pt x="0" y="3"/>
                      <a:pt x="0" y="7"/>
                    </a:cubicBezTo>
                    <a:cubicBezTo>
                      <a:pt x="0" y="11"/>
                      <a:pt x="3" y="15"/>
                      <a:pt x="7" y="15"/>
                    </a:cubicBezTo>
                    <a:cubicBezTo>
                      <a:pt x="12" y="15"/>
                      <a:pt x="15" y="12"/>
                      <a:pt x="16" y="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思源黑体 CN Light" panose="020B03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67" name="Freeform 24"/>
              <p:cNvSpPr/>
              <p:nvPr/>
            </p:nvSpPr>
            <p:spPr bwMode="auto">
              <a:xfrm rot="2700000">
                <a:off x="11794390" y="213017"/>
                <a:ext cx="68263" cy="63500"/>
              </a:xfrm>
              <a:custGeom>
                <a:avLst/>
                <a:gdLst>
                  <a:gd name="T0" fmla="*/ 16 w 16"/>
                  <a:gd name="T1" fmla="*/ 8 h 15"/>
                  <a:gd name="T2" fmla="*/ 8 w 16"/>
                  <a:gd name="T3" fmla="*/ 0 h 15"/>
                  <a:gd name="T4" fmla="*/ 0 w 16"/>
                  <a:gd name="T5" fmla="*/ 7 h 15"/>
                  <a:gd name="T6" fmla="*/ 7 w 16"/>
                  <a:gd name="T7" fmla="*/ 15 h 15"/>
                  <a:gd name="T8" fmla="*/ 16 w 16"/>
                  <a:gd name="T9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5">
                    <a:moveTo>
                      <a:pt x="16" y="8"/>
                    </a:moveTo>
                    <a:cubicBezTo>
                      <a:pt x="16" y="4"/>
                      <a:pt x="13" y="0"/>
                      <a:pt x="8" y="0"/>
                    </a:cubicBezTo>
                    <a:cubicBezTo>
                      <a:pt x="4" y="0"/>
                      <a:pt x="0" y="3"/>
                      <a:pt x="0" y="7"/>
                    </a:cubicBezTo>
                    <a:cubicBezTo>
                      <a:pt x="0" y="11"/>
                      <a:pt x="3" y="15"/>
                      <a:pt x="7" y="15"/>
                    </a:cubicBezTo>
                    <a:cubicBezTo>
                      <a:pt x="12" y="15"/>
                      <a:pt x="15" y="12"/>
                      <a:pt x="16" y="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思源黑体 CN Light" panose="020B03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68" name="Freeform 24"/>
              <p:cNvSpPr/>
              <p:nvPr/>
            </p:nvSpPr>
            <p:spPr bwMode="auto">
              <a:xfrm rot="2700000">
                <a:off x="11570666" y="213017"/>
                <a:ext cx="68263" cy="63500"/>
              </a:xfrm>
              <a:custGeom>
                <a:avLst/>
                <a:gdLst>
                  <a:gd name="T0" fmla="*/ 16 w 16"/>
                  <a:gd name="T1" fmla="*/ 8 h 15"/>
                  <a:gd name="T2" fmla="*/ 8 w 16"/>
                  <a:gd name="T3" fmla="*/ 0 h 15"/>
                  <a:gd name="T4" fmla="*/ 0 w 16"/>
                  <a:gd name="T5" fmla="*/ 7 h 15"/>
                  <a:gd name="T6" fmla="*/ 7 w 16"/>
                  <a:gd name="T7" fmla="*/ 15 h 15"/>
                  <a:gd name="T8" fmla="*/ 16 w 16"/>
                  <a:gd name="T9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5">
                    <a:moveTo>
                      <a:pt x="16" y="8"/>
                    </a:moveTo>
                    <a:cubicBezTo>
                      <a:pt x="16" y="4"/>
                      <a:pt x="13" y="0"/>
                      <a:pt x="8" y="0"/>
                    </a:cubicBezTo>
                    <a:cubicBezTo>
                      <a:pt x="4" y="0"/>
                      <a:pt x="0" y="3"/>
                      <a:pt x="0" y="7"/>
                    </a:cubicBezTo>
                    <a:cubicBezTo>
                      <a:pt x="0" y="11"/>
                      <a:pt x="3" y="15"/>
                      <a:pt x="7" y="15"/>
                    </a:cubicBezTo>
                    <a:cubicBezTo>
                      <a:pt x="12" y="15"/>
                      <a:pt x="15" y="12"/>
                      <a:pt x="16" y="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思源黑体 CN Light" panose="020B0300000000000000" pitchFamily="34" charset="-122"/>
                  <a:ea typeface="思源黑体 CN Bold" panose="020B0800000000000000" pitchFamily="34" charset="-122"/>
                </a:endParaRPr>
              </a:p>
            </p:txBody>
          </p:sp>
        </p:grpSp>
      </p:grpSp>
      <p:grpSp>
        <p:nvGrpSpPr>
          <p:cNvPr id="12" name="组合 11"/>
          <p:cNvGrpSpPr/>
          <p:nvPr/>
        </p:nvGrpSpPr>
        <p:grpSpPr>
          <a:xfrm flipH="1">
            <a:off x="5190366" y="5482044"/>
            <a:ext cx="1131420" cy="1131420"/>
            <a:chOff x="8856663" y="1851026"/>
            <a:chExt cx="1514475" cy="1514475"/>
          </a:xfrm>
          <a:solidFill>
            <a:schemeClr val="bg1"/>
          </a:solidFill>
        </p:grpSpPr>
        <p:sp>
          <p:nvSpPr>
            <p:cNvPr id="13" name="Freeform 41"/>
            <p:cNvSpPr/>
            <p:nvPr/>
          </p:nvSpPr>
          <p:spPr bwMode="auto">
            <a:xfrm>
              <a:off x="8953500" y="1949451"/>
              <a:ext cx="282575" cy="285750"/>
            </a:xfrm>
            <a:custGeom>
              <a:avLst/>
              <a:gdLst>
                <a:gd name="T0" fmla="*/ 0 w 66"/>
                <a:gd name="T1" fmla="*/ 67 h 67"/>
                <a:gd name="T2" fmla="*/ 66 w 66"/>
                <a:gd name="T3" fmla="*/ 0 h 67"/>
                <a:gd name="T4" fmla="*/ 34 w 66"/>
                <a:gd name="T5" fmla="*/ 24 h 67"/>
                <a:gd name="T6" fmla="*/ 24 w 66"/>
                <a:gd name="T7" fmla="*/ 34 h 67"/>
                <a:gd name="T8" fmla="*/ 0 w 66"/>
                <a:gd name="T9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67">
                  <a:moveTo>
                    <a:pt x="0" y="67"/>
                  </a:moveTo>
                  <a:cubicBezTo>
                    <a:pt x="66" y="0"/>
                    <a:pt x="66" y="0"/>
                    <a:pt x="66" y="0"/>
                  </a:cubicBezTo>
                  <a:cubicBezTo>
                    <a:pt x="55" y="7"/>
                    <a:pt x="44" y="15"/>
                    <a:pt x="34" y="24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15" y="44"/>
                    <a:pt x="7" y="55"/>
                    <a:pt x="0" y="6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思源黑体 CN Light" panose="020B03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4" name="Freeform 42"/>
            <p:cNvSpPr/>
            <p:nvPr/>
          </p:nvSpPr>
          <p:spPr bwMode="auto">
            <a:xfrm>
              <a:off x="8869363" y="1868488"/>
              <a:ext cx="593725" cy="588963"/>
            </a:xfrm>
            <a:custGeom>
              <a:avLst/>
              <a:gdLst>
                <a:gd name="T0" fmla="*/ 0 w 139"/>
                <a:gd name="T1" fmla="*/ 138 h 138"/>
                <a:gd name="T2" fmla="*/ 139 w 139"/>
                <a:gd name="T3" fmla="*/ 0 h 138"/>
                <a:gd name="T4" fmla="*/ 128 w 139"/>
                <a:gd name="T5" fmla="*/ 2 h 138"/>
                <a:gd name="T6" fmla="*/ 3 w 139"/>
                <a:gd name="T7" fmla="*/ 127 h 138"/>
                <a:gd name="T8" fmla="*/ 0 w 139"/>
                <a:gd name="T9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138">
                  <a:moveTo>
                    <a:pt x="0" y="138"/>
                  </a:moveTo>
                  <a:cubicBezTo>
                    <a:pt x="139" y="0"/>
                    <a:pt x="139" y="0"/>
                    <a:pt x="139" y="0"/>
                  </a:cubicBezTo>
                  <a:cubicBezTo>
                    <a:pt x="135" y="0"/>
                    <a:pt x="131" y="1"/>
                    <a:pt x="128" y="2"/>
                  </a:cubicBezTo>
                  <a:cubicBezTo>
                    <a:pt x="3" y="127"/>
                    <a:pt x="3" y="127"/>
                    <a:pt x="3" y="127"/>
                  </a:cubicBezTo>
                  <a:cubicBezTo>
                    <a:pt x="2" y="131"/>
                    <a:pt x="1" y="135"/>
                    <a:pt x="0" y="13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思源黑体 CN Light" panose="020B03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5" name="Freeform 43"/>
            <p:cNvSpPr/>
            <p:nvPr/>
          </p:nvSpPr>
          <p:spPr bwMode="auto">
            <a:xfrm>
              <a:off x="8856663" y="1851026"/>
              <a:ext cx="758825" cy="763588"/>
            </a:xfrm>
            <a:custGeom>
              <a:avLst/>
              <a:gdLst>
                <a:gd name="T0" fmla="*/ 0 w 178"/>
                <a:gd name="T1" fmla="*/ 178 h 179"/>
                <a:gd name="T2" fmla="*/ 0 w 178"/>
                <a:gd name="T3" fmla="*/ 179 h 179"/>
                <a:gd name="T4" fmla="*/ 178 w 178"/>
                <a:gd name="T5" fmla="*/ 0 h 179"/>
                <a:gd name="T6" fmla="*/ 177 w 178"/>
                <a:gd name="T7" fmla="*/ 0 h 179"/>
                <a:gd name="T8" fmla="*/ 170 w 178"/>
                <a:gd name="T9" fmla="*/ 0 h 179"/>
                <a:gd name="T10" fmla="*/ 0 w 178"/>
                <a:gd name="T11" fmla="*/ 170 h 179"/>
                <a:gd name="T12" fmla="*/ 0 w 178"/>
                <a:gd name="T13" fmla="*/ 178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8" h="179">
                  <a:moveTo>
                    <a:pt x="0" y="178"/>
                  </a:moveTo>
                  <a:cubicBezTo>
                    <a:pt x="0" y="178"/>
                    <a:pt x="0" y="178"/>
                    <a:pt x="0" y="179"/>
                  </a:cubicBezTo>
                  <a:cubicBezTo>
                    <a:pt x="178" y="0"/>
                    <a:pt x="178" y="0"/>
                    <a:pt x="178" y="0"/>
                  </a:cubicBezTo>
                  <a:cubicBezTo>
                    <a:pt x="178" y="0"/>
                    <a:pt x="178" y="0"/>
                    <a:pt x="177" y="0"/>
                  </a:cubicBezTo>
                  <a:cubicBezTo>
                    <a:pt x="175" y="0"/>
                    <a:pt x="172" y="0"/>
                    <a:pt x="170" y="0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0" y="172"/>
                    <a:pt x="0" y="175"/>
                    <a:pt x="0" y="17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思源黑体 CN Light" panose="020B03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6" name="Freeform 44"/>
            <p:cNvSpPr/>
            <p:nvPr/>
          </p:nvSpPr>
          <p:spPr bwMode="auto">
            <a:xfrm>
              <a:off x="8864600" y="1858963"/>
              <a:ext cx="884238" cy="884238"/>
            </a:xfrm>
            <a:custGeom>
              <a:avLst/>
              <a:gdLst>
                <a:gd name="T0" fmla="*/ 1 w 207"/>
                <a:gd name="T1" fmla="*/ 207 h 207"/>
                <a:gd name="T2" fmla="*/ 207 w 207"/>
                <a:gd name="T3" fmla="*/ 1 h 207"/>
                <a:gd name="T4" fmla="*/ 199 w 207"/>
                <a:gd name="T5" fmla="*/ 0 h 207"/>
                <a:gd name="T6" fmla="*/ 0 w 207"/>
                <a:gd name="T7" fmla="*/ 199 h 207"/>
                <a:gd name="T8" fmla="*/ 1 w 207"/>
                <a:gd name="T9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7">
                  <a:moveTo>
                    <a:pt x="1" y="207"/>
                  </a:moveTo>
                  <a:cubicBezTo>
                    <a:pt x="207" y="1"/>
                    <a:pt x="207" y="1"/>
                    <a:pt x="207" y="1"/>
                  </a:cubicBezTo>
                  <a:cubicBezTo>
                    <a:pt x="204" y="1"/>
                    <a:pt x="202" y="0"/>
                    <a:pt x="199" y="0"/>
                  </a:cubicBezTo>
                  <a:cubicBezTo>
                    <a:pt x="0" y="199"/>
                    <a:pt x="0" y="199"/>
                    <a:pt x="0" y="199"/>
                  </a:cubicBezTo>
                  <a:cubicBezTo>
                    <a:pt x="0" y="202"/>
                    <a:pt x="0" y="204"/>
                    <a:pt x="1" y="20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思源黑体 CN Light" panose="020B03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7" name="Freeform 45"/>
            <p:cNvSpPr/>
            <p:nvPr/>
          </p:nvSpPr>
          <p:spPr bwMode="auto">
            <a:xfrm>
              <a:off x="8885238" y="1884363"/>
              <a:ext cx="974725" cy="969963"/>
            </a:xfrm>
            <a:custGeom>
              <a:avLst/>
              <a:gdLst>
                <a:gd name="T0" fmla="*/ 2 w 228"/>
                <a:gd name="T1" fmla="*/ 227 h 227"/>
                <a:gd name="T2" fmla="*/ 228 w 228"/>
                <a:gd name="T3" fmla="*/ 2 h 227"/>
                <a:gd name="T4" fmla="*/ 221 w 228"/>
                <a:gd name="T5" fmla="*/ 0 h 227"/>
                <a:gd name="T6" fmla="*/ 0 w 228"/>
                <a:gd name="T7" fmla="*/ 220 h 227"/>
                <a:gd name="T8" fmla="*/ 2 w 228"/>
                <a:gd name="T9" fmla="*/ 227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8" h="227">
                  <a:moveTo>
                    <a:pt x="2" y="227"/>
                  </a:moveTo>
                  <a:cubicBezTo>
                    <a:pt x="228" y="2"/>
                    <a:pt x="228" y="2"/>
                    <a:pt x="228" y="2"/>
                  </a:cubicBezTo>
                  <a:cubicBezTo>
                    <a:pt x="226" y="1"/>
                    <a:pt x="223" y="0"/>
                    <a:pt x="221" y="0"/>
                  </a:cubicBezTo>
                  <a:cubicBezTo>
                    <a:pt x="0" y="220"/>
                    <a:pt x="0" y="220"/>
                    <a:pt x="0" y="220"/>
                  </a:cubicBezTo>
                  <a:cubicBezTo>
                    <a:pt x="1" y="223"/>
                    <a:pt x="2" y="225"/>
                    <a:pt x="2" y="2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思源黑体 CN Light" panose="020B03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8" name="Freeform 46"/>
            <p:cNvSpPr/>
            <p:nvPr/>
          </p:nvSpPr>
          <p:spPr bwMode="auto">
            <a:xfrm>
              <a:off x="8924925" y="1922463"/>
              <a:ext cx="1033463" cy="1028700"/>
            </a:xfrm>
            <a:custGeom>
              <a:avLst/>
              <a:gdLst>
                <a:gd name="T0" fmla="*/ 3 w 242"/>
                <a:gd name="T1" fmla="*/ 241 h 241"/>
                <a:gd name="T2" fmla="*/ 242 w 242"/>
                <a:gd name="T3" fmla="*/ 2 h 241"/>
                <a:gd name="T4" fmla="*/ 236 w 242"/>
                <a:gd name="T5" fmla="*/ 0 h 241"/>
                <a:gd name="T6" fmla="*/ 0 w 242"/>
                <a:gd name="T7" fmla="*/ 235 h 241"/>
                <a:gd name="T8" fmla="*/ 3 w 242"/>
                <a:gd name="T9" fmla="*/ 24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2" h="241">
                  <a:moveTo>
                    <a:pt x="3" y="241"/>
                  </a:moveTo>
                  <a:cubicBezTo>
                    <a:pt x="242" y="2"/>
                    <a:pt x="242" y="2"/>
                    <a:pt x="242" y="2"/>
                  </a:cubicBezTo>
                  <a:cubicBezTo>
                    <a:pt x="240" y="1"/>
                    <a:pt x="238" y="1"/>
                    <a:pt x="236" y="0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1" y="237"/>
                    <a:pt x="2" y="239"/>
                    <a:pt x="3" y="24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思源黑体 CN Light" panose="020B03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9" name="Freeform 47"/>
            <p:cNvSpPr/>
            <p:nvPr/>
          </p:nvSpPr>
          <p:spPr bwMode="auto">
            <a:xfrm>
              <a:off x="8975725" y="1970088"/>
              <a:ext cx="1066800" cy="1071563"/>
            </a:xfrm>
            <a:custGeom>
              <a:avLst/>
              <a:gdLst>
                <a:gd name="T0" fmla="*/ 4 w 250"/>
                <a:gd name="T1" fmla="*/ 251 h 251"/>
                <a:gd name="T2" fmla="*/ 250 w 250"/>
                <a:gd name="T3" fmla="*/ 4 h 251"/>
                <a:gd name="T4" fmla="*/ 245 w 250"/>
                <a:gd name="T5" fmla="*/ 0 h 251"/>
                <a:gd name="T6" fmla="*/ 0 w 250"/>
                <a:gd name="T7" fmla="*/ 245 h 251"/>
                <a:gd name="T8" fmla="*/ 4 w 250"/>
                <a:gd name="T9" fmla="*/ 251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" h="251">
                  <a:moveTo>
                    <a:pt x="4" y="251"/>
                  </a:moveTo>
                  <a:cubicBezTo>
                    <a:pt x="250" y="4"/>
                    <a:pt x="250" y="4"/>
                    <a:pt x="250" y="4"/>
                  </a:cubicBezTo>
                  <a:cubicBezTo>
                    <a:pt x="249" y="3"/>
                    <a:pt x="247" y="1"/>
                    <a:pt x="245" y="0"/>
                  </a:cubicBezTo>
                  <a:cubicBezTo>
                    <a:pt x="0" y="245"/>
                    <a:pt x="0" y="245"/>
                    <a:pt x="0" y="245"/>
                  </a:cubicBezTo>
                  <a:cubicBezTo>
                    <a:pt x="1" y="247"/>
                    <a:pt x="2" y="249"/>
                    <a:pt x="4" y="25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思源黑体 CN Light" panose="020B03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0" name="Freeform 48"/>
            <p:cNvSpPr/>
            <p:nvPr/>
          </p:nvSpPr>
          <p:spPr bwMode="auto">
            <a:xfrm>
              <a:off x="9036050" y="2030413"/>
              <a:ext cx="1087438" cy="1087438"/>
            </a:xfrm>
            <a:custGeom>
              <a:avLst/>
              <a:gdLst>
                <a:gd name="T0" fmla="*/ 4 w 255"/>
                <a:gd name="T1" fmla="*/ 255 h 255"/>
                <a:gd name="T2" fmla="*/ 255 w 255"/>
                <a:gd name="T3" fmla="*/ 4 h 255"/>
                <a:gd name="T4" fmla="*/ 250 w 255"/>
                <a:gd name="T5" fmla="*/ 0 h 255"/>
                <a:gd name="T6" fmla="*/ 0 w 255"/>
                <a:gd name="T7" fmla="*/ 250 h 255"/>
                <a:gd name="T8" fmla="*/ 4 w 255"/>
                <a:gd name="T9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255">
                  <a:moveTo>
                    <a:pt x="4" y="255"/>
                  </a:moveTo>
                  <a:cubicBezTo>
                    <a:pt x="255" y="4"/>
                    <a:pt x="255" y="4"/>
                    <a:pt x="255" y="4"/>
                  </a:cubicBezTo>
                  <a:cubicBezTo>
                    <a:pt x="253" y="3"/>
                    <a:pt x="252" y="2"/>
                    <a:pt x="250" y="0"/>
                  </a:cubicBezTo>
                  <a:cubicBezTo>
                    <a:pt x="0" y="250"/>
                    <a:pt x="0" y="250"/>
                    <a:pt x="0" y="250"/>
                  </a:cubicBezTo>
                  <a:cubicBezTo>
                    <a:pt x="1" y="252"/>
                    <a:pt x="3" y="253"/>
                    <a:pt x="4" y="25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思源黑体 CN Light" panose="020B03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1" name="Freeform 49"/>
            <p:cNvSpPr/>
            <p:nvPr/>
          </p:nvSpPr>
          <p:spPr bwMode="auto">
            <a:xfrm>
              <a:off x="9104313" y="2098676"/>
              <a:ext cx="1087438" cy="1087438"/>
            </a:xfrm>
            <a:custGeom>
              <a:avLst/>
              <a:gdLst>
                <a:gd name="T0" fmla="*/ 5 w 255"/>
                <a:gd name="T1" fmla="*/ 255 h 255"/>
                <a:gd name="T2" fmla="*/ 255 w 255"/>
                <a:gd name="T3" fmla="*/ 5 h 255"/>
                <a:gd name="T4" fmla="*/ 251 w 255"/>
                <a:gd name="T5" fmla="*/ 0 h 255"/>
                <a:gd name="T6" fmla="*/ 0 w 255"/>
                <a:gd name="T7" fmla="*/ 251 h 255"/>
                <a:gd name="T8" fmla="*/ 5 w 255"/>
                <a:gd name="T9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255">
                  <a:moveTo>
                    <a:pt x="5" y="255"/>
                  </a:moveTo>
                  <a:cubicBezTo>
                    <a:pt x="255" y="5"/>
                    <a:pt x="255" y="5"/>
                    <a:pt x="255" y="5"/>
                  </a:cubicBezTo>
                  <a:cubicBezTo>
                    <a:pt x="253" y="4"/>
                    <a:pt x="252" y="2"/>
                    <a:pt x="251" y="0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2" y="252"/>
                    <a:pt x="3" y="254"/>
                    <a:pt x="5" y="25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思源黑体 CN Light" panose="020B03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2" name="Freeform 50"/>
            <p:cNvSpPr/>
            <p:nvPr/>
          </p:nvSpPr>
          <p:spPr bwMode="auto">
            <a:xfrm>
              <a:off x="9185275" y="2179638"/>
              <a:ext cx="1066800" cy="1066800"/>
            </a:xfrm>
            <a:custGeom>
              <a:avLst/>
              <a:gdLst>
                <a:gd name="T0" fmla="*/ 5 w 250"/>
                <a:gd name="T1" fmla="*/ 250 h 250"/>
                <a:gd name="T2" fmla="*/ 250 w 250"/>
                <a:gd name="T3" fmla="*/ 5 h 250"/>
                <a:gd name="T4" fmla="*/ 246 w 250"/>
                <a:gd name="T5" fmla="*/ 0 h 250"/>
                <a:gd name="T6" fmla="*/ 0 w 250"/>
                <a:gd name="T7" fmla="*/ 247 h 250"/>
                <a:gd name="T8" fmla="*/ 5 w 250"/>
                <a:gd name="T9" fmla="*/ 25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" h="250">
                  <a:moveTo>
                    <a:pt x="5" y="250"/>
                  </a:moveTo>
                  <a:cubicBezTo>
                    <a:pt x="250" y="5"/>
                    <a:pt x="250" y="5"/>
                    <a:pt x="250" y="5"/>
                  </a:cubicBezTo>
                  <a:cubicBezTo>
                    <a:pt x="249" y="3"/>
                    <a:pt x="247" y="2"/>
                    <a:pt x="246" y="0"/>
                  </a:cubicBezTo>
                  <a:cubicBezTo>
                    <a:pt x="0" y="247"/>
                    <a:pt x="0" y="247"/>
                    <a:pt x="0" y="247"/>
                  </a:cubicBezTo>
                  <a:cubicBezTo>
                    <a:pt x="1" y="248"/>
                    <a:pt x="3" y="249"/>
                    <a:pt x="5" y="25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思源黑体 CN Light" panose="020B03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3" name="Freeform 51"/>
            <p:cNvSpPr/>
            <p:nvPr/>
          </p:nvSpPr>
          <p:spPr bwMode="auto">
            <a:xfrm>
              <a:off x="9269413" y="2265363"/>
              <a:ext cx="1030288" cy="1031875"/>
            </a:xfrm>
            <a:custGeom>
              <a:avLst/>
              <a:gdLst>
                <a:gd name="T0" fmla="*/ 6 w 241"/>
                <a:gd name="T1" fmla="*/ 242 h 242"/>
                <a:gd name="T2" fmla="*/ 241 w 241"/>
                <a:gd name="T3" fmla="*/ 6 h 242"/>
                <a:gd name="T4" fmla="*/ 239 w 241"/>
                <a:gd name="T5" fmla="*/ 0 h 242"/>
                <a:gd name="T6" fmla="*/ 0 w 241"/>
                <a:gd name="T7" fmla="*/ 239 h 242"/>
                <a:gd name="T8" fmla="*/ 6 w 241"/>
                <a:gd name="T9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1" h="242">
                  <a:moveTo>
                    <a:pt x="6" y="242"/>
                  </a:moveTo>
                  <a:cubicBezTo>
                    <a:pt x="241" y="6"/>
                    <a:pt x="241" y="6"/>
                    <a:pt x="241" y="6"/>
                  </a:cubicBezTo>
                  <a:cubicBezTo>
                    <a:pt x="241" y="4"/>
                    <a:pt x="240" y="2"/>
                    <a:pt x="239" y="0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2" y="240"/>
                    <a:pt x="4" y="241"/>
                    <a:pt x="6" y="24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思源黑体 CN Light" panose="020B03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4" name="Freeform 52"/>
            <p:cNvSpPr/>
            <p:nvPr/>
          </p:nvSpPr>
          <p:spPr bwMode="auto">
            <a:xfrm>
              <a:off x="9367838" y="2366963"/>
              <a:ext cx="969963" cy="968375"/>
            </a:xfrm>
            <a:custGeom>
              <a:avLst/>
              <a:gdLst>
                <a:gd name="T0" fmla="*/ 7 w 227"/>
                <a:gd name="T1" fmla="*/ 227 h 227"/>
                <a:gd name="T2" fmla="*/ 227 w 227"/>
                <a:gd name="T3" fmla="*/ 6 h 227"/>
                <a:gd name="T4" fmla="*/ 225 w 227"/>
                <a:gd name="T5" fmla="*/ 0 h 227"/>
                <a:gd name="T6" fmla="*/ 0 w 227"/>
                <a:gd name="T7" fmla="*/ 225 h 227"/>
                <a:gd name="T8" fmla="*/ 7 w 227"/>
                <a:gd name="T9" fmla="*/ 227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27">
                  <a:moveTo>
                    <a:pt x="7" y="227"/>
                  </a:moveTo>
                  <a:cubicBezTo>
                    <a:pt x="227" y="6"/>
                    <a:pt x="227" y="6"/>
                    <a:pt x="227" y="6"/>
                  </a:cubicBezTo>
                  <a:cubicBezTo>
                    <a:pt x="227" y="4"/>
                    <a:pt x="226" y="2"/>
                    <a:pt x="225" y="0"/>
                  </a:cubicBezTo>
                  <a:cubicBezTo>
                    <a:pt x="0" y="225"/>
                    <a:pt x="0" y="225"/>
                    <a:pt x="0" y="225"/>
                  </a:cubicBezTo>
                  <a:cubicBezTo>
                    <a:pt x="2" y="225"/>
                    <a:pt x="5" y="226"/>
                    <a:pt x="7" y="2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思源黑体 CN Light" panose="020B03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5" name="Freeform 53"/>
            <p:cNvSpPr/>
            <p:nvPr/>
          </p:nvSpPr>
          <p:spPr bwMode="auto">
            <a:xfrm>
              <a:off x="9478963" y="2478088"/>
              <a:ext cx="884238" cy="879475"/>
            </a:xfrm>
            <a:custGeom>
              <a:avLst/>
              <a:gdLst>
                <a:gd name="T0" fmla="*/ 8 w 207"/>
                <a:gd name="T1" fmla="*/ 206 h 206"/>
                <a:gd name="T2" fmla="*/ 207 w 207"/>
                <a:gd name="T3" fmla="*/ 7 h 206"/>
                <a:gd name="T4" fmla="*/ 206 w 207"/>
                <a:gd name="T5" fmla="*/ 0 h 206"/>
                <a:gd name="T6" fmla="*/ 0 w 207"/>
                <a:gd name="T7" fmla="*/ 205 h 206"/>
                <a:gd name="T8" fmla="*/ 8 w 207"/>
                <a:gd name="T9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6">
                  <a:moveTo>
                    <a:pt x="8" y="206"/>
                  </a:moveTo>
                  <a:cubicBezTo>
                    <a:pt x="207" y="7"/>
                    <a:pt x="207" y="7"/>
                    <a:pt x="207" y="7"/>
                  </a:cubicBezTo>
                  <a:cubicBezTo>
                    <a:pt x="207" y="5"/>
                    <a:pt x="206" y="2"/>
                    <a:pt x="206" y="0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3" y="206"/>
                    <a:pt x="5" y="206"/>
                    <a:pt x="8" y="20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思源黑体 CN Light" panose="020B03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6" name="Freeform 54"/>
            <p:cNvSpPr/>
            <p:nvPr/>
          </p:nvSpPr>
          <p:spPr bwMode="auto">
            <a:xfrm>
              <a:off x="9612313" y="2606676"/>
              <a:ext cx="758825" cy="758825"/>
            </a:xfrm>
            <a:custGeom>
              <a:avLst/>
              <a:gdLst>
                <a:gd name="T0" fmla="*/ 0 w 178"/>
                <a:gd name="T1" fmla="*/ 178 h 178"/>
                <a:gd name="T2" fmla="*/ 9 w 178"/>
                <a:gd name="T3" fmla="*/ 178 h 178"/>
                <a:gd name="T4" fmla="*/ 178 w 178"/>
                <a:gd name="T5" fmla="*/ 9 h 178"/>
                <a:gd name="T6" fmla="*/ 178 w 178"/>
                <a:gd name="T7" fmla="*/ 1 h 178"/>
                <a:gd name="T8" fmla="*/ 178 w 178"/>
                <a:gd name="T9" fmla="*/ 0 h 178"/>
                <a:gd name="T10" fmla="*/ 0 w 178"/>
                <a:gd name="T11" fmla="*/ 178 h 178"/>
                <a:gd name="T12" fmla="*/ 0 w 178"/>
                <a:gd name="T13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8" h="178">
                  <a:moveTo>
                    <a:pt x="0" y="178"/>
                  </a:moveTo>
                  <a:cubicBezTo>
                    <a:pt x="3" y="178"/>
                    <a:pt x="6" y="178"/>
                    <a:pt x="9" y="178"/>
                  </a:cubicBezTo>
                  <a:cubicBezTo>
                    <a:pt x="178" y="9"/>
                    <a:pt x="178" y="9"/>
                    <a:pt x="178" y="9"/>
                  </a:cubicBezTo>
                  <a:cubicBezTo>
                    <a:pt x="178" y="6"/>
                    <a:pt x="178" y="3"/>
                    <a:pt x="178" y="1"/>
                  </a:cubicBezTo>
                  <a:cubicBezTo>
                    <a:pt x="178" y="0"/>
                    <a:pt x="178" y="0"/>
                    <a:pt x="178" y="0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0" y="178"/>
                    <a:pt x="0" y="178"/>
                    <a:pt x="0" y="17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思源黑体 CN Light" panose="020B03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7" name="Freeform 55"/>
            <p:cNvSpPr/>
            <p:nvPr/>
          </p:nvSpPr>
          <p:spPr bwMode="auto">
            <a:xfrm>
              <a:off x="9764713" y="2759076"/>
              <a:ext cx="590550" cy="590550"/>
            </a:xfrm>
            <a:custGeom>
              <a:avLst/>
              <a:gdLst>
                <a:gd name="T0" fmla="*/ 12 w 138"/>
                <a:gd name="T1" fmla="*/ 136 h 138"/>
                <a:gd name="T2" fmla="*/ 135 w 138"/>
                <a:gd name="T3" fmla="*/ 12 h 138"/>
                <a:gd name="T4" fmla="*/ 138 w 138"/>
                <a:gd name="T5" fmla="*/ 0 h 138"/>
                <a:gd name="T6" fmla="*/ 0 w 138"/>
                <a:gd name="T7" fmla="*/ 138 h 138"/>
                <a:gd name="T8" fmla="*/ 12 w 138"/>
                <a:gd name="T9" fmla="*/ 136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38">
                  <a:moveTo>
                    <a:pt x="12" y="136"/>
                  </a:moveTo>
                  <a:cubicBezTo>
                    <a:pt x="135" y="12"/>
                    <a:pt x="135" y="12"/>
                    <a:pt x="135" y="12"/>
                  </a:cubicBezTo>
                  <a:cubicBezTo>
                    <a:pt x="136" y="8"/>
                    <a:pt x="137" y="4"/>
                    <a:pt x="138" y="0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4" y="138"/>
                    <a:pt x="8" y="137"/>
                    <a:pt x="12" y="13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思源黑体 CN Light" panose="020B03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8" name="Freeform 56"/>
            <p:cNvSpPr/>
            <p:nvPr/>
          </p:nvSpPr>
          <p:spPr bwMode="auto">
            <a:xfrm>
              <a:off x="9991725" y="2990851"/>
              <a:ext cx="277813" cy="273050"/>
            </a:xfrm>
            <a:custGeom>
              <a:avLst/>
              <a:gdLst>
                <a:gd name="T0" fmla="*/ 65 w 65"/>
                <a:gd name="T1" fmla="*/ 0 h 64"/>
                <a:gd name="T2" fmla="*/ 0 w 65"/>
                <a:gd name="T3" fmla="*/ 64 h 64"/>
                <a:gd name="T4" fmla="*/ 65 w 6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5" h="64">
                  <a:moveTo>
                    <a:pt x="65" y="0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27" y="49"/>
                    <a:pt x="49" y="26"/>
                    <a:pt x="6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思源黑体 CN Light" panose="020B03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sp>
        <p:nvSpPr>
          <p:cNvPr id="105" name="椭圆 104"/>
          <p:cNvSpPr/>
          <p:nvPr/>
        </p:nvSpPr>
        <p:spPr>
          <a:xfrm>
            <a:off x="5619976" y="5813733"/>
            <a:ext cx="1160651" cy="1160651"/>
          </a:xfrm>
          <a:prstGeom prst="ellipse">
            <a:avLst/>
          </a:prstGeom>
          <a:noFill/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kern="0" dirty="0">
              <a:solidFill>
                <a:srgbClr val="FBFBFB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06" name="椭圆 105"/>
          <p:cNvSpPr/>
          <p:nvPr/>
        </p:nvSpPr>
        <p:spPr>
          <a:xfrm>
            <a:off x="11313184" y="-633578"/>
            <a:ext cx="1431266" cy="1431266"/>
          </a:xfrm>
          <a:prstGeom prst="ellipse">
            <a:avLst/>
          </a:prstGeom>
          <a:noFill/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kern="0" dirty="0">
              <a:solidFill>
                <a:srgbClr val="FBFBFB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BY YUSHEN</a:t>
            </a:r>
            <a:endParaRPr lang="zh-CN" altLang="en-US" dirty="0">
              <a:noFill/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123" name="矩形 122"/>
          <p:cNvSpPr/>
          <p:nvPr/>
        </p:nvSpPr>
        <p:spPr>
          <a:xfrm>
            <a:off x="6946024" y="1489747"/>
            <a:ext cx="804864" cy="66675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0" algn="ctr" rotWithShape="0">
                  <a:prstClr val="black">
                    <a:alpha val="25000"/>
                  </a:prstClr>
                </a:outerShdw>
              </a:effectLst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grpSp>
        <p:nvGrpSpPr>
          <p:cNvPr id="124" name="组合 123"/>
          <p:cNvGrpSpPr/>
          <p:nvPr/>
        </p:nvGrpSpPr>
        <p:grpSpPr>
          <a:xfrm>
            <a:off x="6938222" y="4606725"/>
            <a:ext cx="3480147" cy="276999"/>
            <a:chOff x="843725" y="3556607"/>
            <a:chExt cx="3480147" cy="276999"/>
          </a:xfrm>
        </p:grpSpPr>
        <p:sp>
          <p:nvSpPr>
            <p:cNvPr id="125" name="矩形 124"/>
            <p:cNvSpPr/>
            <p:nvPr/>
          </p:nvSpPr>
          <p:spPr>
            <a:xfrm>
              <a:off x="843725" y="3556607"/>
              <a:ext cx="1461451" cy="276999"/>
            </a:xfrm>
            <a:prstGeom prst="rect">
              <a:avLst/>
            </a:prstGeom>
            <a:ln w="6350">
              <a:solidFill>
                <a:schemeClr val="bg1"/>
              </a:solidFill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授课老师：某某</a:t>
              </a:r>
              <a:endParaRPr kumimoji="0" lang="zh-CN" altLang="en-US" sz="1200" i="0" u="none" strike="noStrike" kern="1200" cap="none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126" name="文本框 125"/>
            <p:cNvSpPr txBox="1"/>
            <p:nvPr/>
          </p:nvSpPr>
          <p:spPr>
            <a:xfrm>
              <a:off x="2846422" y="3556607"/>
              <a:ext cx="1477450" cy="276999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kumimoji="0" lang="zh-CN" altLang="en-US" sz="1200" i="0" u="none" strike="noStrike" kern="1200" cap="none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授课时间：</a:t>
              </a:r>
              <a:r>
                <a:rPr kumimoji="0" lang="en-US" altLang="zh-CN" sz="1200" i="0" u="none" strike="noStrike" kern="1200" cap="none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20XX</a:t>
              </a:r>
              <a:endParaRPr kumimoji="0" lang="zh-CN" altLang="en-US" sz="1200" i="0" u="none" strike="noStrike" kern="1200" cap="none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</p:grpSp>
      <p:grpSp>
        <p:nvGrpSpPr>
          <p:cNvPr id="127" name="组合 126"/>
          <p:cNvGrpSpPr/>
          <p:nvPr/>
        </p:nvGrpSpPr>
        <p:grpSpPr>
          <a:xfrm>
            <a:off x="6232525" y="1709420"/>
            <a:ext cx="5137785" cy="2607567"/>
            <a:chOff x="557375" y="1377300"/>
            <a:chExt cx="5005226" cy="2607718"/>
          </a:xfrm>
          <a:effectLst/>
        </p:grpSpPr>
        <p:sp>
          <p:nvSpPr>
            <p:cNvPr id="128" name="文本框 127"/>
            <p:cNvSpPr txBox="1"/>
            <p:nvPr/>
          </p:nvSpPr>
          <p:spPr>
            <a:xfrm>
              <a:off x="558010" y="1377300"/>
              <a:ext cx="4000471" cy="7683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4400" spc="-15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胡晓波真帅体" panose="02010600030101010101" pitchFamily="2" charset="-122"/>
                  <a:ea typeface="胡晓波真帅体" panose="02010600030101010101" pitchFamily="2" charset="-122"/>
                </a:rPr>
                <a:t>二年级下册 </a:t>
              </a:r>
              <a:r>
                <a:rPr lang="en-US" altLang="zh-CN" sz="4400" spc="-15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胡晓波真帅体" panose="02010600030101010101" pitchFamily="2" charset="-122"/>
                  <a:ea typeface="胡晓波真帅体" panose="02010600030101010101" pitchFamily="2" charset="-122"/>
                </a:rPr>
                <a:t>5.3</a:t>
              </a:r>
              <a:endParaRPr lang="zh-CN" altLang="en-US" sz="4400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胡晓波真帅体" panose="02010600030101010101" pitchFamily="2" charset="-122"/>
                <a:ea typeface="胡晓波真帅体" panose="02010600030101010101" pitchFamily="2" charset="-122"/>
              </a:endParaRPr>
            </a:p>
          </p:txBody>
        </p:sp>
        <p:sp>
          <p:nvSpPr>
            <p:cNvPr id="129" name="文本框 128"/>
            <p:cNvSpPr txBox="1"/>
            <p:nvPr/>
          </p:nvSpPr>
          <p:spPr>
            <a:xfrm>
              <a:off x="557375" y="2014766"/>
              <a:ext cx="5005226" cy="1568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9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胡晓波真帅体" panose="02010600030101010101" pitchFamily="2" charset="-122"/>
                  <a:ea typeface="胡晓波真帅体" panose="02010600030101010101" pitchFamily="2" charset="-122"/>
                </a:rPr>
                <a:t>小马过河</a:t>
              </a:r>
            </a:p>
          </p:txBody>
        </p:sp>
        <p:sp>
          <p:nvSpPr>
            <p:cNvPr id="130" name="文本框 129"/>
            <p:cNvSpPr txBox="1"/>
            <p:nvPr/>
          </p:nvSpPr>
          <p:spPr>
            <a:xfrm>
              <a:off x="570077" y="3640193"/>
              <a:ext cx="4896606" cy="3448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lnSpc>
                  <a:spcPct val="150000"/>
                </a:lnSpc>
              </a:pPr>
              <a:r>
                <a:rPr lang="zh-CN" altLang="en-US" sz="11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语文精品课件 二年级下册 </a:t>
              </a:r>
              <a:r>
                <a:rPr lang="en-US" altLang="zh-CN" sz="11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5.3</a:t>
              </a:r>
            </a:p>
          </p:txBody>
        </p:sp>
        <p:cxnSp>
          <p:nvCxnSpPr>
            <p:cNvPr id="131" name="直接连接符 130"/>
            <p:cNvCxnSpPr/>
            <p:nvPr/>
          </p:nvCxnSpPr>
          <p:spPr>
            <a:xfrm>
              <a:off x="658813" y="3582894"/>
              <a:ext cx="4894263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9343390" y="1443355"/>
            <a:ext cx="13811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yì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732655" y="2286000"/>
            <a:ext cx="2127885" cy="2814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书写指导：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803265" y="2286000"/>
            <a:ext cx="5909310" cy="3416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上下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心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意思   心意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我知道这个词的意思。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“立”最后一横长，“日”稍扁。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“心”三点呼应。</a:t>
            </a:r>
          </a:p>
        </p:txBody>
      </p:sp>
      <p:graphicFrame>
        <p:nvGraphicFramePr>
          <p:cNvPr id="41" name="Group 47"/>
          <p:cNvGraphicFramePr>
            <a:graphicFrameLocks noGrp="1"/>
          </p:cNvGraphicFramePr>
          <p:nvPr/>
        </p:nvGraphicFramePr>
        <p:xfrm>
          <a:off x="9149095" y="21530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3" name="矩形 52">
            <a:hlinkClick r:id="" action="ppaction://noaction"/>
          </p:cNvPr>
          <p:cNvSpPr/>
          <p:nvPr/>
        </p:nvSpPr>
        <p:spPr>
          <a:xfrm>
            <a:off x="9159561" y="2162465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意</a:t>
            </a:r>
          </a:p>
        </p:txBody>
      </p:sp>
      <p:sp>
        <p:nvSpPr>
          <p:cNvPr id="26673" name="Freeform 49"/>
          <p:cNvSpPr/>
          <p:nvPr/>
        </p:nvSpPr>
        <p:spPr>
          <a:xfrm>
            <a:off x="2210282" y="4113212"/>
            <a:ext cx="184150" cy="450850"/>
          </a:xfrm>
          <a:custGeom>
            <a:avLst/>
            <a:gdLst>
              <a:gd name="txL" fmla="*/ 0 w 288"/>
              <a:gd name="txT" fmla="*/ 0 h 710"/>
              <a:gd name="txR" fmla="*/ 288 w 288"/>
              <a:gd name="txB" fmla="*/ 710 h 710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288" h="710">
                <a:moveTo>
                  <a:pt x="288" y="51"/>
                </a:moveTo>
                <a:lnTo>
                  <a:pt x="288" y="85"/>
                </a:lnTo>
                <a:lnTo>
                  <a:pt x="288" y="119"/>
                </a:lnTo>
                <a:lnTo>
                  <a:pt x="288" y="169"/>
                </a:lnTo>
                <a:lnTo>
                  <a:pt x="288" y="237"/>
                </a:lnTo>
                <a:lnTo>
                  <a:pt x="288" y="372"/>
                </a:lnTo>
                <a:lnTo>
                  <a:pt x="272" y="423"/>
                </a:lnTo>
                <a:lnTo>
                  <a:pt x="255" y="490"/>
                </a:lnTo>
                <a:lnTo>
                  <a:pt x="204" y="575"/>
                </a:lnTo>
                <a:lnTo>
                  <a:pt x="187" y="626"/>
                </a:lnTo>
                <a:lnTo>
                  <a:pt x="153" y="659"/>
                </a:lnTo>
                <a:lnTo>
                  <a:pt x="136" y="676"/>
                </a:lnTo>
                <a:lnTo>
                  <a:pt x="102" y="693"/>
                </a:lnTo>
                <a:lnTo>
                  <a:pt x="85" y="710"/>
                </a:lnTo>
                <a:lnTo>
                  <a:pt x="68" y="710"/>
                </a:lnTo>
                <a:lnTo>
                  <a:pt x="51" y="693"/>
                </a:lnTo>
                <a:lnTo>
                  <a:pt x="51" y="676"/>
                </a:lnTo>
                <a:lnTo>
                  <a:pt x="34" y="642"/>
                </a:lnTo>
                <a:lnTo>
                  <a:pt x="17" y="609"/>
                </a:lnTo>
                <a:lnTo>
                  <a:pt x="17" y="575"/>
                </a:lnTo>
                <a:lnTo>
                  <a:pt x="0" y="541"/>
                </a:lnTo>
                <a:lnTo>
                  <a:pt x="0" y="507"/>
                </a:lnTo>
                <a:lnTo>
                  <a:pt x="0" y="490"/>
                </a:lnTo>
                <a:lnTo>
                  <a:pt x="17" y="457"/>
                </a:lnTo>
                <a:lnTo>
                  <a:pt x="51" y="406"/>
                </a:lnTo>
                <a:lnTo>
                  <a:pt x="85" y="372"/>
                </a:lnTo>
                <a:lnTo>
                  <a:pt x="119" y="321"/>
                </a:lnTo>
                <a:lnTo>
                  <a:pt x="136" y="254"/>
                </a:lnTo>
                <a:lnTo>
                  <a:pt x="170" y="169"/>
                </a:lnTo>
                <a:lnTo>
                  <a:pt x="204" y="85"/>
                </a:lnTo>
                <a:lnTo>
                  <a:pt x="221" y="34"/>
                </a:lnTo>
                <a:lnTo>
                  <a:pt x="238" y="0"/>
                </a:lnTo>
                <a:lnTo>
                  <a:pt x="255" y="0"/>
                </a:lnTo>
                <a:lnTo>
                  <a:pt x="272" y="0"/>
                </a:lnTo>
                <a:lnTo>
                  <a:pt x="272" y="17"/>
                </a:lnTo>
                <a:lnTo>
                  <a:pt x="288" y="51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grpSp>
        <p:nvGrpSpPr>
          <p:cNvPr id="24581" name="Group 4"/>
          <p:cNvGrpSpPr/>
          <p:nvPr/>
        </p:nvGrpSpPr>
        <p:grpSpPr>
          <a:xfrm>
            <a:off x="1478445" y="2286000"/>
            <a:ext cx="2879725" cy="2879725"/>
            <a:chOff x="1474" y="663"/>
            <a:chExt cx="2948" cy="2835"/>
          </a:xfrm>
        </p:grpSpPr>
        <p:sp>
          <p:nvSpPr>
            <p:cNvPr id="24601" name="Rectangle 5"/>
            <p:cNvSpPr/>
            <p:nvPr/>
          </p:nvSpPr>
          <p:spPr>
            <a:xfrm>
              <a:off x="2948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24602" name="Rectangle 6"/>
            <p:cNvSpPr/>
            <p:nvPr/>
          </p:nvSpPr>
          <p:spPr>
            <a:xfrm>
              <a:off x="1474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24603" name="Rectangle 7"/>
            <p:cNvSpPr/>
            <p:nvPr/>
          </p:nvSpPr>
          <p:spPr>
            <a:xfrm>
              <a:off x="2948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24604" name="Rectangle 8"/>
            <p:cNvSpPr/>
            <p:nvPr/>
          </p:nvSpPr>
          <p:spPr>
            <a:xfrm>
              <a:off x="1474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24605" name="Line 9"/>
            <p:cNvSpPr/>
            <p:nvPr/>
          </p:nvSpPr>
          <p:spPr>
            <a:xfrm>
              <a:off x="1474" y="663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4606" name="Line 10"/>
            <p:cNvSpPr/>
            <p:nvPr/>
          </p:nvSpPr>
          <p:spPr>
            <a:xfrm>
              <a:off x="1474" y="3498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4607" name="Line 11"/>
            <p:cNvSpPr/>
            <p:nvPr/>
          </p:nvSpPr>
          <p:spPr>
            <a:xfrm>
              <a:off x="1474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4608" name="Line 12"/>
            <p:cNvSpPr/>
            <p:nvPr/>
          </p:nvSpPr>
          <p:spPr>
            <a:xfrm>
              <a:off x="4422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4609" name="Line 13"/>
            <p:cNvSpPr/>
            <p:nvPr/>
          </p:nvSpPr>
          <p:spPr>
            <a:xfrm>
              <a:off x="1474" y="2069"/>
              <a:ext cx="2948" cy="0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4610" name="Line 14"/>
            <p:cNvSpPr/>
            <p:nvPr/>
          </p:nvSpPr>
          <p:spPr>
            <a:xfrm>
              <a:off x="2948" y="663"/>
              <a:ext cx="0" cy="2835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26671" name="Freeform 47"/>
          <p:cNvSpPr/>
          <p:nvPr/>
        </p:nvSpPr>
        <p:spPr>
          <a:xfrm>
            <a:off x="2394432" y="3609975"/>
            <a:ext cx="236538" cy="482600"/>
          </a:xfrm>
          <a:custGeom>
            <a:avLst/>
            <a:gdLst>
              <a:gd name="txL" fmla="*/ 0 w 373"/>
              <a:gd name="txT" fmla="*/ 0 h 761"/>
              <a:gd name="txR" fmla="*/ 373 w 373"/>
              <a:gd name="txB" fmla="*/ 761 h 761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373" h="761">
                <a:moveTo>
                  <a:pt x="322" y="761"/>
                </a:moveTo>
                <a:lnTo>
                  <a:pt x="305" y="761"/>
                </a:lnTo>
                <a:lnTo>
                  <a:pt x="305" y="744"/>
                </a:lnTo>
                <a:lnTo>
                  <a:pt x="288" y="727"/>
                </a:lnTo>
                <a:lnTo>
                  <a:pt x="272" y="693"/>
                </a:lnTo>
                <a:lnTo>
                  <a:pt x="255" y="642"/>
                </a:lnTo>
                <a:lnTo>
                  <a:pt x="221" y="592"/>
                </a:lnTo>
                <a:lnTo>
                  <a:pt x="204" y="524"/>
                </a:lnTo>
                <a:lnTo>
                  <a:pt x="170" y="440"/>
                </a:lnTo>
                <a:lnTo>
                  <a:pt x="153" y="372"/>
                </a:lnTo>
                <a:lnTo>
                  <a:pt x="119" y="304"/>
                </a:lnTo>
                <a:lnTo>
                  <a:pt x="102" y="237"/>
                </a:lnTo>
                <a:lnTo>
                  <a:pt x="85" y="186"/>
                </a:lnTo>
                <a:lnTo>
                  <a:pt x="68" y="136"/>
                </a:lnTo>
                <a:lnTo>
                  <a:pt x="51" y="102"/>
                </a:lnTo>
                <a:lnTo>
                  <a:pt x="34" y="85"/>
                </a:lnTo>
                <a:lnTo>
                  <a:pt x="17" y="68"/>
                </a:lnTo>
                <a:lnTo>
                  <a:pt x="0" y="34"/>
                </a:lnTo>
                <a:lnTo>
                  <a:pt x="0" y="17"/>
                </a:lnTo>
                <a:lnTo>
                  <a:pt x="0" y="0"/>
                </a:lnTo>
                <a:lnTo>
                  <a:pt x="34" y="0"/>
                </a:lnTo>
                <a:lnTo>
                  <a:pt x="68" y="0"/>
                </a:lnTo>
                <a:lnTo>
                  <a:pt x="119" y="0"/>
                </a:lnTo>
                <a:lnTo>
                  <a:pt x="204" y="17"/>
                </a:lnTo>
                <a:lnTo>
                  <a:pt x="238" y="152"/>
                </a:lnTo>
                <a:lnTo>
                  <a:pt x="272" y="271"/>
                </a:lnTo>
                <a:lnTo>
                  <a:pt x="305" y="389"/>
                </a:lnTo>
                <a:lnTo>
                  <a:pt x="322" y="473"/>
                </a:lnTo>
                <a:lnTo>
                  <a:pt x="339" y="541"/>
                </a:lnTo>
                <a:lnTo>
                  <a:pt x="356" y="609"/>
                </a:lnTo>
                <a:lnTo>
                  <a:pt x="373" y="642"/>
                </a:lnTo>
                <a:lnTo>
                  <a:pt x="373" y="676"/>
                </a:lnTo>
                <a:lnTo>
                  <a:pt x="373" y="710"/>
                </a:lnTo>
                <a:lnTo>
                  <a:pt x="356" y="727"/>
                </a:lnTo>
                <a:lnTo>
                  <a:pt x="356" y="744"/>
                </a:lnTo>
                <a:lnTo>
                  <a:pt x="322" y="761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6672" name="Freeform 48"/>
          <p:cNvSpPr/>
          <p:nvPr/>
        </p:nvSpPr>
        <p:spPr>
          <a:xfrm>
            <a:off x="2511907" y="4113212"/>
            <a:ext cx="1022350" cy="536575"/>
          </a:xfrm>
          <a:custGeom>
            <a:avLst/>
            <a:gdLst>
              <a:gd name="txL" fmla="*/ 0 w 1609"/>
              <a:gd name="txT" fmla="*/ 0 h 845"/>
              <a:gd name="txR" fmla="*/ 1609 w 1609"/>
              <a:gd name="txB" fmla="*/ 845 h 845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609" h="845">
                <a:moveTo>
                  <a:pt x="1304" y="372"/>
                </a:moveTo>
                <a:lnTo>
                  <a:pt x="1372" y="423"/>
                </a:lnTo>
                <a:lnTo>
                  <a:pt x="1440" y="474"/>
                </a:lnTo>
                <a:lnTo>
                  <a:pt x="1508" y="524"/>
                </a:lnTo>
                <a:lnTo>
                  <a:pt x="1542" y="541"/>
                </a:lnTo>
                <a:lnTo>
                  <a:pt x="1592" y="558"/>
                </a:lnTo>
                <a:lnTo>
                  <a:pt x="1609" y="592"/>
                </a:lnTo>
                <a:lnTo>
                  <a:pt x="1609" y="609"/>
                </a:lnTo>
                <a:lnTo>
                  <a:pt x="1592" y="659"/>
                </a:lnTo>
                <a:lnTo>
                  <a:pt x="1592" y="676"/>
                </a:lnTo>
                <a:lnTo>
                  <a:pt x="1559" y="693"/>
                </a:lnTo>
                <a:lnTo>
                  <a:pt x="1525" y="710"/>
                </a:lnTo>
                <a:lnTo>
                  <a:pt x="1474" y="727"/>
                </a:lnTo>
                <a:lnTo>
                  <a:pt x="1406" y="761"/>
                </a:lnTo>
                <a:lnTo>
                  <a:pt x="1338" y="795"/>
                </a:lnTo>
                <a:lnTo>
                  <a:pt x="1254" y="811"/>
                </a:lnTo>
                <a:lnTo>
                  <a:pt x="1169" y="828"/>
                </a:lnTo>
                <a:lnTo>
                  <a:pt x="1067" y="845"/>
                </a:lnTo>
                <a:lnTo>
                  <a:pt x="982" y="845"/>
                </a:lnTo>
                <a:lnTo>
                  <a:pt x="796" y="811"/>
                </a:lnTo>
                <a:lnTo>
                  <a:pt x="711" y="795"/>
                </a:lnTo>
                <a:lnTo>
                  <a:pt x="644" y="778"/>
                </a:lnTo>
                <a:lnTo>
                  <a:pt x="559" y="744"/>
                </a:lnTo>
                <a:lnTo>
                  <a:pt x="474" y="693"/>
                </a:lnTo>
                <a:lnTo>
                  <a:pt x="406" y="642"/>
                </a:lnTo>
                <a:lnTo>
                  <a:pt x="322" y="575"/>
                </a:lnTo>
                <a:lnTo>
                  <a:pt x="254" y="507"/>
                </a:lnTo>
                <a:lnTo>
                  <a:pt x="186" y="423"/>
                </a:lnTo>
                <a:lnTo>
                  <a:pt x="118" y="338"/>
                </a:lnTo>
                <a:lnTo>
                  <a:pt x="68" y="237"/>
                </a:lnTo>
                <a:lnTo>
                  <a:pt x="51" y="186"/>
                </a:lnTo>
                <a:lnTo>
                  <a:pt x="34" y="136"/>
                </a:lnTo>
                <a:lnTo>
                  <a:pt x="17" y="68"/>
                </a:lnTo>
                <a:lnTo>
                  <a:pt x="0" y="34"/>
                </a:lnTo>
                <a:lnTo>
                  <a:pt x="17" y="0"/>
                </a:lnTo>
                <a:lnTo>
                  <a:pt x="51" y="34"/>
                </a:lnTo>
                <a:lnTo>
                  <a:pt x="85" y="68"/>
                </a:lnTo>
                <a:lnTo>
                  <a:pt x="118" y="136"/>
                </a:lnTo>
                <a:lnTo>
                  <a:pt x="203" y="271"/>
                </a:lnTo>
                <a:lnTo>
                  <a:pt x="271" y="321"/>
                </a:lnTo>
                <a:lnTo>
                  <a:pt x="322" y="372"/>
                </a:lnTo>
                <a:lnTo>
                  <a:pt x="389" y="440"/>
                </a:lnTo>
                <a:lnTo>
                  <a:pt x="457" y="474"/>
                </a:lnTo>
                <a:lnTo>
                  <a:pt x="525" y="524"/>
                </a:lnTo>
                <a:lnTo>
                  <a:pt x="610" y="541"/>
                </a:lnTo>
                <a:lnTo>
                  <a:pt x="745" y="592"/>
                </a:lnTo>
                <a:lnTo>
                  <a:pt x="898" y="626"/>
                </a:lnTo>
                <a:lnTo>
                  <a:pt x="949" y="626"/>
                </a:lnTo>
                <a:lnTo>
                  <a:pt x="1016" y="626"/>
                </a:lnTo>
                <a:lnTo>
                  <a:pt x="1135" y="609"/>
                </a:lnTo>
                <a:lnTo>
                  <a:pt x="1169" y="609"/>
                </a:lnTo>
                <a:lnTo>
                  <a:pt x="1203" y="592"/>
                </a:lnTo>
                <a:lnTo>
                  <a:pt x="1237" y="575"/>
                </a:lnTo>
                <a:lnTo>
                  <a:pt x="1254" y="558"/>
                </a:lnTo>
                <a:lnTo>
                  <a:pt x="1254" y="541"/>
                </a:lnTo>
                <a:lnTo>
                  <a:pt x="1237" y="507"/>
                </a:lnTo>
                <a:lnTo>
                  <a:pt x="1220" y="440"/>
                </a:lnTo>
                <a:lnTo>
                  <a:pt x="1186" y="372"/>
                </a:lnTo>
                <a:lnTo>
                  <a:pt x="1152" y="288"/>
                </a:lnTo>
                <a:lnTo>
                  <a:pt x="1118" y="254"/>
                </a:lnTo>
                <a:lnTo>
                  <a:pt x="1118" y="220"/>
                </a:lnTo>
                <a:lnTo>
                  <a:pt x="1118" y="203"/>
                </a:lnTo>
                <a:lnTo>
                  <a:pt x="1135" y="220"/>
                </a:lnTo>
                <a:lnTo>
                  <a:pt x="1169" y="254"/>
                </a:lnTo>
                <a:lnTo>
                  <a:pt x="1220" y="288"/>
                </a:lnTo>
                <a:lnTo>
                  <a:pt x="1304" y="372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6677" name="Freeform 53"/>
          <p:cNvSpPr/>
          <p:nvPr/>
        </p:nvSpPr>
        <p:spPr>
          <a:xfrm>
            <a:off x="2759557" y="2719387"/>
            <a:ext cx="279400" cy="214313"/>
          </a:xfrm>
          <a:custGeom>
            <a:avLst/>
            <a:gdLst>
              <a:gd name="txL" fmla="*/ 0 w 441"/>
              <a:gd name="txT" fmla="*/ 0 h 338"/>
              <a:gd name="txR" fmla="*/ 441 w 441"/>
              <a:gd name="txB" fmla="*/ 338 h 338"/>
            </a:gdLst>
            <a:ahLst/>
            <a:cxnLst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</a:cxnLst>
            <a:rect l="txL" t="txT" r="txR" b="txB"/>
            <a:pathLst>
              <a:path w="441" h="338">
                <a:moveTo>
                  <a:pt x="0" y="34"/>
                </a:moveTo>
                <a:lnTo>
                  <a:pt x="17" y="17"/>
                </a:lnTo>
                <a:lnTo>
                  <a:pt x="34" y="17"/>
                </a:lnTo>
                <a:lnTo>
                  <a:pt x="68" y="0"/>
                </a:lnTo>
                <a:lnTo>
                  <a:pt x="102" y="0"/>
                </a:lnTo>
                <a:lnTo>
                  <a:pt x="136" y="0"/>
                </a:lnTo>
                <a:lnTo>
                  <a:pt x="187" y="17"/>
                </a:lnTo>
                <a:lnTo>
                  <a:pt x="238" y="34"/>
                </a:lnTo>
                <a:lnTo>
                  <a:pt x="305" y="51"/>
                </a:lnTo>
                <a:lnTo>
                  <a:pt x="356" y="84"/>
                </a:lnTo>
                <a:lnTo>
                  <a:pt x="390" y="118"/>
                </a:lnTo>
                <a:lnTo>
                  <a:pt x="424" y="152"/>
                </a:lnTo>
                <a:lnTo>
                  <a:pt x="441" y="169"/>
                </a:lnTo>
                <a:lnTo>
                  <a:pt x="441" y="203"/>
                </a:lnTo>
                <a:lnTo>
                  <a:pt x="441" y="237"/>
                </a:lnTo>
                <a:lnTo>
                  <a:pt x="424" y="287"/>
                </a:lnTo>
                <a:lnTo>
                  <a:pt x="373" y="321"/>
                </a:lnTo>
                <a:lnTo>
                  <a:pt x="339" y="338"/>
                </a:lnTo>
                <a:lnTo>
                  <a:pt x="322" y="321"/>
                </a:lnTo>
                <a:lnTo>
                  <a:pt x="289" y="304"/>
                </a:lnTo>
                <a:lnTo>
                  <a:pt x="255" y="287"/>
                </a:lnTo>
                <a:lnTo>
                  <a:pt x="221" y="237"/>
                </a:lnTo>
                <a:lnTo>
                  <a:pt x="136" y="169"/>
                </a:lnTo>
                <a:lnTo>
                  <a:pt x="68" y="101"/>
                </a:lnTo>
                <a:lnTo>
                  <a:pt x="34" y="84"/>
                </a:lnTo>
                <a:lnTo>
                  <a:pt x="17" y="51"/>
                </a:lnTo>
                <a:lnTo>
                  <a:pt x="0" y="34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6678" name="Freeform 54"/>
          <p:cNvSpPr/>
          <p:nvPr/>
        </p:nvSpPr>
        <p:spPr>
          <a:xfrm>
            <a:off x="2394432" y="2922587"/>
            <a:ext cx="989013" cy="193675"/>
          </a:xfrm>
          <a:custGeom>
            <a:avLst/>
            <a:gdLst>
              <a:gd name="txL" fmla="*/ 0 w 1559"/>
              <a:gd name="txT" fmla="*/ 0 h 304"/>
              <a:gd name="txR" fmla="*/ 1559 w 1559"/>
              <a:gd name="txB" fmla="*/ 304 h 304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559" h="304">
                <a:moveTo>
                  <a:pt x="1373" y="135"/>
                </a:moveTo>
                <a:lnTo>
                  <a:pt x="1271" y="152"/>
                </a:lnTo>
                <a:lnTo>
                  <a:pt x="1169" y="169"/>
                </a:lnTo>
                <a:lnTo>
                  <a:pt x="1051" y="186"/>
                </a:lnTo>
                <a:lnTo>
                  <a:pt x="915" y="203"/>
                </a:lnTo>
                <a:lnTo>
                  <a:pt x="780" y="237"/>
                </a:lnTo>
                <a:lnTo>
                  <a:pt x="661" y="253"/>
                </a:lnTo>
                <a:lnTo>
                  <a:pt x="543" y="270"/>
                </a:lnTo>
                <a:lnTo>
                  <a:pt x="441" y="270"/>
                </a:lnTo>
                <a:lnTo>
                  <a:pt x="339" y="287"/>
                </a:lnTo>
                <a:lnTo>
                  <a:pt x="255" y="304"/>
                </a:lnTo>
                <a:lnTo>
                  <a:pt x="204" y="287"/>
                </a:lnTo>
                <a:lnTo>
                  <a:pt x="153" y="287"/>
                </a:lnTo>
                <a:lnTo>
                  <a:pt x="119" y="270"/>
                </a:lnTo>
                <a:lnTo>
                  <a:pt x="85" y="253"/>
                </a:lnTo>
                <a:lnTo>
                  <a:pt x="51" y="237"/>
                </a:lnTo>
                <a:lnTo>
                  <a:pt x="0" y="203"/>
                </a:lnTo>
                <a:lnTo>
                  <a:pt x="424" y="152"/>
                </a:lnTo>
                <a:lnTo>
                  <a:pt x="543" y="135"/>
                </a:lnTo>
                <a:lnTo>
                  <a:pt x="661" y="118"/>
                </a:lnTo>
                <a:lnTo>
                  <a:pt x="797" y="101"/>
                </a:lnTo>
                <a:lnTo>
                  <a:pt x="932" y="68"/>
                </a:lnTo>
                <a:lnTo>
                  <a:pt x="1068" y="34"/>
                </a:lnTo>
                <a:lnTo>
                  <a:pt x="1169" y="17"/>
                </a:lnTo>
                <a:lnTo>
                  <a:pt x="1254" y="0"/>
                </a:lnTo>
                <a:lnTo>
                  <a:pt x="1322" y="0"/>
                </a:lnTo>
                <a:lnTo>
                  <a:pt x="1407" y="0"/>
                </a:lnTo>
                <a:lnTo>
                  <a:pt x="1491" y="17"/>
                </a:lnTo>
                <a:lnTo>
                  <a:pt x="1542" y="68"/>
                </a:lnTo>
                <a:lnTo>
                  <a:pt x="1559" y="84"/>
                </a:lnTo>
                <a:lnTo>
                  <a:pt x="1542" y="101"/>
                </a:lnTo>
                <a:lnTo>
                  <a:pt x="1508" y="118"/>
                </a:lnTo>
                <a:lnTo>
                  <a:pt x="1457" y="135"/>
                </a:lnTo>
                <a:lnTo>
                  <a:pt x="1373" y="135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6679" name="Freeform 55"/>
          <p:cNvSpPr/>
          <p:nvPr/>
        </p:nvSpPr>
        <p:spPr>
          <a:xfrm>
            <a:off x="3297720" y="4017962"/>
            <a:ext cx="387350" cy="246063"/>
          </a:xfrm>
          <a:custGeom>
            <a:avLst/>
            <a:gdLst>
              <a:gd name="txL" fmla="*/ 0 w 610"/>
              <a:gd name="txT" fmla="*/ 0 h 389"/>
              <a:gd name="txR" fmla="*/ 610 w 610"/>
              <a:gd name="txB" fmla="*/ 389 h 389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610" h="389">
                <a:moveTo>
                  <a:pt x="474" y="102"/>
                </a:moveTo>
                <a:lnTo>
                  <a:pt x="525" y="119"/>
                </a:lnTo>
                <a:lnTo>
                  <a:pt x="559" y="152"/>
                </a:lnTo>
                <a:lnTo>
                  <a:pt x="576" y="169"/>
                </a:lnTo>
                <a:lnTo>
                  <a:pt x="593" y="169"/>
                </a:lnTo>
                <a:lnTo>
                  <a:pt x="593" y="220"/>
                </a:lnTo>
                <a:lnTo>
                  <a:pt x="610" y="288"/>
                </a:lnTo>
                <a:lnTo>
                  <a:pt x="593" y="338"/>
                </a:lnTo>
                <a:lnTo>
                  <a:pt x="593" y="355"/>
                </a:lnTo>
                <a:lnTo>
                  <a:pt x="576" y="372"/>
                </a:lnTo>
                <a:lnTo>
                  <a:pt x="559" y="389"/>
                </a:lnTo>
                <a:lnTo>
                  <a:pt x="508" y="372"/>
                </a:lnTo>
                <a:lnTo>
                  <a:pt x="440" y="338"/>
                </a:lnTo>
                <a:lnTo>
                  <a:pt x="355" y="288"/>
                </a:lnTo>
                <a:lnTo>
                  <a:pt x="254" y="220"/>
                </a:lnTo>
                <a:lnTo>
                  <a:pt x="186" y="169"/>
                </a:lnTo>
                <a:lnTo>
                  <a:pt x="135" y="136"/>
                </a:lnTo>
                <a:lnTo>
                  <a:pt x="101" y="102"/>
                </a:lnTo>
                <a:lnTo>
                  <a:pt x="67" y="68"/>
                </a:lnTo>
                <a:lnTo>
                  <a:pt x="33" y="51"/>
                </a:lnTo>
                <a:lnTo>
                  <a:pt x="17" y="34"/>
                </a:lnTo>
                <a:lnTo>
                  <a:pt x="0" y="17"/>
                </a:lnTo>
                <a:lnTo>
                  <a:pt x="0" y="0"/>
                </a:lnTo>
                <a:lnTo>
                  <a:pt x="17" y="0"/>
                </a:lnTo>
                <a:lnTo>
                  <a:pt x="50" y="0"/>
                </a:lnTo>
                <a:lnTo>
                  <a:pt x="101" y="0"/>
                </a:lnTo>
                <a:lnTo>
                  <a:pt x="203" y="0"/>
                </a:lnTo>
                <a:lnTo>
                  <a:pt x="305" y="17"/>
                </a:lnTo>
                <a:lnTo>
                  <a:pt x="389" y="51"/>
                </a:lnTo>
                <a:lnTo>
                  <a:pt x="474" y="102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6680" name="Freeform 56"/>
          <p:cNvSpPr/>
          <p:nvPr/>
        </p:nvSpPr>
        <p:spPr>
          <a:xfrm>
            <a:off x="2824645" y="4135437"/>
            <a:ext cx="225425" cy="203200"/>
          </a:xfrm>
          <a:custGeom>
            <a:avLst/>
            <a:gdLst>
              <a:gd name="txL" fmla="*/ 0 w 356"/>
              <a:gd name="txT" fmla="*/ 0 h 321"/>
              <a:gd name="txR" fmla="*/ 356 w 356"/>
              <a:gd name="txB" fmla="*/ 321 h 321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356" h="321">
                <a:moveTo>
                  <a:pt x="34" y="118"/>
                </a:moveTo>
                <a:lnTo>
                  <a:pt x="17" y="85"/>
                </a:lnTo>
                <a:lnTo>
                  <a:pt x="0" y="51"/>
                </a:lnTo>
                <a:lnTo>
                  <a:pt x="0" y="34"/>
                </a:lnTo>
                <a:lnTo>
                  <a:pt x="0" y="17"/>
                </a:lnTo>
                <a:lnTo>
                  <a:pt x="17" y="0"/>
                </a:lnTo>
                <a:lnTo>
                  <a:pt x="34" y="0"/>
                </a:lnTo>
                <a:lnTo>
                  <a:pt x="68" y="0"/>
                </a:lnTo>
                <a:lnTo>
                  <a:pt x="119" y="17"/>
                </a:lnTo>
                <a:lnTo>
                  <a:pt x="203" y="34"/>
                </a:lnTo>
                <a:lnTo>
                  <a:pt x="237" y="51"/>
                </a:lnTo>
                <a:lnTo>
                  <a:pt x="271" y="85"/>
                </a:lnTo>
                <a:lnTo>
                  <a:pt x="322" y="135"/>
                </a:lnTo>
                <a:lnTo>
                  <a:pt x="356" y="203"/>
                </a:lnTo>
                <a:lnTo>
                  <a:pt x="339" y="254"/>
                </a:lnTo>
                <a:lnTo>
                  <a:pt x="322" y="271"/>
                </a:lnTo>
                <a:lnTo>
                  <a:pt x="305" y="304"/>
                </a:lnTo>
                <a:lnTo>
                  <a:pt x="271" y="321"/>
                </a:lnTo>
                <a:lnTo>
                  <a:pt x="254" y="321"/>
                </a:lnTo>
                <a:lnTo>
                  <a:pt x="237" y="304"/>
                </a:lnTo>
                <a:lnTo>
                  <a:pt x="203" y="287"/>
                </a:lnTo>
                <a:lnTo>
                  <a:pt x="170" y="271"/>
                </a:lnTo>
                <a:lnTo>
                  <a:pt x="102" y="203"/>
                </a:lnTo>
                <a:lnTo>
                  <a:pt x="68" y="169"/>
                </a:lnTo>
                <a:lnTo>
                  <a:pt x="34" y="118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6668" name="Freeform 44"/>
          <p:cNvSpPr/>
          <p:nvPr/>
        </p:nvSpPr>
        <p:spPr>
          <a:xfrm>
            <a:off x="2448407" y="3513137"/>
            <a:ext cx="923925" cy="558800"/>
          </a:xfrm>
          <a:custGeom>
            <a:avLst/>
            <a:gdLst>
              <a:gd name="txL" fmla="*/ 0 w 1457"/>
              <a:gd name="txT" fmla="*/ 0 h 879"/>
              <a:gd name="txR" fmla="*/ 1457 w 1457"/>
              <a:gd name="txB" fmla="*/ 879 h 879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457" h="879">
                <a:moveTo>
                  <a:pt x="1152" y="777"/>
                </a:moveTo>
                <a:lnTo>
                  <a:pt x="1135" y="828"/>
                </a:lnTo>
                <a:lnTo>
                  <a:pt x="1118" y="862"/>
                </a:lnTo>
                <a:lnTo>
                  <a:pt x="1101" y="879"/>
                </a:lnTo>
                <a:lnTo>
                  <a:pt x="1084" y="879"/>
                </a:lnTo>
                <a:lnTo>
                  <a:pt x="1051" y="862"/>
                </a:lnTo>
                <a:lnTo>
                  <a:pt x="1034" y="828"/>
                </a:lnTo>
                <a:lnTo>
                  <a:pt x="1017" y="811"/>
                </a:lnTo>
                <a:lnTo>
                  <a:pt x="1017" y="794"/>
                </a:lnTo>
                <a:lnTo>
                  <a:pt x="1017" y="777"/>
                </a:lnTo>
                <a:lnTo>
                  <a:pt x="1017" y="727"/>
                </a:lnTo>
                <a:lnTo>
                  <a:pt x="1034" y="710"/>
                </a:lnTo>
                <a:lnTo>
                  <a:pt x="1051" y="676"/>
                </a:lnTo>
                <a:lnTo>
                  <a:pt x="1068" y="642"/>
                </a:lnTo>
                <a:lnTo>
                  <a:pt x="1084" y="575"/>
                </a:lnTo>
                <a:lnTo>
                  <a:pt x="1101" y="490"/>
                </a:lnTo>
                <a:lnTo>
                  <a:pt x="1135" y="406"/>
                </a:lnTo>
                <a:lnTo>
                  <a:pt x="1152" y="338"/>
                </a:lnTo>
                <a:lnTo>
                  <a:pt x="1152" y="288"/>
                </a:lnTo>
                <a:lnTo>
                  <a:pt x="1152" y="254"/>
                </a:lnTo>
                <a:lnTo>
                  <a:pt x="1152" y="203"/>
                </a:lnTo>
                <a:lnTo>
                  <a:pt x="1135" y="169"/>
                </a:lnTo>
                <a:lnTo>
                  <a:pt x="1118" y="169"/>
                </a:lnTo>
                <a:lnTo>
                  <a:pt x="1101" y="152"/>
                </a:lnTo>
                <a:lnTo>
                  <a:pt x="1034" y="152"/>
                </a:lnTo>
                <a:lnTo>
                  <a:pt x="1000" y="152"/>
                </a:lnTo>
                <a:lnTo>
                  <a:pt x="932" y="169"/>
                </a:lnTo>
                <a:lnTo>
                  <a:pt x="847" y="169"/>
                </a:lnTo>
                <a:lnTo>
                  <a:pt x="746" y="186"/>
                </a:lnTo>
                <a:lnTo>
                  <a:pt x="593" y="203"/>
                </a:lnTo>
                <a:lnTo>
                  <a:pt x="441" y="237"/>
                </a:lnTo>
                <a:lnTo>
                  <a:pt x="254" y="254"/>
                </a:lnTo>
                <a:lnTo>
                  <a:pt x="34" y="288"/>
                </a:lnTo>
                <a:lnTo>
                  <a:pt x="0" y="169"/>
                </a:lnTo>
                <a:lnTo>
                  <a:pt x="136" y="169"/>
                </a:lnTo>
                <a:lnTo>
                  <a:pt x="271" y="152"/>
                </a:lnTo>
                <a:lnTo>
                  <a:pt x="390" y="135"/>
                </a:lnTo>
                <a:lnTo>
                  <a:pt x="491" y="119"/>
                </a:lnTo>
                <a:lnTo>
                  <a:pt x="678" y="85"/>
                </a:lnTo>
                <a:lnTo>
                  <a:pt x="864" y="51"/>
                </a:lnTo>
                <a:lnTo>
                  <a:pt x="966" y="51"/>
                </a:lnTo>
                <a:lnTo>
                  <a:pt x="1034" y="34"/>
                </a:lnTo>
                <a:lnTo>
                  <a:pt x="1084" y="17"/>
                </a:lnTo>
                <a:lnTo>
                  <a:pt x="1101" y="0"/>
                </a:lnTo>
                <a:lnTo>
                  <a:pt x="1152" y="0"/>
                </a:lnTo>
                <a:lnTo>
                  <a:pt x="1203" y="0"/>
                </a:lnTo>
                <a:lnTo>
                  <a:pt x="1220" y="0"/>
                </a:lnTo>
                <a:lnTo>
                  <a:pt x="1254" y="17"/>
                </a:lnTo>
                <a:lnTo>
                  <a:pt x="1305" y="51"/>
                </a:lnTo>
                <a:lnTo>
                  <a:pt x="1356" y="85"/>
                </a:lnTo>
                <a:lnTo>
                  <a:pt x="1389" y="119"/>
                </a:lnTo>
                <a:lnTo>
                  <a:pt x="1423" y="152"/>
                </a:lnTo>
                <a:lnTo>
                  <a:pt x="1440" y="169"/>
                </a:lnTo>
                <a:lnTo>
                  <a:pt x="1457" y="186"/>
                </a:lnTo>
                <a:lnTo>
                  <a:pt x="1440" y="220"/>
                </a:lnTo>
                <a:lnTo>
                  <a:pt x="1423" y="237"/>
                </a:lnTo>
                <a:lnTo>
                  <a:pt x="1406" y="271"/>
                </a:lnTo>
                <a:lnTo>
                  <a:pt x="1372" y="321"/>
                </a:lnTo>
                <a:lnTo>
                  <a:pt x="1339" y="389"/>
                </a:lnTo>
                <a:lnTo>
                  <a:pt x="1305" y="473"/>
                </a:lnTo>
                <a:lnTo>
                  <a:pt x="1254" y="575"/>
                </a:lnTo>
                <a:lnTo>
                  <a:pt x="1220" y="659"/>
                </a:lnTo>
                <a:lnTo>
                  <a:pt x="1186" y="727"/>
                </a:lnTo>
                <a:lnTo>
                  <a:pt x="1152" y="777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6669" name="Freeform 45"/>
          <p:cNvSpPr/>
          <p:nvPr/>
        </p:nvSpPr>
        <p:spPr>
          <a:xfrm>
            <a:off x="2588107" y="3941762"/>
            <a:ext cx="558800" cy="130175"/>
          </a:xfrm>
          <a:custGeom>
            <a:avLst/>
            <a:gdLst>
              <a:gd name="txL" fmla="*/ 0 w 881"/>
              <a:gd name="txT" fmla="*/ 0 h 203"/>
              <a:gd name="txR" fmla="*/ 881 w 881"/>
              <a:gd name="txB" fmla="*/ 203 h 203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881" h="203">
                <a:moveTo>
                  <a:pt x="848" y="17"/>
                </a:moveTo>
                <a:lnTo>
                  <a:pt x="881" y="118"/>
                </a:lnTo>
                <a:lnTo>
                  <a:pt x="797" y="118"/>
                </a:lnTo>
                <a:lnTo>
                  <a:pt x="712" y="135"/>
                </a:lnTo>
                <a:lnTo>
                  <a:pt x="593" y="135"/>
                </a:lnTo>
                <a:lnTo>
                  <a:pt x="458" y="152"/>
                </a:lnTo>
                <a:lnTo>
                  <a:pt x="322" y="169"/>
                </a:lnTo>
                <a:lnTo>
                  <a:pt x="204" y="186"/>
                </a:lnTo>
                <a:lnTo>
                  <a:pt x="102" y="186"/>
                </a:lnTo>
                <a:lnTo>
                  <a:pt x="0" y="203"/>
                </a:lnTo>
                <a:lnTo>
                  <a:pt x="0" y="101"/>
                </a:lnTo>
                <a:lnTo>
                  <a:pt x="51" y="101"/>
                </a:lnTo>
                <a:lnTo>
                  <a:pt x="102" y="85"/>
                </a:lnTo>
                <a:lnTo>
                  <a:pt x="170" y="85"/>
                </a:lnTo>
                <a:lnTo>
                  <a:pt x="238" y="68"/>
                </a:lnTo>
                <a:lnTo>
                  <a:pt x="407" y="34"/>
                </a:lnTo>
                <a:lnTo>
                  <a:pt x="576" y="17"/>
                </a:lnTo>
                <a:lnTo>
                  <a:pt x="712" y="0"/>
                </a:lnTo>
                <a:lnTo>
                  <a:pt x="848" y="17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6670" name="Freeform 46"/>
          <p:cNvSpPr/>
          <p:nvPr/>
        </p:nvSpPr>
        <p:spPr>
          <a:xfrm>
            <a:off x="2523020" y="3727450"/>
            <a:ext cx="527050" cy="139700"/>
          </a:xfrm>
          <a:custGeom>
            <a:avLst/>
            <a:gdLst>
              <a:gd name="txL" fmla="*/ 0 w 830"/>
              <a:gd name="txT" fmla="*/ 0 h 220"/>
              <a:gd name="txR" fmla="*/ 830 w 830"/>
              <a:gd name="txB" fmla="*/ 220 h 220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830" h="220">
                <a:moveTo>
                  <a:pt x="389" y="68"/>
                </a:moveTo>
                <a:lnTo>
                  <a:pt x="508" y="34"/>
                </a:lnTo>
                <a:lnTo>
                  <a:pt x="610" y="17"/>
                </a:lnTo>
                <a:lnTo>
                  <a:pt x="677" y="0"/>
                </a:lnTo>
                <a:lnTo>
                  <a:pt x="711" y="0"/>
                </a:lnTo>
                <a:lnTo>
                  <a:pt x="745" y="0"/>
                </a:lnTo>
                <a:lnTo>
                  <a:pt x="762" y="0"/>
                </a:lnTo>
                <a:lnTo>
                  <a:pt x="796" y="17"/>
                </a:lnTo>
                <a:lnTo>
                  <a:pt x="813" y="51"/>
                </a:lnTo>
                <a:lnTo>
                  <a:pt x="830" y="68"/>
                </a:lnTo>
                <a:lnTo>
                  <a:pt x="830" y="85"/>
                </a:lnTo>
                <a:lnTo>
                  <a:pt x="830" y="102"/>
                </a:lnTo>
                <a:lnTo>
                  <a:pt x="813" y="102"/>
                </a:lnTo>
                <a:lnTo>
                  <a:pt x="796" y="102"/>
                </a:lnTo>
                <a:lnTo>
                  <a:pt x="745" y="118"/>
                </a:lnTo>
                <a:lnTo>
                  <a:pt x="677" y="135"/>
                </a:lnTo>
                <a:lnTo>
                  <a:pt x="593" y="135"/>
                </a:lnTo>
                <a:lnTo>
                  <a:pt x="474" y="152"/>
                </a:lnTo>
                <a:lnTo>
                  <a:pt x="339" y="169"/>
                </a:lnTo>
                <a:lnTo>
                  <a:pt x="186" y="203"/>
                </a:lnTo>
                <a:lnTo>
                  <a:pt x="0" y="220"/>
                </a:lnTo>
                <a:lnTo>
                  <a:pt x="0" y="135"/>
                </a:lnTo>
                <a:lnTo>
                  <a:pt x="84" y="118"/>
                </a:lnTo>
                <a:lnTo>
                  <a:pt x="169" y="102"/>
                </a:lnTo>
                <a:lnTo>
                  <a:pt x="288" y="85"/>
                </a:lnTo>
                <a:lnTo>
                  <a:pt x="389" y="68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6675" name="Freeform 51"/>
          <p:cNvSpPr/>
          <p:nvPr/>
        </p:nvSpPr>
        <p:spPr>
          <a:xfrm>
            <a:off x="2619857" y="3105150"/>
            <a:ext cx="161925" cy="214312"/>
          </a:xfrm>
          <a:custGeom>
            <a:avLst/>
            <a:gdLst>
              <a:gd name="txL" fmla="*/ 0 w 254"/>
              <a:gd name="txT" fmla="*/ 0 h 338"/>
              <a:gd name="txR" fmla="*/ 254 w 254"/>
              <a:gd name="txB" fmla="*/ 338 h 338"/>
            </a:gdLst>
            <a:ahLst/>
            <a:cxnLst>
              <a:cxn ang="0">
                <a:pos x="0" y="2147483647"/>
              </a:cxn>
              <a:cxn ang="0">
                <a:pos x="0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</a:cxnLst>
            <a:rect l="txL" t="txT" r="txR" b="txB"/>
            <a:pathLst>
              <a:path w="254" h="338">
                <a:moveTo>
                  <a:pt x="0" y="17"/>
                </a:moveTo>
                <a:lnTo>
                  <a:pt x="0" y="0"/>
                </a:lnTo>
                <a:lnTo>
                  <a:pt x="34" y="0"/>
                </a:lnTo>
                <a:lnTo>
                  <a:pt x="68" y="0"/>
                </a:lnTo>
                <a:lnTo>
                  <a:pt x="119" y="34"/>
                </a:lnTo>
                <a:lnTo>
                  <a:pt x="170" y="51"/>
                </a:lnTo>
                <a:lnTo>
                  <a:pt x="204" y="85"/>
                </a:lnTo>
                <a:lnTo>
                  <a:pt x="237" y="135"/>
                </a:lnTo>
                <a:lnTo>
                  <a:pt x="237" y="169"/>
                </a:lnTo>
                <a:lnTo>
                  <a:pt x="254" y="220"/>
                </a:lnTo>
                <a:lnTo>
                  <a:pt x="254" y="254"/>
                </a:lnTo>
                <a:lnTo>
                  <a:pt x="237" y="287"/>
                </a:lnTo>
                <a:lnTo>
                  <a:pt x="220" y="321"/>
                </a:lnTo>
                <a:lnTo>
                  <a:pt x="187" y="338"/>
                </a:lnTo>
                <a:lnTo>
                  <a:pt x="170" y="338"/>
                </a:lnTo>
                <a:lnTo>
                  <a:pt x="136" y="321"/>
                </a:lnTo>
                <a:lnTo>
                  <a:pt x="102" y="287"/>
                </a:lnTo>
                <a:lnTo>
                  <a:pt x="51" y="220"/>
                </a:lnTo>
                <a:lnTo>
                  <a:pt x="34" y="186"/>
                </a:lnTo>
                <a:lnTo>
                  <a:pt x="17" y="135"/>
                </a:lnTo>
                <a:lnTo>
                  <a:pt x="17" y="85"/>
                </a:lnTo>
                <a:lnTo>
                  <a:pt x="0" y="51"/>
                </a:lnTo>
                <a:lnTo>
                  <a:pt x="0" y="34"/>
                </a:lnTo>
                <a:lnTo>
                  <a:pt x="0" y="17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6676" name="Freeform 52"/>
          <p:cNvSpPr/>
          <p:nvPr/>
        </p:nvSpPr>
        <p:spPr>
          <a:xfrm>
            <a:off x="2932595" y="3041650"/>
            <a:ext cx="225425" cy="331787"/>
          </a:xfrm>
          <a:custGeom>
            <a:avLst/>
            <a:gdLst>
              <a:gd name="txL" fmla="*/ 0 w 355"/>
              <a:gd name="txT" fmla="*/ 0 h 524"/>
              <a:gd name="txR" fmla="*/ 355 w 355"/>
              <a:gd name="txB" fmla="*/ 524 h 524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355" h="524">
                <a:moveTo>
                  <a:pt x="271" y="67"/>
                </a:moveTo>
                <a:lnTo>
                  <a:pt x="305" y="84"/>
                </a:lnTo>
                <a:lnTo>
                  <a:pt x="338" y="118"/>
                </a:lnTo>
                <a:lnTo>
                  <a:pt x="355" y="152"/>
                </a:lnTo>
                <a:lnTo>
                  <a:pt x="355" y="169"/>
                </a:lnTo>
                <a:lnTo>
                  <a:pt x="355" y="186"/>
                </a:lnTo>
                <a:lnTo>
                  <a:pt x="338" y="220"/>
                </a:lnTo>
                <a:lnTo>
                  <a:pt x="305" y="253"/>
                </a:lnTo>
                <a:lnTo>
                  <a:pt x="271" y="287"/>
                </a:lnTo>
                <a:lnTo>
                  <a:pt x="237" y="338"/>
                </a:lnTo>
                <a:lnTo>
                  <a:pt x="186" y="388"/>
                </a:lnTo>
                <a:lnTo>
                  <a:pt x="135" y="456"/>
                </a:lnTo>
                <a:lnTo>
                  <a:pt x="67" y="524"/>
                </a:lnTo>
                <a:lnTo>
                  <a:pt x="0" y="524"/>
                </a:lnTo>
                <a:lnTo>
                  <a:pt x="50" y="422"/>
                </a:lnTo>
                <a:lnTo>
                  <a:pt x="84" y="338"/>
                </a:lnTo>
                <a:lnTo>
                  <a:pt x="101" y="270"/>
                </a:lnTo>
                <a:lnTo>
                  <a:pt x="118" y="203"/>
                </a:lnTo>
                <a:lnTo>
                  <a:pt x="135" y="152"/>
                </a:lnTo>
                <a:lnTo>
                  <a:pt x="152" y="118"/>
                </a:lnTo>
                <a:lnTo>
                  <a:pt x="152" y="84"/>
                </a:lnTo>
                <a:lnTo>
                  <a:pt x="152" y="67"/>
                </a:lnTo>
                <a:lnTo>
                  <a:pt x="135" y="51"/>
                </a:lnTo>
                <a:lnTo>
                  <a:pt x="118" y="17"/>
                </a:lnTo>
                <a:lnTo>
                  <a:pt x="135" y="17"/>
                </a:lnTo>
                <a:lnTo>
                  <a:pt x="152" y="0"/>
                </a:lnTo>
                <a:lnTo>
                  <a:pt x="169" y="0"/>
                </a:lnTo>
                <a:lnTo>
                  <a:pt x="186" y="0"/>
                </a:lnTo>
                <a:lnTo>
                  <a:pt x="220" y="34"/>
                </a:lnTo>
                <a:lnTo>
                  <a:pt x="271" y="67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6674" name="Freeform 50"/>
          <p:cNvSpPr/>
          <p:nvPr/>
        </p:nvSpPr>
        <p:spPr>
          <a:xfrm>
            <a:off x="2038832" y="3244850"/>
            <a:ext cx="1731963" cy="300037"/>
          </a:xfrm>
          <a:custGeom>
            <a:avLst/>
            <a:gdLst>
              <a:gd name="txL" fmla="*/ 0 w 2728"/>
              <a:gd name="txT" fmla="*/ 0 h 473"/>
              <a:gd name="txR" fmla="*/ 2728 w 2728"/>
              <a:gd name="txB" fmla="*/ 473 h 473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2728" h="473">
                <a:moveTo>
                  <a:pt x="1847" y="67"/>
                </a:moveTo>
                <a:lnTo>
                  <a:pt x="1949" y="51"/>
                </a:lnTo>
                <a:lnTo>
                  <a:pt x="2050" y="34"/>
                </a:lnTo>
                <a:lnTo>
                  <a:pt x="2135" y="17"/>
                </a:lnTo>
                <a:lnTo>
                  <a:pt x="2203" y="17"/>
                </a:lnTo>
                <a:lnTo>
                  <a:pt x="2271" y="0"/>
                </a:lnTo>
                <a:lnTo>
                  <a:pt x="2321" y="0"/>
                </a:lnTo>
                <a:lnTo>
                  <a:pt x="2355" y="0"/>
                </a:lnTo>
                <a:lnTo>
                  <a:pt x="2389" y="0"/>
                </a:lnTo>
                <a:lnTo>
                  <a:pt x="2440" y="0"/>
                </a:lnTo>
                <a:lnTo>
                  <a:pt x="2491" y="0"/>
                </a:lnTo>
                <a:lnTo>
                  <a:pt x="2542" y="17"/>
                </a:lnTo>
                <a:lnTo>
                  <a:pt x="2609" y="51"/>
                </a:lnTo>
                <a:lnTo>
                  <a:pt x="2660" y="67"/>
                </a:lnTo>
                <a:lnTo>
                  <a:pt x="2694" y="101"/>
                </a:lnTo>
                <a:lnTo>
                  <a:pt x="2711" y="118"/>
                </a:lnTo>
                <a:lnTo>
                  <a:pt x="2728" y="118"/>
                </a:lnTo>
                <a:lnTo>
                  <a:pt x="2711" y="152"/>
                </a:lnTo>
                <a:lnTo>
                  <a:pt x="2694" y="169"/>
                </a:lnTo>
                <a:lnTo>
                  <a:pt x="2677" y="169"/>
                </a:lnTo>
                <a:lnTo>
                  <a:pt x="2660" y="186"/>
                </a:lnTo>
                <a:lnTo>
                  <a:pt x="2626" y="186"/>
                </a:lnTo>
                <a:lnTo>
                  <a:pt x="2593" y="186"/>
                </a:lnTo>
                <a:lnTo>
                  <a:pt x="2559" y="203"/>
                </a:lnTo>
                <a:lnTo>
                  <a:pt x="2508" y="203"/>
                </a:lnTo>
                <a:lnTo>
                  <a:pt x="2457" y="203"/>
                </a:lnTo>
                <a:lnTo>
                  <a:pt x="2389" y="203"/>
                </a:lnTo>
                <a:lnTo>
                  <a:pt x="2305" y="203"/>
                </a:lnTo>
                <a:lnTo>
                  <a:pt x="2152" y="203"/>
                </a:lnTo>
                <a:lnTo>
                  <a:pt x="2033" y="203"/>
                </a:lnTo>
                <a:lnTo>
                  <a:pt x="1915" y="203"/>
                </a:lnTo>
                <a:lnTo>
                  <a:pt x="1830" y="220"/>
                </a:lnTo>
                <a:lnTo>
                  <a:pt x="1779" y="220"/>
                </a:lnTo>
                <a:lnTo>
                  <a:pt x="1728" y="236"/>
                </a:lnTo>
                <a:lnTo>
                  <a:pt x="1661" y="236"/>
                </a:lnTo>
                <a:lnTo>
                  <a:pt x="1576" y="253"/>
                </a:lnTo>
                <a:lnTo>
                  <a:pt x="1474" y="270"/>
                </a:lnTo>
                <a:lnTo>
                  <a:pt x="1373" y="287"/>
                </a:lnTo>
                <a:lnTo>
                  <a:pt x="1254" y="304"/>
                </a:lnTo>
                <a:lnTo>
                  <a:pt x="1119" y="321"/>
                </a:lnTo>
                <a:lnTo>
                  <a:pt x="983" y="338"/>
                </a:lnTo>
                <a:lnTo>
                  <a:pt x="864" y="372"/>
                </a:lnTo>
                <a:lnTo>
                  <a:pt x="763" y="388"/>
                </a:lnTo>
                <a:lnTo>
                  <a:pt x="661" y="405"/>
                </a:lnTo>
                <a:lnTo>
                  <a:pt x="576" y="422"/>
                </a:lnTo>
                <a:lnTo>
                  <a:pt x="509" y="422"/>
                </a:lnTo>
                <a:lnTo>
                  <a:pt x="458" y="439"/>
                </a:lnTo>
                <a:lnTo>
                  <a:pt x="407" y="439"/>
                </a:lnTo>
                <a:lnTo>
                  <a:pt x="322" y="456"/>
                </a:lnTo>
                <a:lnTo>
                  <a:pt x="271" y="473"/>
                </a:lnTo>
                <a:lnTo>
                  <a:pt x="238" y="473"/>
                </a:lnTo>
                <a:lnTo>
                  <a:pt x="221" y="473"/>
                </a:lnTo>
                <a:lnTo>
                  <a:pt x="204" y="473"/>
                </a:lnTo>
                <a:lnTo>
                  <a:pt x="170" y="456"/>
                </a:lnTo>
                <a:lnTo>
                  <a:pt x="136" y="439"/>
                </a:lnTo>
                <a:lnTo>
                  <a:pt x="85" y="422"/>
                </a:lnTo>
                <a:lnTo>
                  <a:pt x="34" y="388"/>
                </a:lnTo>
                <a:lnTo>
                  <a:pt x="0" y="372"/>
                </a:lnTo>
                <a:lnTo>
                  <a:pt x="0" y="355"/>
                </a:lnTo>
                <a:lnTo>
                  <a:pt x="17" y="355"/>
                </a:lnTo>
                <a:lnTo>
                  <a:pt x="34" y="355"/>
                </a:lnTo>
                <a:lnTo>
                  <a:pt x="85" y="338"/>
                </a:lnTo>
                <a:lnTo>
                  <a:pt x="136" y="338"/>
                </a:lnTo>
                <a:lnTo>
                  <a:pt x="221" y="321"/>
                </a:lnTo>
                <a:lnTo>
                  <a:pt x="322" y="304"/>
                </a:lnTo>
                <a:lnTo>
                  <a:pt x="441" y="287"/>
                </a:lnTo>
                <a:lnTo>
                  <a:pt x="576" y="270"/>
                </a:lnTo>
                <a:lnTo>
                  <a:pt x="746" y="236"/>
                </a:lnTo>
                <a:lnTo>
                  <a:pt x="915" y="220"/>
                </a:lnTo>
                <a:lnTo>
                  <a:pt x="1068" y="203"/>
                </a:lnTo>
                <a:lnTo>
                  <a:pt x="1220" y="169"/>
                </a:lnTo>
                <a:lnTo>
                  <a:pt x="1356" y="152"/>
                </a:lnTo>
                <a:lnTo>
                  <a:pt x="1491" y="135"/>
                </a:lnTo>
                <a:lnTo>
                  <a:pt x="1627" y="118"/>
                </a:lnTo>
                <a:lnTo>
                  <a:pt x="1745" y="84"/>
                </a:lnTo>
                <a:lnTo>
                  <a:pt x="1847" y="67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81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654050" y="382588"/>
            <a:ext cx="3173413" cy="403225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/>
              <a:t>字词揭秘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6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6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6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6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6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26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6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6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6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26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6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6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26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9238615" y="1443355"/>
            <a:ext cx="13119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mài 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732655" y="2286000"/>
            <a:ext cx="2127885" cy="2814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书写指导：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686425" y="2263140"/>
            <a:ext cx="5909310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上下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麦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小麦   麦苗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小麦是北方的主要农作物。  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 第三横长托上盖下，下部撇捺舒展。</a:t>
            </a:r>
          </a:p>
        </p:txBody>
      </p:sp>
      <p:graphicFrame>
        <p:nvGraphicFramePr>
          <p:cNvPr id="41" name="Group 47"/>
          <p:cNvGraphicFramePr>
            <a:graphicFrameLocks noGrp="1"/>
          </p:cNvGraphicFramePr>
          <p:nvPr/>
        </p:nvGraphicFramePr>
        <p:xfrm>
          <a:off x="9149095" y="21530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3" name="矩形 52">
            <a:hlinkClick r:id="" action="ppaction://noaction"/>
          </p:cNvPr>
          <p:cNvSpPr/>
          <p:nvPr/>
        </p:nvSpPr>
        <p:spPr>
          <a:xfrm>
            <a:off x="9159561" y="2162465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麦</a:t>
            </a:r>
          </a:p>
        </p:txBody>
      </p:sp>
      <p:grpSp>
        <p:nvGrpSpPr>
          <p:cNvPr id="25604" name="Group 4"/>
          <p:cNvGrpSpPr/>
          <p:nvPr/>
        </p:nvGrpSpPr>
        <p:grpSpPr>
          <a:xfrm>
            <a:off x="1462115" y="2221230"/>
            <a:ext cx="2879725" cy="2879725"/>
            <a:chOff x="1474" y="663"/>
            <a:chExt cx="2948" cy="2835"/>
          </a:xfrm>
        </p:grpSpPr>
        <p:sp>
          <p:nvSpPr>
            <p:cNvPr id="25619" name="Rectangle 5"/>
            <p:cNvSpPr/>
            <p:nvPr/>
          </p:nvSpPr>
          <p:spPr>
            <a:xfrm>
              <a:off x="2948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25620" name="Rectangle 6"/>
            <p:cNvSpPr/>
            <p:nvPr/>
          </p:nvSpPr>
          <p:spPr>
            <a:xfrm>
              <a:off x="1474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25621" name="Rectangle 7"/>
            <p:cNvSpPr/>
            <p:nvPr/>
          </p:nvSpPr>
          <p:spPr>
            <a:xfrm>
              <a:off x="2948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25622" name="Rectangle 8"/>
            <p:cNvSpPr/>
            <p:nvPr/>
          </p:nvSpPr>
          <p:spPr>
            <a:xfrm>
              <a:off x="1474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25623" name="Line 9"/>
            <p:cNvSpPr/>
            <p:nvPr/>
          </p:nvSpPr>
          <p:spPr>
            <a:xfrm>
              <a:off x="1474" y="663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5624" name="Line 10"/>
            <p:cNvSpPr/>
            <p:nvPr/>
          </p:nvSpPr>
          <p:spPr>
            <a:xfrm>
              <a:off x="1474" y="3498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5625" name="Line 11"/>
            <p:cNvSpPr/>
            <p:nvPr/>
          </p:nvSpPr>
          <p:spPr>
            <a:xfrm>
              <a:off x="1474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5626" name="Line 12"/>
            <p:cNvSpPr/>
            <p:nvPr/>
          </p:nvSpPr>
          <p:spPr>
            <a:xfrm>
              <a:off x="4422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5627" name="Line 13"/>
            <p:cNvSpPr/>
            <p:nvPr/>
          </p:nvSpPr>
          <p:spPr>
            <a:xfrm>
              <a:off x="1474" y="2069"/>
              <a:ext cx="2948" cy="0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5628" name="Line 14"/>
            <p:cNvSpPr/>
            <p:nvPr/>
          </p:nvSpPr>
          <p:spPr>
            <a:xfrm>
              <a:off x="2948" y="663"/>
              <a:ext cx="0" cy="2835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27678" name="Freeform 30"/>
          <p:cNvSpPr/>
          <p:nvPr/>
        </p:nvSpPr>
        <p:spPr>
          <a:xfrm>
            <a:off x="2451127" y="2954655"/>
            <a:ext cx="947738" cy="182562"/>
          </a:xfrm>
          <a:custGeom>
            <a:avLst/>
            <a:gdLst>
              <a:gd name="txL" fmla="*/ 0 w 1491"/>
              <a:gd name="txT" fmla="*/ 0 h 287"/>
              <a:gd name="txR" fmla="*/ 1491 w 1491"/>
              <a:gd name="txB" fmla="*/ 287 h 287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491" h="287">
                <a:moveTo>
                  <a:pt x="271" y="287"/>
                </a:moveTo>
                <a:lnTo>
                  <a:pt x="186" y="287"/>
                </a:lnTo>
                <a:lnTo>
                  <a:pt x="118" y="270"/>
                </a:lnTo>
                <a:lnTo>
                  <a:pt x="51" y="237"/>
                </a:lnTo>
                <a:lnTo>
                  <a:pt x="0" y="203"/>
                </a:lnTo>
                <a:lnTo>
                  <a:pt x="51" y="203"/>
                </a:lnTo>
                <a:lnTo>
                  <a:pt x="101" y="186"/>
                </a:lnTo>
                <a:lnTo>
                  <a:pt x="186" y="186"/>
                </a:lnTo>
                <a:lnTo>
                  <a:pt x="254" y="169"/>
                </a:lnTo>
                <a:lnTo>
                  <a:pt x="288" y="169"/>
                </a:lnTo>
                <a:lnTo>
                  <a:pt x="305" y="169"/>
                </a:lnTo>
                <a:lnTo>
                  <a:pt x="322" y="169"/>
                </a:lnTo>
                <a:lnTo>
                  <a:pt x="355" y="169"/>
                </a:lnTo>
                <a:lnTo>
                  <a:pt x="406" y="152"/>
                </a:lnTo>
                <a:lnTo>
                  <a:pt x="423" y="152"/>
                </a:lnTo>
                <a:lnTo>
                  <a:pt x="457" y="152"/>
                </a:lnTo>
                <a:lnTo>
                  <a:pt x="491" y="135"/>
                </a:lnTo>
                <a:lnTo>
                  <a:pt x="542" y="118"/>
                </a:lnTo>
                <a:lnTo>
                  <a:pt x="593" y="118"/>
                </a:lnTo>
                <a:lnTo>
                  <a:pt x="660" y="101"/>
                </a:lnTo>
                <a:lnTo>
                  <a:pt x="728" y="85"/>
                </a:lnTo>
                <a:lnTo>
                  <a:pt x="813" y="68"/>
                </a:lnTo>
                <a:lnTo>
                  <a:pt x="898" y="51"/>
                </a:lnTo>
                <a:lnTo>
                  <a:pt x="965" y="34"/>
                </a:lnTo>
                <a:lnTo>
                  <a:pt x="1084" y="17"/>
                </a:lnTo>
                <a:lnTo>
                  <a:pt x="1186" y="0"/>
                </a:lnTo>
                <a:lnTo>
                  <a:pt x="1270" y="0"/>
                </a:lnTo>
                <a:lnTo>
                  <a:pt x="1321" y="0"/>
                </a:lnTo>
                <a:lnTo>
                  <a:pt x="1372" y="0"/>
                </a:lnTo>
                <a:lnTo>
                  <a:pt x="1406" y="0"/>
                </a:lnTo>
                <a:lnTo>
                  <a:pt x="1440" y="17"/>
                </a:lnTo>
                <a:lnTo>
                  <a:pt x="1457" y="17"/>
                </a:lnTo>
                <a:lnTo>
                  <a:pt x="1474" y="34"/>
                </a:lnTo>
                <a:lnTo>
                  <a:pt x="1491" y="51"/>
                </a:lnTo>
                <a:lnTo>
                  <a:pt x="1491" y="68"/>
                </a:lnTo>
                <a:lnTo>
                  <a:pt x="1474" y="85"/>
                </a:lnTo>
                <a:lnTo>
                  <a:pt x="1440" y="101"/>
                </a:lnTo>
                <a:lnTo>
                  <a:pt x="1372" y="118"/>
                </a:lnTo>
                <a:lnTo>
                  <a:pt x="1287" y="135"/>
                </a:lnTo>
                <a:lnTo>
                  <a:pt x="1186" y="152"/>
                </a:lnTo>
                <a:lnTo>
                  <a:pt x="1067" y="169"/>
                </a:lnTo>
                <a:lnTo>
                  <a:pt x="932" y="203"/>
                </a:lnTo>
                <a:lnTo>
                  <a:pt x="779" y="220"/>
                </a:lnTo>
                <a:lnTo>
                  <a:pt x="627" y="254"/>
                </a:lnTo>
                <a:lnTo>
                  <a:pt x="474" y="270"/>
                </a:lnTo>
                <a:lnTo>
                  <a:pt x="372" y="287"/>
                </a:lnTo>
                <a:lnTo>
                  <a:pt x="271" y="287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7680" name="Freeform 32"/>
          <p:cNvSpPr/>
          <p:nvPr/>
        </p:nvSpPr>
        <p:spPr>
          <a:xfrm>
            <a:off x="2579715" y="3222942"/>
            <a:ext cx="657225" cy="139700"/>
          </a:xfrm>
          <a:custGeom>
            <a:avLst/>
            <a:gdLst>
              <a:gd name="txL" fmla="*/ 0 w 1033"/>
              <a:gd name="txT" fmla="*/ 0 h 220"/>
              <a:gd name="txR" fmla="*/ 1033 w 1033"/>
              <a:gd name="txB" fmla="*/ 220 h 220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033" h="220">
                <a:moveTo>
                  <a:pt x="457" y="68"/>
                </a:moveTo>
                <a:lnTo>
                  <a:pt x="576" y="34"/>
                </a:lnTo>
                <a:lnTo>
                  <a:pt x="678" y="17"/>
                </a:lnTo>
                <a:lnTo>
                  <a:pt x="762" y="0"/>
                </a:lnTo>
                <a:lnTo>
                  <a:pt x="830" y="0"/>
                </a:lnTo>
                <a:lnTo>
                  <a:pt x="915" y="0"/>
                </a:lnTo>
                <a:lnTo>
                  <a:pt x="983" y="17"/>
                </a:lnTo>
                <a:lnTo>
                  <a:pt x="1017" y="17"/>
                </a:lnTo>
                <a:lnTo>
                  <a:pt x="1033" y="34"/>
                </a:lnTo>
                <a:lnTo>
                  <a:pt x="1033" y="51"/>
                </a:lnTo>
                <a:lnTo>
                  <a:pt x="1033" y="68"/>
                </a:lnTo>
                <a:lnTo>
                  <a:pt x="1017" y="85"/>
                </a:lnTo>
                <a:lnTo>
                  <a:pt x="983" y="85"/>
                </a:lnTo>
                <a:lnTo>
                  <a:pt x="932" y="102"/>
                </a:lnTo>
                <a:lnTo>
                  <a:pt x="881" y="119"/>
                </a:lnTo>
                <a:lnTo>
                  <a:pt x="813" y="119"/>
                </a:lnTo>
                <a:lnTo>
                  <a:pt x="745" y="136"/>
                </a:lnTo>
                <a:lnTo>
                  <a:pt x="644" y="153"/>
                </a:lnTo>
                <a:lnTo>
                  <a:pt x="559" y="169"/>
                </a:lnTo>
                <a:lnTo>
                  <a:pt x="474" y="186"/>
                </a:lnTo>
                <a:lnTo>
                  <a:pt x="390" y="186"/>
                </a:lnTo>
                <a:lnTo>
                  <a:pt x="322" y="203"/>
                </a:lnTo>
                <a:lnTo>
                  <a:pt x="271" y="203"/>
                </a:lnTo>
                <a:lnTo>
                  <a:pt x="237" y="220"/>
                </a:lnTo>
                <a:lnTo>
                  <a:pt x="203" y="220"/>
                </a:lnTo>
                <a:lnTo>
                  <a:pt x="186" y="220"/>
                </a:lnTo>
                <a:lnTo>
                  <a:pt x="119" y="203"/>
                </a:lnTo>
                <a:lnTo>
                  <a:pt x="51" y="186"/>
                </a:lnTo>
                <a:lnTo>
                  <a:pt x="34" y="186"/>
                </a:lnTo>
                <a:lnTo>
                  <a:pt x="17" y="169"/>
                </a:lnTo>
                <a:lnTo>
                  <a:pt x="0" y="153"/>
                </a:lnTo>
                <a:lnTo>
                  <a:pt x="0" y="136"/>
                </a:lnTo>
                <a:lnTo>
                  <a:pt x="102" y="136"/>
                </a:lnTo>
                <a:lnTo>
                  <a:pt x="203" y="119"/>
                </a:lnTo>
                <a:lnTo>
                  <a:pt x="322" y="85"/>
                </a:lnTo>
                <a:lnTo>
                  <a:pt x="457" y="68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7679" name="Freeform 31"/>
          <p:cNvSpPr/>
          <p:nvPr/>
        </p:nvSpPr>
        <p:spPr>
          <a:xfrm>
            <a:off x="2752752" y="2654617"/>
            <a:ext cx="225425" cy="901700"/>
          </a:xfrm>
          <a:custGeom>
            <a:avLst/>
            <a:gdLst>
              <a:gd name="txL" fmla="*/ 0 w 356"/>
              <a:gd name="txT" fmla="*/ 0 h 1419"/>
              <a:gd name="txR" fmla="*/ 356 w 356"/>
              <a:gd name="txB" fmla="*/ 1419 h 1419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356" h="1419">
                <a:moveTo>
                  <a:pt x="34" y="84"/>
                </a:moveTo>
                <a:lnTo>
                  <a:pt x="17" y="68"/>
                </a:lnTo>
                <a:lnTo>
                  <a:pt x="17" y="51"/>
                </a:lnTo>
                <a:lnTo>
                  <a:pt x="0" y="34"/>
                </a:lnTo>
                <a:lnTo>
                  <a:pt x="17" y="17"/>
                </a:lnTo>
                <a:lnTo>
                  <a:pt x="34" y="0"/>
                </a:lnTo>
                <a:lnTo>
                  <a:pt x="68" y="0"/>
                </a:lnTo>
                <a:lnTo>
                  <a:pt x="102" y="0"/>
                </a:lnTo>
                <a:lnTo>
                  <a:pt x="153" y="17"/>
                </a:lnTo>
                <a:lnTo>
                  <a:pt x="203" y="34"/>
                </a:lnTo>
                <a:lnTo>
                  <a:pt x="254" y="51"/>
                </a:lnTo>
                <a:lnTo>
                  <a:pt x="288" y="68"/>
                </a:lnTo>
                <a:lnTo>
                  <a:pt x="322" y="84"/>
                </a:lnTo>
                <a:lnTo>
                  <a:pt x="356" y="101"/>
                </a:lnTo>
                <a:lnTo>
                  <a:pt x="356" y="135"/>
                </a:lnTo>
                <a:lnTo>
                  <a:pt x="356" y="152"/>
                </a:lnTo>
                <a:lnTo>
                  <a:pt x="356" y="186"/>
                </a:lnTo>
                <a:lnTo>
                  <a:pt x="339" y="203"/>
                </a:lnTo>
                <a:lnTo>
                  <a:pt x="339" y="237"/>
                </a:lnTo>
                <a:lnTo>
                  <a:pt x="322" y="270"/>
                </a:lnTo>
                <a:lnTo>
                  <a:pt x="322" y="321"/>
                </a:lnTo>
                <a:lnTo>
                  <a:pt x="322" y="372"/>
                </a:lnTo>
                <a:lnTo>
                  <a:pt x="305" y="439"/>
                </a:lnTo>
                <a:lnTo>
                  <a:pt x="305" y="507"/>
                </a:lnTo>
                <a:lnTo>
                  <a:pt x="305" y="591"/>
                </a:lnTo>
                <a:lnTo>
                  <a:pt x="288" y="760"/>
                </a:lnTo>
                <a:lnTo>
                  <a:pt x="288" y="963"/>
                </a:lnTo>
                <a:lnTo>
                  <a:pt x="288" y="1166"/>
                </a:lnTo>
                <a:lnTo>
                  <a:pt x="288" y="1385"/>
                </a:lnTo>
                <a:lnTo>
                  <a:pt x="136" y="1419"/>
                </a:lnTo>
                <a:lnTo>
                  <a:pt x="136" y="1166"/>
                </a:lnTo>
                <a:lnTo>
                  <a:pt x="136" y="946"/>
                </a:lnTo>
                <a:lnTo>
                  <a:pt x="136" y="760"/>
                </a:lnTo>
                <a:lnTo>
                  <a:pt x="136" y="608"/>
                </a:lnTo>
                <a:lnTo>
                  <a:pt x="136" y="473"/>
                </a:lnTo>
                <a:lnTo>
                  <a:pt x="136" y="355"/>
                </a:lnTo>
                <a:lnTo>
                  <a:pt x="119" y="287"/>
                </a:lnTo>
                <a:lnTo>
                  <a:pt x="119" y="237"/>
                </a:lnTo>
                <a:lnTo>
                  <a:pt x="102" y="169"/>
                </a:lnTo>
                <a:lnTo>
                  <a:pt x="85" y="135"/>
                </a:lnTo>
                <a:lnTo>
                  <a:pt x="68" y="101"/>
                </a:lnTo>
                <a:lnTo>
                  <a:pt x="34" y="84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7681" name="Freeform 33"/>
          <p:cNvSpPr/>
          <p:nvPr/>
        </p:nvSpPr>
        <p:spPr>
          <a:xfrm>
            <a:off x="2074890" y="3416617"/>
            <a:ext cx="1624012" cy="288925"/>
          </a:xfrm>
          <a:custGeom>
            <a:avLst/>
            <a:gdLst>
              <a:gd name="txL" fmla="*/ 0 w 2558"/>
              <a:gd name="txT" fmla="*/ 0 h 456"/>
              <a:gd name="txR" fmla="*/ 2558 w 2558"/>
              <a:gd name="txB" fmla="*/ 456 h 456"/>
            </a:gdLst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</a:cxnLst>
            <a:rect l="txL" t="txT" r="txR" b="txB"/>
            <a:pathLst>
              <a:path w="2558" h="456">
                <a:moveTo>
                  <a:pt x="2202" y="0"/>
                </a:moveTo>
                <a:lnTo>
                  <a:pt x="2287" y="0"/>
                </a:lnTo>
                <a:lnTo>
                  <a:pt x="2372" y="0"/>
                </a:lnTo>
                <a:lnTo>
                  <a:pt x="2422" y="16"/>
                </a:lnTo>
                <a:lnTo>
                  <a:pt x="2473" y="50"/>
                </a:lnTo>
                <a:lnTo>
                  <a:pt x="2507" y="67"/>
                </a:lnTo>
                <a:lnTo>
                  <a:pt x="2541" y="101"/>
                </a:lnTo>
                <a:lnTo>
                  <a:pt x="2558" y="118"/>
                </a:lnTo>
                <a:lnTo>
                  <a:pt x="2558" y="135"/>
                </a:lnTo>
                <a:lnTo>
                  <a:pt x="2558" y="152"/>
                </a:lnTo>
                <a:lnTo>
                  <a:pt x="2541" y="152"/>
                </a:lnTo>
                <a:lnTo>
                  <a:pt x="2507" y="152"/>
                </a:lnTo>
                <a:lnTo>
                  <a:pt x="2473" y="169"/>
                </a:lnTo>
                <a:lnTo>
                  <a:pt x="2439" y="169"/>
                </a:lnTo>
                <a:lnTo>
                  <a:pt x="2372" y="169"/>
                </a:lnTo>
                <a:lnTo>
                  <a:pt x="2304" y="169"/>
                </a:lnTo>
                <a:lnTo>
                  <a:pt x="2236" y="169"/>
                </a:lnTo>
                <a:lnTo>
                  <a:pt x="1914" y="185"/>
                </a:lnTo>
                <a:lnTo>
                  <a:pt x="1609" y="219"/>
                </a:lnTo>
                <a:lnTo>
                  <a:pt x="1541" y="219"/>
                </a:lnTo>
                <a:lnTo>
                  <a:pt x="1457" y="236"/>
                </a:lnTo>
                <a:lnTo>
                  <a:pt x="1355" y="253"/>
                </a:lnTo>
                <a:lnTo>
                  <a:pt x="1270" y="270"/>
                </a:lnTo>
                <a:lnTo>
                  <a:pt x="1152" y="287"/>
                </a:lnTo>
                <a:lnTo>
                  <a:pt x="1050" y="304"/>
                </a:lnTo>
                <a:lnTo>
                  <a:pt x="932" y="321"/>
                </a:lnTo>
                <a:lnTo>
                  <a:pt x="796" y="338"/>
                </a:lnTo>
                <a:lnTo>
                  <a:pt x="677" y="371"/>
                </a:lnTo>
                <a:lnTo>
                  <a:pt x="559" y="388"/>
                </a:lnTo>
                <a:lnTo>
                  <a:pt x="474" y="405"/>
                </a:lnTo>
                <a:lnTo>
                  <a:pt x="389" y="422"/>
                </a:lnTo>
                <a:lnTo>
                  <a:pt x="339" y="439"/>
                </a:lnTo>
                <a:lnTo>
                  <a:pt x="288" y="439"/>
                </a:lnTo>
                <a:lnTo>
                  <a:pt x="254" y="456"/>
                </a:lnTo>
                <a:lnTo>
                  <a:pt x="220" y="456"/>
                </a:lnTo>
                <a:lnTo>
                  <a:pt x="203" y="439"/>
                </a:lnTo>
                <a:lnTo>
                  <a:pt x="169" y="439"/>
                </a:lnTo>
                <a:lnTo>
                  <a:pt x="135" y="422"/>
                </a:lnTo>
                <a:lnTo>
                  <a:pt x="101" y="405"/>
                </a:lnTo>
                <a:lnTo>
                  <a:pt x="51" y="371"/>
                </a:lnTo>
                <a:lnTo>
                  <a:pt x="34" y="354"/>
                </a:lnTo>
                <a:lnTo>
                  <a:pt x="17" y="338"/>
                </a:lnTo>
                <a:lnTo>
                  <a:pt x="0" y="321"/>
                </a:lnTo>
                <a:lnTo>
                  <a:pt x="34" y="321"/>
                </a:lnTo>
                <a:lnTo>
                  <a:pt x="84" y="304"/>
                </a:lnTo>
                <a:lnTo>
                  <a:pt x="135" y="304"/>
                </a:lnTo>
                <a:lnTo>
                  <a:pt x="203" y="287"/>
                </a:lnTo>
                <a:lnTo>
                  <a:pt x="271" y="287"/>
                </a:lnTo>
                <a:lnTo>
                  <a:pt x="355" y="270"/>
                </a:lnTo>
                <a:lnTo>
                  <a:pt x="474" y="253"/>
                </a:lnTo>
                <a:lnTo>
                  <a:pt x="610" y="236"/>
                </a:lnTo>
                <a:lnTo>
                  <a:pt x="677" y="236"/>
                </a:lnTo>
                <a:lnTo>
                  <a:pt x="762" y="219"/>
                </a:lnTo>
                <a:lnTo>
                  <a:pt x="847" y="202"/>
                </a:lnTo>
                <a:lnTo>
                  <a:pt x="948" y="185"/>
                </a:lnTo>
                <a:lnTo>
                  <a:pt x="1067" y="169"/>
                </a:lnTo>
                <a:lnTo>
                  <a:pt x="1186" y="152"/>
                </a:lnTo>
                <a:lnTo>
                  <a:pt x="1321" y="118"/>
                </a:lnTo>
                <a:lnTo>
                  <a:pt x="1457" y="101"/>
                </a:lnTo>
                <a:lnTo>
                  <a:pt x="1592" y="67"/>
                </a:lnTo>
                <a:lnTo>
                  <a:pt x="1728" y="50"/>
                </a:lnTo>
                <a:lnTo>
                  <a:pt x="1829" y="33"/>
                </a:lnTo>
                <a:lnTo>
                  <a:pt x="1931" y="16"/>
                </a:lnTo>
                <a:lnTo>
                  <a:pt x="2016" y="0"/>
                </a:lnTo>
                <a:lnTo>
                  <a:pt x="2101" y="0"/>
                </a:lnTo>
                <a:lnTo>
                  <a:pt x="2151" y="0"/>
                </a:lnTo>
                <a:lnTo>
                  <a:pt x="2202" y="0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7682" name="Freeform 34"/>
          <p:cNvSpPr/>
          <p:nvPr/>
        </p:nvSpPr>
        <p:spPr>
          <a:xfrm>
            <a:off x="2032027" y="3576955"/>
            <a:ext cx="817563" cy="879475"/>
          </a:xfrm>
          <a:custGeom>
            <a:avLst/>
            <a:gdLst>
              <a:gd name="txL" fmla="*/ 0 w 1288"/>
              <a:gd name="txT" fmla="*/ 0 h 1385"/>
              <a:gd name="txR" fmla="*/ 1288 w 1288"/>
              <a:gd name="txB" fmla="*/ 1385 h 1385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288" h="1385">
                <a:moveTo>
                  <a:pt x="1152" y="34"/>
                </a:moveTo>
                <a:lnTo>
                  <a:pt x="1203" y="51"/>
                </a:lnTo>
                <a:lnTo>
                  <a:pt x="1254" y="85"/>
                </a:lnTo>
                <a:lnTo>
                  <a:pt x="1288" y="118"/>
                </a:lnTo>
                <a:lnTo>
                  <a:pt x="1288" y="152"/>
                </a:lnTo>
                <a:lnTo>
                  <a:pt x="1288" y="186"/>
                </a:lnTo>
                <a:lnTo>
                  <a:pt x="1271" y="203"/>
                </a:lnTo>
                <a:lnTo>
                  <a:pt x="1237" y="237"/>
                </a:lnTo>
                <a:lnTo>
                  <a:pt x="1220" y="287"/>
                </a:lnTo>
                <a:lnTo>
                  <a:pt x="1186" y="338"/>
                </a:lnTo>
                <a:lnTo>
                  <a:pt x="1135" y="406"/>
                </a:lnTo>
                <a:lnTo>
                  <a:pt x="1084" y="473"/>
                </a:lnTo>
                <a:lnTo>
                  <a:pt x="1033" y="558"/>
                </a:lnTo>
                <a:lnTo>
                  <a:pt x="966" y="659"/>
                </a:lnTo>
                <a:lnTo>
                  <a:pt x="881" y="760"/>
                </a:lnTo>
                <a:lnTo>
                  <a:pt x="779" y="862"/>
                </a:lnTo>
                <a:lnTo>
                  <a:pt x="678" y="963"/>
                </a:lnTo>
                <a:lnTo>
                  <a:pt x="542" y="1064"/>
                </a:lnTo>
                <a:lnTo>
                  <a:pt x="440" y="1166"/>
                </a:lnTo>
                <a:lnTo>
                  <a:pt x="322" y="1233"/>
                </a:lnTo>
                <a:lnTo>
                  <a:pt x="220" y="1301"/>
                </a:lnTo>
                <a:lnTo>
                  <a:pt x="119" y="1352"/>
                </a:lnTo>
                <a:lnTo>
                  <a:pt x="51" y="1369"/>
                </a:lnTo>
                <a:lnTo>
                  <a:pt x="17" y="1385"/>
                </a:lnTo>
                <a:lnTo>
                  <a:pt x="0" y="1385"/>
                </a:lnTo>
                <a:lnTo>
                  <a:pt x="0" y="1369"/>
                </a:lnTo>
                <a:lnTo>
                  <a:pt x="17" y="1335"/>
                </a:lnTo>
                <a:lnTo>
                  <a:pt x="68" y="1301"/>
                </a:lnTo>
                <a:lnTo>
                  <a:pt x="119" y="1250"/>
                </a:lnTo>
                <a:lnTo>
                  <a:pt x="203" y="1200"/>
                </a:lnTo>
                <a:lnTo>
                  <a:pt x="288" y="1132"/>
                </a:lnTo>
                <a:lnTo>
                  <a:pt x="390" y="1048"/>
                </a:lnTo>
                <a:lnTo>
                  <a:pt x="474" y="963"/>
                </a:lnTo>
                <a:lnTo>
                  <a:pt x="644" y="794"/>
                </a:lnTo>
                <a:lnTo>
                  <a:pt x="779" y="608"/>
                </a:lnTo>
                <a:lnTo>
                  <a:pt x="847" y="524"/>
                </a:lnTo>
                <a:lnTo>
                  <a:pt x="898" y="439"/>
                </a:lnTo>
                <a:lnTo>
                  <a:pt x="949" y="372"/>
                </a:lnTo>
                <a:lnTo>
                  <a:pt x="1000" y="287"/>
                </a:lnTo>
                <a:lnTo>
                  <a:pt x="1033" y="220"/>
                </a:lnTo>
                <a:lnTo>
                  <a:pt x="1050" y="152"/>
                </a:lnTo>
                <a:lnTo>
                  <a:pt x="1067" y="101"/>
                </a:lnTo>
                <a:lnTo>
                  <a:pt x="1067" y="68"/>
                </a:lnTo>
                <a:lnTo>
                  <a:pt x="1050" y="34"/>
                </a:lnTo>
                <a:lnTo>
                  <a:pt x="1050" y="17"/>
                </a:lnTo>
                <a:lnTo>
                  <a:pt x="1067" y="0"/>
                </a:lnTo>
                <a:lnTo>
                  <a:pt x="1101" y="17"/>
                </a:lnTo>
                <a:lnTo>
                  <a:pt x="1152" y="34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7683" name="Freeform 35"/>
          <p:cNvSpPr/>
          <p:nvPr/>
        </p:nvSpPr>
        <p:spPr>
          <a:xfrm>
            <a:off x="2386040" y="3727767"/>
            <a:ext cx="893762" cy="739775"/>
          </a:xfrm>
          <a:custGeom>
            <a:avLst/>
            <a:gdLst>
              <a:gd name="txL" fmla="*/ 0 w 1406"/>
              <a:gd name="txT" fmla="*/ 0 h 1165"/>
              <a:gd name="txR" fmla="*/ 1406 w 1406"/>
              <a:gd name="txB" fmla="*/ 1165 h 1165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406" h="1165">
                <a:moveTo>
                  <a:pt x="1118" y="608"/>
                </a:moveTo>
                <a:lnTo>
                  <a:pt x="1084" y="675"/>
                </a:lnTo>
                <a:lnTo>
                  <a:pt x="1017" y="726"/>
                </a:lnTo>
                <a:lnTo>
                  <a:pt x="949" y="794"/>
                </a:lnTo>
                <a:lnTo>
                  <a:pt x="864" y="861"/>
                </a:lnTo>
                <a:lnTo>
                  <a:pt x="762" y="929"/>
                </a:lnTo>
                <a:lnTo>
                  <a:pt x="678" y="980"/>
                </a:lnTo>
                <a:lnTo>
                  <a:pt x="576" y="1030"/>
                </a:lnTo>
                <a:lnTo>
                  <a:pt x="491" y="1064"/>
                </a:lnTo>
                <a:lnTo>
                  <a:pt x="322" y="1132"/>
                </a:lnTo>
                <a:lnTo>
                  <a:pt x="237" y="1148"/>
                </a:lnTo>
                <a:lnTo>
                  <a:pt x="169" y="1165"/>
                </a:lnTo>
                <a:lnTo>
                  <a:pt x="102" y="1165"/>
                </a:lnTo>
                <a:lnTo>
                  <a:pt x="51" y="1165"/>
                </a:lnTo>
                <a:lnTo>
                  <a:pt x="17" y="1165"/>
                </a:lnTo>
                <a:lnTo>
                  <a:pt x="0" y="1165"/>
                </a:lnTo>
                <a:lnTo>
                  <a:pt x="0" y="1148"/>
                </a:lnTo>
                <a:lnTo>
                  <a:pt x="17" y="1148"/>
                </a:lnTo>
                <a:lnTo>
                  <a:pt x="34" y="1132"/>
                </a:lnTo>
                <a:lnTo>
                  <a:pt x="68" y="1115"/>
                </a:lnTo>
                <a:lnTo>
                  <a:pt x="102" y="1098"/>
                </a:lnTo>
                <a:lnTo>
                  <a:pt x="153" y="1081"/>
                </a:lnTo>
                <a:lnTo>
                  <a:pt x="203" y="1047"/>
                </a:lnTo>
                <a:lnTo>
                  <a:pt x="271" y="1013"/>
                </a:lnTo>
                <a:lnTo>
                  <a:pt x="407" y="963"/>
                </a:lnTo>
                <a:lnTo>
                  <a:pt x="525" y="912"/>
                </a:lnTo>
                <a:lnTo>
                  <a:pt x="627" y="844"/>
                </a:lnTo>
                <a:lnTo>
                  <a:pt x="729" y="777"/>
                </a:lnTo>
                <a:lnTo>
                  <a:pt x="796" y="709"/>
                </a:lnTo>
                <a:lnTo>
                  <a:pt x="864" y="642"/>
                </a:lnTo>
                <a:lnTo>
                  <a:pt x="915" y="574"/>
                </a:lnTo>
                <a:lnTo>
                  <a:pt x="966" y="506"/>
                </a:lnTo>
                <a:lnTo>
                  <a:pt x="1034" y="405"/>
                </a:lnTo>
                <a:lnTo>
                  <a:pt x="1050" y="354"/>
                </a:lnTo>
                <a:lnTo>
                  <a:pt x="1067" y="304"/>
                </a:lnTo>
                <a:lnTo>
                  <a:pt x="1084" y="270"/>
                </a:lnTo>
                <a:lnTo>
                  <a:pt x="1084" y="236"/>
                </a:lnTo>
                <a:lnTo>
                  <a:pt x="1084" y="202"/>
                </a:lnTo>
                <a:lnTo>
                  <a:pt x="1067" y="185"/>
                </a:lnTo>
                <a:lnTo>
                  <a:pt x="1050" y="185"/>
                </a:lnTo>
                <a:lnTo>
                  <a:pt x="1017" y="185"/>
                </a:lnTo>
                <a:lnTo>
                  <a:pt x="949" y="185"/>
                </a:lnTo>
                <a:lnTo>
                  <a:pt x="898" y="202"/>
                </a:lnTo>
                <a:lnTo>
                  <a:pt x="847" y="219"/>
                </a:lnTo>
                <a:lnTo>
                  <a:pt x="779" y="236"/>
                </a:lnTo>
                <a:lnTo>
                  <a:pt x="695" y="253"/>
                </a:lnTo>
                <a:lnTo>
                  <a:pt x="593" y="253"/>
                </a:lnTo>
                <a:lnTo>
                  <a:pt x="474" y="253"/>
                </a:lnTo>
                <a:lnTo>
                  <a:pt x="474" y="152"/>
                </a:lnTo>
                <a:lnTo>
                  <a:pt x="576" y="152"/>
                </a:lnTo>
                <a:lnTo>
                  <a:pt x="678" y="152"/>
                </a:lnTo>
                <a:lnTo>
                  <a:pt x="762" y="135"/>
                </a:lnTo>
                <a:lnTo>
                  <a:pt x="847" y="101"/>
                </a:lnTo>
                <a:lnTo>
                  <a:pt x="932" y="84"/>
                </a:lnTo>
                <a:lnTo>
                  <a:pt x="983" y="67"/>
                </a:lnTo>
                <a:lnTo>
                  <a:pt x="1034" y="50"/>
                </a:lnTo>
                <a:lnTo>
                  <a:pt x="1067" y="33"/>
                </a:lnTo>
                <a:lnTo>
                  <a:pt x="1101" y="0"/>
                </a:lnTo>
                <a:lnTo>
                  <a:pt x="1152" y="0"/>
                </a:lnTo>
                <a:lnTo>
                  <a:pt x="1169" y="16"/>
                </a:lnTo>
                <a:lnTo>
                  <a:pt x="1203" y="33"/>
                </a:lnTo>
                <a:lnTo>
                  <a:pt x="1254" y="50"/>
                </a:lnTo>
                <a:lnTo>
                  <a:pt x="1305" y="84"/>
                </a:lnTo>
                <a:lnTo>
                  <a:pt x="1338" y="101"/>
                </a:lnTo>
                <a:lnTo>
                  <a:pt x="1372" y="135"/>
                </a:lnTo>
                <a:lnTo>
                  <a:pt x="1406" y="169"/>
                </a:lnTo>
                <a:lnTo>
                  <a:pt x="1406" y="185"/>
                </a:lnTo>
                <a:lnTo>
                  <a:pt x="1406" y="202"/>
                </a:lnTo>
                <a:lnTo>
                  <a:pt x="1389" y="219"/>
                </a:lnTo>
                <a:lnTo>
                  <a:pt x="1372" y="219"/>
                </a:lnTo>
                <a:lnTo>
                  <a:pt x="1355" y="236"/>
                </a:lnTo>
                <a:lnTo>
                  <a:pt x="1322" y="253"/>
                </a:lnTo>
                <a:lnTo>
                  <a:pt x="1305" y="270"/>
                </a:lnTo>
                <a:lnTo>
                  <a:pt x="1288" y="321"/>
                </a:lnTo>
                <a:lnTo>
                  <a:pt x="1271" y="371"/>
                </a:lnTo>
                <a:lnTo>
                  <a:pt x="1203" y="490"/>
                </a:lnTo>
                <a:lnTo>
                  <a:pt x="1169" y="557"/>
                </a:lnTo>
                <a:lnTo>
                  <a:pt x="1118" y="608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7684" name="Freeform 36"/>
          <p:cNvSpPr/>
          <p:nvPr/>
        </p:nvSpPr>
        <p:spPr>
          <a:xfrm>
            <a:off x="2601940" y="3930967"/>
            <a:ext cx="1323975" cy="654050"/>
          </a:xfrm>
          <a:custGeom>
            <a:avLst/>
            <a:gdLst>
              <a:gd name="txL" fmla="*/ 0 w 2084"/>
              <a:gd name="txT" fmla="*/ 0 h 1030"/>
              <a:gd name="txR" fmla="*/ 2084 w 2084"/>
              <a:gd name="txB" fmla="*/ 1030 h 1030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2084" h="1030">
                <a:moveTo>
                  <a:pt x="1304" y="1030"/>
                </a:moveTo>
                <a:lnTo>
                  <a:pt x="1271" y="1013"/>
                </a:lnTo>
                <a:lnTo>
                  <a:pt x="1237" y="996"/>
                </a:lnTo>
                <a:lnTo>
                  <a:pt x="1203" y="980"/>
                </a:lnTo>
                <a:lnTo>
                  <a:pt x="1169" y="946"/>
                </a:lnTo>
                <a:lnTo>
                  <a:pt x="1118" y="912"/>
                </a:lnTo>
                <a:lnTo>
                  <a:pt x="1050" y="861"/>
                </a:lnTo>
                <a:lnTo>
                  <a:pt x="999" y="811"/>
                </a:lnTo>
                <a:lnTo>
                  <a:pt x="932" y="743"/>
                </a:lnTo>
                <a:lnTo>
                  <a:pt x="847" y="675"/>
                </a:lnTo>
                <a:lnTo>
                  <a:pt x="762" y="608"/>
                </a:lnTo>
                <a:lnTo>
                  <a:pt x="661" y="540"/>
                </a:lnTo>
                <a:lnTo>
                  <a:pt x="542" y="456"/>
                </a:lnTo>
                <a:lnTo>
                  <a:pt x="423" y="354"/>
                </a:lnTo>
                <a:lnTo>
                  <a:pt x="305" y="270"/>
                </a:lnTo>
                <a:lnTo>
                  <a:pt x="152" y="169"/>
                </a:lnTo>
                <a:lnTo>
                  <a:pt x="0" y="67"/>
                </a:lnTo>
                <a:lnTo>
                  <a:pt x="51" y="0"/>
                </a:lnTo>
                <a:lnTo>
                  <a:pt x="271" y="135"/>
                </a:lnTo>
                <a:lnTo>
                  <a:pt x="474" y="253"/>
                </a:lnTo>
                <a:lnTo>
                  <a:pt x="661" y="354"/>
                </a:lnTo>
                <a:lnTo>
                  <a:pt x="813" y="456"/>
                </a:lnTo>
                <a:lnTo>
                  <a:pt x="881" y="490"/>
                </a:lnTo>
                <a:lnTo>
                  <a:pt x="966" y="540"/>
                </a:lnTo>
                <a:lnTo>
                  <a:pt x="1050" y="574"/>
                </a:lnTo>
                <a:lnTo>
                  <a:pt x="1135" y="608"/>
                </a:lnTo>
                <a:lnTo>
                  <a:pt x="1237" y="659"/>
                </a:lnTo>
                <a:lnTo>
                  <a:pt x="1355" y="692"/>
                </a:lnTo>
                <a:lnTo>
                  <a:pt x="1457" y="726"/>
                </a:lnTo>
                <a:lnTo>
                  <a:pt x="1592" y="760"/>
                </a:lnTo>
                <a:lnTo>
                  <a:pt x="1694" y="794"/>
                </a:lnTo>
                <a:lnTo>
                  <a:pt x="1796" y="811"/>
                </a:lnTo>
                <a:lnTo>
                  <a:pt x="1880" y="844"/>
                </a:lnTo>
                <a:lnTo>
                  <a:pt x="1948" y="861"/>
                </a:lnTo>
                <a:lnTo>
                  <a:pt x="2016" y="878"/>
                </a:lnTo>
                <a:lnTo>
                  <a:pt x="2050" y="895"/>
                </a:lnTo>
                <a:lnTo>
                  <a:pt x="2067" y="912"/>
                </a:lnTo>
                <a:lnTo>
                  <a:pt x="2084" y="912"/>
                </a:lnTo>
                <a:lnTo>
                  <a:pt x="2067" y="929"/>
                </a:lnTo>
                <a:lnTo>
                  <a:pt x="2050" y="946"/>
                </a:lnTo>
                <a:lnTo>
                  <a:pt x="2016" y="946"/>
                </a:lnTo>
                <a:lnTo>
                  <a:pt x="1982" y="963"/>
                </a:lnTo>
                <a:lnTo>
                  <a:pt x="1931" y="963"/>
                </a:lnTo>
                <a:lnTo>
                  <a:pt x="1880" y="980"/>
                </a:lnTo>
                <a:lnTo>
                  <a:pt x="1813" y="996"/>
                </a:lnTo>
                <a:lnTo>
                  <a:pt x="1728" y="996"/>
                </a:lnTo>
                <a:lnTo>
                  <a:pt x="1643" y="1013"/>
                </a:lnTo>
                <a:lnTo>
                  <a:pt x="1575" y="1013"/>
                </a:lnTo>
                <a:lnTo>
                  <a:pt x="1508" y="1030"/>
                </a:lnTo>
                <a:lnTo>
                  <a:pt x="1457" y="1030"/>
                </a:lnTo>
                <a:lnTo>
                  <a:pt x="1406" y="1030"/>
                </a:lnTo>
                <a:lnTo>
                  <a:pt x="1372" y="1030"/>
                </a:lnTo>
                <a:lnTo>
                  <a:pt x="1321" y="1030"/>
                </a:lnTo>
                <a:lnTo>
                  <a:pt x="1304" y="1030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81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654050" y="382588"/>
            <a:ext cx="3173413" cy="403225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/>
              <a:t>字词揭秘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7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7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7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7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7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7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7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9210675" y="1443355"/>
            <a:ext cx="10064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ɡāi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732655" y="2286000"/>
            <a:ext cx="2127885" cy="2814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书写指导：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763260" y="2286000"/>
            <a:ext cx="5909310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左右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讠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应该  本该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我们到底应该怎么办？   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右边第三笔是撇折，第四笔撇穿插在左边言字旁下面，最后一笔是点。</a:t>
            </a:r>
          </a:p>
        </p:txBody>
      </p:sp>
      <p:graphicFrame>
        <p:nvGraphicFramePr>
          <p:cNvPr id="41" name="Group 47"/>
          <p:cNvGraphicFramePr>
            <a:graphicFrameLocks noGrp="1"/>
          </p:cNvGraphicFramePr>
          <p:nvPr/>
        </p:nvGraphicFramePr>
        <p:xfrm>
          <a:off x="9149095" y="21530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3" name="矩形 52">
            <a:hlinkClick r:id="" action="ppaction://noaction"/>
          </p:cNvPr>
          <p:cNvSpPr/>
          <p:nvPr/>
        </p:nvSpPr>
        <p:spPr>
          <a:xfrm>
            <a:off x="9159561" y="2162465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该</a:t>
            </a:r>
          </a:p>
        </p:txBody>
      </p:sp>
      <p:sp>
        <p:nvSpPr>
          <p:cNvPr id="28709" name="Freeform 37"/>
          <p:cNvSpPr/>
          <p:nvPr/>
        </p:nvSpPr>
        <p:spPr>
          <a:xfrm>
            <a:off x="2252827" y="2883245"/>
            <a:ext cx="269875" cy="268288"/>
          </a:xfrm>
          <a:custGeom>
            <a:avLst/>
            <a:gdLst>
              <a:gd name="txL" fmla="*/ 0 w 424"/>
              <a:gd name="txT" fmla="*/ 0 h 423"/>
              <a:gd name="txR" fmla="*/ 424 w 424"/>
              <a:gd name="txB" fmla="*/ 423 h 423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424" h="423">
                <a:moveTo>
                  <a:pt x="102" y="203"/>
                </a:moveTo>
                <a:lnTo>
                  <a:pt x="51" y="135"/>
                </a:lnTo>
                <a:lnTo>
                  <a:pt x="34" y="85"/>
                </a:lnTo>
                <a:lnTo>
                  <a:pt x="17" y="51"/>
                </a:lnTo>
                <a:lnTo>
                  <a:pt x="0" y="17"/>
                </a:lnTo>
                <a:lnTo>
                  <a:pt x="17" y="0"/>
                </a:lnTo>
                <a:lnTo>
                  <a:pt x="34" y="0"/>
                </a:lnTo>
                <a:lnTo>
                  <a:pt x="51" y="0"/>
                </a:lnTo>
                <a:lnTo>
                  <a:pt x="119" y="0"/>
                </a:lnTo>
                <a:lnTo>
                  <a:pt x="153" y="0"/>
                </a:lnTo>
                <a:lnTo>
                  <a:pt x="203" y="17"/>
                </a:lnTo>
                <a:lnTo>
                  <a:pt x="237" y="34"/>
                </a:lnTo>
                <a:lnTo>
                  <a:pt x="271" y="51"/>
                </a:lnTo>
                <a:lnTo>
                  <a:pt x="356" y="101"/>
                </a:lnTo>
                <a:lnTo>
                  <a:pt x="390" y="135"/>
                </a:lnTo>
                <a:lnTo>
                  <a:pt x="407" y="186"/>
                </a:lnTo>
                <a:lnTo>
                  <a:pt x="424" y="237"/>
                </a:lnTo>
                <a:lnTo>
                  <a:pt x="424" y="287"/>
                </a:lnTo>
                <a:lnTo>
                  <a:pt x="424" y="338"/>
                </a:lnTo>
                <a:lnTo>
                  <a:pt x="407" y="389"/>
                </a:lnTo>
                <a:lnTo>
                  <a:pt x="407" y="406"/>
                </a:lnTo>
                <a:lnTo>
                  <a:pt x="390" y="423"/>
                </a:lnTo>
                <a:lnTo>
                  <a:pt x="373" y="423"/>
                </a:lnTo>
                <a:lnTo>
                  <a:pt x="339" y="406"/>
                </a:lnTo>
                <a:lnTo>
                  <a:pt x="322" y="389"/>
                </a:lnTo>
                <a:lnTo>
                  <a:pt x="271" y="372"/>
                </a:lnTo>
                <a:lnTo>
                  <a:pt x="237" y="338"/>
                </a:lnTo>
                <a:lnTo>
                  <a:pt x="186" y="287"/>
                </a:lnTo>
                <a:lnTo>
                  <a:pt x="136" y="254"/>
                </a:lnTo>
                <a:lnTo>
                  <a:pt x="102" y="203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grpSp>
        <p:nvGrpSpPr>
          <p:cNvPr id="26629" name="Group 4"/>
          <p:cNvGrpSpPr/>
          <p:nvPr/>
        </p:nvGrpSpPr>
        <p:grpSpPr>
          <a:xfrm>
            <a:off x="1438440" y="2256183"/>
            <a:ext cx="2879725" cy="2879725"/>
            <a:chOff x="1474" y="663"/>
            <a:chExt cx="2948" cy="2835"/>
          </a:xfrm>
        </p:grpSpPr>
        <p:sp>
          <p:nvSpPr>
            <p:cNvPr id="26644" name="Rectangle 5"/>
            <p:cNvSpPr/>
            <p:nvPr/>
          </p:nvSpPr>
          <p:spPr>
            <a:xfrm>
              <a:off x="2948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26645" name="Rectangle 6"/>
            <p:cNvSpPr/>
            <p:nvPr/>
          </p:nvSpPr>
          <p:spPr>
            <a:xfrm>
              <a:off x="1474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26646" name="Rectangle 7"/>
            <p:cNvSpPr/>
            <p:nvPr/>
          </p:nvSpPr>
          <p:spPr>
            <a:xfrm>
              <a:off x="2948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26647" name="Rectangle 8"/>
            <p:cNvSpPr/>
            <p:nvPr/>
          </p:nvSpPr>
          <p:spPr>
            <a:xfrm>
              <a:off x="1474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26648" name="Line 9"/>
            <p:cNvSpPr/>
            <p:nvPr/>
          </p:nvSpPr>
          <p:spPr>
            <a:xfrm>
              <a:off x="1474" y="663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6649" name="Line 10"/>
            <p:cNvSpPr/>
            <p:nvPr/>
          </p:nvSpPr>
          <p:spPr>
            <a:xfrm>
              <a:off x="1474" y="3498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6650" name="Line 11"/>
            <p:cNvSpPr/>
            <p:nvPr/>
          </p:nvSpPr>
          <p:spPr>
            <a:xfrm>
              <a:off x="1474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6651" name="Line 12"/>
            <p:cNvSpPr/>
            <p:nvPr/>
          </p:nvSpPr>
          <p:spPr>
            <a:xfrm>
              <a:off x="4422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6652" name="Line 13"/>
            <p:cNvSpPr/>
            <p:nvPr/>
          </p:nvSpPr>
          <p:spPr>
            <a:xfrm>
              <a:off x="1474" y="2069"/>
              <a:ext cx="2948" cy="0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6653" name="Line 14"/>
            <p:cNvSpPr/>
            <p:nvPr/>
          </p:nvSpPr>
          <p:spPr>
            <a:xfrm>
              <a:off x="2948" y="663"/>
              <a:ext cx="0" cy="2835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28710" name="Freeform 38"/>
          <p:cNvSpPr/>
          <p:nvPr/>
        </p:nvSpPr>
        <p:spPr>
          <a:xfrm>
            <a:off x="1887702" y="3354733"/>
            <a:ext cx="709613" cy="1050925"/>
          </a:xfrm>
          <a:custGeom>
            <a:avLst/>
            <a:gdLst>
              <a:gd name="txL" fmla="*/ 0 w 1118"/>
              <a:gd name="txT" fmla="*/ 0 h 1655"/>
              <a:gd name="txR" fmla="*/ 1118 w 1118"/>
              <a:gd name="txB" fmla="*/ 1655 h 1655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118" h="1655">
                <a:moveTo>
                  <a:pt x="898" y="1013"/>
                </a:moveTo>
                <a:lnTo>
                  <a:pt x="1000" y="946"/>
                </a:lnTo>
                <a:lnTo>
                  <a:pt x="1067" y="912"/>
                </a:lnTo>
                <a:lnTo>
                  <a:pt x="1101" y="895"/>
                </a:lnTo>
                <a:lnTo>
                  <a:pt x="1118" y="895"/>
                </a:lnTo>
                <a:lnTo>
                  <a:pt x="1118" y="912"/>
                </a:lnTo>
                <a:lnTo>
                  <a:pt x="1101" y="946"/>
                </a:lnTo>
                <a:lnTo>
                  <a:pt x="1084" y="979"/>
                </a:lnTo>
                <a:lnTo>
                  <a:pt x="1050" y="1013"/>
                </a:lnTo>
                <a:lnTo>
                  <a:pt x="1000" y="1081"/>
                </a:lnTo>
                <a:lnTo>
                  <a:pt x="949" y="1132"/>
                </a:lnTo>
                <a:lnTo>
                  <a:pt x="898" y="1199"/>
                </a:lnTo>
                <a:lnTo>
                  <a:pt x="779" y="1334"/>
                </a:lnTo>
                <a:lnTo>
                  <a:pt x="729" y="1402"/>
                </a:lnTo>
                <a:lnTo>
                  <a:pt x="678" y="1453"/>
                </a:lnTo>
                <a:lnTo>
                  <a:pt x="644" y="1486"/>
                </a:lnTo>
                <a:lnTo>
                  <a:pt x="610" y="1537"/>
                </a:lnTo>
                <a:lnTo>
                  <a:pt x="593" y="1554"/>
                </a:lnTo>
                <a:lnTo>
                  <a:pt x="576" y="1588"/>
                </a:lnTo>
                <a:lnTo>
                  <a:pt x="559" y="1622"/>
                </a:lnTo>
                <a:lnTo>
                  <a:pt x="542" y="1638"/>
                </a:lnTo>
                <a:lnTo>
                  <a:pt x="525" y="1655"/>
                </a:lnTo>
                <a:lnTo>
                  <a:pt x="508" y="1655"/>
                </a:lnTo>
                <a:lnTo>
                  <a:pt x="491" y="1655"/>
                </a:lnTo>
                <a:lnTo>
                  <a:pt x="474" y="1655"/>
                </a:lnTo>
                <a:lnTo>
                  <a:pt x="458" y="1638"/>
                </a:lnTo>
                <a:lnTo>
                  <a:pt x="458" y="1605"/>
                </a:lnTo>
                <a:lnTo>
                  <a:pt x="424" y="1554"/>
                </a:lnTo>
                <a:lnTo>
                  <a:pt x="407" y="1486"/>
                </a:lnTo>
                <a:lnTo>
                  <a:pt x="390" y="1419"/>
                </a:lnTo>
                <a:lnTo>
                  <a:pt x="373" y="1368"/>
                </a:lnTo>
                <a:lnTo>
                  <a:pt x="373" y="1351"/>
                </a:lnTo>
                <a:lnTo>
                  <a:pt x="390" y="1334"/>
                </a:lnTo>
                <a:lnTo>
                  <a:pt x="424" y="1300"/>
                </a:lnTo>
                <a:lnTo>
                  <a:pt x="458" y="1267"/>
                </a:lnTo>
                <a:lnTo>
                  <a:pt x="474" y="1250"/>
                </a:lnTo>
                <a:lnTo>
                  <a:pt x="474" y="1216"/>
                </a:lnTo>
                <a:lnTo>
                  <a:pt x="491" y="1165"/>
                </a:lnTo>
                <a:lnTo>
                  <a:pt x="508" y="1115"/>
                </a:lnTo>
                <a:lnTo>
                  <a:pt x="525" y="1047"/>
                </a:lnTo>
                <a:lnTo>
                  <a:pt x="542" y="963"/>
                </a:lnTo>
                <a:lnTo>
                  <a:pt x="559" y="878"/>
                </a:lnTo>
                <a:lnTo>
                  <a:pt x="576" y="777"/>
                </a:lnTo>
                <a:lnTo>
                  <a:pt x="576" y="692"/>
                </a:lnTo>
                <a:lnTo>
                  <a:pt x="593" y="608"/>
                </a:lnTo>
                <a:lnTo>
                  <a:pt x="610" y="523"/>
                </a:lnTo>
                <a:lnTo>
                  <a:pt x="610" y="456"/>
                </a:lnTo>
                <a:lnTo>
                  <a:pt x="610" y="405"/>
                </a:lnTo>
                <a:lnTo>
                  <a:pt x="610" y="371"/>
                </a:lnTo>
                <a:lnTo>
                  <a:pt x="627" y="337"/>
                </a:lnTo>
                <a:lnTo>
                  <a:pt x="627" y="321"/>
                </a:lnTo>
                <a:lnTo>
                  <a:pt x="627" y="287"/>
                </a:lnTo>
                <a:lnTo>
                  <a:pt x="627" y="270"/>
                </a:lnTo>
                <a:lnTo>
                  <a:pt x="610" y="253"/>
                </a:lnTo>
                <a:lnTo>
                  <a:pt x="593" y="236"/>
                </a:lnTo>
                <a:lnTo>
                  <a:pt x="542" y="253"/>
                </a:lnTo>
                <a:lnTo>
                  <a:pt x="491" y="270"/>
                </a:lnTo>
                <a:lnTo>
                  <a:pt x="424" y="287"/>
                </a:lnTo>
                <a:lnTo>
                  <a:pt x="356" y="321"/>
                </a:lnTo>
                <a:lnTo>
                  <a:pt x="288" y="337"/>
                </a:lnTo>
                <a:lnTo>
                  <a:pt x="237" y="337"/>
                </a:lnTo>
                <a:lnTo>
                  <a:pt x="186" y="337"/>
                </a:lnTo>
                <a:lnTo>
                  <a:pt x="153" y="337"/>
                </a:lnTo>
                <a:lnTo>
                  <a:pt x="119" y="337"/>
                </a:lnTo>
                <a:lnTo>
                  <a:pt x="85" y="321"/>
                </a:lnTo>
                <a:lnTo>
                  <a:pt x="51" y="287"/>
                </a:lnTo>
                <a:lnTo>
                  <a:pt x="34" y="253"/>
                </a:lnTo>
                <a:lnTo>
                  <a:pt x="17" y="236"/>
                </a:lnTo>
                <a:lnTo>
                  <a:pt x="0" y="219"/>
                </a:lnTo>
                <a:lnTo>
                  <a:pt x="0" y="202"/>
                </a:lnTo>
                <a:lnTo>
                  <a:pt x="17" y="202"/>
                </a:lnTo>
                <a:lnTo>
                  <a:pt x="51" y="202"/>
                </a:lnTo>
                <a:lnTo>
                  <a:pt x="85" y="202"/>
                </a:lnTo>
                <a:lnTo>
                  <a:pt x="136" y="202"/>
                </a:lnTo>
                <a:lnTo>
                  <a:pt x="186" y="202"/>
                </a:lnTo>
                <a:lnTo>
                  <a:pt x="271" y="185"/>
                </a:lnTo>
                <a:lnTo>
                  <a:pt x="356" y="152"/>
                </a:lnTo>
                <a:lnTo>
                  <a:pt x="424" y="135"/>
                </a:lnTo>
                <a:lnTo>
                  <a:pt x="491" y="118"/>
                </a:lnTo>
                <a:lnTo>
                  <a:pt x="542" y="84"/>
                </a:lnTo>
                <a:lnTo>
                  <a:pt x="576" y="50"/>
                </a:lnTo>
                <a:lnTo>
                  <a:pt x="610" y="33"/>
                </a:lnTo>
                <a:lnTo>
                  <a:pt x="627" y="16"/>
                </a:lnTo>
                <a:lnTo>
                  <a:pt x="661" y="0"/>
                </a:lnTo>
                <a:lnTo>
                  <a:pt x="678" y="0"/>
                </a:lnTo>
                <a:lnTo>
                  <a:pt x="695" y="0"/>
                </a:lnTo>
                <a:lnTo>
                  <a:pt x="712" y="16"/>
                </a:lnTo>
                <a:lnTo>
                  <a:pt x="762" y="16"/>
                </a:lnTo>
                <a:lnTo>
                  <a:pt x="796" y="33"/>
                </a:lnTo>
                <a:lnTo>
                  <a:pt x="847" y="67"/>
                </a:lnTo>
                <a:lnTo>
                  <a:pt x="864" y="84"/>
                </a:lnTo>
                <a:lnTo>
                  <a:pt x="881" y="101"/>
                </a:lnTo>
                <a:lnTo>
                  <a:pt x="898" y="118"/>
                </a:lnTo>
                <a:lnTo>
                  <a:pt x="881" y="168"/>
                </a:lnTo>
                <a:lnTo>
                  <a:pt x="864" y="185"/>
                </a:lnTo>
                <a:lnTo>
                  <a:pt x="847" y="219"/>
                </a:lnTo>
                <a:lnTo>
                  <a:pt x="830" y="253"/>
                </a:lnTo>
                <a:lnTo>
                  <a:pt x="813" y="287"/>
                </a:lnTo>
                <a:lnTo>
                  <a:pt x="796" y="337"/>
                </a:lnTo>
                <a:lnTo>
                  <a:pt x="779" y="388"/>
                </a:lnTo>
                <a:lnTo>
                  <a:pt x="762" y="456"/>
                </a:lnTo>
                <a:lnTo>
                  <a:pt x="746" y="540"/>
                </a:lnTo>
                <a:lnTo>
                  <a:pt x="746" y="625"/>
                </a:lnTo>
                <a:lnTo>
                  <a:pt x="729" y="726"/>
                </a:lnTo>
                <a:lnTo>
                  <a:pt x="712" y="811"/>
                </a:lnTo>
                <a:lnTo>
                  <a:pt x="695" y="895"/>
                </a:lnTo>
                <a:lnTo>
                  <a:pt x="695" y="979"/>
                </a:lnTo>
                <a:lnTo>
                  <a:pt x="695" y="1030"/>
                </a:lnTo>
                <a:lnTo>
                  <a:pt x="695" y="1081"/>
                </a:lnTo>
                <a:lnTo>
                  <a:pt x="695" y="1115"/>
                </a:lnTo>
                <a:lnTo>
                  <a:pt x="695" y="1132"/>
                </a:lnTo>
                <a:lnTo>
                  <a:pt x="695" y="1148"/>
                </a:lnTo>
                <a:lnTo>
                  <a:pt x="712" y="1148"/>
                </a:lnTo>
                <a:lnTo>
                  <a:pt x="762" y="1132"/>
                </a:lnTo>
                <a:lnTo>
                  <a:pt x="830" y="1081"/>
                </a:lnTo>
                <a:lnTo>
                  <a:pt x="898" y="1013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8711" name="Freeform 39"/>
          <p:cNvSpPr/>
          <p:nvPr/>
        </p:nvSpPr>
        <p:spPr>
          <a:xfrm>
            <a:off x="2952915" y="2818158"/>
            <a:ext cx="311150" cy="236537"/>
          </a:xfrm>
          <a:custGeom>
            <a:avLst/>
            <a:gdLst>
              <a:gd name="txL" fmla="*/ 0 w 492"/>
              <a:gd name="txT" fmla="*/ 0 h 371"/>
              <a:gd name="txR" fmla="*/ 492 w 492"/>
              <a:gd name="txB" fmla="*/ 371 h 371"/>
            </a:gdLst>
            <a:ahLst/>
            <a:cxnLst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</a:cxnLst>
            <a:rect l="txL" t="txT" r="txR" b="txB"/>
            <a:pathLst>
              <a:path w="492" h="371">
                <a:moveTo>
                  <a:pt x="0" y="17"/>
                </a:moveTo>
                <a:lnTo>
                  <a:pt x="17" y="17"/>
                </a:lnTo>
                <a:lnTo>
                  <a:pt x="34" y="0"/>
                </a:lnTo>
                <a:lnTo>
                  <a:pt x="68" y="0"/>
                </a:lnTo>
                <a:lnTo>
                  <a:pt x="136" y="0"/>
                </a:lnTo>
                <a:lnTo>
                  <a:pt x="238" y="0"/>
                </a:lnTo>
                <a:lnTo>
                  <a:pt x="339" y="17"/>
                </a:lnTo>
                <a:lnTo>
                  <a:pt x="407" y="67"/>
                </a:lnTo>
                <a:lnTo>
                  <a:pt x="458" y="118"/>
                </a:lnTo>
                <a:lnTo>
                  <a:pt x="475" y="169"/>
                </a:lnTo>
                <a:lnTo>
                  <a:pt x="492" y="236"/>
                </a:lnTo>
                <a:lnTo>
                  <a:pt x="475" y="270"/>
                </a:lnTo>
                <a:lnTo>
                  <a:pt x="475" y="304"/>
                </a:lnTo>
                <a:lnTo>
                  <a:pt x="475" y="321"/>
                </a:lnTo>
                <a:lnTo>
                  <a:pt x="458" y="338"/>
                </a:lnTo>
                <a:lnTo>
                  <a:pt x="441" y="355"/>
                </a:lnTo>
                <a:lnTo>
                  <a:pt x="424" y="371"/>
                </a:lnTo>
                <a:lnTo>
                  <a:pt x="390" y="371"/>
                </a:lnTo>
                <a:lnTo>
                  <a:pt x="373" y="355"/>
                </a:lnTo>
                <a:lnTo>
                  <a:pt x="339" y="355"/>
                </a:lnTo>
                <a:lnTo>
                  <a:pt x="305" y="321"/>
                </a:lnTo>
                <a:lnTo>
                  <a:pt x="254" y="287"/>
                </a:lnTo>
                <a:lnTo>
                  <a:pt x="204" y="236"/>
                </a:lnTo>
                <a:lnTo>
                  <a:pt x="153" y="202"/>
                </a:lnTo>
                <a:lnTo>
                  <a:pt x="102" y="169"/>
                </a:lnTo>
                <a:lnTo>
                  <a:pt x="68" y="135"/>
                </a:lnTo>
                <a:lnTo>
                  <a:pt x="51" y="101"/>
                </a:lnTo>
                <a:lnTo>
                  <a:pt x="17" y="50"/>
                </a:lnTo>
                <a:lnTo>
                  <a:pt x="0" y="17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8712" name="Freeform 40"/>
          <p:cNvSpPr/>
          <p:nvPr/>
        </p:nvSpPr>
        <p:spPr>
          <a:xfrm>
            <a:off x="2597315" y="3151533"/>
            <a:ext cx="1139825" cy="223837"/>
          </a:xfrm>
          <a:custGeom>
            <a:avLst/>
            <a:gdLst>
              <a:gd name="txL" fmla="*/ 0 w 1796"/>
              <a:gd name="txT" fmla="*/ 0 h 354"/>
              <a:gd name="txR" fmla="*/ 1796 w 1796"/>
              <a:gd name="txB" fmla="*/ 354 h 354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796" h="354">
                <a:moveTo>
                  <a:pt x="102" y="354"/>
                </a:moveTo>
                <a:lnTo>
                  <a:pt x="51" y="337"/>
                </a:lnTo>
                <a:lnTo>
                  <a:pt x="34" y="321"/>
                </a:lnTo>
                <a:lnTo>
                  <a:pt x="17" y="287"/>
                </a:lnTo>
                <a:lnTo>
                  <a:pt x="0" y="270"/>
                </a:lnTo>
                <a:lnTo>
                  <a:pt x="0" y="253"/>
                </a:lnTo>
                <a:lnTo>
                  <a:pt x="0" y="236"/>
                </a:lnTo>
                <a:lnTo>
                  <a:pt x="17" y="236"/>
                </a:lnTo>
                <a:lnTo>
                  <a:pt x="34" y="219"/>
                </a:lnTo>
                <a:lnTo>
                  <a:pt x="85" y="219"/>
                </a:lnTo>
                <a:lnTo>
                  <a:pt x="153" y="219"/>
                </a:lnTo>
                <a:lnTo>
                  <a:pt x="254" y="202"/>
                </a:lnTo>
                <a:lnTo>
                  <a:pt x="356" y="185"/>
                </a:lnTo>
                <a:lnTo>
                  <a:pt x="492" y="168"/>
                </a:lnTo>
                <a:lnTo>
                  <a:pt x="661" y="135"/>
                </a:lnTo>
                <a:lnTo>
                  <a:pt x="830" y="118"/>
                </a:lnTo>
                <a:lnTo>
                  <a:pt x="932" y="101"/>
                </a:lnTo>
                <a:lnTo>
                  <a:pt x="1017" y="84"/>
                </a:lnTo>
                <a:lnTo>
                  <a:pt x="1085" y="67"/>
                </a:lnTo>
                <a:lnTo>
                  <a:pt x="1152" y="67"/>
                </a:lnTo>
                <a:lnTo>
                  <a:pt x="1220" y="50"/>
                </a:lnTo>
                <a:lnTo>
                  <a:pt x="1271" y="33"/>
                </a:lnTo>
                <a:lnTo>
                  <a:pt x="1322" y="33"/>
                </a:lnTo>
                <a:lnTo>
                  <a:pt x="1356" y="16"/>
                </a:lnTo>
                <a:lnTo>
                  <a:pt x="1406" y="16"/>
                </a:lnTo>
                <a:lnTo>
                  <a:pt x="1457" y="0"/>
                </a:lnTo>
                <a:lnTo>
                  <a:pt x="1491" y="0"/>
                </a:lnTo>
                <a:lnTo>
                  <a:pt x="1508" y="0"/>
                </a:lnTo>
                <a:lnTo>
                  <a:pt x="1525" y="0"/>
                </a:lnTo>
                <a:lnTo>
                  <a:pt x="1542" y="0"/>
                </a:lnTo>
                <a:lnTo>
                  <a:pt x="1576" y="16"/>
                </a:lnTo>
                <a:lnTo>
                  <a:pt x="1627" y="16"/>
                </a:lnTo>
                <a:lnTo>
                  <a:pt x="1694" y="67"/>
                </a:lnTo>
                <a:lnTo>
                  <a:pt x="1762" y="118"/>
                </a:lnTo>
                <a:lnTo>
                  <a:pt x="1779" y="135"/>
                </a:lnTo>
                <a:lnTo>
                  <a:pt x="1796" y="152"/>
                </a:lnTo>
                <a:lnTo>
                  <a:pt x="1796" y="168"/>
                </a:lnTo>
                <a:lnTo>
                  <a:pt x="1796" y="185"/>
                </a:lnTo>
                <a:lnTo>
                  <a:pt x="1779" y="185"/>
                </a:lnTo>
                <a:lnTo>
                  <a:pt x="1728" y="202"/>
                </a:lnTo>
                <a:lnTo>
                  <a:pt x="1661" y="202"/>
                </a:lnTo>
                <a:lnTo>
                  <a:pt x="1627" y="202"/>
                </a:lnTo>
                <a:lnTo>
                  <a:pt x="1576" y="202"/>
                </a:lnTo>
                <a:lnTo>
                  <a:pt x="1356" y="202"/>
                </a:lnTo>
                <a:lnTo>
                  <a:pt x="1152" y="219"/>
                </a:lnTo>
                <a:lnTo>
                  <a:pt x="1017" y="236"/>
                </a:lnTo>
                <a:lnTo>
                  <a:pt x="881" y="253"/>
                </a:lnTo>
                <a:lnTo>
                  <a:pt x="712" y="270"/>
                </a:lnTo>
                <a:lnTo>
                  <a:pt x="542" y="287"/>
                </a:lnTo>
                <a:lnTo>
                  <a:pt x="458" y="304"/>
                </a:lnTo>
                <a:lnTo>
                  <a:pt x="373" y="321"/>
                </a:lnTo>
                <a:lnTo>
                  <a:pt x="305" y="337"/>
                </a:lnTo>
                <a:lnTo>
                  <a:pt x="237" y="337"/>
                </a:lnTo>
                <a:lnTo>
                  <a:pt x="187" y="354"/>
                </a:lnTo>
                <a:lnTo>
                  <a:pt x="153" y="354"/>
                </a:lnTo>
                <a:lnTo>
                  <a:pt x="119" y="354"/>
                </a:lnTo>
                <a:lnTo>
                  <a:pt x="102" y="354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8713" name="Freeform 41"/>
          <p:cNvSpPr/>
          <p:nvPr/>
        </p:nvSpPr>
        <p:spPr>
          <a:xfrm>
            <a:off x="2619540" y="3783358"/>
            <a:ext cx="869950" cy="750887"/>
          </a:xfrm>
          <a:custGeom>
            <a:avLst/>
            <a:gdLst>
              <a:gd name="txL" fmla="*/ 0 w 1372"/>
              <a:gd name="txT" fmla="*/ 0 h 1183"/>
              <a:gd name="txR" fmla="*/ 1372 w 1372"/>
              <a:gd name="txB" fmla="*/ 1183 h 1183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372" h="1183">
                <a:moveTo>
                  <a:pt x="746" y="625"/>
                </a:moveTo>
                <a:lnTo>
                  <a:pt x="864" y="524"/>
                </a:lnTo>
                <a:lnTo>
                  <a:pt x="949" y="423"/>
                </a:lnTo>
                <a:lnTo>
                  <a:pt x="1017" y="338"/>
                </a:lnTo>
                <a:lnTo>
                  <a:pt x="1067" y="271"/>
                </a:lnTo>
                <a:lnTo>
                  <a:pt x="1118" y="203"/>
                </a:lnTo>
                <a:lnTo>
                  <a:pt x="1152" y="152"/>
                </a:lnTo>
                <a:lnTo>
                  <a:pt x="1152" y="102"/>
                </a:lnTo>
                <a:lnTo>
                  <a:pt x="1169" y="68"/>
                </a:lnTo>
                <a:lnTo>
                  <a:pt x="1169" y="51"/>
                </a:lnTo>
                <a:lnTo>
                  <a:pt x="1169" y="17"/>
                </a:lnTo>
                <a:lnTo>
                  <a:pt x="1186" y="17"/>
                </a:lnTo>
                <a:lnTo>
                  <a:pt x="1220" y="0"/>
                </a:lnTo>
                <a:lnTo>
                  <a:pt x="1237" y="17"/>
                </a:lnTo>
                <a:lnTo>
                  <a:pt x="1271" y="34"/>
                </a:lnTo>
                <a:lnTo>
                  <a:pt x="1288" y="51"/>
                </a:lnTo>
                <a:lnTo>
                  <a:pt x="1322" y="102"/>
                </a:lnTo>
                <a:lnTo>
                  <a:pt x="1339" y="136"/>
                </a:lnTo>
                <a:lnTo>
                  <a:pt x="1356" y="186"/>
                </a:lnTo>
                <a:lnTo>
                  <a:pt x="1372" y="203"/>
                </a:lnTo>
                <a:lnTo>
                  <a:pt x="1356" y="237"/>
                </a:lnTo>
                <a:lnTo>
                  <a:pt x="1356" y="254"/>
                </a:lnTo>
                <a:lnTo>
                  <a:pt x="1339" y="288"/>
                </a:lnTo>
                <a:lnTo>
                  <a:pt x="1305" y="304"/>
                </a:lnTo>
                <a:lnTo>
                  <a:pt x="1271" y="355"/>
                </a:lnTo>
                <a:lnTo>
                  <a:pt x="1237" y="389"/>
                </a:lnTo>
                <a:lnTo>
                  <a:pt x="1186" y="440"/>
                </a:lnTo>
                <a:lnTo>
                  <a:pt x="1135" y="507"/>
                </a:lnTo>
                <a:lnTo>
                  <a:pt x="1067" y="575"/>
                </a:lnTo>
                <a:lnTo>
                  <a:pt x="915" y="710"/>
                </a:lnTo>
                <a:lnTo>
                  <a:pt x="746" y="828"/>
                </a:lnTo>
                <a:lnTo>
                  <a:pt x="576" y="930"/>
                </a:lnTo>
                <a:lnTo>
                  <a:pt x="390" y="1031"/>
                </a:lnTo>
                <a:lnTo>
                  <a:pt x="305" y="1065"/>
                </a:lnTo>
                <a:lnTo>
                  <a:pt x="220" y="1099"/>
                </a:lnTo>
                <a:lnTo>
                  <a:pt x="153" y="1132"/>
                </a:lnTo>
                <a:lnTo>
                  <a:pt x="102" y="1149"/>
                </a:lnTo>
                <a:lnTo>
                  <a:pt x="68" y="1166"/>
                </a:lnTo>
                <a:lnTo>
                  <a:pt x="34" y="1183"/>
                </a:lnTo>
                <a:lnTo>
                  <a:pt x="17" y="1183"/>
                </a:lnTo>
                <a:lnTo>
                  <a:pt x="0" y="1183"/>
                </a:lnTo>
                <a:lnTo>
                  <a:pt x="17" y="1166"/>
                </a:lnTo>
                <a:lnTo>
                  <a:pt x="34" y="1149"/>
                </a:lnTo>
                <a:lnTo>
                  <a:pt x="51" y="1132"/>
                </a:lnTo>
                <a:lnTo>
                  <a:pt x="102" y="1099"/>
                </a:lnTo>
                <a:lnTo>
                  <a:pt x="136" y="1065"/>
                </a:lnTo>
                <a:lnTo>
                  <a:pt x="203" y="1031"/>
                </a:lnTo>
                <a:lnTo>
                  <a:pt x="254" y="997"/>
                </a:lnTo>
                <a:lnTo>
                  <a:pt x="390" y="913"/>
                </a:lnTo>
                <a:lnTo>
                  <a:pt x="508" y="828"/>
                </a:lnTo>
                <a:lnTo>
                  <a:pt x="627" y="727"/>
                </a:lnTo>
                <a:lnTo>
                  <a:pt x="746" y="625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8714" name="Freeform 42"/>
          <p:cNvSpPr/>
          <p:nvPr/>
        </p:nvSpPr>
        <p:spPr>
          <a:xfrm>
            <a:off x="2683040" y="3300758"/>
            <a:ext cx="495300" cy="547687"/>
          </a:xfrm>
          <a:custGeom>
            <a:avLst/>
            <a:gdLst>
              <a:gd name="txL" fmla="*/ 0 w 779"/>
              <a:gd name="txT" fmla="*/ 0 h 862"/>
              <a:gd name="txR" fmla="*/ 779 w 779"/>
              <a:gd name="txB" fmla="*/ 862 h 862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779" h="862">
                <a:moveTo>
                  <a:pt x="491" y="439"/>
                </a:moveTo>
                <a:lnTo>
                  <a:pt x="440" y="490"/>
                </a:lnTo>
                <a:lnTo>
                  <a:pt x="406" y="524"/>
                </a:lnTo>
                <a:lnTo>
                  <a:pt x="373" y="558"/>
                </a:lnTo>
                <a:lnTo>
                  <a:pt x="339" y="591"/>
                </a:lnTo>
                <a:lnTo>
                  <a:pt x="322" y="608"/>
                </a:lnTo>
                <a:lnTo>
                  <a:pt x="322" y="625"/>
                </a:lnTo>
                <a:lnTo>
                  <a:pt x="305" y="642"/>
                </a:lnTo>
                <a:lnTo>
                  <a:pt x="322" y="659"/>
                </a:lnTo>
                <a:lnTo>
                  <a:pt x="356" y="659"/>
                </a:lnTo>
                <a:lnTo>
                  <a:pt x="406" y="659"/>
                </a:lnTo>
                <a:lnTo>
                  <a:pt x="474" y="642"/>
                </a:lnTo>
                <a:lnTo>
                  <a:pt x="627" y="642"/>
                </a:lnTo>
                <a:lnTo>
                  <a:pt x="779" y="642"/>
                </a:lnTo>
                <a:lnTo>
                  <a:pt x="779" y="743"/>
                </a:lnTo>
                <a:lnTo>
                  <a:pt x="677" y="743"/>
                </a:lnTo>
                <a:lnTo>
                  <a:pt x="576" y="760"/>
                </a:lnTo>
                <a:lnTo>
                  <a:pt x="474" y="777"/>
                </a:lnTo>
                <a:lnTo>
                  <a:pt x="356" y="811"/>
                </a:lnTo>
                <a:lnTo>
                  <a:pt x="271" y="828"/>
                </a:lnTo>
                <a:lnTo>
                  <a:pt x="203" y="845"/>
                </a:lnTo>
                <a:lnTo>
                  <a:pt x="152" y="862"/>
                </a:lnTo>
                <a:lnTo>
                  <a:pt x="118" y="862"/>
                </a:lnTo>
                <a:lnTo>
                  <a:pt x="84" y="862"/>
                </a:lnTo>
                <a:lnTo>
                  <a:pt x="68" y="845"/>
                </a:lnTo>
                <a:lnTo>
                  <a:pt x="51" y="828"/>
                </a:lnTo>
                <a:lnTo>
                  <a:pt x="34" y="794"/>
                </a:lnTo>
                <a:lnTo>
                  <a:pt x="0" y="727"/>
                </a:lnTo>
                <a:lnTo>
                  <a:pt x="0" y="710"/>
                </a:lnTo>
                <a:lnTo>
                  <a:pt x="0" y="693"/>
                </a:lnTo>
                <a:lnTo>
                  <a:pt x="34" y="659"/>
                </a:lnTo>
                <a:lnTo>
                  <a:pt x="84" y="642"/>
                </a:lnTo>
                <a:lnTo>
                  <a:pt x="101" y="625"/>
                </a:lnTo>
                <a:lnTo>
                  <a:pt x="135" y="608"/>
                </a:lnTo>
                <a:lnTo>
                  <a:pt x="169" y="575"/>
                </a:lnTo>
                <a:lnTo>
                  <a:pt x="203" y="524"/>
                </a:lnTo>
                <a:lnTo>
                  <a:pt x="254" y="490"/>
                </a:lnTo>
                <a:lnTo>
                  <a:pt x="288" y="439"/>
                </a:lnTo>
                <a:lnTo>
                  <a:pt x="339" y="372"/>
                </a:lnTo>
                <a:lnTo>
                  <a:pt x="389" y="287"/>
                </a:lnTo>
                <a:lnTo>
                  <a:pt x="440" y="220"/>
                </a:lnTo>
                <a:lnTo>
                  <a:pt x="474" y="135"/>
                </a:lnTo>
                <a:lnTo>
                  <a:pt x="508" y="68"/>
                </a:lnTo>
                <a:lnTo>
                  <a:pt x="525" y="0"/>
                </a:lnTo>
                <a:lnTo>
                  <a:pt x="610" y="51"/>
                </a:lnTo>
                <a:lnTo>
                  <a:pt x="644" y="85"/>
                </a:lnTo>
                <a:lnTo>
                  <a:pt x="677" y="101"/>
                </a:lnTo>
                <a:lnTo>
                  <a:pt x="694" y="118"/>
                </a:lnTo>
                <a:lnTo>
                  <a:pt x="711" y="152"/>
                </a:lnTo>
                <a:lnTo>
                  <a:pt x="711" y="169"/>
                </a:lnTo>
                <a:lnTo>
                  <a:pt x="694" y="220"/>
                </a:lnTo>
                <a:lnTo>
                  <a:pt x="644" y="270"/>
                </a:lnTo>
                <a:lnTo>
                  <a:pt x="593" y="338"/>
                </a:lnTo>
                <a:lnTo>
                  <a:pt x="491" y="439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8715" name="Freeform 43"/>
          <p:cNvSpPr/>
          <p:nvPr/>
        </p:nvSpPr>
        <p:spPr>
          <a:xfrm>
            <a:off x="3146590" y="4213570"/>
            <a:ext cx="450850" cy="300038"/>
          </a:xfrm>
          <a:custGeom>
            <a:avLst/>
            <a:gdLst>
              <a:gd name="txL" fmla="*/ 0 w 712"/>
              <a:gd name="txT" fmla="*/ 0 h 473"/>
              <a:gd name="txR" fmla="*/ 712 w 712"/>
              <a:gd name="txB" fmla="*/ 473 h 473"/>
            </a:gdLst>
            <a:ahLst/>
            <a:cxnLst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</a:cxnLst>
            <a:rect l="txL" t="txT" r="txR" b="txB"/>
            <a:pathLst>
              <a:path w="712" h="473">
                <a:moveTo>
                  <a:pt x="0" y="17"/>
                </a:moveTo>
                <a:lnTo>
                  <a:pt x="17" y="17"/>
                </a:lnTo>
                <a:lnTo>
                  <a:pt x="34" y="0"/>
                </a:lnTo>
                <a:lnTo>
                  <a:pt x="85" y="0"/>
                </a:lnTo>
                <a:lnTo>
                  <a:pt x="136" y="0"/>
                </a:lnTo>
                <a:lnTo>
                  <a:pt x="204" y="0"/>
                </a:lnTo>
                <a:lnTo>
                  <a:pt x="271" y="17"/>
                </a:lnTo>
                <a:lnTo>
                  <a:pt x="373" y="34"/>
                </a:lnTo>
                <a:lnTo>
                  <a:pt x="458" y="68"/>
                </a:lnTo>
                <a:lnTo>
                  <a:pt x="559" y="118"/>
                </a:lnTo>
                <a:lnTo>
                  <a:pt x="627" y="186"/>
                </a:lnTo>
                <a:lnTo>
                  <a:pt x="678" y="254"/>
                </a:lnTo>
                <a:lnTo>
                  <a:pt x="712" y="321"/>
                </a:lnTo>
                <a:lnTo>
                  <a:pt x="712" y="389"/>
                </a:lnTo>
                <a:lnTo>
                  <a:pt x="712" y="439"/>
                </a:lnTo>
                <a:lnTo>
                  <a:pt x="712" y="473"/>
                </a:lnTo>
                <a:lnTo>
                  <a:pt x="678" y="473"/>
                </a:lnTo>
                <a:lnTo>
                  <a:pt x="661" y="473"/>
                </a:lnTo>
                <a:lnTo>
                  <a:pt x="627" y="456"/>
                </a:lnTo>
                <a:lnTo>
                  <a:pt x="593" y="439"/>
                </a:lnTo>
                <a:lnTo>
                  <a:pt x="559" y="423"/>
                </a:lnTo>
                <a:lnTo>
                  <a:pt x="492" y="372"/>
                </a:lnTo>
                <a:lnTo>
                  <a:pt x="424" y="321"/>
                </a:lnTo>
                <a:lnTo>
                  <a:pt x="339" y="271"/>
                </a:lnTo>
                <a:lnTo>
                  <a:pt x="237" y="186"/>
                </a:lnTo>
                <a:lnTo>
                  <a:pt x="136" y="118"/>
                </a:lnTo>
                <a:lnTo>
                  <a:pt x="85" y="102"/>
                </a:lnTo>
                <a:lnTo>
                  <a:pt x="51" y="68"/>
                </a:lnTo>
                <a:lnTo>
                  <a:pt x="34" y="51"/>
                </a:lnTo>
                <a:lnTo>
                  <a:pt x="17" y="34"/>
                </a:lnTo>
                <a:lnTo>
                  <a:pt x="0" y="34"/>
                </a:lnTo>
                <a:lnTo>
                  <a:pt x="0" y="17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8716" name="Freeform 44"/>
          <p:cNvSpPr/>
          <p:nvPr/>
        </p:nvSpPr>
        <p:spPr>
          <a:xfrm>
            <a:off x="2425865" y="3408708"/>
            <a:ext cx="1000125" cy="965200"/>
          </a:xfrm>
          <a:custGeom>
            <a:avLst/>
            <a:gdLst>
              <a:gd name="txL" fmla="*/ 0 w 1576"/>
              <a:gd name="txT" fmla="*/ 0 h 1521"/>
              <a:gd name="txR" fmla="*/ 1576 w 1576"/>
              <a:gd name="txB" fmla="*/ 1521 h 1521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576" h="1521">
                <a:moveTo>
                  <a:pt x="1237" y="372"/>
                </a:moveTo>
                <a:lnTo>
                  <a:pt x="1288" y="270"/>
                </a:lnTo>
                <a:lnTo>
                  <a:pt x="1339" y="203"/>
                </a:lnTo>
                <a:lnTo>
                  <a:pt x="1356" y="135"/>
                </a:lnTo>
                <a:lnTo>
                  <a:pt x="1356" y="84"/>
                </a:lnTo>
                <a:lnTo>
                  <a:pt x="1356" y="68"/>
                </a:lnTo>
                <a:lnTo>
                  <a:pt x="1356" y="34"/>
                </a:lnTo>
                <a:lnTo>
                  <a:pt x="1372" y="17"/>
                </a:lnTo>
                <a:lnTo>
                  <a:pt x="1389" y="0"/>
                </a:lnTo>
                <a:lnTo>
                  <a:pt x="1406" y="17"/>
                </a:lnTo>
                <a:lnTo>
                  <a:pt x="1440" y="34"/>
                </a:lnTo>
                <a:lnTo>
                  <a:pt x="1474" y="51"/>
                </a:lnTo>
                <a:lnTo>
                  <a:pt x="1508" y="101"/>
                </a:lnTo>
                <a:lnTo>
                  <a:pt x="1542" y="152"/>
                </a:lnTo>
                <a:lnTo>
                  <a:pt x="1559" y="186"/>
                </a:lnTo>
                <a:lnTo>
                  <a:pt x="1576" y="220"/>
                </a:lnTo>
                <a:lnTo>
                  <a:pt x="1576" y="237"/>
                </a:lnTo>
                <a:lnTo>
                  <a:pt x="1576" y="253"/>
                </a:lnTo>
                <a:lnTo>
                  <a:pt x="1559" y="287"/>
                </a:lnTo>
                <a:lnTo>
                  <a:pt x="1542" y="321"/>
                </a:lnTo>
                <a:lnTo>
                  <a:pt x="1508" y="372"/>
                </a:lnTo>
                <a:lnTo>
                  <a:pt x="1457" y="422"/>
                </a:lnTo>
                <a:lnTo>
                  <a:pt x="1406" y="473"/>
                </a:lnTo>
                <a:lnTo>
                  <a:pt x="1356" y="541"/>
                </a:lnTo>
                <a:lnTo>
                  <a:pt x="1288" y="625"/>
                </a:lnTo>
                <a:lnTo>
                  <a:pt x="1152" y="777"/>
                </a:lnTo>
                <a:lnTo>
                  <a:pt x="1000" y="929"/>
                </a:lnTo>
                <a:lnTo>
                  <a:pt x="864" y="1048"/>
                </a:lnTo>
                <a:lnTo>
                  <a:pt x="712" y="1166"/>
                </a:lnTo>
                <a:lnTo>
                  <a:pt x="593" y="1250"/>
                </a:lnTo>
                <a:lnTo>
                  <a:pt x="458" y="1335"/>
                </a:lnTo>
                <a:lnTo>
                  <a:pt x="356" y="1402"/>
                </a:lnTo>
                <a:lnTo>
                  <a:pt x="237" y="1453"/>
                </a:lnTo>
                <a:lnTo>
                  <a:pt x="153" y="1487"/>
                </a:lnTo>
                <a:lnTo>
                  <a:pt x="68" y="1521"/>
                </a:lnTo>
                <a:lnTo>
                  <a:pt x="34" y="1521"/>
                </a:lnTo>
                <a:lnTo>
                  <a:pt x="0" y="1521"/>
                </a:lnTo>
                <a:lnTo>
                  <a:pt x="17" y="1504"/>
                </a:lnTo>
                <a:lnTo>
                  <a:pt x="34" y="1487"/>
                </a:lnTo>
                <a:lnTo>
                  <a:pt x="85" y="1453"/>
                </a:lnTo>
                <a:lnTo>
                  <a:pt x="170" y="1402"/>
                </a:lnTo>
                <a:lnTo>
                  <a:pt x="254" y="1352"/>
                </a:lnTo>
                <a:lnTo>
                  <a:pt x="339" y="1284"/>
                </a:lnTo>
                <a:lnTo>
                  <a:pt x="441" y="1216"/>
                </a:lnTo>
                <a:lnTo>
                  <a:pt x="542" y="1132"/>
                </a:lnTo>
                <a:lnTo>
                  <a:pt x="746" y="946"/>
                </a:lnTo>
                <a:lnTo>
                  <a:pt x="932" y="760"/>
                </a:lnTo>
                <a:lnTo>
                  <a:pt x="1084" y="574"/>
                </a:lnTo>
                <a:lnTo>
                  <a:pt x="1237" y="372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81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654050" y="382588"/>
            <a:ext cx="3173413" cy="403225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/>
              <a:t>字词揭秘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8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8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8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8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8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8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28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8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9248775" y="1393190"/>
            <a:ext cx="7829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bó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370705" y="2263775"/>
            <a:ext cx="2127885" cy="2814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书写指导：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277485" y="2267585"/>
            <a:ext cx="5909310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左右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亻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伯父   伯伯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我的伯父是教师。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  左窄右宽，“白”稍窄，竖笔压在竖中线上。</a:t>
            </a:r>
          </a:p>
        </p:txBody>
      </p:sp>
      <p:graphicFrame>
        <p:nvGraphicFramePr>
          <p:cNvPr id="41" name="Group 47"/>
          <p:cNvGraphicFramePr>
            <a:graphicFrameLocks noGrp="1"/>
          </p:cNvGraphicFramePr>
          <p:nvPr/>
        </p:nvGraphicFramePr>
        <p:xfrm>
          <a:off x="9149095" y="21530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3" name="矩形 52">
            <a:hlinkClick r:id="" action="ppaction://noaction"/>
          </p:cNvPr>
          <p:cNvSpPr/>
          <p:nvPr/>
        </p:nvSpPr>
        <p:spPr>
          <a:xfrm>
            <a:off x="9159561" y="2162465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伯</a:t>
            </a:r>
          </a:p>
        </p:txBody>
      </p:sp>
      <p:grpSp>
        <p:nvGrpSpPr>
          <p:cNvPr id="27652" name="Group 4"/>
          <p:cNvGrpSpPr/>
          <p:nvPr/>
        </p:nvGrpSpPr>
        <p:grpSpPr>
          <a:xfrm>
            <a:off x="1242381" y="2199005"/>
            <a:ext cx="2879725" cy="2879725"/>
            <a:chOff x="1474" y="663"/>
            <a:chExt cx="2948" cy="2835"/>
          </a:xfrm>
        </p:grpSpPr>
        <p:sp>
          <p:nvSpPr>
            <p:cNvPr id="27667" name="Rectangle 5"/>
            <p:cNvSpPr/>
            <p:nvPr/>
          </p:nvSpPr>
          <p:spPr>
            <a:xfrm>
              <a:off x="2948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27668" name="Rectangle 6"/>
            <p:cNvSpPr/>
            <p:nvPr/>
          </p:nvSpPr>
          <p:spPr>
            <a:xfrm>
              <a:off x="1474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27669" name="Rectangle 7"/>
            <p:cNvSpPr/>
            <p:nvPr/>
          </p:nvSpPr>
          <p:spPr>
            <a:xfrm>
              <a:off x="2948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27670" name="Rectangle 8"/>
            <p:cNvSpPr/>
            <p:nvPr/>
          </p:nvSpPr>
          <p:spPr>
            <a:xfrm>
              <a:off x="1474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27671" name="Line 9"/>
            <p:cNvSpPr/>
            <p:nvPr/>
          </p:nvSpPr>
          <p:spPr>
            <a:xfrm>
              <a:off x="1474" y="663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7672" name="Line 10"/>
            <p:cNvSpPr/>
            <p:nvPr/>
          </p:nvSpPr>
          <p:spPr>
            <a:xfrm>
              <a:off x="1474" y="3498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7673" name="Line 11"/>
            <p:cNvSpPr/>
            <p:nvPr/>
          </p:nvSpPr>
          <p:spPr>
            <a:xfrm>
              <a:off x="1474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7674" name="Line 12"/>
            <p:cNvSpPr/>
            <p:nvPr/>
          </p:nvSpPr>
          <p:spPr>
            <a:xfrm>
              <a:off x="4422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7675" name="Line 13"/>
            <p:cNvSpPr/>
            <p:nvPr/>
          </p:nvSpPr>
          <p:spPr>
            <a:xfrm>
              <a:off x="1474" y="2069"/>
              <a:ext cx="2948" cy="0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7676" name="Line 14"/>
            <p:cNvSpPr/>
            <p:nvPr/>
          </p:nvSpPr>
          <p:spPr>
            <a:xfrm>
              <a:off x="2948" y="663"/>
              <a:ext cx="0" cy="2835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33" name="Freeform 6"/>
          <p:cNvSpPr/>
          <p:nvPr/>
        </p:nvSpPr>
        <p:spPr>
          <a:xfrm>
            <a:off x="1534481" y="2632392"/>
            <a:ext cx="949325" cy="1187450"/>
          </a:xfrm>
          <a:custGeom>
            <a:avLst/>
            <a:gdLst>
              <a:gd name="txL" fmla="*/ 0 w 1196"/>
              <a:gd name="txT" fmla="*/ 0 h 1494"/>
              <a:gd name="txR" fmla="*/ 1196 w 1196"/>
              <a:gd name="txB" fmla="*/ 1494 h 1494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196" h="1494">
                <a:moveTo>
                  <a:pt x="551" y="1111"/>
                </a:moveTo>
                <a:lnTo>
                  <a:pt x="509" y="1151"/>
                </a:lnTo>
                <a:lnTo>
                  <a:pt x="467" y="1192"/>
                </a:lnTo>
                <a:lnTo>
                  <a:pt x="424" y="1230"/>
                </a:lnTo>
                <a:lnTo>
                  <a:pt x="380" y="1266"/>
                </a:lnTo>
                <a:lnTo>
                  <a:pt x="336" y="1301"/>
                </a:lnTo>
                <a:lnTo>
                  <a:pt x="292" y="1335"/>
                </a:lnTo>
                <a:lnTo>
                  <a:pt x="248" y="1366"/>
                </a:lnTo>
                <a:lnTo>
                  <a:pt x="202" y="1397"/>
                </a:lnTo>
                <a:lnTo>
                  <a:pt x="181" y="1412"/>
                </a:lnTo>
                <a:lnTo>
                  <a:pt x="159" y="1425"/>
                </a:lnTo>
                <a:lnTo>
                  <a:pt x="140" y="1437"/>
                </a:lnTo>
                <a:lnTo>
                  <a:pt x="121" y="1448"/>
                </a:lnTo>
                <a:lnTo>
                  <a:pt x="104" y="1458"/>
                </a:lnTo>
                <a:lnTo>
                  <a:pt x="88" y="1466"/>
                </a:lnTo>
                <a:lnTo>
                  <a:pt x="73" y="1473"/>
                </a:lnTo>
                <a:lnTo>
                  <a:pt x="62" y="1481"/>
                </a:lnTo>
                <a:lnTo>
                  <a:pt x="48" y="1485"/>
                </a:lnTo>
                <a:lnTo>
                  <a:pt x="38" y="1491"/>
                </a:lnTo>
                <a:lnTo>
                  <a:pt x="29" y="1492"/>
                </a:lnTo>
                <a:lnTo>
                  <a:pt x="21" y="1494"/>
                </a:lnTo>
                <a:lnTo>
                  <a:pt x="14" y="1494"/>
                </a:lnTo>
                <a:lnTo>
                  <a:pt x="10" y="1494"/>
                </a:lnTo>
                <a:lnTo>
                  <a:pt x="4" y="1492"/>
                </a:lnTo>
                <a:lnTo>
                  <a:pt x="2" y="1491"/>
                </a:lnTo>
                <a:lnTo>
                  <a:pt x="0" y="1489"/>
                </a:lnTo>
                <a:lnTo>
                  <a:pt x="0" y="1487"/>
                </a:lnTo>
                <a:lnTo>
                  <a:pt x="0" y="1485"/>
                </a:lnTo>
                <a:lnTo>
                  <a:pt x="2" y="1481"/>
                </a:lnTo>
                <a:lnTo>
                  <a:pt x="2" y="1479"/>
                </a:lnTo>
                <a:lnTo>
                  <a:pt x="4" y="1475"/>
                </a:lnTo>
                <a:lnTo>
                  <a:pt x="6" y="1471"/>
                </a:lnTo>
                <a:lnTo>
                  <a:pt x="8" y="1466"/>
                </a:lnTo>
                <a:lnTo>
                  <a:pt x="12" y="1462"/>
                </a:lnTo>
                <a:lnTo>
                  <a:pt x="15" y="1456"/>
                </a:lnTo>
                <a:lnTo>
                  <a:pt x="19" y="1450"/>
                </a:lnTo>
                <a:lnTo>
                  <a:pt x="25" y="1445"/>
                </a:lnTo>
                <a:lnTo>
                  <a:pt x="29" y="1439"/>
                </a:lnTo>
                <a:lnTo>
                  <a:pt x="35" y="1431"/>
                </a:lnTo>
                <a:lnTo>
                  <a:pt x="40" y="1424"/>
                </a:lnTo>
                <a:lnTo>
                  <a:pt x="48" y="1416"/>
                </a:lnTo>
                <a:lnTo>
                  <a:pt x="56" y="1408"/>
                </a:lnTo>
                <a:lnTo>
                  <a:pt x="63" y="1401"/>
                </a:lnTo>
                <a:lnTo>
                  <a:pt x="71" y="1391"/>
                </a:lnTo>
                <a:lnTo>
                  <a:pt x="81" y="1381"/>
                </a:lnTo>
                <a:lnTo>
                  <a:pt x="90" y="1372"/>
                </a:lnTo>
                <a:lnTo>
                  <a:pt x="100" y="1362"/>
                </a:lnTo>
                <a:lnTo>
                  <a:pt x="110" y="1353"/>
                </a:lnTo>
                <a:lnTo>
                  <a:pt x="121" y="1341"/>
                </a:lnTo>
                <a:lnTo>
                  <a:pt x="133" y="1330"/>
                </a:lnTo>
                <a:lnTo>
                  <a:pt x="144" y="1318"/>
                </a:lnTo>
                <a:lnTo>
                  <a:pt x="158" y="1307"/>
                </a:lnTo>
                <a:lnTo>
                  <a:pt x="169" y="1295"/>
                </a:lnTo>
                <a:lnTo>
                  <a:pt x="182" y="1282"/>
                </a:lnTo>
                <a:lnTo>
                  <a:pt x="198" y="1268"/>
                </a:lnTo>
                <a:lnTo>
                  <a:pt x="211" y="1255"/>
                </a:lnTo>
                <a:lnTo>
                  <a:pt x="227" y="1241"/>
                </a:lnTo>
                <a:lnTo>
                  <a:pt x="257" y="1213"/>
                </a:lnTo>
                <a:lnTo>
                  <a:pt x="286" y="1184"/>
                </a:lnTo>
                <a:lnTo>
                  <a:pt x="315" y="1157"/>
                </a:lnTo>
                <a:lnTo>
                  <a:pt x="344" y="1127"/>
                </a:lnTo>
                <a:lnTo>
                  <a:pt x="371" y="1098"/>
                </a:lnTo>
                <a:lnTo>
                  <a:pt x="397" y="1069"/>
                </a:lnTo>
                <a:lnTo>
                  <a:pt x="424" y="1038"/>
                </a:lnTo>
                <a:lnTo>
                  <a:pt x="451" y="1010"/>
                </a:lnTo>
                <a:lnTo>
                  <a:pt x="476" y="979"/>
                </a:lnTo>
                <a:lnTo>
                  <a:pt x="499" y="948"/>
                </a:lnTo>
                <a:lnTo>
                  <a:pt x="524" y="918"/>
                </a:lnTo>
                <a:lnTo>
                  <a:pt x="547" y="887"/>
                </a:lnTo>
                <a:lnTo>
                  <a:pt x="570" y="856"/>
                </a:lnTo>
                <a:lnTo>
                  <a:pt x="591" y="824"/>
                </a:lnTo>
                <a:lnTo>
                  <a:pt x="612" y="793"/>
                </a:lnTo>
                <a:lnTo>
                  <a:pt x="634" y="761"/>
                </a:lnTo>
                <a:lnTo>
                  <a:pt x="653" y="730"/>
                </a:lnTo>
                <a:lnTo>
                  <a:pt x="672" y="699"/>
                </a:lnTo>
                <a:lnTo>
                  <a:pt x="691" y="669"/>
                </a:lnTo>
                <a:lnTo>
                  <a:pt x="708" y="640"/>
                </a:lnTo>
                <a:lnTo>
                  <a:pt x="726" y="613"/>
                </a:lnTo>
                <a:lnTo>
                  <a:pt x="741" y="586"/>
                </a:lnTo>
                <a:lnTo>
                  <a:pt x="756" y="559"/>
                </a:lnTo>
                <a:lnTo>
                  <a:pt x="772" y="534"/>
                </a:lnTo>
                <a:lnTo>
                  <a:pt x="785" y="511"/>
                </a:lnTo>
                <a:lnTo>
                  <a:pt x="799" y="488"/>
                </a:lnTo>
                <a:lnTo>
                  <a:pt x="812" y="465"/>
                </a:lnTo>
                <a:lnTo>
                  <a:pt x="824" y="444"/>
                </a:lnTo>
                <a:lnTo>
                  <a:pt x="835" y="423"/>
                </a:lnTo>
                <a:lnTo>
                  <a:pt x="845" y="404"/>
                </a:lnTo>
                <a:lnTo>
                  <a:pt x="854" y="385"/>
                </a:lnTo>
                <a:lnTo>
                  <a:pt x="864" y="368"/>
                </a:lnTo>
                <a:lnTo>
                  <a:pt x="872" y="351"/>
                </a:lnTo>
                <a:lnTo>
                  <a:pt x="881" y="335"/>
                </a:lnTo>
                <a:lnTo>
                  <a:pt x="887" y="320"/>
                </a:lnTo>
                <a:lnTo>
                  <a:pt x="895" y="305"/>
                </a:lnTo>
                <a:lnTo>
                  <a:pt x="902" y="291"/>
                </a:lnTo>
                <a:lnTo>
                  <a:pt x="908" y="278"/>
                </a:lnTo>
                <a:lnTo>
                  <a:pt x="914" y="264"/>
                </a:lnTo>
                <a:lnTo>
                  <a:pt x="920" y="253"/>
                </a:lnTo>
                <a:lnTo>
                  <a:pt x="923" y="241"/>
                </a:lnTo>
                <a:lnTo>
                  <a:pt x="929" y="230"/>
                </a:lnTo>
                <a:lnTo>
                  <a:pt x="933" y="220"/>
                </a:lnTo>
                <a:lnTo>
                  <a:pt x="937" y="211"/>
                </a:lnTo>
                <a:lnTo>
                  <a:pt x="939" y="203"/>
                </a:lnTo>
                <a:lnTo>
                  <a:pt x="943" y="193"/>
                </a:lnTo>
                <a:lnTo>
                  <a:pt x="945" y="188"/>
                </a:lnTo>
                <a:lnTo>
                  <a:pt x="947" y="180"/>
                </a:lnTo>
                <a:lnTo>
                  <a:pt x="948" y="169"/>
                </a:lnTo>
                <a:lnTo>
                  <a:pt x="950" y="155"/>
                </a:lnTo>
                <a:lnTo>
                  <a:pt x="950" y="142"/>
                </a:lnTo>
                <a:lnTo>
                  <a:pt x="948" y="128"/>
                </a:lnTo>
                <a:lnTo>
                  <a:pt x="947" y="115"/>
                </a:lnTo>
                <a:lnTo>
                  <a:pt x="943" y="100"/>
                </a:lnTo>
                <a:lnTo>
                  <a:pt x="939" y="84"/>
                </a:lnTo>
                <a:lnTo>
                  <a:pt x="933" y="69"/>
                </a:lnTo>
                <a:lnTo>
                  <a:pt x="929" y="61"/>
                </a:lnTo>
                <a:lnTo>
                  <a:pt x="927" y="54"/>
                </a:lnTo>
                <a:lnTo>
                  <a:pt x="925" y="48"/>
                </a:lnTo>
                <a:lnTo>
                  <a:pt x="925" y="40"/>
                </a:lnTo>
                <a:lnTo>
                  <a:pt x="923" y="34"/>
                </a:lnTo>
                <a:lnTo>
                  <a:pt x="923" y="29"/>
                </a:lnTo>
                <a:lnTo>
                  <a:pt x="925" y="25"/>
                </a:lnTo>
                <a:lnTo>
                  <a:pt x="925" y="21"/>
                </a:lnTo>
                <a:lnTo>
                  <a:pt x="927" y="15"/>
                </a:lnTo>
                <a:lnTo>
                  <a:pt x="929" y="11"/>
                </a:lnTo>
                <a:lnTo>
                  <a:pt x="931" y="9"/>
                </a:lnTo>
                <a:lnTo>
                  <a:pt x="935" y="6"/>
                </a:lnTo>
                <a:lnTo>
                  <a:pt x="939" y="4"/>
                </a:lnTo>
                <a:lnTo>
                  <a:pt x="943" y="2"/>
                </a:lnTo>
                <a:lnTo>
                  <a:pt x="947" y="2"/>
                </a:lnTo>
                <a:lnTo>
                  <a:pt x="952" y="0"/>
                </a:lnTo>
                <a:lnTo>
                  <a:pt x="964" y="0"/>
                </a:lnTo>
                <a:lnTo>
                  <a:pt x="973" y="0"/>
                </a:lnTo>
                <a:lnTo>
                  <a:pt x="985" y="2"/>
                </a:lnTo>
                <a:lnTo>
                  <a:pt x="996" y="4"/>
                </a:lnTo>
                <a:lnTo>
                  <a:pt x="1010" y="9"/>
                </a:lnTo>
                <a:lnTo>
                  <a:pt x="1021" y="15"/>
                </a:lnTo>
                <a:lnTo>
                  <a:pt x="1033" y="23"/>
                </a:lnTo>
                <a:lnTo>
                  <a:pt x="1046" y="31"/>
                </a:lnTo>
                <a:lnTo>
                  <a:pt x="1058" y="40"/>
                </a:lnTo>
                <a:lnTo>
                  <a:pt x="1071" y="52"/>
                </a:lnTo>
                <a:lnTo>
                  <a:pt x="1083" y="63"/>
                </a:lnTo>
                <a:lnTo>
                  <a:pt x="1096" y="75"/>
                </a:lnTo>
                <a:lnTo>
                  <a:pt x="1108" y="88"/>
                </a:lnTo>
                <a:lnTo>
                  <a:pt x="1121" y="101"/>
                </a:lnTo>
                <a:lnTo>
                  <a:pt x="1133" y="115"/>
                </a:lnTo>
                <a:lnTo>
                  <a:pt x="1146" y="130"/>
                </a:lnTo>
                <a:lnTo>
                  <a:pt x="1158" y="146"/>
                </a:lnTo>
                <a:lnTo>
                  <a:pt x="1167" y="159"/>
                </a:lnTo>
                <a:lnTo>
                  <a:pt x="1177" y="170"/>
                </a:lnTo>
                <a:lnTo>
                  <a:pt x="1183" y="182"/>
                </a:lnTo>
                <a:lnTo>
                  <a:pt x="1188" y="192"/>
                </a:lnTo>
                <a:lnTo>
                  <a:pt x="1192" y="199"/>
                </a:lnTo>
                <a:lnTo>
                  <a:pt x="1196" y="207"/>
                </a:lnTo>
                <a:lnTo>
                  <a:pt x="1196" y="213"/>
                </a:lnTo>
                <a:lnTo>
                  <a:pt x="1196" y="214"/>
                </a:lnTo>
                <a:lnTo>
                  <a:pt x="1196" y="218"/>
                </a:lnTo>
                <a:lnTo>
                  <a:pt x="1194" y="222"/>
                </a:lnTo>
                <a:lnTo>
                  <a:pt x="1194" y="226"/>
                </a:lnTo>
                <a:lnTo>
                  <a:pt x="1190" y="234"/>
                </a:lnTo>
                <a:lnTo>
                  <a:pt x="1185" y="245"/>
                </a:lnTo>
                <a:lnTo>
                  <a:pt x="1179" y="259"/>
                </a:lnTo>
                <a:lnTo>
                  <a:pt x="1171" y="272"/>
                </a:lnTo>
                <a:lnTo>
                  <a:pt x="1162" y="289"/>
                </a:lnTo>
                <a:lnTo>
                  <a:pt x="1152" y="306"/>
                </a:lnTo>
                <a:lnTo>
                  <a:pt x="1146" y="316"/>
                </a:lnTo>
                <a:lnTo>
                  <a:pt x="1138" y="328"/>
                </a:lnTo>
                <a:lnTo>
                  <a:pt x="1131" y="341"/>
                </a:lnTo>
                <a:lnTo>
                  <a:pt x="1121" y="356"/>
                </a:lnTo>
                <a:lnTo>
                  <a:pt x="1110" y="374"/>
                </a:lnTo>
                <a:lnTo>
                  <a:pt x="1098" y="391"/>
                </a:lnTo>
                <a:lnTo>
                  <a:pt x="1085" y="412"/>
                </a:lnTo>
                <a:lnTo>
                  <a:pt x="1071" y="433"/>
                </a:lnTo>
                <a:lnTo>
                  <a:pt x="1056" y="456"/>
                </a:lnTo>
                <a:lnTo>
                  <a:pt x="1039" y="481"/>
                </a:lnTo>
                <a:lnTo>
                  <a:pt x="1021" y="506"/>
                </a:lnTo>
                <a:lnTo>
                  <a:pt x="1002" y="534"/>
                </a:lnTo>
                <a:lnTo>
                  <a:pt x="981" y="563"/>
                </a:lnTo>
                <a:lnTo>
                  <a:pt x="960" y="594"/>
                </a:lnTo>
                <a:lnTo>
                  <a:pt x="937" y="626"/>
                </a:lnTo>
                <a:lnTo>
                  <a:pt x="914" y="661"/>
                </a:lnTo>
                <a:lnTo>
                  <a:pt x="891" y="695"/>
                </a:lnTo>
                <a:lnTo>
                  <a:pt x="866" y="730"/>
                </a:lnTo>
                <a:lnTo>
                  <a:pt x="843" y="762"/>
                </a:lnTo>
                <a:lnTo>
                  <a:pt x="820" y="795"/>
                </a:lnTo>
                <a:lnTo>
                  <a:pt x="795" y="826"/>
                </a:lnTo>
                <a:lnTo>
                  <a:pt x="772" y="856"/>
                </a:lnTo>
                <a:lnTo>
                  <a:pt x="749" y="885"/>
                </a:lnTo>
                <a:lnTo>
                  <a:pt x="728" y="914"/>
                </a:lnTo>
                <a:lnTo>
                  <a:pt x="705" y="943"/>
                </a:lnTo>
                <a:lnTo>
                  <a:pt x="682" y="969"/>
                </a:lnTo>
                <a:lnTo>
                  <a:pt x="660" y="994"/>
                </a:lnTo>
                <a:lnTo>
                  <a:pt x="637" y="1019"/>
                </a:lnTo>
                <a:lnTo>
                  <a:pt x="616" y="1044"/>
                </a:lnTo>
                <a:lnTo>
                  <a:pt x="593" y="1067"/>
                </a:lnTo>
                <a:lnTo>
                  <a:pt x="572" y="1090"/>
                </a:lnTo>
                <a:lnTo>
                  <a:pt x="551" y="1111"/>
                </a:lnTo>
              </a:path>
            </a:pathLst>
          </a:custGeom>
          <a:solidFill>
            <a:srgbClr val="FF0000">
              <a:alpha val="100000"/>
            </a:srgbClr>
          </a:solidFill>
          <a:ln w="1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6" name="Freeform 7"/>
          <p:cNvSpPr/>
          <p:nvPr/>
        </p:nvSpPr>
        <p:spPr>
          <a:xfrm>
            <a:off x="2064706" y="3202305"/>
            <a:ext cx="190500" cy="1457325"/>
          </a:xfrm>
          <a:custGeom>
            <a:avLst/>
            <a:gdLst>
              <a:gd name="txL" fmla="*/ 0 w 242"/>
              <a:gd name="txT" fmla="*/ 0 h 1836"/>
              <a:gd name="txR" fmla="*/ 242 w 242"/>
              <a:gd name="txB" fmla="*/ 1836 h 1836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242" h="1836">
                <a:moveTo>
                  <a:pt x="125" y="1836"/>
                </a:moveTo>
                <a:lnTo>
                  <a:pt x="121" y="1836"/>
                </a:lnTo>
                <a:lnTo>
                  <a:pt x="115" y="1834"/>
                </a:lnTo>
                <a:lnTo>
                  <a:pt x="111" y="1832"/>
                </a:lnTo>
                <a:lnTo>
                  <a:pt x="106" y="1828"/>
                </a:lnTo>
                <a:lnTo>
                  <a:pt x="102" y="1825"/>
                </a:lnTo>
                <a:lnTo>
                  <a:pt x="96" y="1819"/>
                </a:lnTo>
                <a:lnTo>
                  <a:pt x="90" y="1813"/>
                </a:lnTo>
                <a:lnTo>
                  <a:pt x="86" y="1805"/>
                </a:lnTo>
                <a:lnTo>
                  <a:pt x="81" y="1798"/>
                </a:lnTo>
                <a:lnTo>
                  <a:pt x="75" y="1790"/>
                </a:lnTo>
                <a:lnTo>
                  <a:pt x="71" y="1780"/>
                </a:lnTo>
                <a:lnTo>
                  <a:pt x="65" y="1769"/>
                </a:lnTo>
                <a:lnTo>
                  <a:pt x="60" y="1757"/>
                </a:lnTo>
                <a:lnTo>
                  <a:pt x="56" y="1744"/>
                </a:lnTo>
                <a:lnTo>
                  <a:pt x="50" y="1731"/>
                </a:lnTo>
                <a:lnTo>
                  <a:pt x="44" y="1717"/>
                </a:lnTo>
                <a:lnTo>
                  <a:pt x="38" y="1704"/>
                </a:lnTo>
                <a:lnTo>
                  <a:pt x="35" y="1689"/>
                </a:lnTo>
                <a:lnTo>
                  <a:pt x="29" y="1677"/>
                </a:lnTo>
                <a:lnTo>
                  <a:pt x="25" y="1664"/>
                </a:lnTo>
                <a:lnTo>
                  <a:pt x="21" y="1652"/>
                </a:lnTo>
                <a:lnTo>
                  <a:pt x="17" y="1641"/>
                </a:lnTo>
                <a:lnTo>
                  <a:pt x="14" y="1631"/>
                </a:lnTo>
                <a:lnTo>
                  <a:pt x="12" y="1621"/>
                </a:lnTo>
                <a:lnTo>
                  <a:pt x="10" y="1612"/>
                </a:lnTo>
                <a:lnTo>
                  <a:pt x="6" y="1604"/>
                </a:lnTo>
                <a:lnTo>
                  <a:pt x="4" y="1597"/>
                </a:lnTo>
                <a:lnTo>
                  <a:pt x="4" y="1589"/>
                </a:lnTo>
                <a:lnTo>
                  <a:pt x="2" y="1583"/>
                </a:lnTo>
                <a:lnTo>
                  <a:pt x="0" y="1577"/>
                </a:lnTo>
                <a:lnTo>
                  <a:pt x="0" y="1572"/>
                </a:lnTo>
                <a:lnTo>
                  <a:pt x="0" y="1568"/>
                </a:lnTo>
                <a:lnTo>
                  <a:pt x="0" y="1564"/>
                </a:lnTo>
                <a:lnTo>
                  <a:pt x="0" y="1558"/>
                </a:lnTo>
                <a:lnTo>
                  <a:pt x="2" y="1552"/>
                </a:lnTo>
                <a:lnTo>
                  <a:pt x="2" y="1545"/>
                </a:lnTo>
                <a:lnTo>
                  <a:pt x="4" y="1537"/>
                </a:lnTo>
                <a:lnTo>
                  <a:pt x="4" y="1529"/>
                </a:lnTo>
                <a:lnTo>
                  <a:pt x="6" y="1520"/>
                </a:lnTo>
                <a:lnTo>
                  <a:pt x="8" y="1510"/>
                </a:lnTo>
                <a:lnTo>
                  <a:pt x="12" y="1499"/>
                </a:lnTo>
                <a:lnTo>
                  <a:pt x="14" y="1487"/>
                </a:lnTo>
                <a:lnTo>
                  <a:pt x="15" y="1474"/>
                </a:lnTo>
                <a:lnTo>
                  <a:pt x="19" y="1461"/>
                </a:lnTo>
                <a:lnTo>
                  <a:pt x="21" y="1447"/>
                </a:lnTo>
                <a:lnTo>
                  <a:pt x="25" y="1432"/>
                </a:lnTo>
                <a:lnTo>
                  <a:pt x="29" y="1416"/>
                </a:lnTo>
                <a:lnTo>
                  <a:pt x="33" y="1399"/>
                </a:lnTo>
                <a:lnTo>
                  <a:pt x="35" y="1390"/>
                </a:lnTo>
                <a:lnTo>
                  <a:pt x="37" y="1380"/>
                </a:lnTo>
                <a:lnTo>
                  <a:pt x="38" y="1370"/>
                </a:lnTo>
                <a:lnTo>
                  <a:pt x="40" y="1361"/>
                </a:lnTo>
                <a:lnTo>
                  <a:pt x="42" y="1349"/>
                </a:lnTo>
                <a:lnTo>
                  <a:pt x="44" y="1338"/>
                </a:lnTo>
                <a:lnTo>
                  <a:pt x="44" y="1326"/>
                </a:lnTo>
                <a:lnTo>
                  <a:pt x="46" y="1313"/>
                </a:lnTo>
                <a:lnTo>
                  <a:pt x="48" y="1300"/>
                </a:lnTo>
                <a:lnTo>
                  <a:pt x="50" y="1286"/>
                </a:lnTo>
                <a:lnTo>
                  <a:pt x="52" y="1273"/>
                </a:lnTo>
                <a:lnTo>
                  <a:pt x="54" y="1257"/>
                </a:lnTo>
                <a:lnTo>
                  <a:pt x="56" y="1242"/>
                </a:lnTo>
                <a:lnTo>
                  <a:pt x="56" y="1227"/>
                </a:lnTo>
                <a:lnTo>
                  <a:pt x="58" y="1210"/>
                </a:lnTo>
                <a:lnTo>
                  <a:pt x="60" y="1194"/>
                </a:lnTo>
                <a:lnTo>
                  <a:pt x="61" y="1175"/>
                </a:lnTo>
                <a:lnTo>
                  <a:pt x="63" y="1158"/>
                </a:lnTo>
                <a:lnTo>
                  <a:pt x="65" y="1139"/>
                </a:lnTo>
                <a:lnTo>
                  <a:pt x="65" y="1119"/>
                </a:lnTo>
                <a:lnTo>
                  <a:pt x="67" y="1100"/>
                </a:lnTo>
                <a:lnTo>
                  <a:pt x="69" y="1081"/>
                </a:lnTo>
                <a:lnTo>
                  <a:pt x="71" y="1060"/>
                </a:lnTo>
                <a:lnTo>
                  <a:pt x="71" y="1039"/>
                </a:lnTo>
                <a:lnTo>
                  <a:pt x="73" y="1018"/>
                </a:lnTo>
                <a:lnTo>
                  <a:pt x="75" y="995"/>
                </a:lnTo>
                <a:lnTo>
                  <a:pt x="77" y="972"/>
                </a:lnTo>
                <a:lnTo>
                  <a:pt x="77" y="949"/>
                </a:lnTo>
                <a:lnTo>
                  <a:pt x="79" y="924"/>
                </a:lnTo>
                <a:lnTo>
                  <a:pt x="81" y="899"/>
                </a:lnTo>
                <a:lnTo>
                  <a:pt x="81" y="874"/>
                </a:lnTo>
                <a:lnTo>
                  <a:pt x="83" y="849"/>
                </a:lnTo>
                <a:lnTo>
                  <a:pt x="85" y="799"/>
                </a:lnTo>
                <a:lnTo>
                  <a:pt x="86" y="750"/>
                </a:lnTo>
                <a:lnTo>
                  <a:pt x="88" y="704"/>
                </a:lnTo>
                <a:lnTo>
                  <a:pt x="88" y="660"/>
                </a:lnTo>
                <a:lnTo>
                  <a:pt x="90" y="616"/>
                </a:lnTo>
                <a:lnTo>
                  <a:pt x="90" y="575"/>
                </a:lnTo>
                <a:lnTo>
                  <a:pt x="90" y="535"/>
                </a:lnTo>
                <a:lnTo>
                  <a:pt x="92" y="499"/>
                </a:lnTo>
                <a:lnTo>
                  <a:pt x="90" y="464"/>
                </a:lnTo>
                <a:lnTo>
                  <a:pt x="90" y="430"/>
                </a:lnTo>
                <a:lnTo>
                  <a:pt x="90" y="399"/>
                </a:lnTo>
                <a:lnTo>
                  <a:pt x="88" y="368"/>
                </a:lnTo>
                <a:lnTo>
                  <a:pt x="88" y="342"/>
                </a:lnTo>
                <a:lnTo>
                  <a:pt x="86" y="315"/>
                </a:lnTo>
                <a:lnTo>
                  <a:pt x="85" y="292"/>
                </a:lnTo>
                <a:lnTo>
                  <a:pt x="83" y="269"/>
                </a:lnTo>
                <a:lnTo>
                  <a:pt x="81" y="248"/>
                </a:lnTo>
                <a:lnTo>
                  <a:pt x="79" y="229"/>
                </a:lnTo>
                <a:lnTo>
                  <a:pt x="77" y="209"/>
                </a:lnTo>
                <a:lnTo>
                  <a:pt x="75" y="190"/>
                </a:lnTo>
                <a:lnTo>
                  <a:pt x="73" y="171"/>
                </a:lnTo>
                <a:lnTo>
                  <a:pt x="73" y="152"/>
                </a:lnTo>
                <a:lnTo>
                  <a:pt x="71" y="135"/>
                </a:lnTo>
                <a:lnTo>
                  <a:pt x="71" y="117"/>
                </a:lnTo>
                <a:lnTo>
                  <a:pt x="71" y="102"/>
                </a:lnTo>
                <a:lnTo>
                  <a:pt x="71" y="85"/>
                </a:lnTo>
                <a:lnTo>
                  <a:pt x="71" y="69"/>
                </a:lnTo>
                <a:lnTo>
                  <a:pt x="71" y="56"/>
                </a:lnTo>
                <a:lnTo>
                  <a:pt x="71" y="41"/>
                </a:lnTo>
                <a:lnTo>
                  <a:pt x="73" y="27"/>
                </a:lnTo>
                <a:lnTo>
                  <a:pt x="73" y="14"/>
                </a:lnTo>
                <a:lnTo>
                  <a:pt x="75" y="0"/>
                </a:lnTo>
                <a:lnTo>
                  <a:pt x="88" y="6"/>
                </a:lnTo>
                <a:lnTo>
                  <a:pt x="102" y="14"/>
                </a:lnTo>
                <a:lnTo>
                  <a:pt x="113" y="20"/>
                </a:lnTo>
                <a:lnTo>
                  <a:pt x="127" y="25"/>
                </a:lnTo>
                <a:lnTo>
                  <a:pt x="136" y="31"/>
                </a:lnTo>
                <a:lnTo>
                  <a:pt x="148" y="37"/>
                </a:lnTo>
                <a:lnTo>
                  <a:pt x="157" y="43"/>
                </a:lnTo>
                <a:lnTo>
                  <a:pt x="167" y="48"/>
                </a:lnTo>
                <a:lnTo>
                  <a:pt x="177" y="54"/>
                </a:lnTo>
                <a:lnTo>
                  <a:pt x="184" y="58"/>
                </a:lnTo>
                <a:lnTo>
                  <a:pt x="192" y="64"/>
                </a:lnTo>
                <a:lnTo>
                  <a:pt x="198" y="69"/>
                </a:lnTo>
                <a:lnTo>
                  <a:pt x="204" y="73"/>
                </a:lnTo>
                <a:lnTo>
                  <a:pt x="209" y="79"/>
                </a:lnTo>
                <a:lnTo>
                  <a:pt x="215" y="85"/>
                </a:lnTo>
                <a:lnTo>
                  <a:pt x="219" y="89"/>
                </a:lnTo>
                <a:lnTo>
                  <a:pt x="223" y="94"/>
                </a:lnTo>
                <a:lnTo>
                  <a:pt x="227" y="102"/>
                </a:lnTo>
                <a:lnTo>
                  <a:pt x="229" y="110"/>
                </a:lnTo>
                <a:lnTo>
                  <a:pt x="232" y="119"/>
                </a:lnTo>
                <a:lnTo>
                  <a:pt x="234" y="131"/>
                </a:lnTo>
                <a:lnTo>
                  <a:pt x="236" y="144"/>
                </a:lnTo>
                <a:lnTo>
                  <a:pt x="238" y="160"/>
                </a:lnTo>
                <a:lnTo>
                  <a:pt x="240" y="177"/>
                </a:lnTo>
                <a:lnTo>
                  <a:pt x="240" y="194"/>
                </a:lnTo>
                <a:lnTo>
                  <a:pt x="242" y="213"/>
                </a:lnTo>
                <a:lnTo>
                  <a:pt x="242" y="234"/>
                </a:lnTo>
                <a:lnTo>
                  <a:pt x="242" y="257"/>
                </a:lnTo>
                <a:lnTo>
                  <a:pt x="242" y="280"/>
                </a:lnTo>
                <a:lnTo>
                  <a:pt x="240" y="307"/>
                </a:lnTo>
                <a:lnTo>
                  <a:pt x="240" y="334"/>
                </a:lnTo>
                <a:lnTo>
                  <a:pt x="238" y="363"/>
                </a:lnTo>
                <a:lnTo>
                  <a:pt x="236" y="393"/>
                </a:lnTo>
                <a:lnTo>
                  <a:pt x="236" y="424"/>
                </a:lnTo>
                <a:lnTo>
                  <a:pt x="234" y="455"/>
                </a:lnTo>
                <a:lnTo>
                  <a:pt x="232" y="487"/>
                </a:lnTo>
                <a:lnTo>
                  <a:pt x="230" y="522"/>
                </a:lnTo>
                <a:lnTo>
                  <a:pt x="230" y="554"/>
                </a:lnTo>
                <a:lnTo>
                  <a:pt x="229" y="589"/>
                </a:lnTo>
                <a:lnTo>
                  <a:pt x="227" y="625"/>
                </a:lnTo>
                <a:lnTo>
                  <a:pt x="227" y="660"/>
                </a:lnTo>
                <a:lnTo>
                  <a:pt x="225" y="696"/>
                </a:lnTo>
                <a:lnTo>
                  <a:pt x="223" y="734"/>
                </a:lnTo>
                <a:lnTo>
                  <a:pt x="223" y="773"/>
                </a:lnTo>
                <a:lnTo>
                  <a:pt x="221" y="811"/>
                </a:lnTo>
                <a:lnTo>
                  <a:pt x="221" y="851"/>
                </a:lnTo>
                <a:lnTo>
                  <a:pt x="219" y="891"/>
                </a:lnTo>
                <a:lnTo>
                  <a:pt x="219" y="932"/>
                </a:lnTo>
                <a:lnTo>
                  <a:pt x="217" y="1014"/>
                </a:lnTo>
                <a:lnTo>
                  <a:pt x="215" y="1095"/>
                </a:lnTo>
                <a:lnTo>
                  <a:pt x="211" y="1173"/>
                </a:lnTo>
                <a:lnTo>
                  <a:pt x="209" y="1252"/>
                </a:lnTo>
                <a:lnTo>
                  <a:pt x="205" y="1328"/>
                </a:lnTo>
                <a:lnTo>
                  <a:pt x="200" y="1403"/>
                </a:lnTo>
                <a:lnTo>
                  <a:pt x="194" y="1476"/>
                </a:lnTo>
                <a:lnTo>
                  <a:pt x="188" y="1549"/>
                </a:lnTo>
                <a:lnTo>
                  <a:pt x="186" y="1566"/>
                </a:lnTo>
                <a:lnTo>
                  <a:pt x="184" y="1583"/>
                </a:lnTo>
                <a:lnTo>
                  <a:pt x="182" y="1600"/>
                </a:lnTo>
                <a:lnTo>
                  <a:pt x="182" y="1616"/>
                </a:lnTo>
                <a:lnTo>
                  <a:pt x="181" y="1631"/>
                </a:lnTo>
                <a:lnTo>
                  <a:pt x="179" y="1646"/>
                </a:lnTo>
                <a:lnTo>
                  <a:pt x="177" y="1660"/>
                </a:lnTo>
                <a:lnTo>
                  <a:pt x="175" y="1675"/>
                </a:lnTo>
                <a:lnTo>
                  <a:pt x="173" y="1689"/>
                </a:lnTo>
                <a:lnTo>
                  <a:pt x="171" y="1700"/>
                </a:lnTo>
                <a:lnTo>
                  <a:pt x="169" y="1712"/>
                </a:lnTo>
                <a:lnTo>
                  <a:pt x="167" y="1723"/>
                </a:lnTo>
                <a:lnTo>
                  <a:pt x="165" y="1734"/>
                </a:lnTo>
                <a:lnTo>
                  <a:pt x="163" y="1746"/>
                </a:lnTo>
                <a:lnTo>
                  <a:pt x="161" y="1756"/>
                </a:lnTo>
                <a:lnTo>
                  <a:pt x="159" y="1765"/>
                </a:lnTo>
                <a:lnTo>
                  <a:pt x="157" y="1773"/>
                </a:lnTo>
                <a:lnTo>
                  <a:pt x="156" y="1780"/>
                </a:lnTo>
                <a:lnTo>
                  <a:pt x="154" y="1788"/>
                </a:lnTo>
                <a:lnTo>
                  <a:pt x="152" y="1796"/>
                </a:lnTo>
                <a:lnTo>
                  <a:pt x="150" y="1802"/>
                </a:lnTo>
                <a:lnTo>
                  <a:pt x="148" y="1807"/>
                </a:lnTo>
                <a:lnTo>
                  <a:pt x="146" y="1813"/>
                </a:lnTo>
                <a:lnTo>
                  <a:pt x="142" y="1819"/>
                </a:lnTo>
                <a:lnTo>
                  <a:pt x="140" y="1823"/>
                </a:lnTo>
                <a:lnTo>
                  <a:pt x="138" y="1826"/>
                </a:lnTo>
                <a:lnTo>
                  <a:pt x="136" y="1828"/>
                </a:lnTo>
                <a:lnTo>
                  <a:pt x="134" y="1832"/>
                </a:lnTo>
                <a:lnTo>
                  <a:pt x="133" y="1834"/>
                </a:lnTo>
                <a:lnTo>
                  <a:pt x="129" y="1834"/>
                </a:lnTo>
                <a:lnTo>
                  <a:pt x="127" y="1836"/>
                </a:lnTo>
                <a:lnTo>
                  <a:pt x="125" y="1836"/>
                </a:lnTo>
              </a:path>
            </a:pathLst>
          </a:custGeom>
          <a:solidFill>
            <a:srgbClr val="FF0000">
              <a:alpha val="100000"/>
            </a:srgbClr>
          </a:solidFill>
          <a:ln w="1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7" name="Freeform 8"/>
          <p:cNvSpPr/>
          <p:nvPr/>
        </p:nvSpPr>
        <p:spPr>
          <a:xfrm>
            <a:off x="2820356" y="2676842"/>
            <a:ext cx="457200" cy="665163"/>
          </a:xfrm>
          <a:custGeom>
            <a:avLst/>
            <a:gdLst>
              <a:gd name="txL" fmla="*/ 0 w 576"/>
              <a:gd name="txT" fmla="*/ 0 h 838"/>
              <a:gd name="txR" fmla="*/ 576 w 576"/>
              <a:gd name="txB" fmla="*/ 838 h 838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576" h="838">
                <a:moveTo>
                  <a:pt x="532" y="276"/>
                </a:moveTo>
                <a:lnTo>
                  <a:pt x="526" y="284"/>
                </a:lnTo>
                <a:lnTo>
                  <a:pt x="521" y="294"/>
                </a:lnTo>
                <a:lnTo>
                  <a:pt x="515" y="301"/>
                </a:lnTo>
                <a:lnTo>
                  <a:pt x="507" y="311"/>
                </a:lnTo>
                <a:lnTo>
                  <a:pt x="499" y="322"/>
                </a:lnTo>
                <a:lnTo>
                  <a:pt x="492" y="332"/>
                </a:lnTo>
                <a:lnTo>
                  <a:pt x="484" y="345"/>
                </a:lnTo>
                <a:lnTo>
                  <a:pt x="476" y="357"/>
                </a:lnTo>
                <a:lnTo>
                  <a:pt x="467" y="370"/>
                </a:lnTo>
                <a:lnTo>
                  <a:pt x="457" y="384"/>
                </a:lnTo>
                <a:lnTo>
                  <a:pt x="448" y="397"/>
                </a:lnTo>
                <a:lnTo>
                  <a:pt x="438" y="410"/>
                </a:lnTo>
                <a:lnTo>
                  <a:pt x="428" y="426"/>
                </a:lnTo>
                <a:lnTo>
                  <a:pt x="417" y="443"/>
                </a:lnTo>
                <a:lnTo>
                  <a:pt x="405" y="458"/>
                </a:lnTo>
                <a:lnTo>
                  <a:pt x="394" y="476"/>
                </a:lnTo>
                <a:lnTo>
                  <a:pt x="371" y="510"/>
                </a:lnTo>
                <a:lnTo>
                  <a:pt x="346" y="543"/>
                </a:lnTo>
                <a:lnTo>
                  <a:pt x="323" y="575"/>
                </a:lnTo>
                <a:lnTo>
                  <a:pt x="298" y="606"/>
                </a:lnTo>
                <a:lnTo>
                  <a:pt x="273" y="637"/>
                </a:lnTo>
                <a:lnTo>
                  <a:pt x="246" y="667"/>
                </a:lnTo>
                <a:lnTo>
                  <a:pt x="221" y="696"/>
                </a:lnTo>
                <a:lnTo>
                  <a:pt x="194" y="725"/>
                </a:lnTo>
                <a:lnTo>
                  <a:pt x="181" y="738"/>
                </a:lnTo>
                <a:lnTo>
                  <a:pt x="167" y="752"/>
                </a:lnTo>
                <a:lnTo>
                  <a:pt x="156" y="763"/>
                </a:lnTo>
                <a:lnTo>
                  <a:pt x="142" y="775"/>
                </a:lnTo>
                <a:lnTo>
                  <a:pt x="129" y="784"/>
                </a:lnTo>
                <a:lnTo>
                  <a:pt x="117" y="794"/>
                </a:lnTo>
                <a:lnTo>
                  <a:pt x="106" y="801"/>
                </a:lnTo>
                <a:lnTo>
                  <a:pt x="92" y="809"/>
                </a:lnTo>
                <a:lnTo>
                  <a:pt x="81" y="817"/>
                </a:lnTo>
                <a:lnTo>
                  <a:pt x="69" y="822"/>
                </a:lnTo>
                <a:lnTo>
                  <a:pt x="58" y="826"/>
                </a:lnTo>
                <a:lnTo>
                  <a:pt x="46" y="830"/>
                </a:lnTo>
                <a:lnTo>
                  <a:pt x="35" y="834"/>
                </a:lnTo>
                <a:lnTo>
                  <a:pt x="23" y="836"/>
                </a:lnTo>
                <a:lnTo>
                  <a:pt x="12" y="838"/>
                </a:lnTo>
                <a:lnTo>
                  <a:pt x="0" y="838"/>
                </a:lnTo>
                <a:lnTo>
                  <a:pt x="27" y="788"/>
                </a:lnTo>
                <a:lnTo>
                  <a:pt x="54" y="742"/>
                </a:lnTo>
                <a:lnTo>
                  <a:pt x="79" y="696"/>
                </a:lnTo>
                <a:lnTo>
                  <a:pt x="102" y="652"/>
                </a:lnTo>
                <a:lnTo>
                  <a:pt x="123" y="612"/>
                </a:lnTo>
                <a:lnTo>
                  <a:pt x="144" y="571"/>
                </a:lnTo>
                <a:lnTo>
                  <a:pt x="163" y="533"/>
                </a:lnTo>
                <a:lnTo>
                  <a:pt x="181" y="497"/>
                </a:lnTo>
                <a:lnTo>
                  <a:pt x="198" y="464"/>
                </a:lnTo>
                <a:lnTo>
                  <a:pt x="213" y="432"/>
                </a:lnTo>
                <a:lnTo>
                  <a:pt x="227" y="401"/>
                </a:lnTo>
                <a:lnTo>
                  <a:pt x="238" y="372"/>
                </a:lnTo>
                <a:lnTo>
                  <a:pt x="250" y="345"/>
                </a:lnTo>
                <a:lnTo>
                  <a:pt x="259" y="320"/>
                </a:lnTo>
                <a:lnTo>
                  <a:pt x="267" y="297"/>
                </a:lnTo>
                <a:lnTo>
                  <a:pt x="275" y="276"/>
                </a:lnTo>
                <a:lnTo>
                  <a:pt x="281" y="257"/>
                </a:lnTo>
                <a:lnTo>
                  <a:pt x="286" y="238"/>
                </a:lnTo>
                <a:lnTo>
                  <a:pt x="292" y="219"/>
                </a:lnTo>
                <a:lnTo>
                  <a:pt x="296" y="202"/>
                </a:lnTo>
                <a:lnTo>
                  <a:pt x="300" y="184"/>
                </a:lnTo>
                <a:lnTo>
                  <a:pt x="302" y="169"/>
                </a:lnTo>
                <a:lnTo>
                  <a:pt x="304" y="154"/>
                </a:lnTo>
                <a:lnTo>
                  <a:pt x="306" y="140"/>
                </a:lnTo>
                <a:lnTo>
                  <a:pt x="306" y="127"/>
                </a:lnTo>
                <a:lnTo>
                  <a:pt x="306" y="114"/>
                </a:lnTo>
                <a:lnTo>
                  <a:pt x="306" y="102"/>
                </a:lnTo>
                <a:lnTo>
                  <a:pt x="306" y="92"/>
                </a:lnTo>
                <a:lnTo>
                  <a:pt x="304" y="83"/>
                </a:lnTo>
                <a:lnTo>
                  <a:pt x="300" y="73"/>
                </a:lnTo>
                <a:lnTo>
                  <a:pt x="298" y="66"/>
                </a:lnTo>
                <a:lnTo>
                  <a:pt x="294" y="58"/>
                </a:lnTo>
                <a:lnTo>
                  <a:pt x="290" y="50"/>
                </a:lnTo>
                <a:lnTo>
                  <a:pt x="288" y="45"/>
                </a:lnTo>
                <a:lnTo>
                  <a:pt x="284" y="39"/>
                </a:lnTo>
                <a:lnTo>
                  <a:pt x="284" y="33"/>
                </a:lnTo>
                <a:lnTo>
                  <a:pt x="282" y="27"/>
                </a:lnTo>
                <a:lnTo>
                  <a:pt x="282" y="23"/>
                </a:lnTo>
                <a:lnTo>
                  <a:pt x="282" y="20"/>
                </a:lnTo>
                <a:lnTo>
                  <a:pt x="284" y="16"/>
                </a:lnTo>
                <a:lnTo>
                  <a:pt x="284" y="12"/>
                </a:lnTo>
                <a:lnTo>
                  <a:pt x="286" y="8"/>
                </a:lnTo>
                <a:lnTo>
                  <a:pt x="290" y="6"/>
                </a:lnTo>
                <a:lnTo>
                  <a:pt x="294" y="4"/>
                </a:lnTo>
                <a:lnTo>
                  <a:pt x="298" y="2"/>
                </a:lnTo>
                <a:lnTo>
                  <a:pt x="302" y="0"/>
                </a:lnTo>
                <a:lnTo>
                  <a:pt x="307" y="0"/>
                </a:lnTo>
                <a:lnTo>
                  <a:pt x="313" y="0"/>
                </a:lnTo>
                <a:lnTo>
                  <a:pt x="319" y="0"/>
                </a:lnTo>
                <a:lnTo>
                  <a:pt x="327" y="2"/>
                </a:lnTo>
                <a:lnTo>
                  <a:pt x="334" y="2"/>
                </a:lnTo>
                <a:lnTo>
                  <a:pt x="342" y="4"/>
                </a:lnTo>
                <a:lnTo>
                  <a:pt x="350" y="8"/>
                </a:lnTo>
                <a:lnTo>
                  <a:pt x="357" y="10"/>
                </a:lnTo>
                <a:lnTo>
                  <a:pt x="367" y="14"/>
                </a:lnTo>
                <a:lnTo>
                  <a:pt x="377" y="18"/>
                </a:lnTo>
                <a:lnTo>
                  <a:pt x="386" y="22"/>
                </a:lnTo>
                <a:lnTo>
                  <a:pt x="398" y="27"/>
                </a:lnTo>
                <a:lnTo>
                  <a:pt x="407" y="33"/>
                </a:lnTo>
                <a:lnTo>
                  <a:pt x="419" y="39"/>
                </a:lnTo>
                <a:lnTo>
                  <a:pt x="430" y="46"/>
                </a:lnTo>
                <a:lnTo>
                  <a:pt x="444" y="54"/>
                </a:lnTo>
                <a:lnTo>
                  <a:pt x="455" y="62"/>
                </a:lnTo>
                <a:lnTo>
                  <a:pt x="469" y="69"/>
                </a:lnTo>
                <a:lnTo>
                  <a:pt x="482" y="77"/>
                </a:lnTo>
                <a:lnTo>
                  <a:pt x="494" y="87"/>
                </a:lnTo>
                <a:lnTo>
                  <a:pt x="505" y="94"/>
                </a:lnTo>
                <a:lnTo>
                  <a:pt x="515" y="102"/>
                </a:lnTo>
                <a:lnTo>
                  <a:pt x="524" y="110"/>
                </a:lnTo>
                <a:lnTo>
                  <a:pt x="534" y="117"/>
                </a:lnTo>
                <a:lnTo>
                  <a:pt x="542" y="123"/>
                </a:lnTo>
                <a:lnTo>
                  <a:pt x="549" y="131"/>
                </a:lnTo>
                <a:lnTo>
                  <a:pt x="555" y="137"/>
                </a:lnTo>
                <a:lnTo>
                  <a:pt x="561" y="142"/>
                </a:lnTo>
                <a:lnTo>
                  <a:pt x="565" y="148"/>
                </a:lnTo>
                <a:lnTo>
                  <a:pt x="569" y="154"/>
                </a:lnTo>
                <a:lnTo>
                  <a:pt x="572" y="159"/>
                </a:lnTo>
                <a:lnTo>
                  <a:pt x="574" y="165"/>
                </a:lnTo>
                <a:lnTo>
                  <a:pt x="576" y="171"/>
                </a:lnTo>
                <a:lnTo>
                  <a:pt x="576" y="175"/>
                </a:lnTo>
                <a:lnTo>
                  <a:pt x="576" y="184"/>
                </a:lnTo>
                <a:lnTo>
                  <a:pt x="574" y="196"/>
                </a:lnTo>
                <a:lnTo>
                  <a:pt x="570" y="207"/>
                </a:lnTo>
                <a:lnTo>
                  <a:pt x="565" y="221"/>
                </a:lnTo>
                <a:lnTo>
                  <a:pt x="559" y="232"/>
                </a:lnTo>
                <a:lnTo>
                  <a:pt x="551" y="246"/>
                </a:lnTo>
                <a:lnTo>
                  <a:pt x="542" y="261"/>
                </a:lnTo>
                <a:lnTo>
                  <a:pt x="532" y="276"/>
                </a:lnTo>
              </a:path>
            </a:pathLst>
          </a:custGeom>
          <a:solidFill>
            <a:srgbClr val="FF0000">
              <a:alpha val="100000"/>
            </a:srgbClr>
          </a:solidFill>
          <a:ln w="1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8" name="Freeform 9"/>
          <p:cNvSpPr/>
          <p:nvPr/>
        </p:nvSpPr>
        <p:spPr>
          <a:xfrm>
            <a:off x="2594931" y="3322955"/>
            <a:ext cx="176212" cy="1257300"/>
          </a:xfrm>
          <a:custGeom>
            <a:avLst/>
            <a:gdLst>
              <a:gd name="txL" fmla="*/ 0 w 223"/>
              <a:gd name="txT" fmla="*/ 0 h 1582"/>
              <a:gd name="txR" fmla="*/ 223 w 223"/>
              <a:gd name="txB" fmla="*/ 1582 h 1582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223" h="1582">
                <a:moveTo>
                  <a:pt x="21" y="84"/>
                </a:moveTo>
                <a:lnTo>
                  <a:pt x="17" y="80"/>
                </a:lnTo>
                <a:lnTo>
                  <a:pt x="14" y="78"/>
                </a:lnTo>
                <a:lnTo>
                  <a:pt x="10" y="75"/>
                </a:lnTo>
                <a:lnTo>
                  <a:pt x="8" y="71"/>
                </a:lnTo>
                <a:lnTo>
                  <a:pt x="4" y="69"/>
                </a:lnTo>
                <a:lnTo>
                  <a:pt x="2" y="65"/>
                </a:lnTo>
                <a:lnTo>
                  <a:pt x="2" y="61"/>
                </a:lnTo>
                <a:lnTo>
                  <a:pt x="2" y="57"/>
                </a:lnTo>
                <a:lnTo>
                  <a:pt x="0" y="53"/>
                </a:lnTo>
                <a:lnTo>
                  <a:pt x="2" y="50"/>
                </a:lnTo>
                <a:lnTo>
                  <a:pt x="2" y="46"/>
                </a:lnTo>
                <a:lnTo>
                  <a:pt x="4" y="40"/>
                </a:lnTo>
                <a:lnTo>
                  <a:pt x="6" y="36"/>
                </a:lnTo>
                <a:lnTo>
                  <a:pt x="8" y="32"/>
                </a:lnTo>
                <a:lnTo>
                  <a:pt x="12" y="27"/>
                </a:lnTo>
                <a:lnTo>
                  <a:pt x="16" y="23"/>
                </a:lnTo>
                <a:lnTo>
                  <a:pt x="19" y="19"/>
                </a:lnTo>
                <a:lnTo>
                  <a:pt x="25" y="15"/>
                </a:lnTo>
                <a:lnTo>
                  <a:pt x="33" y="11"/>
                </a:lnTo>
                <a:lnTo>
                  <a:pt x="41" y="7"/>
                </a:lnTo>
                <a:lnTo>
                  <a:pt x="50" y="6"/>
                </a:lnTo>
                <a:lnTo>
                  <a:pt x="60" y="4"/>
                </a:lnTo>
                <a:lnTo>
                  <a:pt x="71" y="2"/>
                </a:lnTo>
                <a:lnTo>
                  <a:pt x="83" y="0"/>
                </a:lnTo>
                <a:lnTo>
                  <a:pt x="96" y="0"/>
                </a:lnTo>
                <a:lnTo>
                  <a:pt x="112" y="0"/>
                </a:lnTo>
                <a:lnTo>
                  <a:pt x="127" y="0"/>
                </a:lnTo>
                <a:lnTo>
                  <a:pt x="144" y="0"/>
                </a:lnTo>
                <a:lnTo>
                  <a:pt x="161" y="2"/>
                </a:lnTo>
                <a:lnTo>
                  <a:pt x="181" y="4"/>
                </a:lnTo>
                <a:lnTo>
                  <a:pt x="202" y="6"/>
                </a:lnTo>
                <a:lnTo>
                  <a:pt x="223" y="9"/>
                </a:lnTo>
                <a:lnTo>
                  <a:pt x="223" y="97"/>
                </a:lnTo>
                <a:lnTo>
                  <a:pt x="223" y="184"/>
                </a:lnTo>
                <a:lnTo>
                  <a:pt x="223" y="266"/>
                </a:lnTo>
                <a:lnTo>
                  <a:pt x="223" y="347"/>
                </a:lnTo>
                <a:lnTo>
                  <a:pt x="223" y="425"/>
                </a:lnTo>
                <a:lnTo>
                  <a:pt x="223" y="500"/>
                </a:lnTo>
                <a:lnTo>
                  <a:pt x="221" y="571"/>
                </a:lnTo>
                <a:lnTo>
                  <a:pt x="221" y="642"/>
                </a:lnTo>
                <a:lnTo>
                  <a:pt x="221" y="709"/>
                </a:lnTo>
                <a:lnTo>
                  <a:pt x="221" y="772"/>
                </a:lnTo>
                <a:lnTo>
                  <a:pt x="219" y="835"/>
                </a:lnTo>
                <a:lnTo>
                  <a:pt x="219" y="893"/>
                </a:lnTo>
                <a:lnTo>
                  <a:pt x="219" y="950"/>
                </a:lnTo>
                <a:lnTo>
                  <a:pt x="217" y="1004"/>
                </a:lnTo>
                <a:lnTo>
                  <a:pt x="217" y="1054"/>
                </a:lnTo>
                <a:lnTo>
                  <a:pt x="217" y="1103"/>
                </a:lnTo>
                <a:lnTo>
                  <a:pt x="215" y="1147"/>
                </a:lnTo>
                <a:lnTo>
                  <a:pt x="215" y="1192"/>
                </a:lnTo>
                <a:lnTo>
                  <a:pt x="213" y="1232"/>
                </a:lnTo>
                <a:lnTo>
                  <a:pt x="213" y="1270"/>
                </a:lnTo>
                <a:lnTo>
                  <a:pt x="211" y="1305"/>
                </a:lnTo>
                <a:lnTo>
                  <a:pt x="211" y="1337"/>
                </a:lnTo>
                <a:lnTo>
                  <a:pt x="209" y="1366"/>
                </a:lnTo>
                <a:lnTo>
                  <a:pt x="208" y="1393"/>
                </a:lnTo>
                <a:lnTo>
                  <a:pt x="208" y="1418"/>
                </a:lnTo>
                <a:lnTo>
                  <a:pt x="206" y="1439"/>
                </a:lnTo>
                <a:lnTo>
                  <a:pt x="206" y="1458"/>
                </a:lnTo>
                <a:lnTo>
                  <a:pt x="204" y="1475"/>
                </a:lnTo>
                <a:lnTo>
                  <a:pt x="202" y="1489"/>
                </a:lnTo>
                <a:lnTo>
                  <a:pt x="200" y="1500"/>
                </a:lnTo>
                <a:lnTo>
                  <a:pt x="200" y="1508"/>
                </a:lnTo>
                <a:lnTo>
                  <a:pt x="198" y="1513"/>
                </a:lnTo>
                <a:lnTo>
                  <a:pt x="194" y="1521"/>
                </a:lnTo>
                <a:lnTo>
                  <a:pt x="192" y="1529"/>
                </a:lnTo>
                <a:lnTo>
                  <a:pt x="188" y="1536"/>
                </a:lnTo>
                <a:lnTo>
                  <a:pt x="184" y="1544"/>
                </a:lnTo>
                <a:lnTo>
                  <a:pt x="183" y="1550"/>
                </a:lnTo>
                <a:lnTo>
                  <a:pt x="179" y="1556"/>
                </a:lnTo>
                <a:lnTo>
                  <a:pt x="177" y="1561"/>
                </a:lnTo>
                <a:lnTo>
                  <a:pt x="173" y="1565"/>
                </a:lnTo>
                <a:lnTo>
                  <a:pt x="171" y="1569"/>
                </a:lnTo>
                <a:lnTo>
                  <a:pt x="169" y="1573"/>
                </a:lnTo>
                <a:lnTo>
                  <a:pt x="165" y="1577"/>
                </a:lnTo>
                <a:lnTo>
                  <a:pt x="163" y="1579"/>
                </a:lnTo>
                <a:lnTo>
                  <a:pt x="161" y="1580"/>
                </a:lnTo>
                <a:lnTo>
                  <a:pt x="158" y="1580"/>
                </a:lnTo>
                <a:lnTo>
                  <a:pt x="156" y="1582"/>
                </a:lnTo>
                <a:lnTo>
                  <a:pt x="154" y="1582"/>
                </a:lnTo>
                <a:lnTo>
                  <a:pt x="152" y="1582"/>
                </a:lnTo>
                <a:lnTo>
                  <a:pt x="148" y="1580"/>
                </a:lnTo>
                <a:lnTo>
                  <a:pt x="146" y="1579"/>
                </a:lnTo>
                <a:lnTo>
                  <a:pt x="142" y="1577"/>
                </a:lnTo>
                <a:lnTo>
                  <a:pt x="138" y="1573"/>
                </a:lnTo>
                <a:lnTo>
                  <a:pt x="135" y="1567"/>
                </a:lnTo>
                <a:lnTo>
                  <a:pt x="133" y="1563"/>
                </a:lnTo>
                <a:lnTo>
                  <a:pt x="129" y="1558"/>
                </a:lnTo>
                <a:lnTo>
                  <a:pt x="123" y="1550"/>
                </a:lnTo>
                <a:lnTo>
                  <a:pt x="119" y="1542"/>
                </a:lnTo>
                <a:lnTo>
                  <a:pt x="115" y="1535"/>
                </a:lnTo>
                <a:lnTo>
                  <a:pt x="112" y="1525"/>
                </a:lnTo>
                <a:lnTo>
                  <a:pt x="106" y="1515"/>
                </a:lnTo>
                <a:lnTo>
                  <a:pt x="100" y="1504"/>
                </a:lnTo>
                <a:lnTo>
                  <a:pt x="96" y="1492"/>
                </a:lnTo>
                <a:lnTo>
                  <a:pt x="90" y="1481"/>
                </a:lnTo>
                <a:lnTo>
                  <a:pt x="85" y="1467"/>
                </a:lnTo>
                <a:lnTo>
                  <a:pt x="81" y="1454"/>
                </a:lnTo>
                <a:lnTo>
                  <a:pt x="77" y="1439"/>
                </a:lnTo>
                <a:lnTo>
                  <a:pt x="73" y="1421"/>
                </a:lnTo>
                <a:lnTo>
                  <a:pt x="69" y="1402"/>
                </a:lnTo>
                <a:lnTo>
                  <a:pt x="67" y="1383"/>
                </a:lnTo>
                <a:lnTo>
                  <a:pt x="65" y="1362"/>
                </a:lnTo>
                <a:lnTo>
                  <a:pt x="64" y="1341"/>
                </a:lnTo>
                <a:lnTo>
                  <a:pt x="64" y="1316"/>
                </a:lnTo>
                <a:lnTo>
                  <a:pt x="64" y="1291"/>
                </a:lnTo>
                <a:lnTo>
                  <a:pt x="64" y="1264"/>
                </a:lnTo>
                <a:lnTo>
                  <a:pt x="64" y="1238"/>
                </a:lnTo>
                <a:lnTo>
                  <a:pt x="65" y="1209"/>
                </a:lnTo>
                <a:lnTo>
                  <a:pt x="67" y="1178"/>
                </a:lnTo>
                <a:lnTo>
                  <a:pt x="69" y="1146"/>
                </a:lnTo>
                <a:lnTo>
                  <a:pt x="71" y="1113"/>
                </a:lnTo>
                <a:lnTo>
                  <a:pt x="75" y="1078"/>
                </a:lnTo>
                <a:lnTo>
                  <a:pt x="77" y="1044"/>
                </a:lnTo>
                <a:lnTo>
                  <a:pt x="79" y="1010"/>
                </a:lnTo>
                <a:lnTo>
                  <a:pt x="81" y="973"/>
                </a:lnTo>
                <a:lnTo>
                  <a:pt x="83" y="937"/>
                </a:lnTo>
                <a:lnTo>
                  <a:pt x="85" y="898"/>
                </a:lnTo>
                <a:lnTo>
                  <a:pt x="85" y="860"/>
                </a:lnTo>
                <a:lnTo>
                  <a:pt x="87" y="820"/>
                </a:lnTo>
                <a:lnTo>
                  <a:pt x="87" y="780"/>
                </a:lnTo>
                <a:lnTo>
                  <a:pt x="87" y="739"/>
                </a:lnTo>
                <a:lnTo>
                  <a:pt x="87" y="697"/>
                </a:lnTo>
                <a:lnTo>
                  <a:pt x="85" y="655"/>
                </a:lnTo>
                <a:lnTo>
                  <a:pt x="85" y="611"/>
                </a:lnTo>
                <a:lnTo>
                  <a:pt x="83" y="567"/>
                </a:lnTo>
                <a:lnTo>
                  <a:pt x="81" y="523"/>
                </a:lnTo>
                <a:lnTo>
                  <a:pt x="79" y="477"/>
                </a:lnTo>
                <a:lnTo>
                  <a:pt x="77" y="454"/>
                </a:lnTo>
                <a:lnTo>
                  <a:pt x="77" y="433"/>
                </a:lnTo>
                <a:lnTo>
                  <a:pt x="75" y="412"/>
                </a:lnTo>
                <a:lnTo>
                  <a:pt x="73" y="391"/>
                </a:lnTo>
                <a:lnTo>
                  <a:pt x="73" y="370"/>
                </a:lnTo>
                <a:lnTo>
                  <a:pt x="71" y="350"/>
                </a:lnTo>
                <a:lnTo>
                  <a:pt x="69" y="333"/>
                </a:lnTo>
                <a:lnTo>
                  <a:pt x="67" y="314"/>
                </a:lnTo>
                <a:lnTo>
                  <a:pt x="65" y="297"/>
                </a:lnTo>
                <a:lnTo>
                  <a:pt x="65" y="281"/>
                </a:lnTo>
                <a:lnTo>
                  <a:pt x="64" y="264"/>
                </a:lnTo>
                <a:lnTo>
                  <a:pt x="62" y="249"/>
                </a:lnTo>
                <a:lnTo>
                  <a:pt x="60" y="235"/>
                </a:lnTo>
                <a:lnTo>
                  <a:pt x="58" y="220"/>
                </a:lnTo>
                <a:lnTo>
                  <a:pt x="56" y="207"/>
                </a:lnTo>
                <a:lnTo>
                  <a:pt x="54" y="195"/>
                </a:lnTo>
                <a:lnTo>
                  <a:pt x="52" y="184"/>
                </a:lnTo>
                <a:lnTo>
                  <a:pt x="50" y="172"/>
                </a:lnTo>
                <a:lnTo>
                  <a:pt x="48" y="161"/>
                </a:lnTo>
                <a:lnTo>
                  <a:pt x="46" y="151"/>
                </a:lnTo>
                <a:lnTo>
                  <a:pt x="44" y="142"/>
                </a:lnTo>
                <a:lnTo>
                  <a:pt x="42" y="134"/>
                </a:lnTo>
                <a:lnTo>
                  <a:pt x="41" y="126"/>
                </a:lnTo>
                <a:lnTo>
                  <a:pt x="39" y="119"/>
                </a:lnTo>
                <a:lnTo>
                  <a:pt x="37" y="111"/>
                </a:lnTo>
                <a:lnTo>
                  <a:pt x="35" y="105"/>
                </a:lnTo>
                <a:lnTo>
                  <a:pt x="33" y="101"/>
                </a:lnTo>
                <a:lnTo>
                  <a:pt x="31" y="96"/>
                </a:lnTo>
                <a:lnTo>
                  <a:pt x="29" y="92"/>
                </a:lnTo>
                <a:lnTo>
                  <a:pt x="25" y="88"/>
                </a:lnTo>
                <a:lnTo>
                  <a:pt x="23" y="86"/>
                </a:lnTo>
                <a:lnTo>
                  <a:pt x="21" y="84"/>
                </a:lnTo>
              </a:path>
            </a:pathLst>
          </a:custGeom>
          <a:solidFill>
            <a:srgbClr val="FF0000">
              <a:alpha val="100000"/>
            </a:srgbClr>
          </a:solidFill>
          <a:ln w="1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" name="Freeform 10"/>
          <p:cNvSpPr/>
          <p:nvPr/>
        </p:nvSpPr>
        <p:spPr>
          <a:xfrm>
            <a:off x="2712406" y="3168967"/>
            <a:ext cx="985837" cy="1490663"/>
          </a:xfrm>
          <a:custGeom>
            <a:avLst/>
            <a:gdLst>
              <a:gd name="txL" fmla="*/ 0 w 1242"/>
              <a:gd name="txT" fmla="*/ 0 h 1878"/>
              <a:gd name="txR" fmla="*/ 1242 w 1242"/>
              <a:gd name="txB" fmla="*/ 1878 h 1878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242" h="1878">
                <a:moveTo>
                  <a:pt x="737" y="1441"/>
                </a:moveTo>
                <a:lnTo>
                  <a:pt x="754" y="1443"/>
                </a:lnTo>
                <a:lnTo>
                  <a:pt x="772" y="1447"/>
                </a:lnTo>
                <a:lnTo>
                  <a:pt x="789" y="1449"/>
                </a:lnTo>
                <a:lnTo>
                  <a:pt x="804" y="1451"/>
                </a:lnTo>
                <a:lnTo>
                  <a:pt x="818" y="1453"/>
                </a:lnTo>
                <a:lnTo>
                  <a:pt x="829" y="1453"/>
                </a:lnTo>
                <a:lnTo>
                  <a:pt x="841" y="1455"/>
                </a:lnTo>
                <a:lnTo>
                  <a:pt x="852" y="1455"/>
                </a:lnTo>
                <a:lnTo>
                  <a:pt x="862" y="1455"/>
                </a:lnTo>
                <a:lnTo>
                  <a:pt x="870" y="1455"/>
                </a:lnTo>
                <a:lnTo>
                  <a:pt x="877" y="1455"/>
                </a:lnTo>
                <a:lnTo>
                  <a:pt x="885" y="1455"/>
                </a:lnTo>
                <a:lnTo>
                  <a:pt x="889" y="1453"/>
                </a:lnTo>
                <a:lnTo>
                  <a:pt x="893" y="1451"/>
                </a:lnTo>
                <a:lnTo>
                  <a:pt x="896" y="1449"/>
                </a:lnTo>
                <a:lnTo>
                  <a:pt x="898" y="1447"/>
                </a:lnTo>
                <a:lnTo>
                  <a:pt x="900" y="1445"/>
                </a:lnTo>
                <a:lnTo>
                  <a:pt x="902" y="1441"/>
                </a:lnTo>
                <a:lnTo>
                  <a:pt x="904" y="1437"/>
                </a:lnTo>
                <a:lnTo>
                  <a:pt x="906" y="1434"/>
                </a:lnTo>
                <a:lnTo>
                  <a:pt x="908" y="1430"/>
                </a:lnTo>
                <a:lnTo>
                  <a:pt x="910" y="1424"/>
                </a:lnTo>
                <a:lnTo>
                  <a:pt x="912" y="1418"/>
                </a:lnTo>
                <a:lnTo>
                  <a:pt x="914" y="1412"/>
                </a:lnTo>
                <a:lnTo>
                  <a:pt x="916" y="1405"/>
                </a:lnTo>
                <a:lnTo>
                  <a:pt x="918" y="1397"/>
                </a:lnTo>
                <a:lnTo>
                  <a:pt x="920" y="1389"/>
                </a:lnTo>
                <a:lnTo>
                  <a:pt x="921" y="1380"/>
                </a:lnTo>
                <a:lnTo>
                  <a:pt x="923" y="1372"/>
                </a:lnTo>
                <a:lnTo>
                  <a:pt x="925" y="1363"/>
                </a:lnTo>
                <a:lnTo>
                  <a:pt x="929" y="1353"/>
                </a:lnTo>
                <a:lnTo>
                  <a:pt x="931" y="1342"/>
                </a:lnTo>
                <a:lnTo>
                  <a:pt x="933" y="1330"/>
                </a:lnTo>
                <a:lnTo>
                  <a:pt x="935" y="1319"/>
                </a:lnTo>
                <a:lnTo>
                  <a:pt x="937" y="1305"/>
                </a:lnTo>
                <a:lnTo>
                  <a:pt x="939" y="1294"/>
                </a:lnTo>
                <a:lnTo>
                  <a:pt x="941" y="1280"/>
                </a:lnTo>
                <a:lnTo>
                  <a:pt x="943" y="1265"/>
                </a:lnTo>
                <a:lnTo>
                  <a:pt x="944" y="1252"/>
                </a:lnTo>
                <a:lnTo>
                  <a:pt x="946" y="1236"/>
                </a:lnTo>
                <a:lnTo>
                  <a:pt x="948" y="1221"/>
                </a:lnTo>
                <a:lnTo>
                  <a:pt x="950" y="1206"/>
                </a:lnTo>
                <a:lnTo>
                  <a:pt x="950" y="1188"/>
                </a:lnTo>
                <a:lnTo>
                  <a:pt x="952" y="1171"/>
                </a:lnTo>
                <a:lnTo>
                  <a:pt x="954" y="1154"/>
                </a:lnTo>
                <a:lnTo>
                  <a:pt x="954" y="1137"/>
                </a:lnTo>
                <a:lnTo>
                  <a:pt x="956" y="1117"/>
                </a:lnTo>
                <a:lnTo>
                  <a:pt x="956" y="1098"/>
                </a:lnTo>
                <a:lnTo>
                  <a:pt x="958" y="1058"/>
                </a:lnTo>
                <a:lnTo>
                  <a:pt x="960" y="1018"/>
                </a:lnTo>
                <a:lnTo>
                  <a:pt x="962" y="976"/>
                </a:lnTo>
                <a:lnTo>
                  <a:pt x="964" y="932"/>
                </a:lnTo>
                <a:lnTo>
                  <a:pt x="966" y="887"/>
                </a:lnTo>
                <a:lnTo>
                  <a:pt x="968" y="843"/>
                </a:lnTo>
                <a:lnTo>
                  <a:pt x="971" y="795"/>
                </a:lnTo>
                <a:lnTo>
                  <a:pt x="973" y="748"/>
                </a:lnTo>
                <a:lnTo>
                  <a:pt x="977" y="700"/>
                </a:lnTo>
                <a:lnTo>
                  <a:pt x="979" y="654"/>
                </a:lnTo>
                <a:lnTo>
                  <a:pt x="981" y="610"/>
                </a:lnTo>
                <a:lnTo>
                  <a:pt x="981" y="566"/>
                </a:lnTo>
                <a:lnTo>
                  <a:pt x="981" y="523"/>
                </a:lnTo>
                <a:lnTo>
                  <a:pt x="979" y="483"/>
                </a:lnTo>
                <a:lnTo>
                  <a:pt x="977" y="443"/>
                </a:lnTo>
                <a:lnTo>
                  <a:pt x="973" y="405"/>
                </a:lnTo>
                <a:lnTo>
                  <a:pt x="971" y="387"/>
                </a:lnTo>
                <a:lnTo>
                  <a:pt x="969" y="370"/>
                </a:lnTo>
                <a:lnTo>
                  <a:pt x="969" y="353"/>
                </a:lnTo>
                <a:lnTo>
                  <a:pt x="968" y="338"/>
                </a:lnTo>
                <a:lnTo>
                  <a:pt x="966" y="322"/>
                </a:lnTo>
                <a:lnTo>
                  <a:pt x="964" y="309"/>
                </a:lnTo>
                <a:lnTo>
                  <a:pt x="962" y="297"/>
                </a:lnTo>
                <a:lnTo>
                  <a:pt x="960" y="286"/>
                </a:lnTo>
                <a:lnTo>
                  <a:pt x="958" y="274"/>
                </a:lnTo>
                <a:lnTo>
                  <a:pt x="956" y="265"/>
                </a:lnTo>
                <a:lnTo>
                  <a:pt x="954" y="255"/>
                </a:lnTo>
                <a:lnTo>
                  <a:pt x="952" y="248"/>
                </a:lnTo>
                <a:lnTo>
                  <a:pt x="950" y="240"/>
                </a:lnTo>
                <a:lnTo>
                  <a:pt x="948" y="234"/>
                </a:lnTo>
                <a:lnTo>
                  <a:pt x="944" y="228"/>
                </a:lnTo>
                <a:lnTo>
                  <a:pt x="943" y="225"/>
                </a:lnTo>
                <a:lnTo>
                  <a:pt x="937" y="217"/>
                </a:lnTo>
                <a:lnTo>
                  <a:pt x="931" y="209"/>
                </a:lnTo>
                <a:lnTo>
                  <a:pt x="923" y="203"/>
                </a:lnTo>
                <a:lnTo>
                  <a:pt x="914" y="198"/>
                </a:lnTo>
                <a:lnTo>
                  <a:pt x="902" y="192"/>
                </a:lnTo>
                <a:lnTo>
                  <a:pt x="891" y="188"/>
                </a:lnTo>
                <a:lnTo>
                  <a:pt x="877" y="184"/>
                </a:lnTo>
                <a:lnTo>
                  <a:pt x="862" y="180"/>
                </a:lnTo>
                <a:lnTo>
                  <a:pt x="858" y="180"/>
                </a:lnTo>
                <a:lnTo>
                  <a:pt x="850" y="180"/>
                </a:lnTo>
                <a:lnTo>
                  <a:pt x="843" y="180"/>
                </a:lnTo>
                <a:lnTo>
                  <a:pt x="835" y="180"/>
                </a:lnTo>
                <a:lnTo>
                  <a:pt x="824" y="180"/>
                </a:lnTo>
                <a:lnTo>
                  <a:pt x="812" y="182"/>
                </a:lnTo>
                <a:lnTo>
                  <a:pt x="799" y="182"/>
                </a:lnTo>
                <a:lnTo>
                  <a:pt x="785" y="184"/>
                </a:lnTo>
                <a:lnTo>
                  <a:pt x="768" y="186"/>
                </a:lnTo>
                <a:lnTo>
                  <a:pt x="751" y="188"/>
                </a:lnTo>
                <a:lnTo>
                  <a:pt x="731" y="192"/>
                </a:lnTo>
                <a:lnTo>
                  <a:pt x="710" y="194"/>
                </a:lnTo>
                <a:lnTo>
                  <a:pt x="689" y="198"/>
                </a:lnTo>
                <a:lnTo>
                  <a:pt x="666" y="202"/>
                </a:lnTo>
                <a:lnTo>
                  <a:pt x="641" y="205"/>
                </a:lnTo>
                <a:lnTo>
                  <a:pt x="614" y="209"/>
                </a:lnTo>
                <a:lnTo>
                  <a:pt x="587" y="213"/>
                </a:lnTo>
                <a:lnTo>
                  <a:pt x="559" y="219"/>
                </a:lnTo>
                <a:lnTo>
                  <a:pt x="528" y="225"/>
                </a:lnTo>
                <a:lnTo>
                  <a:pt x="495" y="228"/>
                </a:lnTo>
                <a:lnTo>
                  <a:pt x="463" y="234"/>
                </a:lnTo>
                <a:lnTo>
                  <a:pt x="426" y="240"/>
                </a:lnTo>
                <a:lnTo>
                  <a:pt x="392" y="248"/>
                </a:lnTo>
                <a:lnTo>
                  <a:pt x="353" y="253"/>
                </a:lnTo>
                <a:lnTo>
                  <a:pt x="315" y="261"/>
                </a:lnTo>
                <a:lnTo>
                  <a:pt x="273" y="269"/>
                </a:lnTo>
                <a:lnTo>
                  <a:pt x="232" y="276"/>
                </a:lnTo>
                <a:lnTo>
                  <a:pt x="188" y="284"/>
                </a:lnTo>
                <a:lnTo>
                  <a:pt x="144" y="292"/>
                </a:lnTo>
                <a:lnTo>
                  <a:pt x="96" y="301"/>
                </a:lnTo>
                <a:lnTo>
                  <a:pt x="50" y="309"/>
                </a:lnTo>
                <a:lnTo>
                  <a:pt x="0" y="318"/>
                </a:lnTo>
                <a:lnTo>
                  <a:pt x="0" y="205"/>
                </a:lnTo>
                <a:lnTo>
                  <a:pt x="6" y="205"/>
                </a:lnTo>
                <a:lnTo>
                  <a:pt x="13" y="205"/>
                </a:lnTo>
                <a:lnTo>
                  <a:pt x="21" y="205"/>
                </a:lnTo>
                <a:lnTo>
                  <a:pt x="29" y="203"/>
                </a:lnTo>
                <a:lnTo>
                  <a:pt x="36" y="203"/>
                </a:lnTo>
                <a:lnTo>
                  <a:pt x="46" y="203"/>
                </a:lnTo>
                <a:lnTo>
                  <a:pt x="56" y="202"/>
                </a:lnTo>
                <a:lnTo>
                  <a:pt x="65" y="202"/>
                </a:lnTo>
                <a:lnTo>
                  <a:pt x="75" y="200"/>
                </a:lnTo>
                <a:lnTo>
                  <a:pt x="86" y="198"/>
                </a:lnTo>
                <a:lnTo>
                  <a:pt x="98" y="196"/>
                </a:lnTo>
                <a:lnTo>
                  <a:pt x="109" y="196"/>
                </a:lnTo>
                <a:lnTo>
                  <a:pt x="121" y="194"/>
                </a:lnTo>
                <a:lnTo>
                  <a:pt x="134" y="192"/>
                </a:lnTo>
                <a:lnTo>
                  <a:pt x="148" y="188"/>
                </a:lnTo>
                <a:lnTo>
                  <a:pt x="161" y="186"/>
                </a:lnTo>
                <a:lnTo>
                  <a:pt x="175" y="184"/>
                </a:lnTo>
                <a:lnTo>
                  <a:pt x="190" y="182"/>
                </a:lnTo>
                <a:lnTo>
                  <a:pt x="205" y="179"/>
                </a:lnTo>
                <a:lnTo>
                  <a:pt x="221" y="177"/>
                </a:lnTo>
                <a:lnTo>
                  <a:pt x="238" y="173"/>
                </a:lnTo>
                <a:lnTo>
                  <a:pt x="255" y="171"/>
                </a:lnTo>
                <a:lnTo>
                  <a:pt x="273" y="167"/>
                </a:lnTo>
                <a:lnTo>
                  <a:pt x="290" y="163"/>
                </a:lnTo>
                <a:lnTo>
                  <a:pt x="307" y="159"/>
                </a:lnTo>
                <a:lnTo>
                  <a:pt x="326" y="156"/>
                </a:lnTo>
                <a:lnTo>
                  <a:pt x="346" y="152"/>
                </a:lnTo>
                <a:lnTo>
                  <a:pt x="365" y="148"/>
                </a:lnTo>
                <a:lnTo>
                  <a:pt x="386" y="144"/>
                </a:lnTo>
                <a:lnTo>
                  <a:pt x="407" y="140"/>
                </a:lnTo>
                <a:lnTo>
                  <a:pt x="428" y="134"/>
                </a:lnTo>
                <a:lnTo>
                  <a:pt x="449" y="131"/>
                </a:lnTo>
                <a:lnTo>
                  <a:pt x="470" y="127"/>
                </a:lnTo>
                <a:lnTo>
                  <a:pt x="491" y="121"/>
                </a:lnTo>
                <a:lnTo>
                  <a:pt x="513" y="117"/>
                </a:lnTo>
                <a:lnTo>
                  <a:pt x="532" y="113"/>
                </a:lnTo>
                <a:lnTo>
                  <a:pt x="551" y="108"/>
                </a:lnTo>
                <a:lnTo>
                  <a:pt x="570" y="104"/>
                </a:lnTo>
                <a:lnTo>
                  <a:pt x="587" y="100"/>
                </a:lnTo>
                <a:lnTo>
                  <a:pt x="605" y="96"/>
                </a:lnTo>
                <a:lnTo>
                  <a:pt x="622" y="92"/>
                </a:lnTo>
                <a:lnTo>
                  <a:pt x="639" y="88"/>
                </a:lnTo>
                <a:lnTo>
                  <a:pt x="655" y="85"/>
                </a:lnTo>
                <a:lnTo>
                  <a:pt x="670" y="83"/>
                </a:lnTo>
                <a:lnTo>
                  <a:pt x="683" y="79"/>
                </a:lnTo>
                <a:lnTo>
                  <a:pt x="697" y="75"/>
                </a:lnTo>
                <a:lnTo>
                  <a:pt x="710" y="71"/>
                </a:lnTo>
                <a:lnTo>
                  <a:pt x="724" y="69"/>
                </a:lnTo>
                <a:lnTo>
                  <a:pt x="735" y="65"/>
                </a:lnTo>
                <a:lnTo>
                  <a:pt x="747" y="64"/>
                </a:lnTo>
                <a:lnTo>
                  <a:pt x="756" y="60"/>
                </a:lnTo>
                <a:lnTo>
                  <a:pt x="768" y="58"/>
                </a:lnTo>
                <a:lnTo>
                  <a:pt x="777" y="54"/>
                </a:lnTo>
                <a:lnTo>
                  <a:pt x="785" y="52"/>
                </a:lnTo>
                <a:lnTo>
                  <a:pt x="795" y="50"/>
                </a:lnTo>
                <a:lnTo>
                  <a:pt x="802" y="46"/>
                </a:lnTo>
                <a:lnTo>
                  <a:pt x="810" y="44"/>
                </a:lnTo>
                <a:lnTo>
                  <a:pt x="816" y="42"/>
                </a:lnTo>
                <a:lnTo>
                  <a:pt x="822" y="41"/>
                </a:lnTo>
                <a:lnTo>
                  <a:pt x="827" y="39"/>
                </a:lnTo>
                <a:lnTo>
                  <a:pt x="831" y="37"/>
                </a:lnTo>
                <a:lnTo>
                  <a:pt x="837" y="35"/>
                </a:lnTo>
                <a:lnTo>
                  <a:pt x="839" y="33"/>
                </a:lnTo>
                <a:lnTo>
                  <a:pt x="843" y="31"/>
                </a:lnTo>
                <a:lnTo>
                  <a:pt x="854" y="25"/>
                </a:lnTo>
                <a:lnTo>
                  <a:pt x="864" y="20"/>
                </a:lnTo>
                <a:lnTo>
                  <a:pt x="873" y="16"/>
                </a:lnTo>
                <a:lnTo>
                  <a:pt x="883" y="10"/>
                </a:lnTo>
                <a:lnTo>
                  <a:pt x="893" y="8"/>
                </a:lnTo>
                <a:lnTo>
                  <a:pt x="900" y="4"/>
                </a:lnTo>
                <a:lnTo>
                  <a:pt x="910" y="2"/>
                </a:lnTo>
                <a:lnTo>
                  <a:pt x="918" y="0"/>
                </a:lnTo>
                <a:lnTo>
                  <a:pt x="921" y="0"/>
                </a:lnTo>
                <a:lnTo>
                  <a:pt x="927" y="0"/>
                </a:lnTo>
                <a:lnTo>
                  <a:pt x="933" y="0"/>
                </a:lnTo>
                <a:lnTo>
                  <a:pt x="939" y="0"/>
                </a:lnTo>
                <a:lnTo>
                  <a:pt x="946" y="2"/>
                </a:lnTo>
                <a:lnTo>
                  <a:pt x="954" y="4"/>
                </a:lnTo>
                <a:lnTo>
                  <a:pt x="964" y="6"/>
                </a:lnTo>
                <a:lnTo>
                  <a:pt x="973" y="8"/>
                </a:lnTo>
                <a:lnTo>
                  <a:pt x="983" y="10"/>
                </a:lnTo>
                <a:lnTo>
                  <a:pt x="994" y="14"/>
                </a:lnTo>
                <a:lnTo>
                  <a:pt x="1006" y="18"/>
                </a:lnTo>
                <a:lnTo>
                  <a:pt x="1017" y="21"/>
                </a:lnTo>
                <a:lnTo>
                  <a:pt x="1031" y="27"/>
                </a:lnTo>
                <a:lnTo>
                  <a:pt x="1044" y="31"/>
                </a:lnTo>
                <a:lnTo>
                  <a:pt x="1060" y="37"/>
                </a:lnTo>
                <a:lnTo>
                  <a:pt x="1075" y="42"/>
                </a:lnTo>
                <a:lnTo>
                  <a:pt x="1090" y="48"/>
                </a:lnTo>
                <a:lnTo>
                  <a:pt x="1104" y="56"/>
                </a:lnTo>
                <a:lnTo>
                  <a:pt x="1119" y="62"/>
                </a:lnTo>
                <a:lnTo>
                  <a:pt x="1131" y="67"/>
                </a:lnTo>
                <a:lnTo>
                  <a:pt x="1144" y="73"/>
                </a:lnTo>
                <a:lnTo>
                  <a:pt x="1156" y="79"/>
                </a:lnTo>
                <a:lnTo>
                  <a:pt x="1165" y="85"/>
                </a:lnTo>
                <a:lnTo>
                  <a:pt x="1177" y="90"/>
                </a:lnTo>
                <a:lnTo>
                  <a:pt x="1184" y="96"/>
                </a:lnTo>
                <a:lnTo>
                  <a:pt x="1194" y="100"/>
                </a:lnTo>
                <a:lnTo>
                  <a:pt x="1202" y="106"/>
                </a:lnTo>
                <a:lnTo>
                  <a:pt x="1209" y="111"/>
                </a:lnTo>
                <a:lnTo>
                  <a:pt x="1215" y="115"/>
                </a:lnTo>
                <a:lnTo>
                  <a:pt x="1221" y="121"/>
                </a:lnTo>
                <a:lnTo>
                  <a:pt x="1227" y="127"/>
                </a:lnTo>
                <a:lnTo>
                  <a:pt x="1231" y="131"/>
                </a:lnTo>
                <a:lnTo>
                  <a:pt x="1234" y="134"/>
                </a:lnTo>
                <a:lnTo>
                  <a:pt x="1236" y="140"/>
                </a:lnTo>
                <a:lnTo>
                  <a:pt x="1240" y="144"/>
                </a:lnTo>
                <a:lnTo>
                  <a:pt x="1242" y="150"/>
                </a:lnTo>
                <a:lnTo>
                  <a:pt x="1242" y="154"/>
                </a:lnTo>
                <a:lnTo>
                  <a:pt x="1242" y="159"/>
                </a:lnTo>
                <a:lnTo>
                  <a:pt x="1242" y="163"/>
                </a:lnTo>
                <a:lnTo>
                  <a:pt x="1242" y="169"/>
                </a:lnTo>
                <a:lnTo>
                  <a:pt x="1240" y="173"/>
                </a:lnTo>
                <a:lnTo>
                  <a:pt x="1238" y="177"/>
                </a:lnTo>
                <a:lnTo>
                  <a:pt x="1236" y="182"/>
                </a:lnTo>
                <a:lnTo>
                  <a:pt x="1232" y="186"/>
                </a:lnTo>
                <a:lnTo>
                  <a:pt x="1229" y="192"/>
                </a:lnTo>
                <a:lnTo>
                  <a:pt x="1223" y="196"/>
                </a:lnTo>
                <a:lnTo>
                  <a:pt x="1217" y="202"/>
                </a:lnTo>
                <a:lnTo>
                  <a:pt x="1211" y="205"/>
                </a:lnTo>
                <a:lnTo>
                  <a:pt x="1207" y="207"/>
                </a:lnTo>
                <a:lnTo>
                  <a:pt x="1206" y="211"/>
                </a:lnTo>
                <a:lnTo>
                  <a:pt x="1202" y="215"/>
                </a:lnTo>
                <a:lnTo>
                  <a:pt x="1200" y="219"/>
                </a:lnTo>
                <a:lnTo>
                  <a:pt x="1198" y="225"/>
                </a:lnTo>
                <a:lnTo>
                  <a:pt x="1194" y="230"/>
                </a:lnTo>
                <a:lnTo>
                  <a:pt x="1192" y="236"/>
                </a:lnTo>
                <a:lnTo>
                  <a:pt x="1190" y="244"/>
                </a:lnTo>
                <a:lnTo>
                  <a:pt x="1188" y="251"/>
                </a:lnTo>
                <a:lnTo>
                  <a:pt x="1184" y="259"/>
                </a:lnTo>
                <a:lnTo>
                  <a:pt x="1183" y="269"/>
                </a:lnTo>
                <a:lnTo>
                  <a:pt x="1181" y="276"/>
                </a:lnTo>
                <a:lnTo>
                  <a:pt x="1179" y="288"/>
                </a:lnTo>
                <a:lnTo>
                  <a:pt x="1177" y="297"/>
                </a:lnTo>
                <a:lnTo>
                  <a:pt x="1175" y="309"/>
                </a:lnTo>
                <a:lnTo>
                  <a:pt x="1175" y="320"/>
                </a:lnTo>
                <a:lnTo>
                  <a:pt x="1173" y="334"/>
                </a:lnTo>
                <a:lnTo>
                  <a:pt x="1171" y="345"/>
                </a:lnTo>
                <a:lnTo>
                  <a:pt x="1169" y="359"/>
                </a:lnTo>
                <a:lnTo>
                  <a:pt x="1169" y="374"/>
                </a:lnTo>
                <a:lnTo>
                  <a:pt x="1167" y="389"/>
                </a:lnTo>
                <a:lnTo>
                  <a:pt x="1167" y="405"/>
                </a:lnTo>
                <a:lnTo>
                  <a:pt x="1165" y="420"/>
                </a:lnTo>
                <a:lnTo>
                  <a:pt x="1165" y="437"/>
                </a:lnTo>
                <a:lnTo>
                  <a:pt x="1163" y="454"/>
                </a:lnTo>
                <a:lnTo>
                  <a:pt x="1163" y="472"/>
                </a:lnTo>
                <a:lnTo>
                  <a:pt x="1163" y="491"/>
                </a:lnTo>
                <a:lnTo>
                  <a:pt x="1161" y="510"/>
                </a:lnTo>
                <a:lnTo>
                  <a:pt x="1161" y="529"/>
                </a:lnTo>
                <a:lnTo>
                  <a:pt x="1161" y="550"/>
                </a:lnTo>
                <a:lnTo>
                  <a:pt x="1161" y="571"/>
                </a:lnTo>
                <a:lnTo>
                  <a:pt x="1161" y="592"/>
                </a:lnTo>
                <a:lnTo>
                  <a:pt x="1161" y="679"/>
                </a:lnTo>
                <a:lnTo>
                  <a:pt x="1159" y="765"/>
                </a:lnTo>
                <a:lnTo>
                  <a:pt x="1158" y="849"/>
                </a:lnTo>
                <a:lnTo>
                  <a:pt x="1156" y="933"/>
                </a:lnTo>
                <a:lnTo>
                  <a:pt x="1152" y="1016"/>
                </a:lnTo>
                <a:lnTo>
                  <a:pt x="1148" y="1096"/>
                </a:lnTo>
                <a:lnTo>
                  <a:pt x="1142" y="1175"/>
                </a:lnTo>
                <a:lnTo>
                  <a:pt x="1136" y="1253"/>
                </a:lnTo>
                <a:lnTo>
                  <a:pt x="1133" y="1292"/>
                </a:lnTo>
                <a:lnTo>
                  <a:pt x="1129" y="1330"/>
                </a:lnTo>
                <a:lnTo>
                  <a:pt x="1125" y="1365"/>
                </a:lnTo>
                <a:lnTo>
                  <a:pt x="1121" y="1401"/>
                </a:lnTo>
                <a:lnTo>
                  <a:pt x="1117" y="1434"/>
                </a:lnTo>
                <a:lnTo>
                  <a:pt x="1113" y="1466"/>
                </a:lnTo>
                <a:lnTo>
                  <a:pt x="1108" y="1497"/>
                </a:lnTo>
                <a:lnTo>
                  <a:pt x="1104" y="1527"/>
                </a:lnTo>
                <a:lnTo>
                  <a:pt x="1098" y="1556"/>
                </a:lnTo>
                <a:lnTo>
                  <a:pt x="1092" y="1583"/>
                </a:lnTo>
                <a:lnTo>
                  <a:pt x="1087" y="1608"/>
                </a:lnTo>
                <a:lnTo>
                  <a:pt x="1081" y="1633"/>
                </a:lnTo>
                <a:lnTo>
                  <a:pt x="1075" y="1658"/>
                </a:lnTo>
                <a:lnTo>
                  <a:pt x="1069" y="1681"/>
                </a:lnTo>
                <a:lnTo>
                  <a:pt x="1064" y="1702"/>
                </a:lnTo>
                <a:lnTo>
                  <a:pt x="1056" y="1721"/>
                </a:lnTo>
                <a:lnTo>
                  <a:pt x="1048" y="1740"/>
                </a:lnTo>
                <a:lnTo>
                  <a:pt x="1042" y="1757"/>
                </a:lnTo>
                <a:lnTo>
                  <a:pt x="1035" y="1775"/>
                </a:lnTo>
                <a:lnTo>
                  <a:pt x="1029" y="1790"/>
                </a:lnTo>
                <a:lnTo>
                  <a:pt x="1021" y="1803"/>
                </a:lnTo>
                <a:lnTo>
                  <a:pt x="1016" y="1817"/>
                </a:lnTo>
                <a:lnTo>
                  <a:pt x="1010" y="1828"/>
                </a:lnTo>
                <a:lnTo>
                  <a:pt x="1004" y="1840"/>
                </a:lnTo>
                <a:lnTo>
                  <a:pt x="998" y="1847"/>
                </a:lnTo>
                <a:lnTo>
                  <a:pt x="992" y="1857"/>
                </a:lnTo>
                <a:lnTo>
                  <a:pt x="987" y="1863"/>
                </a:lnTo>
                <a:lnTo>
                  <a:pt x="981" y="1868"/>
                </a:lnTo>
                <a:lnTo>
                  <a:pt x="977" y="1872"/>
                </a:lnTo>
                <a:lnTo>
                  <a:pt x="971" y="1876"/>
                </a:lnTo>
                <a:lnTo>
                  <a:pt x="966" y="1878"/>
                </a:lnTo>
                <a:lnTo>
                  <a:pt x="962" y="1878"/>
                </a:lnTo>
                <a:lnTo>
                  <a:pt x="958" y="1878"/>
                </a:lnTo>
                <a:lnTo>
                  <a:pt x="952" y="1876"/>
                </a:lnTo>
                <a:lnTo>
                  <a:pt x="948" y="1874"/>
                </a:lnTo>
                <a:lnTo>
                  <a:pt x="944" y="1870"/>
                </a:lnTo>
                <a:lnTo>
                  <a:pt x="941" y="1867"/>
                </a:lnTo>
                <a:lnTo>
                  <a:pt x="937" y="1863"/>
                </a:lnTo>
                <a:lnTo>
                  <a:pt x="933" y="1857"/>
                </a:lnTo>
                <a:lnTo>
                  <a:pt x="929" y="1851"/>
                </a:lnTo>
                <a:lnTo>
                  <a:pt x="925" y="1844"/>
                </a:lnTo>
                <a:lnTo>
                  <a:pt x="921" y="1836"/>
                </a:lnTo>
                <a:lnTo>
                  <a:pt x="920" y="1826"/>
                </a:lnTo>
                <a:lnTo>
                  <a:pt x="916" y="1817"/>
                </a:lnTo>
                <a:lnTo>
                  <a:pt x="914" y="1807"/>
                </a:lnTo>
                <a:lnTo>
                  <a:pt x="910" y="1796"/>
                </a:lnTo>
                <a:lnTo>
                  <a:pt x="908" y="1784"/>
                </a:lnTo>
                <a:lnTo>
                  <a:pt x="906" y="1771"/>
                </a:lnTo>
                <a:lnTo>
                  <a:pt x="902" y="1757"/>
                </a:lnTo>
                <a:lnTo>
                  <a:pt x="898" y="1742"/>
                </a:lnTo>
                <a:lnTo>
                  <a:pt x="895" y="1727"/>
                </a:lnTo>
                <a:lnTo>
                  <a:pt x="889" y="1711"/>
                </a:lnTo>
                <a:lnTo>
                  <a:pt x="881" y="1692"/>
                </a:lnTo>
                <a:lnTo>
                  <a:pt x="873" y="1675"/>
                </a:lnTo>
                <a:lnTo>
                  <a:pt x="864" y="1656"/>
                </a:lnTo>
                <a:lnTo>
                  <a:pt x="854" y="1635"/>
                </a:lnTo>
                <a:lnTo>
                  <a:pt x="843" y="1614"/>
                </a:lnTo>
                <a:lnTo>
                  <a:pt x="831" y="1593"/>
                </a:lnTo>
                <a:lnTo>
                  <a:pt x="818" y="1570"/>
                </a:lnTo>
                <a:lnTo>
                  <a:pt x="804" y="1547"/>
                </a:lnTo>
                <a:lnTo>
                  <a:pt x="789" y="1522"/>
                </a:lnTo>
                <a:lnTo>
                  <a:pt x="772" y="1495"/>
                </a:lnTo>
                <a:lnTo>
                  <a:pt x="756" y="1468"/>
                </a:lnTo>
                <a:lnTo>
                  <a:pt x="737" y="1441"/>
                </a:lnTo>
              </a:path>
            </a:pathLst>
          </a:custGeom>
          <a:solidFill>
            <a:srgbClr val="FF0000">
              <a:alpha val="100000"/>
            </a:srgbClr>
          </a:solidFill>
          <a:ln w="1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0" name="Freeform 11"/>
          <p:cNvSpPr/>
          <p:nvPr/>
        </p:nvSpPr>
        <p:spPr>
          <a:xfrm>
            <a:off x="2740981" y="3719830"/>
            <a:ext cx="576262" cy="176212"/>
          </a:xfrm>
          <a:custGeom>
            <a:avLst/>
            <a:gdLst>
              <a:gd name="txL" fmla="*/ 0 w 726"/>
              <a:gd name="txT" fmla="*/ 0 h 220"/>
              <a:gd name="txR" fmla="*/ 726 w 726"/>
              <a:gd name="txB" fmla="*/ 220 h 220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</a:cxnLst>
            <a:rect l="txL" t="txT" r="txR" b="txB"/>
            <a:pathLst>
              <a:path w="726" h="220">
                <a:moveTo>
                  <a:pt x="0" y="121"/>
                </a:moveTo>
                <a:lnTo>
                  <a:pt x="33" y="113"/>
                </a:lnTo>
                <a:lnTo>
                  <a:pt x="66" y="103"/>
                </a:lnTo>
                <a:lnTo>
                  <a:pt x="96" y="96"/>
                </a:lnTo>
                <a:lnTo>
                  <a:pt x="127" y="88"/>
                </a:lnTo>
                <a:lnTo>
                  <a:pt x="158" y="82"/>
                </a:lnTo>
                <a:lnTo>
                  <a:pt x="185" y="75"/>
                </a:lnTo>
                <a:lnTo>
                  <a:pt x="214" y="69"/>
                </a:lnTo>
                <a:lnTo>
                  <a:pt x="240" y="61"/>
                </a:lnTo>
                <a:lnTo>
                  <a:pt x="265" y="55"/>
                </a:lnTo>
                <a:lnTo>
                  <a:pt x="290" y="50"/>
                </a:lnTo>
                <a:lnTo>
                  <a:pt x="313" y="44"/>
                </a:lnTo>
                <a:lnTo>
                  <a:pt x="336" y="40"/>
                </a:lnTo>
                <a:lnTo>
                  <a:pt x="359" y="34"/>
                </a:lnTo>
                <a:lnTo>
                  <a:pt x="381" y="31"/>
                </a:lnTo>
                <a:lnTo>
                  <a:pt x="400" y="27"/>
                </a:lnTo>
                <a:lnTo>
                  <a:pt x="419" y="23"/>
                </a:lnTo>
                <a:lnTo>
                  <a:pt x="438" y="19"/>
                </a:lnTo>
                <a:lnTo>
                  <a:pt x="455" y="15"/>
                </a:lnTo>
                <a:lnTo>
                  <a:pt x="473" y="13"/>
                </a:lnTo>
                <a:lnTo>
                  <a:pt x="488" y="9"/>
                </a:lnTo>
                <a:lnTo>
                  <a:pt x="502" y="8"/>
                </a:lnTo>
                <a:lnTo>
                  <a:pt x="515" y="6"/>
                </a:lnTo>
                <a:lnTo>
                  <a:pt x="528" y="4"/>
                </a:lnTo>
                <a:lnTo>
                  <a:pt x="540" y="2"/>
                </a:lnTo>
                <a:lnTo>
                  <a:pt x="551" y="2"/>
                </a:lnTo>
                <a:lnTo>
                  <a:pt x="561" y="0"/>
                </a:lnTo>
                <a:lnTo>
                  <a:pt x="571" y="0"/>
                </a:lnTo>
                <a:lnTo>
                  <a:pt x="578" y="0"/>
                </a:lnTo>
                <a:lnTo>
                  <a:pt x="586" y="0"/>
                </a:lnTo>
                <a:lnTo>
                  <a:pt x="592" y="0"/>
                </a:lnTo>
                <a:lnTo>
                  <a:pt x="598" y="2"/>
                </a:lnTo>
                <a:lnTo>
                  <a:pt x="601" y="2"/>
                </a:lnTo>
                <a:lnTo>
                  <a:pt x="617" y="8"/>
                </a:lnTo>
                <a:lnTo>
                  <a:pt x="630" y="13"/>
                </a:lnTo>
                <a:lnTo>
                  <a:pt x="644" y="19"/>
                </a:lnTo>
                <a:lnTo>
                  <a:pt x="657" y="25"/>
                </a:lnTo>
                <a:lnTo>
                  <a:pt x="669" y="31"/>
                </a:lnTo>
                <a:lnTo>
                  <a:pt x="680" y="38"/>
                </a:lnTo>
                <a:lnTo>
                  <a:pt x="692" y="44"/>
                </a:lnTo>
                <a:lnTo>
                  <a:pt x="701" y="52"/>
                </a:lnTo>
                <a:lnTo>
                  <a:pt x="709" y="59"/>
                </a:lnTo>
                <a:lnTo>
                  <a:pt x="717" y="67"/>
                </a:lnTo>
                <a:lnTo>
                  <a:pt x="720" y="73"/>
                </a:lnTo>
                <a:lnTo>
                  <a:pt x="724" y="80"/>
                </a:lnTo>
                <a:lnTo>
                  <a:pt x="726" y="86"/>
                </a:lnTo>
                <a:lnTo>
                  <a:pt x="724" y="92"/>
                </a:lnTo>
                <a:lnTo>
                  <a:pt x="722" y="98"/>
                </a:lnTo>
                <a:lnTo>
                  <a:pt x="718" y="101"/>
                </a:lnTo>
                <a:lnTo>
                  <a:pt x="717" y="103"/>
                </a:lnTo>
                <a:lnTo>
                  <a:pt x="713" y="107"/>
                </a:lnTo>
                <a:lnTo>
                  <a:pt x="709" y="109"/>
                </a:lnTo>
                <a:lnTo>
                  <a:pt x="703" y="113"/>
                </a:lnTo>
                <a:lnTo>
                  <a:pt x="697" y="115"/>
                </a:lnTo>
                <a:lnTo>
                  <a:pt x="690" y="119"/>
                </a:lnTo>
                <a:lnTo>
                  <a:pt x="682" y="121"/>
                </a:lnTo>
                <a:lnTo>
                  <a:pt x="672" y="124"/>
                </a:lnTo>
                <a:lnTo>
                  <a:pt x="663" y="128"/>
                </a:lnTo>
                <a:lnTo>
                  <a:pt x="651" y="130"/>
                </a:lnTo>
                <a:lnTo>
                  <a:pt x="640" y="134"/>
                </a:lnTo>
                <a:lnTo>
                  <a:pt x="628" y="138"/>
                </a:lnTo>
                <a:lnTo>
                  <a:pt x="615" y="142"/>
                </a:lnTo>
                <a:lnTo>
                  <a:pt x="599" y="144"/>
                </a:lnTo>
                <a:lnTo>
                  <a:pt x="584" y="147"/>
                </a:lnTo>
                <a:lnTo>
                  <a:pt x="569" y="151"/>
                </a:lnTo>
                <a:lnTo>
                  <a:pt x="536" y="159"/>
                </a:lnTo>
                <a:lnTo>
                  <a:pt x="503" y="165"/>
                </a:lnTo>
                <a:lnTo>
                  <a:pt x="469" y="170"/>
                </a:lnTo>
                <a:lnTo>
                  <a:pt x="434" y="176"/>
                </a:lnTo>
                <a:lnTo>
                  <a:pt x="398" y="180"/>
                </a:lnTo>
                <a:lnTo>
                  <a:pt x="361" y="182"/>
                </a:lnTo>
                <a:lnTo>
                  <a:pt x="325" y="184"/>
                </a:lnTo>
                <a:lnTo>
                  <a:pt x="288" y="184"/>
                </a:lnTo>
                <a:lnTo>
                  <a:pt x="252" y="184"/>
                </a:lnTo>
                <a:lnTo>
                  <a:pt x="214" y="186"/>
                </a:lnTo>
                <a:lnTo>
                  <a:pt x="177" y="190"/>
                </a:lnTo>
                <a:lnTo>
                  <a:pt x="143" y="193"/>
                </a:lnTo>
                <a:lnTo>
                  <a:pt x="106" y="197"/>
                </a:lnTo>
                <a:lnTo>
                  <a:pt x="70" y="205"/>
                </a:lnTo>
                <a:lnTo>
                  <a:pt x="35" y="211"/>
                </a:lnTo>
                <a:lnTo>
                  <a:pt x="0" y="220"/>
                </a:lnTo>
                <a:lnTo>
                  <a:pt x="0" y="121"/>
                </a:lnTo>
              </a:path>
            </a:pathLst>
          </a:custGeom>
          <a:solidFill>
            <a:srgbClr val="FF0000">
              <a:alpha val="100000"/>
            </a:srgbClr>
          </a:solidFill>
          <a:ln w="1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" name="Freeform 12"/>
          <p:cNvSpPr/>
          <p:nvPr/>
        </p:nvSpPr>
        <p:spPr>
          <a:xfrm>
            <a:off x="2712406" y="4245292"/>
            <a:ext cx="742950" cy="155575"/>
          </a:xfrm>
          <a:custGeom>
            <a:avLst/>
            <a:gdLst>
              <a:gd name="txL" fmla="*/ 0 w 937"/>
              <a:gd name="txT" fmla="*/ 0 h 195"/>
              <a:gd name="txR" fmla="*/ 937 w 937"/>
              <a:gd name="txB" fmla="*/ 195 h 195"/>
            </a:gdLst>
            <a:ahLst/>
            <a:cxnLst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937" h="195">
                <a:moveTo>
                  <a:pt x="574" y="2"/>
                </a:moveTo>
                <a:lnTo>
                  <a:pt x="589" y="0"/>
                </a:lnTo>
                <a:lnTo>
                  <a:pt x="607" y="0"/>
                </a:lnTo>
                <a:lnTo>
                  <a:pt x="624" y="0"/>
                </a:lnTo>
                <a:lnTo>
                  <a:pt x="643" y="4"/>
                </a:lnTo>
                <a:lnTo>
                  <a:pt x="662" y="6"/>
                </a:lnTo>
                <a:lnTo>
                  <a:pt x="683" y="11"/>
                </a:lnTo>
                <a:lnTo>
                  <a:pt x="705" y="17"/>
                </a:lnTo>
                <a:lnTo>
                  <a:pt x="728" y="23"/>
                </a:lnTo>
                <a:lnTo>
                  <a:pt x="751" y="31"/>
                </a:lnTo>
                <a:lnTo>
                  <a:pt x="774" y="40"/>
                </a:lnTo>
                <a:lnTo>
                  <a:pt x="799" y="52"/>
                </a:lnTo>
                <a:lnTo>
                  <a:pt x="825" y="63"/>
                </a:lnTo>
                <a:lnTo>
                  <a:pt x="850" y="75"/>
                </a:lnTo>
                <a:lnTo>
                  <a:pt x="879" y="90"/>
                </a:lnTo>
                <a:lnTo>
                  <a:pt x="908" y="105"/>
                </a:lnTo>
                <a:lnTo>
                  <a:pt x="937" y="121"/>
                </a:lnTo>
                <a:lnTo>
                  <a:pt x="916" y="121"/>
                </a:lnTo>
                <a:lnTo>
                  <a:pt x="895" y="121"/>
                </a:lnTo>
                <a:lnTo>
                  <a:pt x="872" y="121"/>
                </a:lnTo>
                <a:lnTo>
                  <a:pt x="849" y="123"/>
                </a:lnTo>
                <a:lnTo>
                  <a:pt x="825" y="123"/>
                </a:lnTo>
                <a:lnTo>
                  <a:pt x="801" y="123"/>
                </a:lnTo>
                <a:lnTo>
                  <a:pt x="777" y="124"/>
                </a:lnTo>
                <a:lnTo>
                  <a:pt x="753" y="124"/>
                </a:lnTo>
                <a:lnTo>
                  <a:pt x="726" y="126"/>
                </a:lnTo>
                <a:lnTo>
                  <a:pt x="701" y="128"/>
                </a:lnTo>
                <a:lnTo>
                  <a:pt x="674" y="130"/>
                </a:lnTo>
                <a:lnTo>
                  <a:pt x="647" y="132"/>
                </a:lnTo>
                <a:lnTo>
                  <a:pt x="620" y="132"/>
                </a:lnTo>
                <a:lnTo>
                  <a:pt x="591" y="134"/>
                </a:lnTo>
                <a:lnTo>
                  <a:pt x="562" y="138"/>
                </a:lnTo>
                <a:lnTo>
                  <a:pt x="534" y="140"/>
                </a:lnTo>
                <a:lnTo>
                  <a:pt x="505" y="142"/>
                </a:lnTo>
                <a:lnTo>
                  <a:pt x="474" y="144"/>
                </a:lnTo>
                <a:lnTo>
                  <a:pt x="443" y="147"/>
                </a:lnTo>
                <a:lnTo>
                  <a:pt x="413" y="149"/>
                </a:lnTo>
                <a:lnTo>
                  <a:pt x="382" y="153"/>
                </a:lnTo>
                <a:lnTo>
                  <a:pt x="349" y="155"/>
                </a:lnTo>
                <a:lnTo>
                  <a:pt x="317" y="159"/>
                </a:lnTo>
                <a:lnTo>
                  <a:pt x="284" y="163"/>
                </a:lnTo>
                <a:lnTo>
                  <a:pt x="250" y="167"/>
                </a:lnTo>
                <a:lnTo>
                  <a:pt x="215" y="170"/>
                </a:lnTo>
                <a:lnTo>
                  <a:pt x="180" y="174"/>
                </a:lnTo>
                <a:lnTo>
                  <a:pt x="146" y="178"/>
                </a:lnTo>
                <a:lnTo>
                  <a:pt x="109" y="182"/>
                </a:lnTo>
                <a:lnTo>
                  <a:pt x="73" y="186"/>
                </a:lnTo>
                <a:lnTo>
                  <a:pt x="36" y="191"/>
                </a:lnTo>
                <a:lnTo>
                  <a:pt x="0" y="195"/>
                </a:lnTo>
                <a:lnTo>
                  <a:pt x="0" y="84"/>
                </a:lnTo>
                <a:lnTo>
                  <a:pt x="27" y="80"/>
                </a:lnTo>
                <a:lnTo>
                  <a:pt x="56" y="77"/>
                </a:lnTo>
                <a:lnTo>
                  <a:pt x="81" y="73"/>
                </a:lnTo>
                <a:lnTo>
                  <a:pt x="108" y="69"/>
                </a:lnTo>
                <a:lnTo>
                  <a:pt x="132" y="65"/>
                </a:lnTo>
                <a:lnTo>
                  <a:pt x="157" y="61"/>
                </a:lnTo>
                <a:lnTo>
                  <a:pt x="180" y="59"/>
                </a:lnTo>
                <a:lnTo>
                  <a:pt x="205" y="55"/>
                </a:lnTo>
                <a:lnTo>
                  <a:pt x="227" y="52"/>
                </a:lnTo>
                <a:lnTo>
                  <a:pt x="250" y="50"/>
                </a:lnTo>
                <a:lnTo>
                  <a:pt x="271" y="46"/>
                </a:lnTo>
                <a:lnTo>
                  <a:pt x="292" y="44"/>
                </a:lnTo>
                <a:lnTo>
                  <a:pt x="311" y="40"/>
                </a:lnTo>
                <a:lnTo>
                  <a:pt x="332" y="38"/>
                </a:lnTo>
                <a:lnTo>
                  <a:pt x="349" y="34"/>
                </a:lnTo>
                <a:lnTo>
                  <a:pt x="369" y="32"/>
                </a:lnTo>
                <a:lnTo>
                  <a:pt x="386" y="31"/>
                </a:lnTo>
                <a:lnTo>
                  <a:pt x="403" y="27"/>
                </a:lnTo>
                <a:lnTo>
                  <a:pt x="418" y="25"/>
                </a:lnTo>
                <a:lnTo>
                  <a:pt x="436" y="23"/>
                </a:lnTo>
                <a:lnTo>
                  <a:pt x="451" y="21"/>
                </a:lnTo>
                <a:lnTo>
                  <a:pt x="465" y="19"/>
                </a:lnTo>
                <a:lnTo>
                  <a:pt x="478" y="17"/>
                </a:lnTo>
                <a:lnTo>
                  <a:pt x="491" y="15"/>
                </a:lnTo>
                <a:lnTo>
                  <a:pt x="505" y="13"/>
                </a:lnTo>
                <a:lnTo>
                  <a:pt x="516" y="11"/>
                </a:lnTo>
                <a:lnTo>
                  <a:pt x="528" y="9"/>
                </a:lnTo>
                <a:lnTo>
                  <a:pt x="538" y="8"/>
                </a:lnTo>
                <a:lnTo>
                  <a:pt x="547" y="6"/>
                </a:lnTo>
                <a:lnTo>
                  <a:pt x="557" y="4"/>
                </a:lnTo>
                <a:lnTo>
                  <a:pt x="566" y="4"/>
                </a:lnTo>
                <a:lnTo>
                  <a:pt x="574" y="2"/>
                </a:lnTo>
              </a:path>
            </a:pathLst>
          </a:custGeom>
          <a:solidFill>
            <a:srgbClr val="FF0000">
              <a:alpha val="100000"/>
            </a:srgbClr>
          </a:solidFill>
          <a:ln w="1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81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654050" y="382588"/>
            <a:ext cx="3173413" cy="403225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/>
              <a:t>字词揭秘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9391015" y="1443355"/>
            <a:ext cx="10064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kè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732655" y="2286000"/>
            <a:ext cx="2127885" cy="2814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书写指导：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763260" y="2286000"/>
            <a:ext cx="5909310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左右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刻苦   立刻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听到这个消息，她立刻站了起来。    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 左宽右窄，左部撇平行，“刂”的竖钩挺立有力。</a:t>
            </a:r>
          </a:p>
        </p:txBody>
      </p:sp>
      <p:graphicFrame>
        <p:nvGraphicFramePr>
          <p:cNvPr id="41" name="Group 47"/>
          <p:cNvGraphicFramePr>
            <a:graphicFrameLocks noGrp="1"/>
          </p:cNvGraphicFramePr>
          <p:nvPr/>
        </p:nvGraphicFramePr>
        <p:xfrm>
          <a:off x="9149095" y="21530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3" name="矩形 52">
            <a:hlinkClick r:id="" action="ppaction://noaction"/>
          </p:cNvPr>
          <p:cNvSpPr/>
          <p:nvPr/>
        </p:nvSpPr>
        <p:spPr>
          <a:xfrm>
            <a:off x="9159561" y="2162465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刻</a:t>
            </a:r>
          </a:p>
        </p:txBody>
      </p:sp>
      <p:sp>
        <p:nvSpPr>
          <p:cNvPr id="29730" name="Freeform 34"/>
          <p:cNvSpPr/>
          <p:nvPr/>
        </p:nvSpPr>
        <p:spPr>
          <a:xfrm>
            <a:off x="2630480" y="2805430"/>
            <a:ext cx="280988" cy="223837"/>
          </a:xfrm>
          <a:custGeom>
            <a:avLst/>
            <a:gdLst>
              <a:gd name="txL" fmla="*/ 0 w 441"/>
              <a:gd name="txT" fmla="*/ 0 h 354"/>
              <a:gd name="txR" fmla="*/ 441 w 441"/>
              <a:gd name="txB" fmla="*/ 354 h 354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441" h="354">
                <a:moveTo>
                  <a:pt x="390" y="118"/>
                </a:moveTo>
                <a:lnTo>
                  <a:pt x="407" y="152"/>
                </a:lnTo>
                <a:lnTo>
                  <a:pt x="424" y="168"/>
                </a:lnTo>
                <a:lnTo>
                  <a:pt x="441" y="236"/>
                </a:lnTo>
                <a:lnTo>
                  <a:pt x="441" y="270"/>
                </a:lnTo>
                <a:lnTo>
                  <a:pt x="441" y="304"/>
                </a:lnTo>
                <a:lnTo>
                  <a:pt x="424" y="321"/>
                </a:lnTo>
                <a:lnTo>
                  <a:pt x="424" y="337"/>
                </a:lnTo>
                <a:lnTo>
                  <a:pt x="390" y="354"/>
                </a:lnTo>
                <a:lnTo>
                  <a:pt x="373" y="354"/>
                </a:lnTo>
                <a:lnTo>
                  <a:pt x="339" y="354"/>
                </a:lnTo>
                <a:lnTo>
                  <a:pt x="322" y="337"/>
                </a:lnTo>
                <a:lnTo>
                  <a:pt x="271" y="304"/>
                </a:lnTo>
                <a:lnTo>
                  <a:pt x="220" y="270"/>
                </a:lnTo>
                <a:lnTo>
                  <a:pt x="170" y="219"/>
                </a:lnTo>
                <a:lnTo>
                  <a:pt x="119" y="185"/>
                </a:lnTo>
                <a:lnTo>
                  <a:pt x="85" y="152"/>
                </a:lnTo>
                <a:lnTo>
                  <a:pt x="51" y="118"/>
                </a:lnTo>
                <a:lnTo>
                  <a:pt x="34" y="101"/>
                </a:lnTo>
                <a:lnTo>
                  <a:pt x="17" y="84"/>
                </a:lnTo>
                <a:lnTo>
                  <a:pt x="0" y="50"/>
                </a:lnTo>
                <a:lnTo>
                  <a:pt x="0" y="33"/>
                </a:lnTo>
                <a:lnTo>
                  <a:pt x="34" y="0"/>
                </a:lnTo>
                <a:lnTo>
                  <a:pt x="51" y="0"/>
                </a:lnTo>
                <a:lnTo>
                  <a:pt x="102" y="0"/>
                </a:lnTo>
                <a:lnTo>
                  <a:pt x="119" y="0"/>
                </a:lnTo>
                <a:lnTo>
                  <a:pt x="153" y="0"/>
                </a:lnTo>
                <a:lnTo>
                  <a:pt x="237" y="16"/>
                </a:lnTo>
                <a:lnTo>
                  <a:pt x="322" y="67"/>
                </a:lnTo>
                <a:lnTo>
                  <a:pt x="390" y="118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grpSp>
        <p:nvGrpSpPr>
          <p:cNvPr id="28677" name="Group 4"/>
          <p:cNvGrpSpPr/>
          <p:nvPr/>
        </p:nvGrpSpPr>
        <p:grpSpPr>
          <a:xfrm>
            <a:off x="1555743" y="2221230"/>
            <a:ext cx="2879725" cy="2879725"/>
            <a:chOff x="1474" y="663"/>
            <a:chExt cx="2948" cy="2835"/>
          </a:xfrm>
        </p:grpSpPr>
        <p:sp>
          <p:nvSpPr>
            <p:cNvPr id="28692" name="Rectangle 5"/>
            <p:cNvSpPr/>
            <p:nvPr/>
          </p:nvSpPr>
          <p:spPr>
            <a:xfrm>
              <a:off x="2948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28693" name="Rectangle 6"/>
            <p:cNvSpPr/>
            <p:nvPr/>
          </p:nvSpPr>
          <p:spPr>
            <a:xfrm>
              <a:off x="1474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28694" name="Rectangle 7"/>
            <p:cNvSpPr/>
            <p:nvPr/>
          </p:nvSpPr>
          <p:spPr>
            <a:xfrm>
              <a:off x="2948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28695" name="Rectangle 8"/>
            <p:cNvSpPr/>
            <p:nvPr/>
          </p:nvSpPr>
          <p:spPr>
            <a:xfrm>
              <a:off x="1474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28696" name="Line 9"/>
            <p:cNvSpPr/>
            <p:nvPr/>
          </p:nvSpPr>
          <p:spPr>
            <a:xfrm>
              <a:off x="1474" y="663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8697" name="Line 10"/>
            <p:cNvSpPr/>
            <p:nvPr/>
          </p:nvSpPr>
          <p:spPr>
            <a:xfrm>
              <a:off x="1474" y="3498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8698" name="Line 11"/>
            <p:cNvSpPr/>
            <p:nvPr/>
          </p:nvSpPr>
          <p:spPr>
            <a:xfrm>
              <a:off x="1474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8699" name="Line 12"/>
            <p:cNvSpPr/>
            <p:nvPr/>
          </p:nvSpPr>
          <p:spPr>
            <a:xfrm>
              <a:off x="4422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8700" name="Line 13"/>
            <p:cNvSpPr/>
            <p:nvPr/>
          </p:nvSpPr>
          <p:spPr>
            <a:xfrm>
              <a:off x="1474" y="2069"/>
              <a:ext cx="2948" cy="0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8701" name="Line 14"/>
            <p:cNvSpPr/>
            <p:nvPr/>
          </p:nvSpPr>
          <p:spPr>
            <a:xfrm>
              <a:off x="2948" y="663"/>
              <a:ext cx="0" cy="2835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29726" name="Freeform 30"/>
          <p:cNvSpPr/>
          <p:nvPr/>
        </p:nvSpPr>
        <p:spPr>
          <a:xfrm>
            <a:off x="2265355" y="3105467"/>
            <a:ext cx="946150" cy="203200"/>
          </a:xfrm>
          <a:custGeom>
            <a:avLst/>
            <a:gdLst>
              <a:gd name="txL" fmla="*/ 0 w 1491"/>
              <a:gd name="txT" fmla="*/ 0 h 321"/>
              <a:gd name="txR" fmla="*/ 1491 w 1491"/>
              <a:gd name="txB" fmla="*/ 321 h 321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491" h="321">
                <a:moveTo>
                  <a:pt x="220" y="202"/>
                </a:moveTo>
                <a:lnTo>
                  <a:pt x="339" y="185"/>
                </a:lnTo>
                <a:lnTo>
                  <a:pt x="475" y="152"/>
                </a:lnTo>
                <a:lnTo>
                  <a:pt x="644" y="118"/>
                </a:lnTo>
                <a:lnTo>
                  <a:pt x="830" y="67"/>
                </a:lnTo>
                <a:lnTo>
                  <a:pt x="932" y="50"/>
                </a:lnTo>
                <a:lnTo>
                  <a:pt x="1017" y="33"/>
                </a:lnTo>
                <a:lnTo>
                  <a:pt x="1084" y="17"/>
                </a:lnTo>
                <a:lnTo>
                  <a:pt x="1169" y="17"/>
                </a:lnTo>
                <a:lnTo>
                  <a:pt x="1220" y="0"/>
                </a:lnTo>
                <a:lnTo>
                  <a:pt x="1271" y="0"/>
                </a:lnTo>
                <a:lnTo>
                  <a:pt x="1305" y="0"/>
                </a:lnTo>
                <a:lnTo>
                  <a:pt x="1339" y="0"/>
                </a:lnTo>
                <a:lnTo>
                  <a:pt x="1423" y="0"/>
                </a:lnTo>
                <a:lnTo>
                  <a:pt x="1457" y="17"/>
                </a:lnTo>
                <a:lnTo>
                  <a:pt x="1474" y="17"/>
                </a:lnTo>
                <a:lnTo>
                  <a:pt x="1491" y="33"/>
                </a:lnTo>
                <a:lnTo>
                  <a:pt x="1491" y="67"/>
                </a:lnTo>
                <a:lnTo>
                  <a:pt x="1491" y="84"/>
                </a:lnTo>
                <a:lnTo>
                  <a:pt x="1474" y="101"/>
                </a:lnTo>
                <a:lnTo>
                  <a:pt x="1457" y="118"/>
                </a:lnTo>
                <a:lnTo>
                  <a:pt x="1440" y="118"/>
                </a:lnTo>
                <a:lnTo>
                  <a:pt x="1406" y="135"/>
                </a:lnTo>
                <a:lnTo>
                  <a:pt x="1373" y="135"/>
                </a:lnTo>
                <a:lnTo>
                  <a:pt x="1322" y="152"/>
                </a:lnTo>
                <a:lnTo>
                  <a:pt x="1271" y="169"/>
                </a:lnTo>
                <a:lnTo>
                  <a:pt x="1203" y="185"/>
                </a:lnTo>
                <a:lnTo>
                  <a:pt x="1135" y="202"/>
                </a:lnTo>
                <a:lnTo>
                  <a:pt x="847" y="253"/>
                </a:lnTo>
                <a:lnTo>
                  <a:pt x="559" y="270"/>
                </a:lnTo>
                <a:lnTo>
                  <a:pt x="424" y="287"/>
                </a:lnTo>
                <a:lnTo>
                  <a:pt x="322" y="304"/>
                </a:lnTo>
                <a:lnTo>
                  <a:pt x="237" y="321"/>
                </a:lnTo>
                <a:lnTo>
                  <a:pt x="187" y="321"/>
                </a:lnTo>
                <a:lnTo>
                  <a:pt x="102" y="304"/>
                </a:lnTo>
                <a:lnTo>
                  <a:pt x="34" y="270"/>
                </a:lnTo>
                <a:lnTo>
                  <a:pt x="17" y="253"/>
                </a:lnTo>
                <a:lnTo>
                  <a:pt x="0" y="236"/>
                </a:lnTo>
                <a:lnTo>
                  <a:pt x="0" y="219"/>
                </a:lnTo>
                <a:lnTo>
                  <a:pt x="17" y="219"/>
                </a:lnTo>
                <a:lnTo>
                  <a:pt x="68" y="202"/>
                </a:lnTo>
                <a:lnTo>
                  <a:pt x="136" y="202"/>
                </a:lnTo>
                <a:lnTo>
                  <a:pt x="220" y="202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9727" name="Freeform 31"/>
          <p:cNvSpPr/>
          <p:nvPr/>
        </p:nvSpPr>
        <p:spPr>
          <a:xfrm>
            <a:off x="2384418" y="3705542"/>
            <a:ext cx="709612" cy="687388"/>
          </a:xfrm>
          <a:custGeom>
            <a:avLst/>
            <a:gdLst>
              <a:gd name="txL" fmla="*/ 0 w 1118"/>
              <a:gd name="txT" fmla="*/ 0 h 1081"/>
              <a:gd name="txR" fmla="*/ 1118 w 1118"/>
              <a:gd name="txB" fmla="*/ 1081 h 1081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118" h="1081">
                <a:moveTo>
                  <a:pt x="830" y="287"/>
                </a:moveTo>
                <a:lnTo>
                  <a:pt x="864" y="219"/>
                </a:lnTo>
                <a:lnTo>
                  <a:pt x="897" y="152"/>
                </a:lnTo>
                <a:lnTo>
                  <a:pt x="914" y="101"/>
                </a:lnTo>
                <a:lnTo>
                  <a:pt x="914" y="67"/>
                </a:lnTo>
                <a:lnTo>
                  <a:pt x="897" y="34"/>
                </a:lnTo>
                <a:lnTo>
                  <a:pt x="914" y="0"/>
                </a:lnTo>
                <a:lnTo>
                  <a:pt x="931" y="0"/>
                </a:lnTo>
                <a:lnTo>
                  <a:pt x="982" y="17"/>
                </a:lnTo>
                <a:lnTo>
                  <a:pt x="1033" y="67"/>
                </a:lnTo>
                <a:lnTo>
                  <a:pt x="1067" y="118"/>
                </a:lnTo>
                <a:lnTo>
                  <a:pt x="1101" y="169"/>
                </a:lnTo>
                <a:lnTo>
                  <a:pt x="1118" y="186"/>
                </a:lnTo>
                <a:lnTo>
                  <a:pt x="1101" y="203"/>
                </a:lnTo>
                <a:lnTo>
                  <a:pt x="1084" y="219"/>
                </a:lnTo>
                <a:lnTo>
                  <a:pt x="1067" y="253"/>
                </a:lnTo>
                <a:lnTo>
                  <a:pt x="1050" y="287"/>
                </a:lnTo>
                <a:lnTo>
                  <a:pt x="965" y="388"/>
                </a:lnTo>
                <a:lnTo>
                  <a:pt x="881" y="507"/>
                </a:lnTo>
                <a:lnTo>
                  <a:pt x="745" y="625"/>
                </a:lnTo>
                <a:lnTo>
                  <a:pt x="609" y="743"/>
                </a:lnTo>
                <a:lnTo>
                  <a:pt x="474" y="845"/>
                </a:lnTo>
                <a:lnTo>
                  <a:pt x="321" y="929"/>
                </a:lnTo>
                <a:lnTo>
                  <a:pt x="237" y="980"/>
                </a:lnTo>
                <a:lnTo>
                  <a:pt x="186" y="1014"/>
                </a:lnTo>
                <a:lnTo>
                  <a:pt x="118" y="1047"/>
                </a:lnTo>
                <a:lnTo>
                  <a:pt x="84" y="1064"/>
                </a:lnTo>
                <a:lnTo>
                  <a:pt x="50" y="1081"/>
                </a:lnTo>
                <a:lnTo>
                  <a:pt x="16" y="1081"/>
                </a:lnTo>
                <a:lnTo>
                  <a:pt x="0" y="1081"/>
                </a:lnTo>
                <a:lnTo>
                  <a:pt x="0" y="1064"/>
                </a:lnTo>
                <a:lnTo>
                  <a:pt x="16" y="1030"/>
                </a:lnTo>
                <a:lnTo>
                  <a:pt x="67" y="997"/>
                </a:lnTo>
                <a:lnTo>
                  <a:pt x="135" y="946"/>
                </a:lnTo>
                <a:lnTo>
                  <a:pt x="220" y="895"/>
                </a:lnTo>
                <a:lnTo>
                  <a:pt x="321" y="811"/>
                </a:lnTo>
                <a:lnTo>
                  <a:pt x="406" y="726"/>
                </a:lnTo>
                <a:lnTo>
                  <a:pt x="525" y="642"/>
                </a:lnTo>
                <a:lnTo>
                  <a:pt x="609" y="540"/>
                </a:lnTo>
                <a:lnTo>
                  <a:pt x="694" y="439"/>
                </a:lnTo>
                <a:lnTo>
                  <a:pt x="762" y="355"/>
                </a:lnTo>
                <a:lnTo>
                  <a:pt x="830" y="287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9728" name="Freeform 32"/>
          <p:cNvSpPr/>
          <p:nvPr/>
        </p:nvSpPr>
        <p:spPr>
          <a:xfrm>
            <a:off x="2792405" y="4092892"/>
            <a:ext cx="344488" cy="311150"/>
          </a:xfrm>
          <a:custGeom>
            <a:avLst/>
            <a:gdLst>
              <a:gd name="txL" fmla="*/ 0 w 543"/>
              <a:gd name="txT" fmla="*/ 0 h 490"/>
              <a:gd name="txR" fmla="*/ 543 w 543"/>
              <a:gd name="txB" fmla="*/ 490 h 490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543" h="490">
                <a:moveTo>
                  <a:pt x="339" y="101"/>
                </a:moveTo>
                <a:lnTo>
                  <a:pt x="424" y="169"/>
                </a:lnTo>
                <a:lnTo>
                  <a:pt x="492" y="237"/>
                </a:lnTo>
                <a:lnTo>
                  <a:pt x="526" y="270"/>
                </a:lnTo>
                <a:lnTo>
                  <a:pt x="526" y="321"/>
                </a:lnTo>
                <a:lnTo>
                  <a:pt x="543" y="389"/>
                </a:lnTo>
                <a:lnTo>
                  <a:pt x="543" y="439"/>
                </a:lnTo>
                <a:lnTo>
                  <a:pt x="543" y="473"/>
                </a:lnTo>
                <a:lnTo>
                  <a:pt x="526" y="490"/>
                </a:lnTo>
                <a:lnTo>
                  <a:pt x="492" y="490"/>
                </a:lnTo>
                <a:lnTo>
                  <a:pt x="475" y="490"/>
                </a:lnTo>
                <a:lnTo>
                  <a:pt x="458" y="473"/>
                </a:lnTo>
                <a:lnTo>
                  <a:pt x="424" y="456"/>
                </a:lnTo>
                <a:lnTo>
                  <a:pt x="407" y="422"/>
                </a:lnTo>
                <a:lnTo>
                  <a:pt x="322" y="355"/>
                </a:lnTo>
                <a:lnTo>
                  <a:pt x="238" y="253"/>
                </a:lnTo>
                <a:lnTo>
                  <a:pt x="136" y="152"/>
                </a:lnTo>
                <a:lnTo>
                  <a:pt x="68" y="84"/>
                </a:lnTo>
                <a:lnTo>
                  <a:pt x="17" y="34"/>
                </a:lnTo>
                <a:lnTo>
                  <a:pt x="0" y="17"/>
                </a:lnTo>
                <a:lnTo>
                  <a:pt x="0" y="0"/>
                </a:lnTo>
                <a:lnTo>
                  <a:pt x="17" y="0"/>
                </a:lnTo>
                <a:lnTo>
                  <a:pt x="34" y="0"/>
                </a:lnTo>
                <a:lnTo>
                  <a:pt x="68" y="0"/>
                </a:lnTo>
                <a:lnTo>
                  <a:pt x="136" y="0"/>
                </a:lnTo>
                <a:lnTo>
                  <a:pt x="187" y="17"/>
                </a:lnTo>
                <a:lnTo>
                  <a:pt x="238" y="34"/>
                </a:lnTo>
                <a:lnTo>
                  <a:pt x="339" y="101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9729" name="Freeform 33"/>
          <p:cNvSpPr/>
          <p:nvPr/>
        </p:nvSpPr>
        <p:spPr>
          <a:xfrm>
            <a:off x="3265480" y="3222942"/>
            <a:ext cx="150813" cy="762000"/>
          </a:xfrm>
          <a:custGeom>
            <a:avLst/>
            <a:gdLst>
              <a:gd name="txL" fmla="*/ 0 w 237"/>
              <a:gd name="txT" fmla="*/ 0 h 1200"/>
              <a:gd name="txR" fmla="*/ 237 w 237"/>
              <a:gd name="txB" fmla="*/ 1200 h 1200"/>
            </a:gdLst>
            <a:ahLst/>
            <a:cxnLst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237" h="1200">
                <a:moveTo>
                  <a:pt x="17" y="102"/>
                </a:moveTo>
                <a:lnTo>
                  <a:pt x="0" y="51"/>
                </a:lnTo>
                <a:lnTo>
                  <a:pt x="0" y="17"/>
                </a:lnTo>
                <a:lnTo>
                  <a:pt x="17" y="17"/>
                </a:lnTo>
                <a:lnTo>
                  <a:pt x="34" y="0"/>
                </a:lnTo>
                <a:lnTo>
                  <a:pt x="51" y="0"/>
                </a:lnTo>
                <a:lnTo>
                  <a:pt x="101" y="0"/>
                </a:lnTo>
                <a:lnTo>
                  <a:pt x="135" y="17"/>
                </a:lnTo>
                <a:lnTo>
                  <a:pt x="186" y="51"/>
                </a:lnTo>
                <a:lnTo>
                  <a:pt x="203" y="68"/>
                </a:lnTo>
                <a:lnTo>
                  <a:pt x="220" y="85"/>
                </a:lnTo>
                <a:lnTo>
                  <a:pt x="237" y="102"/>
                </a:lnTo>
                <a:lnTo>
                  <a:pt x="237" y="136"/>
                </a:lnTo>
                <a:lnTo>
                  <a:pt x="237" y="186"/>
                </a:lnTo>
                <a:lnTo>
                  <a:pt x="237" y="254"/>
                </a:lnTo>
                <a:lnTo>
                  <a:pt x="220" y="321"/>
                </a:lnTo>
                <a:lnTo>
                  <a:pt x="220" y="406"/>
                </a:lnTo>
                <a:lnTo>
                  <a:pt x="203" y="524"/>
                </a:lnTo>
                <a:lnTo>
                  <a:pt x="203" y="643"/>
                </a:lnTo>
                <a:lnTo>
                  <a:pt x="203" y="795"/>
                </a:lnTo>
                <a:lnTo>
                  <a:pt x="203" y="930"/>
                </a:lnTo>
                <a:lnTo>
                  <a:pt x="203" y="997"/>
                </a:lnTo>
                <a:lnTo>
                  <a:pt x="186" y="1048"/>
                </a:lnTo>
                <a:lnTo>
                  <a:pt x="186" y="1082"/>
                </a:lnTo>
                <a:lnTo>
                  <a:pt x="186" y="1116"/>
                </a:lnTo>
                <a:lnTo>
                  <a:pt x="169" y="1149"/>
                </a:lnTo>
                <a:lnTo>
                  <a:pt x="169" y="1166"/>
                </a:lnTo>
                <a:lnTo>
                  <a:pt x="152" y="1200"/>
                </a:lnTo>
                <a:lnTo>
                  <a:pt x="118" y="1200"/>
                </a:lnTo>
                <a:lnTo>
                  <a:pt x="101" y="1183"/>
                </a:lnTo>
                <a:lnTo>
                  <a:pt x="85" y="1149"/>
                </a:lnTo>
                <a:lnTo>
                  <a:pt x="68" y="1082"/>
                </a:lnTo>
                <a:lnTo>
                  <a:pt x="68" y="1014"/>
                </a:lnTo>
                <a:lnTo>
                  <a:pt x="68" y="913"/>
                </a:lnTo>
                <a:lnTo>
                  <a:pt x="68" y="795"/>
                </a:lnTo>
                <a:lnTo>
                  <a:pt x="85" y="659"/>
                </a:lnTo>
                <a:lnTo>
                  <a:pt x="85" y="541"/>
                </a:lnTo>
                <a:lnTo>
                  <a:pt x="85" y="440"/>
                </a:lnTo>
                <a:lnTo>
                  <a:pt x="68" y="338"/>
                </a:lnTo>
                <a:lnTo>
                  <a:pt x="68" y="254"/>
                </a:lnTo>
                <a:lnTo>
                  <a:pt x="51" y="186"/>
                </a:lnTo>
                <a:lnTo>
                  <a:pt x="34" y="136"/>
                </a:lnTo>
                <a:lnTo>
                  <a:pt x="17" y="102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9732" name="Freeform 36"/>
          <p:cNvSpPr/>
          <p:nvPr/>
        </p:nvSpPr>
        <p:spPr>
          <a:xfrm>
            <a:off x="3405180" y="2729230"/>
            <a:ext cx="344488" cy="1855787"/>
          </a:xfrm>
          <a:custGeom>
            <a:avLst/>
            <a:gdLst>
              <a:gd name="txL" fmla="*/ 0 w 542"/>
              <a:gd name="txT" fmla="*/ 0 h 2923"/>
              <a:gd name="txR" fmla="*/ 542 w 542"/>
              <a:gd name="txB" fmla="*/ 2923 h 2923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542" h="2923">
                <a:moveTo>
                  <a:pt x="254" y="2822"/>
                </a:moveTo>
                <a:lnTo>
                  <a:pt x="237" y="2771"/>
                </a:lnTo>
                <a:lnTo>
                  <a:pt x="220" y="2704"/>
                </a:lnTo>
                <a:lnTo>
                  <a:pt x="169" y="2653"/>
                </a:lnTo>
                <a:lnTo>
                  <a:pt x="119" y="2585"/>
                </a:lnTo>
                <a:lnTo>
                  <a:pt x="68" y="2518"/>
                </a:lnTo>
                <a:lnTo>
                  <a:pt x="17" y="2467"/>
                </a:lnTo>
                <a:lnTo>
                  <a:pt x="0" y="2433"/>
                </a:lnTo>
                <a:lnTo>
                  <a:pt x="0" y="2416"/>
                </a:lnTo>
                <a:lnTo>
                  <a:pt x="34" y="2416"/>
                </a:lnTo>
                <a:lnTo>
                  <a:pt x="85" y="2433"/>
                </a:lnTo>
                <a:lnTo>
                  <a:pt x="153" y="2467"/>
                </a:lnTo>
                <a:lnTo>
                  <a:pt x="203" y="2484"/>
                </a:lnTo>
                <a:lnTo>
                  <a:pt x="254" y="2501"/>
                </a:lnTo>
                <a:lnTo>
                  <a:pt x="288" y="2501"/>
                </a:lnTo>
                <a:lnTo>
                  <a:pt x="322" y="2467"/>
                </a:lnTo>
                <a:lnTo>
                  <a:pt x="322" y="2450"/>
                </a:lnTo>
                <a:lnTo>
                  <a:pt x="339" y="2399"/>
                </a:lnTo>
                <a:lnTo>
                  <a:pt x="339" y="2315"/>
                </a:lnTo>
                <a:lnTo>
                  <a:pt x="339" y="2214"/>
                </a:lnTo>
                <a:lnTo>
                  <a:pt x="339" y="2095"/>
                </a:lnTo>
                <a:lnTo>
                  <a:pt x="339" y="1943"/>
                </a:lnTo>
                <a:lnTo>
                  <a:pt x="339" y="1774"/>
                </a:lnTo>
                <a:lnTo>
                  <a:pt x="339" y="1572"/>
                </a:lnTo>
                <a:lnTo>
                  <a:pt x="339" y="1369"/>
                </a:lnTo>
                <a:lnTo>
                  <a:pt x="339" y="1183"/>
                </a:lnTo>
                <a:lnTo>
                  <a:pt x="339" y="1014"/>
                </a:lnTo>
                <a:lnTo>
                  <a:pt x="339" y="879"/>
                </a:lnTo>
                <a:lnTo>
                  <a:pt x="339" y="744"/>
                </a:lnTo>
                <a:lnTo>
                  <a:pt x="322" y="625"/>
                </a:lnTo>
                <a:lnTo>
                  <a:pt x="322" y="524"/>
                </a:lnTo>
                <a:lnTo>
                  <a:pt x="322" y="440"/>
                </a:lnTo>
                <a:lnTo>
                  <a:pt x="322" y="372"/>
                </a:lnTo>
                <a:lnTo>
                  <a:pt x="305" y="304"/>
                </a:lnTo>
                <a:lnTo>
                  <a:pt x="305" y="254"/>
                </a:lnTo>
                <a:lnTo>
                  <a:pt x="288" y="203"/>
                </a:lnTo>
                <a:lnTo>
                  <a:pt x="288" y="169"/>
                </a:lnTo>
                <a:lnTo>
                  <a:pt x="271" y="135"/>
                </a:lnTo>
                <a:lnTo>
                  <a:pt x="237" y="85"/>
                </a:lnTo>
                <a:lnTo>
                  <a:pt x="220" y="68"/>
                </a:lnTo>
                <a:lnTo>
                  <a:pt x="203" y="51"/>
                </a:lnTo>
                <a:lnTo>
                  <a:pt x="186" y="34"/>
                </a:lnTo>
                <a:lnTo>
                  <a:pt x="203" y="0"/>
                </a:lnTo>
                <a:lnTo>
                  <a:pt x="237" y="0"/>
                </a:lnTo>
                <a:lnTo>
                  <a:pt x="271" y="0"/>
                </a:lnTo>
                <a:lnTo>
                  <a:pt x="305" y="0"/>
                </a:lnTo>
                <a:lnTo>
                  <a:pt x="390" y="34"/>
                </a:lnTo>
                <a:lnTo>
                  <a:pt x="457" y="85"/>
                </a:lnTo>
                <a:lnTo>
                  <a:pt x="508" y="135"/>
                </a:lnTo>
                <a:lnTo>
                  <a:pt x="542" y="169"/>
                </a:lnTo>
                <a:lnTo>
                  <a:pt x="525" y="203"/>
                </a:lnTo>
                <a:lnTo>
                  <a:pt x="525" y="254"/>
                </a:lnTo>
                <a:lnTo>
                  <a:pt x="508" y="304"/>
                </a:lnTo>
                <a:lnTo>
                  <a:pt x="508" y="338"/>
                </a:lnTo>
                <a:lnTo>
                  <a:pt x="491" y="406"/>
                </a:lnTo>
                <a:lnTo>
                  <a:pt x="491" y="473"/>
                </a:lnTo>
                <a:lnTo>
                  <a:pt x="474" y="541"/>
                </a:lnTo>
                <a:lnTo>
                  <a:pt x="474" y="609"/>
                </a:lnTo>
                <a:lnTo>
                  <a:pt x="474" y="693"/>
                </a:lnTo>
                <a:lnTo>
                  <a:pt x="474" y="811"/>
                </a:lnTo>
                <a:lnTo>
                  <a:pt x="491" y="946"/>
                </a:lnTo>
                <a:lnTo>
                  <a:pt x="491" y="1098"/>
                </a:lnTo>
                <a:lnTo>
                  <a:pt x="491" y="1267"/>
                </a:lnTo>
                <a:lnTo>
                  <a:pt x="491" y="1453"/>
                </a:lnTo>
                <a:lnTo>
                  <a:pt x="508" y="1656"/>
                </a:lnTo>
                <a:lnTo>
                  <a:pt x="508" y="1842"/>
                </a:lnTo>
                <a:lnTo>
                  <a:pt x="508" y="1994"/>
                </a:lnTo>
                <a:lnTo>
                  <a:pt x="508" y="2146"/>
                </a:lnTo>
                <a:lnTo>
                  <a:pt x="508" y="2264"/>
                </a:lnTo>
                <a:lnTo>
                  <a:pt x="508" y="2366"/>
                </a:lnTo>
                <a:lnTo>
                  <a:pt x="508" y="2450"/>
                </a:lnTo>
                <a:lnTo>
                  <a:pt x="508" y="2518"/>
                </a:lnTo>
                <a:lnTo>
                  <a:pt x="491" y="2619"/>
                </a:lnTo>
                <a:lnTo>
                  <a:pt x="474" y="2704"/>
                </a:lnTo>
                <a:lnTo>
                  <a:pt x="457" y="2771"/>
                </a:lnTo>
                <a:lnTo>
                  <a:pt x="441" y="2839"/>
                </a:lnTo>
                <a:lnTo>
                  <a:pt x="407" y="2873"/>
                </a:lnTo>
                <a:lnTo>
                  <a:pt x="373" y="2906"/>
                </a:lnTo>
                <a:lnTo>
                  <a:pt x="339" y="2923"/>
                </a:lnTo>
                <a:lnTo>
                  <a:pt x="322" y="2923"/>
                </a:lnTo>
                <a:lnTo>
                  <a:pt x="305" y="2923"/>
                </a:lnTo>
                <a:lnTo>
                  <a:pt x="288" y="2906"/>
                </a:lnTo>
                <a:lnTo>
                  <a:pt x="271" y="2873"/>
                </a:lnTo>
                <a:lnTo>
                  <a:pt x="254" y="2822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9733" name="Freeform 37"/>
          <p:cNvSpPr/>
          <p:nvPr/>
        </p:nvSpPr>
        <p:spPr>
          <a:xfrm>
            <a:off x="2351080" y="3254692"/>
            <a:ext cx="441325" cy="527050"/>
          </a:xfrm>
          <a:custGeom>
            <a:avLst/>
            <a:gdLst>
              <a:gd name="txL" fmla="*/ 0 w 694"/>
              <a:gd name="txT" fmla="*/ 0 h 828"/>
              <a:gd name="txR" fmla="*/ 694 w 694"/>
              <a:gd name="txB" fmla="*/ 828 h 828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694" h="828">
                <a:moveTo>
                  <a:pt x="322" y="254"/>
                </a:moveTo>
                <a:lnTo>
                  <a:pt x="339" y="203"/>
                </a:lnTo>
                <a:lnTo>
                  <a:pt x="356" y="169"/>
                </a:lnTo>
                <a:lnTo>
                  <a:pt x="356" y="135"/>
                </a:lnTo>
                <a:lnTo>
                  <a:pt x="339" y="102"/>
                </a:lnTo>
                <a:lnTo>
                  <a:pt x="339" y="68"/>
                </a:lnTo>
                <a:lnTo>
                  <a:pt x="322" y="51"/>
                </a:lnTo>
                <a:lnTo>
                  <a:pt x="339" y="17"/>
                </a:lnTo>
                <a:lnTo>
                  <a:pt x="356" y="0"/>
                </a:lnTo>
                <a:lnTo>
                  <a:pt x="372" y="0"/>
                </a:lnTo>
                <a:lnTo>
                  <a:pt x="406" y="0"/>
                </a:lnTo>
                <a:lnTo>
                  <a:pt x="457" y="34"/>
                </a:lnTo>
                <a:lnTo>
                  <a:pt x="491" y="51"/>
                </a:lnTo>
                <a:lnTo>
                  <a:pt x="525" y="85"/>
                </a:lnTo>
                <a:lnTo>
                  <a:pt x="542" y="118"/>
                </a:lnTo>
                <a:lnTo>
                  <a:pt x="559" y="135"/>
                </a:lnTo>
                <a:lnTo>
                  <a:pt x="559" y="169"/>
                </a:lnTo>
                <a:lnTo>
                  <a:pt x="525" y="203"/>
                </a:lnTo>
                <a:lnTo>
                  <a:pt x="508" y="254"/>
                </a:lnTo>
                <a:lnTo>
                  <a:pt x="457" y="304"/>
                </a:lnTo>
                <a:lnTo>
                  <a:pt x="406" y="372"/>
                </a:lnTo>
                <a:lnTo>
                  <a:pt x="372" y="439"/>
                </a:lnTo>
                <a:lnTo>
                  <a:pt x="322" y="473"/>
                </a:lnTo>
                <a:lnTo>
                  <a:pt x="288" y="507"/>
                </a:lnTo>
                <a:lnTo>
                  <a:pt x="271" y="541"/>
                </a:lnTo>
                <a:lnTo>
                  <a:pt x="254" y="558"/>
                </a:lnTo>
                <a:lnTo>
                  <a:pt x="237" y="575"/>
                </a:lnTo>
                <a:lnTo>
                  <a:pt x="237" y="592"/>
                </a:lnTo>
                <a:lnTo>
                  <a:pt x="254" y="592"/>
                </a:lnTo>
                <a:lnTo>
                  <a:pt x="288" y="608"/>
                </a:lnTo>
                <a:lnTo>
                  <a:pt x="322" y="608"/>
                </a:lnTo>
                <a:lnTo>
                  <a:pt x="372" y="608"/>
                </a:lnTo>
                <a:lnTo>
                  <a:pt x="423" y="608"/>
                </a:lnTo>
                <a:lnTo>
                  <a:pt x="508" y="625"/>
                </a:lnTo>
                <a:lnTo>
                  <a:pt x="593" y="625"/>
                </a:lnTo>
                <a:lnTo>
                  <a:pt x="694" y="625"/>
                </a:lnTo>
                <a:lnTo>
                  <a:pt x="694" y="693"/>
                </a:lnTo>
                <a:lnTo>
                  <a:pt x="593" y="710"/>
                </a:lnTo>
                <a:lnTo>
                  <a:pt x="508" y="710"/>
                </a:lnTo>
                <a:lnTo>
                  <a:pt x="423" y="727"/>
                </a:lnTo>
                <a:lnTo>
                  <a:pt x="356" y="744"/>
                </a:lnTo>
                <a:lnTo>
                  <a:pt x="305" y="760"/>
                </a:lnTo>
                <a:lnTo>
                  <a:pt x="254" y="777"/>
                </a:lnTo>
                <a:lnTo>
                  <a:pt x="220" y="777"/>
                </a:lnTo>
                <a:lnTo>
                  <a:pt x="203" y="794"/>
                </a:lnTo>
                <a:lnTo>
                  <a:pt x="135" y="828"/>
                </a:lnTo>
                <a:lnTo>
                  <a:pt x="101" y="828"/>
                </a:lnTo>
                <a:lnTo>
                  <a:pt x="67" y="828"/>
                </a:lnTo>
                <a:lnTo>
                  <a:pt x="51" y="811"/>
                </a:lnTo>
                <a:lnTo>
                  <a:pt x="51" y="794"/>
                </a:lnTo>
                <a:lnTo>
                  <a:pt x="34" y="760"/>
                </a:lnTo>
                <a:lnTo>
                  <a:pt x="0" y="710"/>
                </a:lnTo>
                <a:lnTo>
                  <a:pt x="0" y="659"/>
                </a:lnTo>
                <a:lnTo>
                  <a:pt x="0" y="642"/>
                </a:lnTo>
                <a:lnTo>
                  <a:pt x="17" y="625"/>
                </a:lnTo>
                <a:lnTo>
                  <a:pt x="34" y="592"/>
                </a:lnTo>
                <a:lnTo>
                  <a:pt x="67" y="575"/>
                </a:lnTo>
                <a:lnTo>
                  <a:pt x="101" y="558"/>
                </a:lnTo>
                <a:lnTo>
                  <a:pt x="135" y="524"/>
                </a:lnTo>
                <a:lnTo>
                  <a:pt x="169" y="490"/>
                </a:lnTo>
                <a:lnTo>
                  <a:pt x="203" y="439"/>
                </a:lnTo>
                <a:lnTo>
                  <a:pt x="271" y="355"/>
                </a:lnTo>
                <a:lnTo>
                  <a:pt x="322" y="254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9731" name="Freeform 35"/>
          <p:cNvSpPr/>
          <p:nvPr/>
        </p:nvSpPr>
        <p:spPr>
          <a:xfrm>
            <a:off x="2125655" y="3373755"/>
            <a:ext cx="881063" cy="868362"/>
          </a:xfrm>
          <a:custGeom>
            <a:avLst/>
            <a:gdLst>
              <a:gd name="txL" fmla="*/ 0 w 1389"/>
              <a:gd name="txT" fmla="*/ 0 h 1369"/>
              <a:gd name="txR" fmla="*/ 1389 w 1389"/>
              <a:gd name="txB" fmla="*/ 1369 h 1369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389" h="1369">
                <a:moveTo>
                  <a:pt x="271" y="1132"/>
                </a:moveTo>
                <a:lnTo>
                  <a:pt x="407" y="1031"/>
                </a:lnTo>
                <a:lnTo>
                  <a:pt x="542" y="929"/>
                </a:lnTo>
                <a:lnTo>
                  <a:pt x="678" y="811"/>
                </a:lnTo>
                <a:lnTo>
                  <a:pt x="796" y="676"/>
                </a:lnTo>
                <a:lnTo>
                  <a:pt x="915" y="558"/>
                </a:lnTo>
                <a:lnTo>
                  <a:pt x="1000" y="439"/>
                </a:lnTo>
                <a:lnTo>
                  <a:pt x="1067" y="355"/>
                </a:lnTo>
                <a:lnTo>
                  <a:pt x="1118" y="270"/>
                </a:lnTo>
                <a:lnTo>
                  <a:pt x="1135" y="203"/>
                </a:lnTo>
                <a:lnTo>
                  <a:pt x="1152" y="152"/>
                </a:lnTo>
                <a:lnTo>
                  <a:pt x="1169" y="118"/>
                </a:lnTo>
                <a:lnTo>
                  <a:pt x="1169" y="84"/>
                </a:lnTo>
                <a:lnTo>
                  <a:pt x="1152" y="34"/>
                </a:lnTo>
                <a:lnTo>
                  <a:pt x="1169" y="17"/>
                </a:lnTo>
                <a:lnTo>
                  <a:pt x="1186" y="0"/>
                </a:lnTo>
                <a:lnTo>
                  <a:pt x="1220" y="0"/>
                </a:lnTo>
                <a:lnTo>
                  <a:pt x="1254" y="17"/>
                </a:lnTo>
                <a:lnTo>
                  <a:pt x="1288" y="51"/>
                </a:lnTo>
                <a:lnTo>
                  <a:pt x="1338" y="101"/>
                </a:lnTo>
                <a:lnTo>
                  <a:pt x="1355" y="135"/>
                </a:lnTo>
                <a:lnTo>
                  <a:pt x="1372" y="169"/>
                </a:lnTo>
                <a:lnTo>
                  <a:pt x="1389" y="186"/>
                </a:lnTo>
                <a:lnTo>
                  <a:pt x="1372" y="220"/>
                </a:lnTo>
                <a:lnTo>
                  <a:pt x="1355" y="270"/>
                </a:lnTo>
                <a:lnTo>
                  <a:pt x="1321" y="304"/>
                </a:lnTo>
                <a:lnTo>
                  <a:pt x="1288" y="372"/>
                </a:lnTo>
                <a:lnTo>
                  <a:pt x="1220" y="439"/>
                </a:lnTo>
                <a:lnTo>
                  <a:pt x="1135" y="541"/>
                </a:lnTo>
                <a:lnTo>
                  <a:pt x="1050" y="642"/>
                </a:lnTo>
                <a:lnTo>
                  <a:pt x="932" y="777"/>
                </a:lnTo>
                <a:lnTo>
                  <a:pt x="796" y="895"/>
                </a:lnTo>
                <a:lnTo>
                  <a:pt x="661" y="1014"/>
                </a:lnTo>
                <a:lnTo>
                  <a:pt x="508" y="1115"/>
                </a:lnTo>
                <a:lnTo>
                  <a:pt x="356" y="1216"/>
                </a:lnTo>
                <a:lnTo>
                  <a:pt x="271" y="1250"/>
                </a:lnTo>
                <a:lnTo>
                  <a:pt x="203" y="1301"/>
                </a:lnTo>
                <a:lnTo>
                  <a:pt x="135" y="1318"/>
                </a:lnTo>
                <a:lnTo>
                  <a:pt x="85" y="1352"/>
                </a:lnTo>
                <a:lnTo>
                  <a:pt x="51" y="1369"/>
                </a:lnTo>
                <a:lnTo>
                  <a:pt x="34" y="1369"/>
                </a:lnTo>
                <a:lnTo>
                  <a:pt x="0" y="1369"/>
                </a:lnTo>
                <a:lnTo>
                  <a:pt x="0" y="1352"/>
                </a:lnTo>
                <a:lnTo>
                  <a:pt x="17" y="1335"/>
                </a:lnTo>
                <a:lnTo>
                  <a:pt x="34" y="1318"/>
                </a:lnTo>
                <a:lnTo>
                  <a:pt x="68" y="1284"/>
                </a:lnTo>
                <a:lnTo>
                  <a:pt x="102" y="1250"/>
                </a:lnTo>
                <a:lnTo>
                  <a:pt x="152" y="1216"/>
                </a:lnTo>
                <a:lnTo>
                  <a:pt x="203" y="1183"/>
                </a:lnTo>
                <a:lnTo>
                  <a:pt x="271" y="1132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81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654050" y="382588"/>
            <a:ext cx="3173413" cy="403225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/>
              <a:t>字词揭秘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9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9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9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9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9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9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29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29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9391015" y="1443355"/>
            <a:ext cx="10064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tū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822107" y="2474843"/>
            <a:ext cx="2127885" cy="2814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书写指导：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892717" y="2474843"/>
            <a:ext cx="5909310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上下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穴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突然   突出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天空突然间就下起了大雨。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“穴”要宽，“犬”捺画舒展。</a:t>
            </a:r>
          </a:p>
        </p:txBody>
      </p:sp>
      <p:graphicFrame>
        <p:nvGraphicFramePr>
          <p:cNvPr id="41" name="Group 47"/>
          <p:cNvGraphicFramePr>
            <a:graphicFrameLocks noGrp="1"/>
          </p:cNvGraphicFramePr>
          <p:nvPr/>
        </p:nvGraphicFramePr>
        <p:xfrm>
          <a:off x="9149095" y="21530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3" name="矩形 52">
            <a:hlinkClick r:id="" action="ppaction://noaction"/>
          </p:cNvPr>
          <p:cNvSpPr/>
          <p:nvPr/>
        </p:nvSpPr>
        <p:spPr>
          <a:xfrm>
            <a:off x="9159561" y="2162465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突</a:t>
            </a:r>
          </a:p>
        </p:txBody>
      </p:sp>
      <p:sp>
        <p:nvSpPr>
          <p:cNvPr id="30762" name="Freeform 42"/>
          <p:cNvSpPr/>
          <p:nvPr/>
        </p:nvSpPr>
        <p:spPr>
          <a:xfrm>
            <a:off x="3056972" y="3404165"/>
            <a:ext cx="279400" cy="236538"/>
          </a:xfrm>
          <a:custGeom>
            <a:avLst/>
            <a:gdLst>
              <a:gd name="txL" fmla="*/ 0 w 440"/>
              <a:gd name="txT" fmla="*/ 0 h 372"/>
              <a:gd name="txR" fmla="*/ 440 w 440"/>
              <a:gd name="txB" fmla="*/ 372 h 372"/>
            </a:gdLst>
            <a:ahLst/>
            <a:cxnLst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</a:cxnLst>
            <a:rect l="txL" t="txT" r="txR" b="txB"/>
            <a:pathLst>
              <a:path w="440" h="372">
                <a:moveTo>
                  <a:pt x="0" y="34"/>
                </a:moveTo>
                <a:lnTo>
                  <a:pt x="17" y="17"/>
                </a:lnTo>
                <a:lnTo>
                  <a:pt x="34" y="0"/>
                </a:lnTo>
                <a:lnTo>
                  <a:pt x="51" y="0"/>
                </a:lnTo>
                <a:lnTo>
                  <a:pt x="85" y="0"/>
                </a:lnTo>
                <a:lnTo>
                  <a:pt x="135" y="0"/>
                </a:lnTo>
                <a:lnTo>
                  <a:pt x="186" y="17"/>
                </a:lnTo>
                <a:lnTo>
                  <a:pt x="254" y="34"/>
                </a:lnTo>
                <a:lnTo>
                  <a:pt x="322" y="68"/>
                </a:lnTo>
                <a:lnTo>
                  <a:pt x="373" y="118"/>
                </a:lnTo>
                <a:lnTo>
                  <a:pt x="406" y="152"/>
                </a:lnTo>
                <a:lnTo>
                  <a:pt x="440" y="203"/>
                </a:lnTo>
                <a:lnTo>
                  <a:pt x="440" y="253"/>
                </a:lnTo>
                <a:lnTo>
                  <a:pt x="423" y="304"/>
                </a:lnTo>
                <a:lnTo>
                  <a:pt x="406" y="338"/>
                </a:lnTo>
                <a:lnTo>
                  <a:pt x="390" y="355"/>
                </a:lnTo>
                <a:lnTo>
                  <a:pt x="390" y="372"/>
                </a:lnTo>
                <a:lnTo>
                  <a:pt x="356" y="355"/>
                </a:lnTo>
                <a:lnTo>
                  <a:pt x="322" y="338"/>
                </a:lnTo>
                <a:lnTo>
                  <a:pt x="288" y="321"/>
                </a:lnTo>
                <a:lnTo>
                  <a:pt x="237" y="270"/>
                </a:lnTo>
                <a:lnTo>
                  <a:pt x="186" y="237"/>
                </a:lnTo>
                <a:lnTo>
                  <a:pt x="135" y="186"/>
                </a:lnTo>
                <a:lnTo>
                  <a:pt x="68" y="101"/>
                </a:lnTo>
                <a:lnTo>
                  <a:pt x="17" y="51"/>
                </a:lnTo>
                <a:lnTo>
                  <a:pt x="17" y="34"/>
                </a:lnTo>
                <a:lnTo>
                  <a:pt x="0" y="34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grpSp>
        <p:nvGrpSpPr>
          <p:cNvPr id="29701" name="Group 4"/>
          <p:cNvGrpSpPr/>
          <p:nvPr/>
        </p:nvGrpSpPr>
        <p:grpSpPr>
          <a:xfrm>
            <a:off x="1567897" y="2456428"/>
            <a:ext cx="2879725" cy="2879725"/>
            <a:chOff x="1474" y="663"/>
            <a:chExt cx="2948" cy="2835"/>
          </a:xfrm>
        </p:grpSpPr>
        <p:sp>
          <p:nvSpPr>
            <p:cNvPr id="29717" name="Rectangle 5"/>
            <p:cNvSpPr/>
            <p:nvPr/>
          </p:nvSpPr>
          <p:spPr>
            <a:xfrm>
              <a:off x="2948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29718" name="Rectangle 6"/>
            <p:cNvSpPr/>
            <p:nvPr/>
          </p:nvSpPr>
          <p:spPr>
            <a:xfrm>
              <a:off x="1474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29719" name="Rectangle 7"/>
            <p:cNvSpPr/>
            <p:nvPr/>
          </p:nvSpPr>
          <p:spPr>
            <a:xfrm>
              <a:off x="2948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29720" name="Rectangle 8"/>
            <p:cNvSpPr/>
            <p:nvPr/>
          </p:nvSpPr>
          <p:spPr>
            <a:xfrm>
              <a:off x="1474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29721" name="Line 9"/>
            <p:cNvSpPr/>
            <p:nvPr/>
          </p:nvSpPr>
          <p:spPr>
            <a:xfrm>
              <a:off x="1474" y="663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9722" name="Line 10"/>
            <p:cNvSpPr/>
            <p:nvPr/>
          </p:nvSpPr>
          <p:spPr>
            <a:xfrm>
              <a:off x="1474" y="3498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9723" name="Line 11"/>
            <p:cNvSpPr/>
            <p:nvPr/>
          </p:nvSpPr>
          <p:spPr>
            <a:xfrm>
              <a:off x="1474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9724" name="Line 12"/>
            <p:cNvSpPr/>
            <p:nvPr/>
          </p:nvSpPr>
          <p:spPr>
            <a:xfrm>
              <a:off x="4422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9725" name="Line 13"/>
            <p:cNvSpPr/>
            <p:nvPr/>
          </p:nvSpPr>
          <p:spPr>
            <a:xfrm>
              <a:off x="1474" y="2069"/>
              <a:ext cx="2948" cy="0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9726" name="Line 14"/>
            <p:cNvSpPr/>
            <p:nvPr/>
          </p:nvSpPr>
          <p:spPr>
            <a:xfrm>
              <a:off x="2948" y="663"/>
              <a:ext cx="0" cy="2835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30758" name="Freeform 38"/>
          <p:cNvSpPr/>
          <p:nvPr/>
        </p:nvSpPr>
        <p:spPr>
          <a:xfrm>
            <a:off x="2271159" y="3223190"/>
            <a:ext cx="204788" cy="438150"/>
          </a:xfrm>
          <a:custGeom>
            <a:avLst/>
            <a:gdLst>
              <a:gd name="txL" fmla="*/ 0 w 322"/>
              <a:gd name="txT" fmla="*/ 0 h 692"/>
              <a:gd name="txR" fmla="*/ 322 w 322"/>
              <a:gd name="txB" fmla="*/ 692 h 692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322" h="692">
                <a:moveTo>
                  <a:pt x="203" y="557"/>
                </a:moveTo>
                <a:lnTo>
                  <a:pt x="170" y="625"/>
                </a:lnTo>
                <a:lnTo>
                  <a:pt x="153" y="659"/>
                </a:lnTo>
                <a:lnTo>
                  <a:pt x="119" y="676"/>
                </a:lnTo>
                <a:lnTo>
                  <a:pt x="102" y="692"/>
                </a:lnTo>
                <a:lnTo>
                  <a:pt x="85" y="676"/>
                </a:lnTo>
                <a:lnTo>
                  <a:pt x="68" y="642"/>
                </a:lnTo>
                <a:lnTo>
                  <a:pt x="51" y="608"/>
                </a:lnTo>
                <a:lnTo>
                  <a:pt x="17" y="574"/>
                </a:lnTo>
                <a:lnTo>
                  <a:pt x="0" y="540"/>
                </a:lnTo>
                <a:lnTo>
                  <a:pt x="0" y="524"/>
                </a:lnTo>
                <a:lnTo>
                  <a:pt x="0" y="507"/>
                </a:lnTo>
                <a:lnTo>
                  <a:pt x="0" y="490"/>
                </a:lnTo>
                <a:lnTo>
                  <a:pt x="17" y="456"/>
                </a:lnTo>
                <a:lnTo>
                  <a:pt x="34" y="439"/>
                </a:lnTo>
                <a:lnTo>
                  <a:pt x="68" y="388"/>
                </a:lnTo>
                <a:lnTo>
                  <a:pt x="68" y="371"/>
                </a:lnTo>
                <a:lnTo>
                  <a:pt x="85" y="355"/>
                </a:lnTo>
                <a:lnTo>
                  <a:pt x="119" y="304"/>
                </a:lnTo>
                <a:lnTo>
                  <a:pt x="136" y="270"/>
                </a:lnTo>
                <a:lnTo>
                  <a:pt x="153" y="219"/>
                </a:lnTo>
                <a:lnTo>
                  <a:pt x="186" y="152"/>
                </a:lnTo>
                <a:lnTo>
                  <a:pt x="203" y="84"/>
                </a:lnTo>
                <a:lnTo>
                  <a:pt x="237" y="0"/>
                </a:lnTo>
                <a:lnTo>
                  <a:pt x="254" y="0"/>
                </a:lnTo>
                <a:lnTo>
                  <a:pt x="271" y="17"/>
                </a:lnTo>
                <a:lnTo>
                  <a:pt x="288" y="34"/>
                </a:lnTo>
                <a:lnTo>
                  <a:pt x="305" y="50"/>
                </a:lnTo>
                <a:lnTo>
                  <a:pt x="305" y="101"/>
                </a:lnTo>
                <a:lnTo>
                  <a:pt x="322" y="135"/>
                </a:lnTo>
                <a:lnTo>
                  <a:pt x="322" y="203"/>
                </a:lnTo>
                <a:lnTo>
                  <a:pt x="305" y="253"/>
                </a:lnTo>
                <a:lnTo>
                  <a:pt x="305" y="338"/>
                </a:lnTo>
                <a:lnTo>
                  <a:pt x="271" y="405"/>
                </a:lnTo>
                <a:lnTo>
                  <a:pt x="254" y="490"/>
                </a:lnTo>
                <a:lnTo>
                  <a:pt x="203" y="557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0759" name="Freeform 39"/>
          <p:cNvSpPr/>
          <p:nvPr/>
        </p:nvSpPr>
        <p:spPr>
          <a:xfrm>
            <a:off x="2464834" y="3437503"/>
            <a:ext cx="398463" cy="396875"/>
          </a:xfrm>
          <a:custGeom>
            <a:avLst/>
            <a:gdLst>
              <a:gd name="txL" fmla="*/ 0 w 627"/>
              <a:gd name="txT" fmla="*/ 0 h 625"/>
              <a:gd name="txR" fmla="*/ 627 w 627"/>
              <a:gd name="txB" fmla="*/ 625 h 625"/>
            </a:gdLst>
            <a:ahLst/>
            <a:cxnLst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</a:cxnLst>
            <a:rect l="txL" t="txT" r="txR" b="txB"/>
            <a:pathLst>
              <a:path w="627" h="625">
                <a:moveTo>
                  <a:pt x="0" y="625"/>
                </a:moveTo>
                <a:lnTo>
                  <a:pt x="17" y="608"/>
                </a:lnTo>
                <a:lnTo>
                  <a:pt x="34" y="557"/>
                </a:lnTo>
                <a:lnTo>
                  <a:pt x="85" y="507"/>
                </a:lnTo>
                <a:lnTo>
                  <a:pt x="153" y="439"/>
                </a:lnTo>
                <a:lnTo>
                  <a:pt x="220" y="354"/>
                </a:lnTo>
                <a:lnTo>
                  <a:pt x="288" y="287"/>
                </a:lnTo>
                <a:lnTo>
                  <a:pt x="322" y="236"/>
                </a:lnTo>
                <a:lnTo>
                  <a:pt x="356" y="186"/>
                </a:lnTo>
                <a:lnTo>
                  <a:pt x="373" y="135"/>
                </a:lnTo>
                <a:lnTo>
                  <a:pt x="373" y="101"/>
                </a:lnTo>
                <a:lnTo>
                  <a:pt x="373" y="84"/>
                </a:lnTo>
                <a:lnTo>
                  <a:pt x="356" y="67"/>
                </a:lnTo>
                <a:lnTo>
                  <a:pt x="339" y="67"/>
                </a:lnTo>
                <a:lnTo>
                  <a:pt x="322" y="50"/>
                </a:lnTo>
                <a:lnTo>
                  <a:pt x="322" y="33"/>
                </a:lnTo>
                <a:lnTo>
                  <a:pt x="339" y="17"/>
                </a:lnTo>
                <a:lnTo>
                  <a:pt x="356" y="0"/>
                </a:lnTo>
                <a:lnTo>
                  <a:pt x="373" y="0"/>
                </a:lnTo>
                <a:lnTo>
                  <a:pt x="407" y="0"/>
                </a:lnTo>
                <a:lnTo>
                  <a:pt x="457" y="0"/>
                </a:lnTo>
                <a:lnTo>
                  <a:pt x="542" y="33"/>
                </a:lnTo>
                <a:lnTo>
                  <a:pt x="576" y="50"/>
                </a:lnTo>
                <a:lnTo>
                  <a:pt x="593" y="50"/>
                </a:lnTo>
                <a:lnTo>
                  <a:pt x="627" y="101"/>
                </a:lnTo>
                <a:lnTo>
                  <a:pt x="627" y="118"/>
                </a:lnTo>
                <a:lnTo>
                  <a:pt x="627" y="135"/>
                </a:lnTo>
                <a:lnTo>
                  <a:pt x="610" y="169"/>
                </a:lnTo>
                <a:lnTo>
                  <a:pt x="576" y="202"/>
                </a:lnTo>
                <a:lnTo>
                  <a:pt x="542" y="236"/>
                </a:lnTo>
                <a:lnTo>
                  <a:pt x="491" y="304"/>
                </a:lnTo>
                <a:lnTo>
                  <a:pt x="356" y="422"/>
                </a:lnTo>
                <a:lnTo>
                  <a:pt x="271" y="473"/>
                </a:lnTo>
                <a:lnTo>
                  <a:pt x="186" y="523"/>
                </a:lnTo>
                <a:lnTo>
                  <a:pt x="119" y="574"/>
                </a:lnTo>
                <a:lnTo>
                  <a:pt x="68" y="608"/>
                </a:lnTo>
                <a:lnTo>
                  <a:pt x="17" y="625"/>
                </a:lnTo>
                <a:lnTo>
                  <a:pt x="0" y="625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0761" name="Freeform 41"/>
          <p:cNvSpPr/>
          <p:nvPr/>
        </p:nvSpPr>
        <p:spPr>
          <a:xfrm>
            <a:off x="3368122" y="3748653"/>
            <a:ext cx="269875" cy="223837"/>
          </a:xfrm>
          <a:custGeom>
            <a:avLst/>
            <a:gdLst>
              <a:gd name="txL" fmla="*/ 0 w 424"/>
              <a:gd name="txT" fmla="*/ 0 h 354"/>
              <a:gd name="txR" fmla="*/ 424 w 424"/>
              <a:gd name="txB" fmla="*/ 354 h 354"/>
            </a:gdLst>
            <a:ahLst/>
            <a:cxnLst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</a:cxnLst>
            <a:rect l="txL" t="txT" r="txR" b="txB"/>
            <a:pathLst>
              <a:path w="424" h="354">
                <a:moveTo>
                  <a:pt x="0" y="50"/>
                </a:moveTo>
                <a:lnTo>
                  <a:pt x="0" y="33"/>
                </a:lnTo>
                <a:lnTo>
                  <a:pt x="0" y="17"/>
                </a:lnTo>
                <a:lnTo>
                  <a:pt x="34" y="0"/>
                </a:lnTo>
                <a:lnTo>
                  <a:pt x="85" y="0"/>
                </a:lnTo>
                <a:lnTo>
                  <a:pt x="170" y="0"/>
                </a:lnTo>
                <a:lnTo>
                  <a:pt x="271" y="33"/>
                </a:lnTo>
                <a:lnTo>
                  <a:pt x="339" y="67"/>
                </a:lnTo>
                <a:lnTo>
                  <a:pt x="390" y="118"/>
                </a:lnTo>
                <a:lnTo>
                  <a:pt x="407" y="186"/>
                </a:lnTo>
                <a:lnTo>
                  <a:pt x="424" y="253"/>
                </a:lnTo>
                <a:lnTo>
                  <a:pt x="407" y="304"/>
                </a:lnTo>
                <a:lnTo>
                  <a:pt x="407" y="321"/>
                </a:lnTo>
                <a:lnTo>
                  <a:pt x="390" y="338"/>
                </a:lnTo>
                <a:lnTo>
                  <a:pt x="390" y="354"/>
                </a:lnTo>
                <a:lnTo>
                  <a:pt x="356" y="354"/>
                </a:lnTo>
                <a:lnTo>
                  <a:pt x="322" y="321"/>
                </a:lnTo>
                <a:lnTo>
                  <a:pt x="254" y="287"/>
                </a:lnTo>
                <a:lnTo>
                  <a:pt x="187" y="219"/>
                </a:lnTo>
                <a:lnTo>
                  <a:pt x="102" y="169"/>
                </a:lnTo>
                <a:lnTo>
                  <a:pt x="51" y="118"/>
                </a:lnTo>
                <a:lnTo>
                  <a:pt x="17" y="84"/>
                </a:lnTo>
                <a:lnTo>
                  <a:pt x="0" y="50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0763" name="Freeform 43"/>
          <p:cNvSpPr/>
          <p:nvPr/>
        </p:nvSpPr>
        <p:spPr>
          <a:xfrm>
            <a:off x="2841072" y="2889815"/>
            <a:ext cx="280987" cy="236538"/>
          </a:xfrm>
          <a:custGeom>
            <a:avLst/>
            <a:gdLst>
              <a:gd name="txL" fmla="*/ 0 w 441"/>
              <a:gd name="txT" fmla="*/ 0 h 372"/>
              <a:gd name="txR" fmla="*/ 441 w 441"/>
              <a:gd name="txB" fmla="*/ 372 h 372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441" h="372">
                <a:moveTo>
                  <a:pt x="186" y="17"/>
                </a:moveTo>
                <a:lnTo>
                  <a:pt x="305" y="51"/>
                </a:lnTo>
                <a:lnTo>
                  <a:pt x="390" y="101"/>
                </a:lnTo>
                <a:lnTo>
                  <a:pt x="424" y="152"/>
                </a:lnTo>
                <a:lnTo>
                  <a:pt x="441" y="186"/>
                </a:lnTo>
                <a:lnTo>
                  <a:pt x="441" y="220"/>
                </a:lnTo>
                <a:lnTo>
                  <a:pt x="441" y="270"/>
                </a:lnTo>
                <a:lnTo>
                  <a:pt x="424" y="321"/>
                </a:lnTo>
                <a:lnTo>
                  <a:pt x="424" y="355"/>
                </a:lnTo>
                <a:lnTo>
                  <a:pt x="407" y="372"/>
                </a:lnTo>
                <a:lnTo>
                  <a:pt x="390" y="372"/>
                </a:lnTo>
                <a:lnTo>
                  <a:pt x="356" y="372"/>
                </a:lnTo>
                <a:lnTo>
                  <a:pt x="322" y="355"/>
                </a:lnTo>
                <a:lnTo>
                  <a:pt x="288" y="321"/>
                </a:lnTo>
                <a:lnTo>
                  <a:pt x="237" y="287"/>
                </a:lnTo>
                <a:lnTo>
                  <a:pt x="169" y="237"/>
                </a:lnTo>
                <a:lnTo>
                  <a:pt x="119" y="203"/>
                </a:lnTo>
                <a:lnTo>
                  <a:pt x="85" y="169"/>
                </a:lnTo>
                <a:lnTo>
                  <a:pt x="51" y="135"/>
                </a:lnTo>
                <a:lnTo>
                  <a:pt x="34" y="101"/>
                </a:lnTo>
                <a:lnTo>
                  <a:pt x="17" y="84"/>
                </a:lnTo>
                <a:lnTo>
                  <a:pt x="0" y="51"/>
                </a:lnTo>
                <a:lnTo>
                  <a:pt x="17" y="34"/>
                </a:lnTo>
                <a:lnTo>
                  <a:pt x="34" y="17"/>
                </a:lnTo>
                <a:lnTo>
                  <a:pt x="51" y="17"/>
                </a:lnTo>
                <a:lnTo>
                  <a:pt x="85" y="0"/>
                </a:lnTo>
                <a:lnTo>
                  <a:pt x="102" y="0"/>
                </a:lnTo>
                <a:lnTo>
                  <a:pt x="186" y="17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0765" name="Freeform 45"/>
          <p:cNvSpPr/>
          <p:nvPr/>
        </p:nvSpPr>
        <p:spPr>
          <a:xfrm>
            <a:off x="2421972" y="3126353"/>
            <a:ext cx="1366837" cy="354012"/>
          </a:xfrm>
          <a:custGeom>
            <a:avLst/>
            <a:gdLst>
              <a:gd name="txL" fmla="*/ 0 w 2152"/>
              <a:gd name="txT" fmla="*/ 0 h 557"/>
              <a:gd name="txR" fmla="*/ 2152 w 2152"/>
              <a:gd name="txB" fmla="*/ 557 h 557"/>
            </a:gdLst>
            <a:ahLst/>
            <a:cxnLst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2152" h="557">
                <a:moveTo>
                  <a:pt x="1678" y="33"/>
                </a:moveTo>
                <a:lnTo>
                  <a:pt x="1711" y="0"/>
                </a:lnTo>
                <a:lnTo>
                  <a:pt x="1745" y="0"/>
                </a:lnTo>
                <a:lnTo>
                  <a:pt x="1779" y="0"/>
                </a:lnTo>
                <a:lnTo>
                  <a:pt x="1813" y="17"/>
                </a:lnTo>
                <a:lnTo>
                  <a:pt x="1864" y="33"/>
                </a:lnTo>
                <a:lnTo>
                  <a:pt x="1915" y="67"/>
                </a:lnTo>
                <a:lnTo>
                  <a:pt x="1983" y="101"/>
                </a:lnTo>
                <a:lnTo>
                  <a:pt x="2033" y="135"/>
                </a:lnTo>
                <a:lnTo>
                  <a:pt x="2067" y="169"/>
                </a:lnTo>
                <a:lnTo>
                  <a:pt x="2101" y="202"/>
                </a:lnTo>
                <a:lnTo>
                  <a:pt x="2118" y="219"/>
                </a:lnTo>
                <a:lnTo>
                  <a:pt x="2135" y="253"/>
                </a:lnTo>
                <a:lnTo>
                  <a:pt x="2152" y="270"/>
                </a:lnTo>
                <a:lnTo>
                  <a:pt x="2135" y="287"/>
                </a:lnTo>
                <a:lnTo>
                  <a:pt x="2118" y="304"/>
                </a:lnTo>
                <a:lnTo>
                  <a:pt x="2084" y="321"/>
                </a:lnTo>
                <a:lnTo>
                  <a:pt x="2050" y="321"/>
                </a:lnTo>
                <a:lnTo>
                  <a:pt x="1999" y="338"/>
                </a:lnTo>
                <a:lnTo>
                  <a:pt x="1949" y="355"/>
                </a:lnTo>
                <a:lnTo>
                  <a:pt x="1881" y="405"/>
                </a:lnTo>
                <a:lnTo>
                  <a:pt x="1830" y="456"/>
                </a:lnTo>
                <a:lnTo>
                  <a:pt x="1762" y="507"/>
                </a:lnTo>
                <a:lnTo>
                  <a:pt x="1711" y="540"/>
                </a:lnTo>
                <a:lnTo>
                  <a:pt x="1694" y="557"/>
                </a:lnTo>
                <a:lnTo>
                  <a:pt x="1678" y="557"/>
                </a:lnTo>
                <a:lnTo>
                  <a:pt x="1661" y="540"/>
                </a:lnTo>
                <a:lnTo>
                  <a:pt x="1678" y="507"/>
                </a:lnTo>
                <a:lnTo>
                  <a:pt x="1678" y="456"/>
                </a:lnTo>
                <a:lnTo>
                  <a:pt x="1711" y="388"/>
                </a:lnTo>
                <a:lnTo>
                  <a:pt x="1728" y="304"/>
                </a:lnTo>
                <a:lnTo>
                  <a:pt x="1745" y="253"/>
                </a:lnTo>
                <a:lnTo>
                  <a:pt x="1762" y="219"/>
                </a:lnTo>
                <a:lnTo>
                  <a:pt x="1762" y="202"/>
                </a:lnTo>
                <a:lnTo>
                  <a:pt x="1745" y="186"/>
                </a:lnTo>
                <a:lnTo>
                  <a:pt x="1728" y="186"/>
                </a:lnTo>
                <a:lnTo>
                  <a:pt x="1678" y="186"/>
                </a:lnTo>
                <a:lnTo>
                  <a:pt x="1627" y="186"/>
                </a:lnTo>
                <a:lnTo>
                  <a:pt x="1559" y="186"/>
                </a:lnTo>
                <a:lnTo>
                  <a:pt x="1457" y="202"/>
                </a:lnTo>
                <a:lnTo>
                  <a:pt x="1339" y="219"/>
                </a:lnTo>
                <a:lnTo>
                  <a:pt x="1186" y="236"/>
                </a:lnTo>
                <a:lnTo>
                  <a:pt x="847" y="287"/>
                </a:lnTo>
                <a:lnTo>
                  <a:pt x="525" y="338"/>
                </a:lnTo>
                <a:lnTo>
                  <a:pt x="373" y="371"/>
                </a:lnTo>
                <a:lnTo>
                  <a:pt x="237" y="388"/>
                </a:lnTo>
                <a:lnTo>
                  <a:pt x="102" y="388"/>
                </a:lnTo>
                <a:lnTo>
                  <a:pt x="0" y="405"/>
                </a:lnTo>
                <a:lnTo>
                  <a:pt x="0" y="304"/>
                </a:lnTo>
                <a:lnTo>
                  <a:pt x="68" y="304"/>
                </a:lnTo>
                <a:lnTo>
                  <a:pt x="170" y="287"/>
                </a:lnTo>
                <a:lnTo>
                  <a:pt x="288" y="270"/>
                </a:lnTo>
                <a:lnTo>
                  <a:pt x="407" y="253"/>
                </a:lnTo>
                <a:lnTo>
                  <a:pt x="678" y="202"/>
                </a:lnTo>
                <a:lnTo>
                  <a:pt x="966" y="152"/>
                </a:lnTo>
                <a:lnTo>
                  <a:pt x="1102" y="135"/>
                </a:lnTo>
                <a:lnTo>
                  <a:pt x="1237" y="101"/>
                </a:lnTo>
                <a:lnTo>
                  <a:pt x="1356" y="84"/>
                </a:lnTo>
                <a:lnTo>
                  <a:pt x="1457" y="67"/>
                </a:lnTo>
                <a:lnTo>
                  <a:pt x="1542" y="67"/>
                </a:lnTo>
                <a:lnTo>
                  <a:pt x="1610" y="50"/>
                </a:lnTo>
                <a:lnTo>
                  <a:pt x="1644" y="50"/>
                </a:lnTo>
                <a:lnTo>
                  <a:pt x="1678" y="33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0766" name="Freeform 46"/>
          <p:cNvSpPr/>
          <p:nvPr/>
        </p:nvSpPr>
        <p:spPr>
          <a:xfrm>
            <a:off x="2410859" y="3886765"/>
            <a:ext cx="979488" cy="236538"/>
          </a:xfrm>
          <a:custGeom>
            <a:avLst/>
            <a:gdLst>
              <a:gd name="txL" fmla="*/ 0 w 1542"/>
              <a:gd name="txT" fmla="*/ 0 h 372"/>
              <a:gd name="txR" fmla="*/ 1542 w 1542"/>
              <a:gd name="txB" fmla="*/ 372 h 372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542" h="372">
                <a:moveTo>
                  <a:pt x="814" y="102"/>
                </a:moveTo>
                <a:lnTo>
                  <a:pt x="915" y="85"/>
                </a:lnTo>
                <a:lnTo>
                  <a:pt x="1000" y="51"/>
                </a:lnTo>
                <a:lnTo>
                  <a:pt x="1068" y="34"/>
                </a:lnTo>
                <a:lnTo>
                  <a:pt x="1135" y="17"/>
                </a:lnTo>
                <a:lnTo>
                  <a:pt x="1203" y="17"/>
                </a:lnTo>
                <a:lnTo>
                  <a:pt x="1237" y="0"/>
                </a:lnTo>
                <a:lnTo>
                  <a:pt x="1288" y="0"/>
                </a:lnTo>
                <a:lnTo>
                  <a:pt x="1305" y="0"/>
                </a:lnTo>
                <a:lnTo>
                  <a:pt x="1390" y="0"/>
                </a:lnTo>
                <a:lnTo>
                  <a:pt x="1474" y="17"/>
                </a:lnTo>
                <a:lnTo>
                  <a:pt x="1508" y="34"/>
                </a:lnTo>
                <a:lnTo>
                  <a:pt x="1525" y="68"/>
                </a:lnTo>
                <a:lnTo>
                  <a:pt x="1542" y="85"/>
                </a:lnTo>
                <a:lnTo>
                  <a:pt x="1542" y="102"/>
                </a:lnTo>
                <a:lnTo>
                  <a:pt x="1542" y="119"/>
                </a:lnTo>
                <a:lnTo>
                  <a:pt x="1525" y="135"/>
                </a:lnTo>
                <a:lnTo>
                  <a:pt x="1491" y="152"/>
                </a:lnTo>
                <a:lnTo>
                  <a:pt x="1457" y="152"/>
                </a:lnTo>
                <a:lnTo>
                  <a:pt x="1390" y="169"/>
                </a:lnTo>
                <a:lnTo>
                  <a:pt x="1322" y="186"/>
                </a:lnTo>
                <a:lnTo>
                  <a:pt x="1237" y="186"/>
                </a:lnTo>
                <a:lnTo>
                  <a:pt x="1152" y="203"/>
                </a:lnTo>
                <a:lnTo>
                  <a:pt x="1034" y="237"/>
                </a:lnTo>
                <a:lnTo>
                  <a:pt x="898" y="254"/>
                </a:lnTo>
                <a:lnTo>
                  <a:pt x="746" y="288"/>
                </a:lnTo>
                <a:lnTo>
                  <a:pt x="576" y="321"/>
                </a:lnTo>
                <a:lnTo>
                  <a:pt x="475" y="338"/>
                </a:lnTo>
                <a:lnTo>
                  <a:pt x="390" y="338"/>
                </a:lnTo>
                <a:lnTo>
                  <a:pt x="322" y="355"/>
                </a:lnTo>
                <a:lnTo>
                  <a:pt x="254" y="372"/>
                </a:lnTo>
                <a:lnTo>
                  <a:pt x="204" y="372"/>
                </a:lnTo>
                <a:lnTo>
                  <a:pt x="170" y="372"/>
                </a:lnTo>
                <a:lnTo>
                  <a:pt x="136" y="372"/>
                </a:lnTo>
                <a:lnTo>
                  <a:pt x="119" y="372"/>
                </a:lnTo>
                <a:lnTo>
                  <a:pt x="51" y="355"/>
                </a:lnTo>
                <a:lnTo>
                  <a:pt x="34" y="338"/>
                </a:lnTo>
                <a:lnTo>
                  <a:pt x="17" y="321"/>
                </a:lnTo>
                <a:lnTo>
                  <a:pt x="0" y="304"/>
                </a:lnTo>
                <a:lnTo>
                  <a:pt x="0" y="288"/>
                </a:lnTo>
                <a:lnTo>
                  <a:pt x="0" y="271"/>
                </a:lnTo>
                <a:lnTo>
                  <a:pt x="17" y="254"/>
                </a:lnTo>
                <a:lnTo>
                  <a:pt x="68" y="237"/>
                </a:lnTo>
                <a:lnTo>
                  <a:pt x="136" y="237"/>
                </a:lnTo>
                <a:lnTo>
                  <a:pt x="238" y="220"/>
                </a:lnTo>
                <a:lnTo>
                  <a:pt x="339" y="203"/>
                </a:lnTo>
                <a:lnTo>
                  <a:pt x="475" y="186"/>
                </a:lnTo>
                <a:lnTo>
                  <a:pt x="627" y="152"/>
                </a:lnTo>
                <a:lnTo>
                  <a:pt x="814" y="102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0760" name="Freeform 40"/>
          <p:cNvSpPr/>
          <p:nvPr/>
        </p:nvSpPr>
        <p:spPr>
          <a:xfrm>
            <a:off x="2248934" y="3672453"/>
            <a:ext cx="742950" cy="1116012"/>
          </a:xfrm>
          <a:custGeom>
            <a:avLst/>
            <a:gdLst>
              <a:gd name="txL" fmla="*/ 0 w 1169"/>
              <a:gd name="txT" fmla="*/ 0 h 1758"/>
              <a:gd name="txR" fmla="*/ 1169 w 1169"/>
              <a:gd name="txB" fmla="*/ 1758 h 1758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169" h="1758">
                <a:moveTo>
                  <a:pt x="271" y="1673"/>
                </a:moveTo>
                <a:lnTo>
                  <a:pt x="204" y="1707"/>
                </a:lnTo>
                <a:lnTo>
                  <a:pt x="153" y="1724"/>
                </a:lnTo>
                <a:lnTo>
                  <a:pt x="102" y="1741"/>
                </a:lnTo>
                <a:lnTo>
                  <a:pt x="68" y="1758"/>
                </a:lnTo>
                <a:lnTo>
                  <a:pt x="51" y="1758"/>
                </a:lnTo>
                <a:lnTo>
                  <a:pt x="17" y="1758"/>
                </a:lnTo>
                <a:lnTo>
                  <a:pt x="0" y="1758"/>
                </a:lnTo>
                <a:lnTo>
                  <a:pt x="17" y="1741"/>
                </a:lnTo>
                <a:lnTo>
                  <a:pt x="34" y="1724"/>
                </a:lnTo>
                <a:lnTo>
                  <a:pt x="51" y="1707"/>
                </a:lnTo>
                <a:lnTo>
                  <a:pt x="85" y="1673"/>
                </a:lnTo>
                <a:lnTo>
                  <a:pt x="119" y="1656"/>
                </a:lnTo>
                <a:lnTo>
                  <a:pt x="170" y="1622"/>
                </a:lnTo>
                <a:lnTo>
                  <a:pt x="220" y="1589"/>
                </a:lnTo>
                <a:lnTo>
                  <a:pt x="322" y="1504"/>
                </a:lnTo>
                <a:lnTo>
                  <a:pt x="424" y="1437"/>
                </a:lnTo>
                <a:lnTo>
                  <a:pt x="525" y="1352"/>
                </a:lnTo>
                <a:lnTo>
                  <a:pt x="627" y="1251"/>
                </a:lnTo>
                <a:lnTo>
                  <a:pt x="712" y="1149"/>
                </a:lnTo>
                <a:lnTo>
                  <a:pt x="780" y="1048"/>
                </a:lnTo>
                <a:lnTo>
                  <a:pt x="847" y="930"/>
                </a:lnTo>
                <a:lnTo>
                  <a:pt x="881" y="811"/>
                </a:lnTo>
                <a:lnTo>
                  <a:pt x="915" y="676"/>
                </a:lnTo>
                <a:lnTo>
                  <a:pt x="949" y="558"/>
                </a:lnTo>
                <a:lnTo>
                  <a:pt x="949" y="440"/>
                </a:lnTo>
                <a:lnTo>
                  <a:pt x="966" y="338"/>
                </a:lnTo>
                <a:lnTo>
                  <a:pt x="966" y="237"/>
                </a:lnTo>
                <a:lnTo>
                  <a:pt x="949" y="169"/>
                </a:lnTo>
                <a:lnTo>
                  <a:pt x="932" y="119"/>
                </a:lnTo>
                <a:lnTo>
                  <a:pt x="932" y="85"/>
                </a:lnTo>
                <a:lnTo>
                  <a:pt x="915" y="85"/>
                </a:lnTo>
                <a:lnTo>
                  <a:pt x="898" y="68"/>
                </a:lnTo>
                <a:lnTo>
                  <a:pt x="915" y="17"/>
                </a:lnTo>
                <a:lnTo>
                  <a:pt x="932" y="0"/>
                </a:lnTo>
                <a:lnTo>
                  <a:pt x="949" y="0"/>
                </a:lnTo>
                <a:lnTo>
                  <a:pt x="1000" y="0"/>
                </a:lnTo>
                <a:lnTo>
                  <a:pt x="1051" y="17"/>
                </a:lnTo>
                <a:lnTo>
                  <a:pt x="1101" y="51"/>
                </a:lnTo>
                <a:lnTo>
                  <a:pt x="1135" y="68"/>
                </a:lnTo>
                <a:lnTo>
                  <a:pt x="1169" y="102"/>
                </a:lnTo>
                <a:lnTo>
                  <a:pt x="1169" y="119"/>
                </a:lnTo>
                <a:lnTo>
                  <a:pt x="1169" y="152"/>
                </a:lnTo>
                <a:lnTo>
                  <a:pt x="1169" y="220"/>
                </a:lnTo>
                <a:lnTo>
                  <a:pt x="1152" y="305"/>
                </a:lnTo>
                <a:lnTo>
                  <a:pt x="1152" y="372"/>
                </a:lnTo>
                <a:lnTo>
                  <a:pt x="1152" y="423"/>
                </a:lnTo>
                <a:lnTo>
                  <a:pt x="1101" y="676"/>
                </a:lnTo>
                <a:lnTo>
                  <a:pt x="1034" y="913"/>
                </a:lnTo>
                <a:lnTo>
                  <a:pt x="983" y="1031"/>
                </a:lnTo>
                <a:lnTo>
                  <a:pt x="915" y="1149"/>
                </a:lnTo>
                <a:lnTo>
                  <a:pt x="847" y="1251"/>
                </a:lnTo>
                <a:lnTo>
                  <a:pt x="746" y="1352"/>
                </a:lnTo>
                <a:lnTo>
                  <a:pt x="644" y="1453"/>
                </a:lnTo>
                <a:lnTo>
                  <a:pt x="525" y="1538"/>
                </a:lnTo>
                <a:lnTo>
                  <a:pt x="407" y="1622"/>
                </a:lnTo>
                <a:lnTo>
                  <a:pt x="271" y="1673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0764" name="Freeform 44"/>
          <p:cNvSpPr/>
          <p:nvPr/>
        </p:nvSpPr>
        <p:spPr>
          <a:xfrm>
            <a:off x="2883934" y="4059803"/>
            <a:ext cx="1065213" cy="739775"/>
          </a:xfrm>
          <a:custGeom>
            <a:avLst/>
            <a:gdLst>
              <a:gd name="txL" fmla="*/ 0 w 1677"/>
              <a:gd name="txT" fmla="*/ 0 h 1165"/>
              <a:gd name="txR" fmla="*/ 1677 w 1677"/>
              <a:gd name="txB" fmla="*/ 1165 h 1165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677" h="1165">
                <a:moveTo>
                  <a:pt x="1677" y="1064"/>
                </a:moveTo>
                <a:lnTo>
                  <a:pt x="1660" y="1064"/>
                </a:lnTo>
                <a:lnTo>
                  <a:pt x="1643" y="1081"/>
                </a:lnTo>
                <a:lnTo>
                  <a:pt x="1592" y="1098"/>
                </a:lnTo>
                <a:lnTo>
                  <a:pt x="1542" y="1115"/>
                </a:lnTo>
                <a:lnTo>
                  <a:pt x="1389" y="1132"/>
                </a:lnTo>
                <a:lnTo>
                  <a:pt x="1237" y="1149"/>
                </a:lnTo>
                <a:lnTo>
                  <a:pt x="1152" y="1165"/>
                </a:lnTo>
                <a:lnTo>
                  <a:pt x="1084" y="1165"/>
                </a:lnTo>
                <a:lnTo>
                  <a:pt x="1033" y="1165"/>
                </a:lnTo>
                <a:lnTo>
                  <a:pt x="999" y="1165"/>
                </a:lnTo>
                <a:lnTo>
                  <a:pt x="949" y="1149"/>
                </a:lnTo>
                <a:lnTo>
                  <a:pt x="915" y="1132"/>
                </a:lnTo>
                <a:lnTo>
                  <a:pt x="881" y="1115"/>
                </a:lnTo>
                <a:lnTo>
                  <a:pt x="847" y="1064"/>
                </a:lnTo>
                <a:lnTo>
                  <a:pt x="813" y="1030"/>
                </a:lnTo>
                <a:lnTo>
                  <a:pt x="762" y="980"/>
                </a:lnTo>
                <a:lnTo>
                  <a:pt x="677" y="895"/>
                </a:lnTo>
                <a:lnTo>
                  <a:pt x="576" y="777"/>
                </a:lnTo>
                <a:lnTo>
                  <a:pt x="474" y="642"/>
                </a:lnTo>
                <a:lnTo>
                  <a:pt x="339" y="473"/>
                </a:lnTo>
                <a:lnTo>
                  <a:pt x="169" y="287"/>
                </a:lnTo>
                <a:lnTo>
                  <a:pt x="0" y="67"/>
                </a:lnTo>
                <a:lnTo>
                  <a:pt x="34" y="0"/>
                </a:lnTo>
                <a:lnTo>
                  <a:pt x="220" y="169"/>
                </a:lnTo>
                <a:lnTo>
                  <a:pt x="389" y="338"/>
                </a:lnTo>
                <a:lnTo>
                  <a:pt x="542" y="473"/>
                </a:lnTo>
                <a:lnTo>
                  <a:pt x="661" y="591"/>
                </a:lnTo>
                <a:lnTo>
                  <a:pt x="796" y="675"/>
                </a:lnTo>
                <a:lnTo>
                  <a:pt x="949" y="760"/>
                </a:lnTo>
                <a:lnTo>
                  <a:pt x="1118" y="844"/>
                </a:lnTo>
                <a:lnTo>
                  <a:pt x="1287" y="912"/>
                </a:lnTo>
                <a:lnTo>
                  <a:pt x="1389" y="946"/>
                </a:lnTo>
                <a:lnTo>
                  <a:pt x="1457" y="963"/>
                </a:lnTo>
                <a:lnTo>
                  <a:pt x="1525" y="996"/>
                </a:lnTo>
                <a:lnTo>
                  <a:pt x="1575" y="1013"/>
                </a:lnTo>
                <a:lnTo>
                  <a:pt x="1626" y="1030"/>
                </a:lnTo>
                <a:lnTo>
                  <a:pt x="1643" y="1047"/>
                </a:lnTo>
                <a:lnTo>
                  <a:pt x="1660" y="1047"/>
                </a:lnTo>
                <a:lnTo>
                  <a:pt x="1677" y="1064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81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654050" y="382588"/>
            <a:ext cx="3173413" cy="403225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/>
              <a:t>字词揭秘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0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0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0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0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0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0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30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30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0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9159875" y="1443355"/>
            <a:ext cx="13119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diào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732655" y="2286000"/>
            <a:ext cx="2127885" cy="2814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书写指导：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808345" y="2292350"/>
            <a:ext cx="5909310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左右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扌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丢掉    掉下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已经腐烂的水果，一定要丢掉。 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左窄右宽，右部“日”稍扁，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“十”笔画舒展。</a:t>
            </a:r>
          </a:p>
        </p:txBody>
      </p:sp>
      <p:graphicFrame>
        <p:nvGraphicFramePr>
          <p:cNvPr id="41" name="Group 47"/>
          <p:cNvGraphicFramePr>
            <a:graphicFrameLocks noGrp="1"/>
          </p:cNvGraphicFramePr>
          <p:nvPr/>
        </p:nvGraphicFramePr>
        <p:xfrm>
          <a:off x="9149095" y="21530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3" name="矩形 52">
            <a:hlinkClick r:id="" action="ppaction://noaction"/>
          </p:cNvPr>
          <p:cNvSpPr/>
          <p:nvPr/>
        </p:nvSpPr>
        <p:spPr>
          <a:xfrm>
            <a:off x="9159561" y="2162465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掉</a:t>
            </a:r>
          </a:p>
        </p:txBody>
      </p:sp>
      <p:grpSp>
        <p:nvGrpSpPr>
          <p:cNvPr id="30724" name="Group 4"/>
          <p:cNvGrpSpPr/>
          <p:nvPr/>
        </p:nvGrpSpPr>
        <p:grpSpPr>
          <a:xfrm>
            <a:off x="1483525" y="2221230"/>
            <a:ext cx="2879725" cy="2879725"/>
            <a:chOff x="1474" y="663"/>
            <a:chExt cx="2948" cy="2835"/>
          </a:xfrm>
        </p:grpSpPr>
        <p:sp>
          <p:nvSpPr>
            <p:cNvPr id="30743" name="Rectangle 5"/>
            <p:cNvSpPr/>
            <p:nvPr/>
          </p:nvSpPr>
          <p:spPr>
            <a:xfrm>
              <a:off x="2948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30744" name="Rectangle 6"/>
            <p:cNvSpPr/>
            <p:nvPr/>
          </p:nvSpPr>
          <p:spPr>
            <a:xfrm>
              <a:off x="1474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30745" name="Rectangle 7"/>
            <p:cNvSpPr/>
            <p:nvPr/>
          </p:nvSpPr>
          <p:spPr>
            <a:xfrm>
              <a:off x="2948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30746" name="Rectangle 8"/>
            <p:cNvSpPr/>
            <p:nvPr/>
          </p:nvSpPr>
          <p:spPr>
            <a:xfrm>
              <a:off x="1474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30747" name="Line 9"/>
            <p:cNvSpPr/>
            <p:nvPr/>
          </p:nvSpPr>
          <p:spPr>
            <a:xfrm>
              <a:off x="1474" y="663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0748" name="Line 10"/>
            <p:cNvSpPr/>
            <p:nvPr/>
          </p:nvSpPr>
          <p:spPr>
            <a:xfrm>
              <a:off x="1474" y="3498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0749" name="Line 11"/>
            <p:cNvSpPr/>
            <p:nvPr/>
          </p:nvSpPr>
          <p:spPr>
            <a:xfrm>
              <a:off x="1474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0750" name="Line 12"/>
            <p:cNvSpPr/>
            <p:nvPr/>
          </p:nvSpPr>
          <p:spPr>
            <a:xfrm>
              <a:off x="4422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0751" name="Line 13"/>
            <p:cNvSpPr/>
            <p:nvPr/>
          </p:nvSpPr>
          <p:spPr>
            <a:xfrm>
              <a:off x="1474" y="2069"/>
              <a:ext cx="2948" cy="0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0752" name="Line 14"/>
            <p:cNvSpPr/>
            <p:nvPr/>
          </p:nvSpPr>
          <p:spPr>
            <a:xfrm>
              <a:off x="2948" y="663"/>
              <a:ext cx="0" cy="2835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31775" name="Freeform 31"/>
          <p:cNvSpPr/>
          <p:nvPr/>
        </p:nvSpPr>
        <p:spPr>
          <a:xfrm>
            <a:off x="2099475" y="3337242"/>
            <a:ext cx="592137" cy="160338"/>
          </a:xfrm>
          <a:custGeom>
            <a:avLst/>
            <a:gdLst>
              <a:gd name="txL" fmla="*/ 0 w 932"/>
              <a:gd name="txT" fmla="*/ 0 h 253"/>
              <a:gd name="txR" fmla="*/ 932 w 932"/>
              <a:gd name="txB" fmla="*/ 253 h 253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932" h="253">
                <a:moveTo>
                  <a:pt x="51" y="220"/>
                </a:moveTo>
                <a:lnTo>
                  <a:pt x="34" y="203"/>
                </a:lnTo>
                <a:lnTo>
                  <a:pt x="17" y="169"/>
                </a:lnTo>
                <a:lnTo>
                  <a:pt x="0" y="152"/>
                </a:lnTo>
                <a:lnTo>
                  <a:pt x="17" y="152"/>
                </a:lnTo>
                <a:lnTo>
                  <a:pt x="34" y="135"/>
                </a:lnTo>
                <a:lnTo>
                  <a:pt x="68" y="135"/>
                </a:lnTo>
                <a:lnTo>
                  <a:pt x="119" y="118"/>
                </a:lnTo>
                <a:lnTo>
                  <a:pt x="170" y="101"/>
                </a:lnTo>
                <a:lnTo>
                  <a:pt x="237" y="101"/>
                </a:lnTo>
                <a:lnTo>
                  <a:pt x="339" y="85"/>
                </a:lnTo>
                <a:lnTo>
                  <a:pt x="424" y="51"/>
                </a:lnTo>
                <a:lnTo>
                  <a:pt x="526" y="34"/>
                </a:lnTo>
                <a:lnTo>
                  <a:pt x="610" y="17"/>
                </a:lnTo>
                <a:lnTo>
                  <a:pt x="695" y="17"/>
                </a:lnTo>
                <a:lnTo>
                  <a:pt x="746" y="0"/>
                </a:lnTo>
                <a:lnTo>
                  <a:pt x="797" y="0"/>
                </a:lnTo>
                <a:lnTo>
                  <a:pt x="847" y="0"/>
                </a:lnTo>
                <a:lnTo>
                  <a:pt x="864" y="0"/>
                </a:lnTo>
                <a:lnTo>
                  <a:pt x="898" y="0"/>
                </a:lnTo>
                <a:lnTo>
                  <a:pt x="915" y="17"/>
                </a:lnTo>
                <a:lnTo>
                  <a:pt x="932" y="34"/>
                </a:lnTo>
                <a:lnTo>
                  <a:pt x="932" y="51"/>
                </a:lnTo>
                <a:lnTo>
                  <a:pt x="932" y="68"/>
                </a:lnTo>
                <a:lnTo>
                  <a:pt x="915" y="85"/>
                </a:lnTo>
                <a:lnTo>
                  <a:pt x="881" y="101"/>
                </a:lnTo>
                <a:lnTo>
                  <a:pt x="847" y="118"/>
                </a:lnTo>
                <a:lnTo>
                  <a:pt x="746" y="152"/>
                </a:lnTo>
                <a:lnTo>
                  <a:pt x="644" y="169"/>
                </a:lnTo>
                <a:lnTo>
                  <a:pt x="509" y="186"/>
                </a:lnTo>
                <a:lnTo>
                  <a:pt x="441" y="203"/>
                </a:lnTo>
                <a:lnTo>
                  <a:pt x="373" y="220"/>
                </a:lnTo>
                <a:lnTo>
                  <a:pt x="288" y="237"/>
                </a:lnTo>
                <a:lnTo>
                  <a:pt x="237" y="237"/>
                </a:lnTo>
                <a:lnTo>
                  <a:pt x="187" y="253"/>
                </a:lnTo>
                <a:lnTo>
                  <a:pt x="153" y="253"/>
                </a:lnTo>
                <a:lnTo>
                  <a:pt x="102" y="237"/>
                </a:lnTo>
                <a:lnTo>
                  <a:pt x="51" y="220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1777" name="Freeform 33"/>
          <p:cNvSpPr/>
          <p:nvPr/>
        </p:nvSpPr>
        <p:spPr>
          <a:xfrm>
            <a:off x="3047212" y="2789555"/>
            <a:ext cx="171450" cy="473075"/>
          </a:xfrm>
          <a:custGeom>
            <a:avLst/>
            <a:gdLst>
              <a:gd name="txL" fmla="*/ 0 w 271"/>
              <a:gd name="txT" fmla="*/ 0 h 744"/>
              <a:gd name="txR" fmla="*/ 271 w 271"/>
              <a:gd name="txB" fmla="*/ 744 h 744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271" h="744">
                <a:moveTo>
                  <a:pt x="34" y="119"/>
                </a:moveTo>
                <a:lnTo>
                  <a:pt x="17" y="85"/>
                </a:lnTo>
                <a:lnTo>
                  <a:pt x="0" y="51"/>
                </a:lnTo>
                <a:lnTo>
                  <a:pt x="0" y="34"/>
                </a:lnTo>
                <a:lnTo>
                  <a:pt x="0" y="17"/>
                </a:lnTo>
                <a:lnTo>
                  <a:pt x="17" y="0"/>
                </a:lnTo>
                <a:lnTo>
                  <a:pt x="51" y="0"/>
                </a:lnTo>
                <a:lnTo>
                  <a:pt x="85" y="0"/>
                </a:lnTo>
                <a:lnTo>
                  <a:pt x="153" y="17"/>
                </a:lnTo>
                <a:lnTo>
                  <a:pt x="220" y="34"/>
                </a:lnTo>
                <a:lnTo>
                  <a:pt x="237" y="51"/>
                </a:lnTo>
                <a:lnTo>
                  <a:pt x="254" y="102"/>
                </a:lnTo>
                <a:lnTo>
                  <a:pt x="271" y="152"/>
                </a:lnTo>
                <a:lnTo>
                  <a:pt x="271" y="220"/>
                </a:lnTo>
                <a:lnTo>
                  <a:pt x="271" y="304"/>
                </a:lnTo>
                <a:lnTo>
                  <a:pt x="271" y="355"/>
                </a:lnTo>
                <a:lnTo>
                  <a:pt x="271" y="423"/>
                </a:lnTo>
                <a:lnTo>
                  <a:pt x="254" y="490"/>
                </a:lnTo>
                <a:lnTo>
                  <a:pt x="254" y="558"/>
                </a:lnTo>
                <a:lnTo>
                  <a:pt x="254" y="642"/>
                </a:lnTo>
                <a:lnTo>
                  <a:pt x="254" y="744"/>
                </a:lnTo>
                <a:lnTo>
                  <a:pt x="119" y="744"/>
                </a:lnTo>
                <a:lnTo>
                  <a:pt x="119" y="558"/>
                </a:lnTo>
                <a:lnTo>
                  <a:pt x="119" y="372"/>
                </a:lnTo>
                <a:lnTo>
                  <a:pt x="102" y="288"/>
                </a:lnTo>
                <a:lnTo>
                  <a:pt x="85" y="220"/>
                </a:lnTo>
                <a:lnTo>
                  <a:pt x="68" y="169"/>
                </a:lnTo>
                <a:lnTo>
                  <a:pt x="34" y="119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1783" name="Freeform 39"/>
          <p:cNvSpPr/>
          <p:nvPr/>
        </p:nvSpPr>
        <p:spPr>
          <a:xfrm>
            <a:off x="2767812" y="3262630"/>
            <a:ext cx="203200" cy="493712"/>
          </a:xfrm>
          <a:custGeom>
            <a:avLst/>
            <a:gdLst>
              <a:gd name="txL" fmla="*/ 0 w 322"/>
              <a:gd name="txT" fmla="*/ 0 h 777"/>
              <a:gd name="txR" fmla="*/ 322 w 322"/>
              <a:gd name="txB" fmla="*/ 777 h 777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322" h="777">
                <a:moveTo>
                  <a:pt x="34" y="169"/>
                </a:moveTo>
                <a:lnTo>
                  <a:pt x="17" y="152"/>
                </a:lnTo>
                <a:lnTo>
                  <a:pt x="0" y="135"/>
                </a:lnTo>
                <a:lnTo>
                  <a:pt x="0" y="84"/>
                </a:lnTo>
                <a:lnTo>
                  <a:pt x="0" y="50"/>
                </a:lnTo>
                <a:lnTo>
                  <a:pt x="0" y="34"/>
                </a:lnTo>
                <a:lnTo>
                  <a:pt x="17" y="0"/>
                </a:lnTo>
                <a:lnTo>
                  <a:pt x="51" y="0"/>
                </a:lnTo>
                <a:lnTo>
                  <a:pt x="84" y="17"/>
                </a:lnTo>
                <a:lnTo>
                  <a:pt x="135" y="17"/>
                </a:lnTo>
                <a:lnTo>
                  <a:pt x="186" y="34"/>
                </a:lnTo>
                <a:lnTo>
                  <a:pt x="220" y="203"/>
                </a:lnTo>
                <a:lnTo>
                  <a:pt x="254" y="355"/>
                </a:lnTo>
                <a:lnTo>
                  <a:pt x="288" y="473"/>
                </a:lnTo>
                <a:lnTo>
                  <a:pt x="305" y="574"/>
                </a:lnTo>
                <a:lnTo>
                  <a:pt x="305" y="659"/>
                </a:lnTo>
                <a:lnTo>
                  <a:pt x="322" y="709"/>
                </a:lnTo>
                <a:lnTo>
                  <a:pt x="322" y="743"/>
                </a:lnTo>
                <a:lnTo>
                  <a:pt x="305" y="760"/>
                </a:lnTo>
                <a:lnTo>
                  <a:pt x="288" y="777"/>
                </a:lnTo>
                <a:lnTo>
                  <a:pt x="271" y="760"/>
                </a:lnTo>
                <a:lnTo>
                  <a:pt x="254" y="760"/>
                </a:lnTo>
                <a:lnTo>
                  <a:pt x="220" y="726"/>
                </a:lnTo>
                <a:lnTo>
                  <a:pt x="203" y="693"/>
                </a:lnTo>
                <a:lnTo>
                  <a:pt x="186" y="625"/>
                </a:lnTo>
                <a:lnTo>
                  <a:pt x="152" y="540"/>
                </a:lnTo>
                <a:lnTo>
                  <a:pt x="135" y="422"/>
                </a:lnTo>
                <a:lnTo>
                  <a:pt x="101" y="321"/>
                </a:lnTo>
                <a:lnTo>
                  <a:pt x="84" y="236"/>
                </a:lnTo>
                <a:lnTo>
                  <a:pt x="67" y="203"/>
                </a:lnTo>
                <a:lnTo>
                  <a:pt x="51" y="186"/>
                </a:lnTo>
                <a:lnTo>
                  <a:pt x="51" y="169"/>
                </a:lnTo>
                <a:lnTo>
                  <a:pt x="34" y="169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1774" name="Freeform 30"/>
          <p:cNvSpPr/>
          <p:nvPr/>
        </p:nvSpPr>
        <p:spPr>
          <a:xfrm>
            <a:off x="2207425" y="2865755"/>
            <a:ext cx="366712" cy="1609725"/>
          </a:xfrm>
          <a:custGeom>
            <a:avLst/>
            <a:gdLst>
              <a:gd name="txL" fmla="*/ 0 w 576"/>
              <a:gd name="txT" fmla="*/ 0 h 2534"/>
              <a:gd name="txR" fmla="*/ 576 w 576"/>
              <a:gd name="txB" fmla="*/ 2534 h 2534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576" h="2534">
                <a:moveTo>
                  <a:pt x="508" y="405"/>
                </a:moveTo>
                <a:lnTo>
                  <a:pt x="491" y="456"/>
                </a:lnTo>
                <a:lnTo>
                  <a:pt x="491" y="523"/>
                </a:lnTo>
                <a:lnTo>
                  <a:pt x="491" y="625"/>
                </a:lnTo>
                <a:lnTo>
                  <a:pt x="491" y="726"/>
                </a:lnTo>
                <a:lnTo>
                  <a:pt x="491" y="878"/>
                </a:lnTo>
                <a:lnTo>
                  <a:pt x="491" y="1047"/>
                </a:lnTo>
                <a:lnTo>
                  <a:pt x="491" y="1233"/>
                </a:lnTo>
                <a:lnTo>
                  <a:pt x="491" y="1436"/>
                </a:lnTo>
                <a:lnTo>
                  <a:pt x="491" y="1655"/>
                </a:lnTo>
                <a:lnTo>
                  <a:pt x="491" y="1841"/>
                </a:lnTo>
                <a:lnTo>
                  <a:pt x="474" y="1993"/>
                </a:lnTo>
                <a:lnTo>
                  <a:pt x="474" y="2128"/>
                </a:lnTo>
                <a:lnTo>
                  <a:pt x="457" y="2247"/>
                </a:lnTo>
                <a:lnTo>
                  <a:pt x="440" y="2331"/>
                </a:lnTo>
                <a:lnTo>
                  <a:pt x="440" y="2399"/>
                </a:lnTo>
                <a:lnTo>
                  <a:pt x="423" y="2450"/>
                </a:lnTo>
                <a:lnTo>
                  <a:pt x="389" y="2483"/>
                </a:lnTo>
                <a:lnTo>
                  <a:pt x="356" y="2517"/>
                </a:lnTo>
                <a:lnTo>
                  <a:pt x="322" y="2534"/>
                </a:lnTo>
                <a:lnTo>
                  <a:pt x="305" y="2534"/>
                </a:lnTo>
                <a:lnTo>
                  <a:pt x="288" y="2534"/>
                </a:lnTo>
                <a:lnTo>
                  <a:pt x="271" y="2517"/>
                </a:lnTo>
                <a:lnTo>
                  <a:pt x="254" y="2483"/>
                </a:lnTo>
                <a:lnTo>
                  <a:pt x="237" y="2450"/>
                </a:lnTo>
                <a:lnTo>
                  <a:pt x="169" y="2348"/>
                </a:lnTo>
                <a:lnTo>
                  <a:pt x="135" y="2314"/>
                </a:lnTo>
                <a:lnTo>
                  <a:pt x="101" y="2281"/>
                </a:lnTo>
                <a:lnTo>
                  <a:pt x="67" y="2247"/>
                </a:lnTo>
                <a:lnTo>
                  <a:pt x="34" y="2213"/>
                </a:lnTo>
                <a:lnTo>
                  <a:pt x="17" y="2196"/>
                </a:lnTo>
                <a:lnTo>
                  <a:pt x="0" y="2179"/>
                </a:lnTo>
                <a:lnTo>
                  <a:pt x="17" y="2162"/>
                </a:lnTo>
                <a:lnTo>
                  <a:pt x="34" y="2162"/>
                </a:lnTo>
                <a:lnTo>
                  <a:pt x="67" y="2162"/>
                </a:lnTo>
                <a:lnTo>
                  <a:pt x="118" y="2179"/>
                </a:lnTo>
                <a:lnTo>
                  <a:pt x="186" y="2196"/>
                </a:lnTo>
                <a:lnTo>
                  <a:pt x="220" y="2196"/>
                </a:lnTo>
                <a:lnTo>
                  <a:pt x="254" y="2196"/>
                </a:lnTo>
                <a:lnTo>
                  <a:pt x="288" y="2179"/>
                </a:lnTo>
                <a:lnTo>
                  <a:pt x="288" y="2162"/>
                </a:lnTo>
                <a:lnTo>
                  <a:pt x="288" y="2145"/>
                </a:lnTo>
                <a:lnTo>
                  <a:pt x="305" y="2128"/>
                </a:lnTo>
                <a:lnTo>
                  <a:pt x="305" y="2095"/>
                </a:lnTo>
                <a:lnTo>
                  <a:pt x="322" y="2010"/>
                </a:lnTo>
                <a:lnTo>
                  <a:pt x="339" y="1909"/>
                </a:lnTo>
                <a:lnTo>
                  <a:pt x="339" y="1841"/>
                </a:lnTo>
                <a:lnTo>
                  <a:pt x="339" y="1757"/>
                </a:lnTo>
                <a:lnTo>
                  <a:pt x="339" y="1672"/>
                </a:lnTo>
                <a:lnTo>
                  <a:pt x="339" y="1554"/>
                </a:lnTo>
                <a:lnTo>
                  <a:pt x="339" y="1436"/>
                </a:lnTo>
                <a:lnTo>
                  <a:pt x="339" y="1284"/>
                </a:lnTo>
                <a:lnTo>
                  <a:pt x="339" y="1132"/>
                </a:lnTo>
                <a:lnTo>
                  <a:pt x="339" y="963"/>
                </a:lnTo>
                <a:lnTo>
                  <a:pt x="339" y="794"/>
                </a:lnTo>
                <a:lnTo>
                  <a:pt x="339" y="659"/>
                </a:lnTo>
                <a:lnTo>
                  <a:pt x="339" y="523"/>
                </a:lnTo>
                <a:lnTo>
                  <a:pt x="339" y="422"/>
                </a:lnTo>
                <a:lnTo>
                  <a:pt x="339" y="338"/>
                </a:lnTo>
                <a:lnTo>
                  <a:pt x="339" y="270"/>
                </a:lnTo>
                <a:lnTo>
                  <a:pt x="339" y="219"/>
                </a:lnTo>
                <a:lnTo>
                  <a:pt x="339" y="185"/>
                </a:lnTo>
                <a:lnTo>
                  <a:pt x="322" y="118"/>
                </a:lnTo>
                <a:lnTo>
                  <a:pt x="288" y="67"/>
                </a:lnTo>
                <a:lnTo>
                  <a:pt x="288" y="50"/>
                </a:lnTo>
                <a:lnTo>
                  <a:pt x="271" y="33"/>
                </a:lnTo>
                <a:lnTo>
                  <a:pt x="288" y="17"/>
                </a:lnTo>
                <a:lnTo>
                  <a:pt x="305" y="0"/>
                </a:lnTo>
                <a:lnTo>
                  <a:pt x="339" y="0"/>
                </a:lnTo>
                <a:lnTo>
                  <a:pt x="372" y="0"/>
                </a:lnTo>
                <a:lnTo>
                  <a:pt x="406" y="17"/>
                </a:lnTo>
                <a:lnTo>
                  <a:pt x="440" y="33"/>
                </a:lnTo>
                <a:lnTo>
                  <a:pt x="474" y="50"/>
                </a:lnTo>
                <a:lnTo>
                  <a:pt x="542" y="84"/>
                </a:lnTo>
                <a:lnTo>
                  <a:pt x="559" y="118"/>
                </a:lnTo>
                <a:lnTo>
                  <a:pt x="576" y="152"/>
                </a:lnTo>
                <a:lnTo>
                  <a:pt x="576" y="185"/>
                </a:lnTo>
                <a:lnTo>
                  <a:pt x="559" y="236"/>
                </a:lnTo>
                <a:lnTo>
                  <a:pt x="559" y="270"/>
                </a:lnTo>
                <a:lnTo>
                  <a:pt x="542" y="304"/>
                </a:lnTo>
                <a:lnTo>
                  <a:pt x="525" y="354"/>
                </a:lnTo>
                <a:lnTo>
                  <a:pt x="508" y="405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1776" name="Freeform 32"/>
          <p:cNvSpPr/>
          <p:nvPr/>
        </p:nvSpPr>
        <p:spPr>
          <a:xfrm>
            <a:off x="1970887" y="3573780"/>
            <a:ext cx="720725" cy="525462"/>
          </a:xfrm>
          <a:custGeom>
            <a:avLst/>
            <a:gdLst>
              <a:gd name="txL" fmla="*/ 0 w 1135"/>
              <a:gd name="txT" fmla="*/ 0 h 828"/>
              <a:gd name="txR" fmla="*/ 1135 w 1135"/>
              <a:gd name="txB" fmla="*/ 828 h 828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135" h="828">
                <a:moveTo>
                  <a:pt x="949" y="219"/>
                </a:moveTo>
                <a:lnTo>
                  <a:pt x="847" y="321"/>
                </a:lnTo>
                <a:lnTo>
                  <a:pt x="729" y="405"/>
                </a:lnTo>
                <a:lnTo>
                  <a:pt x="491" y="608"/>
                </a:lnTo>
                <a:lnTo>
                  <a:pt x="390" y="709"/>
                </a:lnTo>
                <a:lnTo>
                  <a:pt x="305" y="777"/>
                </a:lnTo>
                <a:lnTo>
                  <a:pt x="254" y="811"/>
                </a:lnTo>
                <a:lnTo>
                  <a:pt x="203" y="828"/>
                </a:lnTo>
                <a:lnTo>
                  <a:pt x="186" y="828"/>
                </a:lnTo>
                <a:lnTo>
                  <a:pt x="152" y="811"/>
                </a:lnTo>
                <a:lnTo>
                  <a:pt x="119" y="794"/>
                </a:lnTo>
                <a:lnTo>
                  <a:pt x="85" y="760"/>
                </a:lnTo>
                <a:lnTo>
                  <a:pt x="51" y="726"/>
                </a:lnTo>
                <a:lnTo>
                  <a:pt x="17" y="709"/>
                </a:lnTo>
                <a:lnTo>
                  <a:pt x="0" y="676"/>
                </a:lnTo>
                <a:lnTo>
                  <a:pt x="0" y="659"/>
                </a:lnTo>
                <a:lnTo>
                  <a:pt x="0" y="625"/>
                </a:lnTo>
                <a:lnTo>
                  <a:pt x="17" y="608"/>
                </a:lnTo>
                <a:lnTo>
                  <a:pt x="51" y="608"/>
                </a:lnTo>
                <a:lnTo>
                  <a:pt x="85" y="591"/>
                </a:lnTo>
                <a:lnTo>
                  <a:pt x="169" y="574"/>
                </a:lnTo>
                <a:lnTo>
                  <a:pt x="237" y="574"/>
                </a:lnTo>
                <a:lnTo>
                  <a:pt x="254" y="557"/>
                </a:lnTo>
                <a:lnTo>
                  <a:pt x="288" y="540"/>
                </a:lnTo>
                <a:lnTo>
                  <a:pt x="322" y="507"/>
                </a:lnTo>
                <a:lnTo>
                  <a:pt x="373" y="473"/>
                </a:lnTo>
                <a:lnTo>
                  <a:pt x="440" y="439"/>
                </a:lnTo>
                <a:lnTo>
                  <a:pt x="525" y="388"/>
                </a:lnTo>
                <a:lnTo>
                  <a:pt x="610" y="321"/>
                </a:lnTo>
                <a:lnTo>
                  <a:pt x="712" y="253"/>
                </a:lnTo>
                <a:lnTo>
                  <a:pt x="796" y="186"/>
                </a:lnTo>
                <a:lnTo>
                  <a:pt x="881" y="135"/>
                </a:lnTo>
                <a:lnTo>
                  <a:pt x="966" y="84"/>
                </a:lnTo>
                <a:lnTo>
                  <a:pt x="1017" y="50"/>
                </a:lnTo>
                <a:lnTo>
                  <a:pt x="1067" y="34"/>
                </a:lnTo>
                <a:lnTo>
                  <a:pt x="1101" y="17"/>
                </a:lnTo>
                <a:lnTo>
                  <a:pt x="1135" y="0"/>
                </a:lnTo>
                <a:lnTo>
                  <a:pt x="1135" y="17"/>
                </a:lnTo>
                <a:lnTo>
                  <a:pt x="1135" y="34"/>
                </a:lnTo>
                <a:lnTo>
                  <a:pt x="1118" y="50"/>
                </a:lnTo>
                <a:lnTo>
                  <a:pt x="1101" y="84"/>
                </a:lnTo>
                <a:lnTo>
                  <a:pt x="1033" y="152"/>
                </a:lnTo>
                <a:lnTo>
                  <a:pt x="949" y="219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1782" name="Freeform 38"/>
          <p:cNvSpPr/>
          <p:nvPr/>
        </p:nvSpPr>
        <p:spPr>
          <a:xfrm>
            <a:off x="3175800" y="2919730"/>
            <a:ext cx="344487" cy="95250"/>
          </a:xfrm>
          <a:custGeom>
            <a:avLst/>
            <a:gdLst>
              <a:gd name="txL" fmla="*/ 0 w 542"/>
              <a:gd name="txT" fmla="*/ 0 h 152"/>
              <a:gd name="txR" fmla="*/ 542 w 542"/>
              <a:gd name="txB" fmla="*/ 152 h 152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542" h="152">
                <a:moveTo>
                  <a:pt x="220" y="34"/>
                </a:moveTo>
                <a:lnTo>
                  <a:pt x="271" y="17"/>
                </a:lnTo>
                <a:lnTo>
                  <a:pt x="321" y="17"/>
                </a:lnTo>
                <a:lnTo>
                  <a:pt x="372" y="0"/>
                </a:lnTo>
                <a:lnTo>
                  <a:pt x="389" y="0"/>
                </a:lnTo>
                <a:lnTo>
                  <a:pt x="457" y="17"/>
                </a:lnTo>
                <a:lnTo>
                  <a:pt x="542" y="34"/>
                </a:lnTo>
                <a:lnTo>
                  <a:pt x="542" y="68"/>
                </a:lnTo>
                <a:lnTo>
                  <a:pt x="525" y="101"/>
                </a:lnTo>
                <a:lnTo>
                  <a:pt x="508" y="101"/>
                </a:lnTo>
                <a:lnTo>
                  <a:pt x="474" y="118"/>
                </a:lnTo>
                <a:lnTo>
                  <a:pt x="423" y="118"/>
                </a:lnTo>
                <a:lnTo>
                  <a:pt x="372" y="135"/>
                </a:lnTo>
                <a:lnTo>
                  <a:pt x="304" y="135"/>
                </a:lnTo>
                <a:lnTo>
                  <a:pt x="220" y="152"/>
                </a:lnTo>
                <a:lnTo>
                  <a:pt x="118" y="152"/>
                </a:lnTo>
                <a:lnTo>
                  <a:pt x="0" y="152"/>
                </a:lnTo>
                <a:lnTo>
                  <a:pt x="0" y="68"/>
                </a:lnTo>
                <a:lnTo>
                  <a:pt x="101" y="51"/>
                </a:lnTo>
                <a:lnTo>
                  <a:pt x="220" y="34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1778" name="Freeform 34"/>
          <p:cNvSpPr/>
          <p:nvPr/>
        </p:nvSpPr>
        <p:spPr>
          <a:xfrm>
            <a:off x="2831312" y="3165792"/>
            <a:ext cx="796925" cy="525463"/>
          </a:xfrm>
          <a:custGeom>
            <a:avLst/>
            <a:gdLst>
              <a:gd name="txL" fmla="*/ 0 w 1254"/>
              <a:gd name="txT" fmla="*/ 0 h 828"/>
              <a:gd name="txR" fmla="*/ 1254 w 1254"/>
              <a:gd name="txB" fmla="*/ 828 h 828"/>
            </a:gdLst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254" h="828">
                <a:moveTo>
                  <a:pt x="932" y="17"/>
                </a:moveTo>
                <a:lnTo>
                  <a:pt x="966" y="0"/>
                </a:lnTo>
                <a:lnTo>
                  <a:pt x="1000" y="0"/>
                </a:lnTo>
                <a:lnTo>
                  <a:pt x="1017" y="17"/>
                </a:lnTo>
                <a:lnTo>
                  <a:pt x="1051" y="34"/>
                </a:lnTo>
                <a:lnTo>
                  <a:pt x="1102" y="50"/>
                </a:lnTo>
                <a:lnTo>
                  <a:pt x="1152" y="84"/>
                </a:lnTo>
                <a:lnTo>
                  <a:pt x="1186" y="118"/>
                </a:lnTo>
                <a:lnTo>
                  <a:pt x="1220" y="152"/>
                </a:lnTo>
                <a:lnTo>
                  <a:pt x="1254" y="186"/>
                </a:lnTo>
                <a:lnTo>
                  <a:pt x="1237" y="219"/>
                </a:lnTo>
                <a:lnTo>
                  <a:pt x="1220" y="236"/>
                </a:lnTo>
                <a:lnTo>
                  <a:pt x="1186" y="236"/>
                </a:lnTo>
                <a:lnTo>
                  <a:pt x="1169" y="270"/>
                </a:lnTo>
                <a:lnTo>
                  <a:pt x="1135" y="338"/>
                </a:lnTo>
                <a:lnTo>
                  <a:pt x="1102" y="422"/>
                </a:lnTo>
                <a:lnTo>
                  <a:pt x="1068" y="523"/>
                </a:lnTo>
                <a:lnTo>
                  <a:pt x="1017" y="642"/>
                </a:lnTo>
                <a:lnTo>
                  <a:pt x="1000" y="692"/>
                </a:lnTo>
                <a:lnTo>
                  <a:pt x="1000" y="726"/>
                </a:lnTo>
                <a:lnTo>
                  <a:pt x="983" y="760"/>
                </a:lnTo>
                <a:lnTo>
                  <a:pt x="983" y="777"/>
                </a:lnTo>
                <a:lnTo>
                  <a:pt x="966" y="794"/>
                </a:lnTo>
                <a:lnTo>
                  <a:pt x="966" y="811"/>
                </a:lnTo>
                <a:lnTo>
                  <a:pt x="949" y="811"/>
                </a:lnTo>
                <a:lnTo>
                  <a:pt x="932" y="828"/>
                </a:lnTo>
                <a:lnTo>
                  <a:pt x="898" y="828"/>
                </a:lnTo>
                <a:lnTo>
                  <a:pt x="847" y="828"/>
                </a:lnTo>
                <a:lnTo>
                  <a:pt x="847" y="743"/>
                </a:lnTo>
                <a:lnTo>
                  <a:pt x="864" y="659"/>
                </a:lnTo>
                <a:lnTo>
                  <a:pt x="898" y="540"/>
                </a:lnTo>
                <a:lnTo>
                  <a:pt x="915" y="439"/>
                </a:lnTo>
                <a:lnTo>
                  <a:pt x="932" y="338"/>
                </a:lnTo>
                <a:lnTo>
                  <a:pt x="949" y="253"/>
                </a:lnTo>
                <a:lnTo>
                  <a:pt x="949" y="202"/>
                </a:lnTo>
                <a:lnTo>
                  <a:pt x="932" y="186"/>
                </a:lnTo>
                <a:lnTo>
                  <a:pt x="898" y="169"/>
                </a:lnTo>
                <a:lnTo>
                  <a:pt x="847" y="152"/>
                </a:lnTo>
                <a:lnTo>
                  <a:pt x="814" y="152"/>
                </a:lnTo>
                <a:lnTo>
                  <a:pt x="797" y="152"/>
                </a:lnTo>
                <a:lnTo>
                  <a:pt x="746" y="169"/>
                </a:lnTo>
                <a:lnTo>
                  <a:pt x="712" y="169"/>
                </a:lnTo>
                <a:lnTo>
                  <a:pt x="661" y="186"/>
                </a:lnTo>
                <a:lnTo>
                  <a:pt x="593" y="186"/>
                </a:lnTo>
                <a:lnTo>
                  <a:pt x="458" y="219"/>
                </a:lnTo>
                <a:lnTo>
                  <a:pt x="305" y="236"/>
                </a:lnTo>
                <a:lnTo>
                  <a:pt x="170" y="253"/>
                </a:lnTo>
                <a:lnTo>
                  <a:pt x="68" y="270"/>
                </a:lnTo>
                <a:lnTo>
                  <a:pt x="0" y="270"/>
                </a:lnTo>
                <a:lnTo>
                  <a:pt x="0" y="169"/>
                </a:lnTo>
                <a:lnTo>
                  <a:pt x="85" y="169"/>
                </a:lnTo>
                <a:lnTo>
                  <a:pt x="153" y="152"/>
                </a:lnTo>
                <a:lnTo>
                  <a:pt x="204" y="152"/>
                </a:lnTo>
                <a:lnTo>
                  <a:pt x="271" y="135"/>
                </a:lnTo>
                <a:lnTo>
                  <a:pt x="356" y="135"/>
                </a:lnTo>
                <a:lnTo>
                  <a:pt x="441" y="118"/>
                </a:lnTo>
                <a:lnTo>
                  <a:pt x="526" y="101"/>
                </a:lnTo>
                <a:lnTo>
                  <a:pt x="610" y="101"/>
                </a:lnTo>
                <a:lnTo>
                  <a:pt x="695" y="84"/>
                </a:lnTo>
                <a:lnTo>
                  <a:pt x="746" y="67"/>
                </a:lnTo>
                <a:lnTo>
                  <a:pt x="814" y="50"/>
                </a:lnTo>
                <a:lnTo>
                  <a:pt x="847" y="50"/>
                </a:lnTo>
                <a:lnTo>
                  <a:pt x="881" y="34"/>
                </a:lnTo>
                <a:lnTo>
                  <a:pt x="915" y="34"/>
                </a:lnTo>
                <a:lnTo>
                  <a:pt x="932" y="17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1779" name="Freeform 35"/>
          <p:cNvSpPr/>
          <p:nvPr/>
        </p:nvSpPr>
        <p:spPr>
          <a:xfrm>
            <a:off x="2885287" y="3411855"/>
            <a:ext cx="430213" cy="119062"/>
          </a:xfrm>
          <a:custGeom>
            <a:avLst/>
            <a:gdLst>
              <a:gd name="txL" fmla="*/ 0 w 678"/>
              <a:gd name="txT" fmla="*/ 0 h 186"/>
              <a:gd name="txR" fmla="*/ 678 w 678"/>
              <a:gd name="txB" fmla="*/ 186 h 186"/>
            </a:gdLst>
            <a:ahLst/>
            <a:cxnLst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</a:cxnLst>
            <a:rect l="txL" t="txT" r="txR" b="txB"/>
            <a:pathLst>
              <a:path w="678" h="186">
                <a:moveTo>
                  <a:pt x="0" y="102"/>
                </a:moveTo>
                <a:lnTo>
                  <a:pt x="153" y="68"/>
                </a:lnTo>
                <a:lnTo>
                  <a:pt x="237" y="51"/>
                </a:lnTo>
                <a:lnTo>
                  <a:pt x="322" y="34"/>
                </a:lnTo>
                <a:lnTo>
                  <a:pt x="390" y="17"/>
                </a:lnTo>
                <a:lnTo>
                  <a:pt x="458" y="0"/>
                </a:lnTo>
                <a:lnTo>
                  <a:pt x="508" y="0"/>
                </a:lnTo>
                <a:lnTo>
                  <a:pt x="542" y="0"/>
                </a:lnTo>
                <a:lnTo>
                  <a:pt x="593" y="0"/>
                </a:lnTo>
                <a:lnTo>
                  <a:pt x="644" y="17"/>
                </a:lnTo>
                <a:lnTo>
                  <a:pt x="661" y="34"/>
                </a:lnTo>
                <a:lnTo>
                  <a:pt x="678" y="34"/>
                </a:lnTo>
                <a:lnTo>
                  <a:pt x="678" y="51"/>
                </a:lnTo>
                <a:lnTo>
                  <a:pt x="678" y="68"/>
                </a:lnTo>
                <a:lnTo>
                  <a:pt x="661" y="68"/>
                </a:lnTo>
                <a:lnTo>
                  <a:pt x="644" y="85"/>
                </a:lnTo>
                <a:lnTo>
                  <a:pt x="627" y="85"/>
                </a:lnTo>
                <a:lnTo>
                  <a:pt x="593" y="102"/>
                </a:lnTo>
                <a:lnTo>
                  <a:pt x="542" y="102"/>
                </a:lnTo>
                <a:lnTo>
                  <a:pt x="441" y="135"/>
                </a:lnTo>
                <a:lnTo>
                  <a:pt x="322" y="152"/>
                </a:lnTo>
                <a:lnTo>
                  <a:pt x="220" y="169"/>
                </a:lnTo>
                <a:lnTo>
                  <a:pt x="0" y="186"/>
                </a:lnTo>
                <a:lnTo>
                  <a:pt x="0" y="102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1780" name="Freeform 36"/>
          <p:cNvSpPr/>
          <p:nvPr/>
        </p:nvSpPr>
        <p:spPr>
          <a:xfrm>
            <a:off x="2939262" y="3616642"/>
            <a:ext cx="461963" cy="106363"/>
          </a:xfrm>
          <a:custGeom>
            <a:avLst/>
            <a:gdLst>
              <a:gd name="txL" fmla="*/ 0 w 728"/>
              <a:gd name="txT" fmla="*/ 0 h 169"/>
              <a:gd name="txR" fmla="*/ 728 w 728"/>
              <a:gd name="txB" fmla="*/ 169 h 169"/>
            </a:gdLst>
            <a:ahLst/>
            <a:cxnLst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</a:cxnLst>
            <a:rect l="txL" t="txT" r="txR" b="txB"/>
            <a:pathLst>
              <a:path w="728" h="169">
                <a:moveTo>
                  <a:pt x="0" y="68"/>
                </a:moveTo>
                <a:lnTo>
                  <a:pt x="203" y="51"/>
                </a:lnTo>
                <a:lnTo>
                  <a:pt x="406" y="34"/>
                </a:lnTo>
                <a:lnTo>
                  <a:pt x="576" y="17"/>
                </a:lnTo>
                <a:lnTo>
                  <a:pt x="728" y="0"/>
                </a:lnTo>
                <a:lnTo>
                  <a:pt x="728" y="119"/>
                </a:lnTo>
                <a:lnTo>
                  <a:pt x="576" y="119"/>
                </a:lnTo>
                <a:lnTo>
                  <a:pt x="406" y="136"/>
                </a:lnTo>
                <a:lnTo>
                  <a:pt x="220" y="152"/>
                </a:lnTo>
                <a:lnTo>
                  <a:pt x="0" y="169"/>
                </a:lnTo>
                <a:lnTo>
                  <a:pt x="0" y="68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1781" name="Freeform 37"/>
          <p:cNvSpPr/>
          <p:nvPr/>
        </p:nvSpPr>
        <p:spPr>
          <a:xfrm>
            <a:off x="2594775" y="3819842"/>
            <a:ext cx="1236662" cy="204788"/>
          </a:xfrm>
          <a:custGeom>
            <a:avLst/>
            <a:gdLst>
              <a:gd name="txL" fmla="*/ 0 w 1948"/>
              <a:gd name="txT" fmla="*/ 0 h 321"/>
              <a:gd name="txR" fmla="*/ 1948 w 1948"/>
              <a:gd name="txB" fmla="*/ 321 h 321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948" h="321">
                <a:moveTo>
                  <a:pt x="1846" y="51"/>
                </a:moveTo>
                <a:lnTo>
                  <a:pt x="1897" y="68"/>
                </a:lnTo>
                <a:lnTo>
                  <a:pt x="1931" y="85"/>
                </a:lnTo>
                <a:lnTo>
                  <a:pt x="1948" y="102"/>
                </a:lnTo>
                <a:lnTo>
                  <a:pt x="1948" y="119"/>
                </a:lnTo>
                <a:lnTo>
                  <a:pt x="1948" y="152"/>
                </a:lnTo>
                <a:lnTo>
                  <a:pt x="1931" y="152"/>
                </a:lnTo>
                <a:lnTo>
                  <a:pt x="1914" y="169"/>
                </a:lnTo>
                <a:lnTo>
                  <a:pt x="1880" y="169"/>
                </a:lnTo>
                <a:lnTo>
                  <a:pt x="1863" y="169"/>
                </a:lnTo>
                <a:lnTo>
                  <a:pt x="1829" y="186"/>
                </a:lnTo>
                <a:lnTo>
                  <a:pt x="1779" y="186"/>
                </a:lnTo>
                <a:lnTo>
                  <a:pt x="1728" y="186"/>
                </a:lnTo>
                <a:lnTo>
                  <a:pt x="1677" y="186"/>
                </a:lnTo>
                <a:lnTo>
                  <a:pt x="1609" y="186"/>
                </a:lnTo>
                <a:lnTo>
                  <a:pt x="1524" y="186"/>
                </a:lnTo>
                <a:lnTo>
                  <a:pt x="1372" y="186"/>
                </a:lnTo>
                <a:lnTo>
                  <a:pt x="1219" y="203"/>
                </a:lnTo>
                <a:lnTo>
                  <a:pt x="931" y="220"/>
                </a:lnTo>
                <a:lnTo>
                  <a:pt x="660" y="254"/>
                </a:lnTo>
                <a:lnTo>
                  <a:pt x="542" y="271"/>
                </a:lnTo>
                <a:lnTo>
                  <a:pt x="406" y="288"/>
                </a:lnTo>
                <a:lnTo>
                  <a:pt x="305" y="304"/>
                </a:lnTo>
                <a:lnTo>
                  <a:pt x="220" y="304"/>
                </a:lnTo>
                <a:lnTo>
                  <a:pt x="152" y="321"/>
                </a:lnTo>
                <a:lnTo>
                  <a:pt x="118" y="304"/>
                </a:lnTo>
                <a:lnTo>
                  <a:pt x="84" y="304"/>
                </a:lnTo>
                <a:lnTo>
                  <a:pt x="50" y="288"/>
                </a:lnTo>
                <a:lnTo>
                  <a:pt x="17" y="254"/>
                </a:lnTo>
                <a:lnTo>
                  <a:pt x="0" y="220"/>
                </a:lnTo>
                <a:lnTo>
                  <a:pt x="0" y="203"/>
                </a:lnTo>
                <a:lnTo>
                  <a:pt x="0" y="186"/>
                </a:lnTo>
                <a:lnTo>
                  <a:pt x="17" y="186"/>
                </a:lnTo>
                <a:lnTo>
                  <a:pt x="34" y="186"/>
                </a:lnTo>
                <a:lnTo>
                  <a:pt x="50" y="186"/>
                </a:lnTo>
                <a:lnTo>
                  <a:pt x="84" y="186"/>
                </a:lnTo>
                <a:lnTo>
                  <a:pt x="135" y="186"/>
                </a:lnTo>
                <a:lnTo>
                  <a:pt x="186" y="169"/>
                </a:lnTo>
                <a:lnTo>
                  <a:pt x="237" y="169"/>
                </a:lnTo>
                <a:lnTo>
                  <a:pt x="322" y="169"/>
                </a:lnTo>
                <a:lnTo>
                  <a:pt x="491" y="152"/>
                </a:lnTo>
                <a:lnTo>
                  <a:pt x="677" y="136"/>
                </a:lnTo>
                <a:lnTo>
                  <a:pt x="779" y="119"/>
                </a:lnTo>
                <a:lnTo>
                  <a:pt x="898" y="102"/>
                </a:lnTo>
                <a:lnTo>
                  <a:pt x="1016" y="85"/>
                </a:lnTo>
                <a:lnTo>
                  <a:pt x="1135" y="68"/>
                </a:lnTo>
                <a:lnTo>
                  <a:pt x="1270" y="51"/>
                </a:lnTo>
                <a:lnTo>
                  <a:pt x="1372" y="34"/>
                </a:lnTo>
                <a:lnTo>
                  <a:pt x="1474" y="17"/>
                </a:lnTo>
                <a:lnTo>
                  <a:pt x="1541" y="17"/>
                </a:lnTo>
                <a:lnTo>
                  <a:pt x="1609" y="0"/>
                </a:lnTo>
                <a:lnTo>
                  <a:pt x="1660" y="0"/>
                </a:lnTo>
                <a:lnTo>
                  <a:pt x="1677" y="0"/>
                </a:lnTo>
                <a:lnTo>
                  <a:pt x="1694" y="0"/>
                </a:lnTo>
                <a:lnTo>
                  <a:pt x="1728" y="0"/>
                </a:lnTo>
                <a:lnTo>
                  <a:pt x="1762" y="0"/>
                </a:lnTo>
                <a:lnTo>
                  <a:pt x="1796" y="17"/>
                </a:lnTo>
                <a:lnTo>
                  <a:pt x="1846" y="51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1784" name="Freeform 40"/>
          <p:cNvSpPr/>
          <p:nvPr/>
        </p:nvSpPr>
        <p:spPr>
          <a:xfrm>
            <a:off x="3067850" y="3691255"/>
            <a:ext cx="182562" cy="965200"/>
          </a:xfrm>
          <a:custGeom>
            <a:avLst/>
            <a:gdLst>
              <a:gd name="txL" fmla="*/ 0 w 288"/>
              <a:gd name="txT" fmla="*/ 0 h 1520"/>
              <a:gd name="txR" fmla="*/ 288 w 288"/>
              <a:gd name="txB" fmla="*/ 1520 h 1520"/>
            </a:gdLst>
            <a:ahLst/>
            <a:cxnLst>
              <a:cxn ang="0">
                <a:pos x="0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0"/>
              </a:cxn>
              <a:cxn ang="0">
                <a:pos x="0" y="0"/>
              </a:cxn>
            </a:cxnLst>
            <a:rect l="txL" t="txT" r="txR" b="txB"/>
            <a:pathLst>
              <a:path w="288" h="1520">
                <a:moveTo>
                  <a:pt x="0" y="0"/>
                </a:moveTo>
                <a:lnTo>
                  <a:pt x="68" y="17"/>
                </a:lnTo>
                <a:lnTo>
                  <a:pt x="119" y="33"/>
                </a:lnTo>
                <a:lnTo>
                  <a:pt x="170" y="50"/>
                </a:lnTo>
                <a:lnTo>
                  <a:pt x="203" y="67"/>
                </a:lnTo>
                <a:lnTo>
                  <a:pt x="237" y="84"/>
                </a:lnTo>
                <a:lnTo>
                  <a:pt x="271" y="101"/>
                </a:lnTo>
                <a:lnTo>
                  <a:pt x="271" y="118"/>
                </a:lnTo>
                <a:lnTo>
                  <a:pt x="288" y="118"/>
                </a:lnTo>
                <a:lnTo>
                  <a:pt x="288" y="152"/>
                </a:lnTo>
                <a:lnTo>
                  <a:pt x="288" y="169"/>
                </a:lnTo>
                <a:lnTo>
                  <a:pt x="288" y="202"/>
                </a:lnTo>
                <a:lnTo>
                  <a:pt x="288" y="253"/>
                </a:lnTo>
                <a:lnTo>
                  <a:pt x="288" y="304"/>
                </a:lnTo>
                <a:lnTo>
                  <a:pt x="288" y="371"/>
                </a:lnTo>
                <a:lnTo>
                  <a:pt x="288" y="456"/>
                </a:lnTo>
                <a:lnTo>
                  <a:pt x="288" y="540"/>
                </a:lnTo>
                <a:lnTo>
                  <a:pt x="288" y="726"/>
                </a:lnTo>
                <a:lnTo>
                  <a:pt x="271" y="895"/>
                </a:lnTo>
                <a:lnTo>
                  <a:pt x="271" y="1064"/>
                </a:lnTo>
                <a:lnTo>
                  <a:pt x="271" y="1216"/>
                </a:lnTo>
                <a:lnTo>
                  <a:pt x="254" y="1284"/>
                </a:lnTo>
                <a:lnTo>
                  <a:pt x="254" y="1351"/>
                </a:lnTo>
                <a:lnTo>
                  <a:pt x="254" y="1402"/>
                </a:lnTo>
                <a:lnTo>
                  <a:pt x="237" y="1436"/>
                </a:lnTo>
                <a:lnTo>
                  <a:pt x="237" y="1470"/>
                </a:lnTo>
                <a:lnTo>
                  <a:pt x="220" y="1503"/>
                </a:lnTo>
                <a:lnTo>
                  <a:pt x="220" y="1520"/>
                </a:lnTo>
                <a:lnTo>
                  <a:pt x="203" y="1520"/>
                </a:lnTo>
                <a:lnTo>
                  <a:pt x="186" y="1503"/>
                </a:lnTo>
                <a:lnTo>
                  <a:pt x="170" y="1470"/>
                </a:lnTo>
                <a:lnTo>
                  <a:pt x="153" y="1436"/>
                </a:lnTo>
                <a:lnTo>
                  <a:pt x="136" y="1419"/>
                </a:lnTo>
                <a:lnTo>
                  <a:pt x="136" y="1368"/>
                </a:lnTo>
                <a:lnTo>
                  <a:pt x="119" y="1301"/>
                </a:lnTo>
                <a:lnTo>
                  <a:pt x="119" y="1233"/>
                </a:lnTo>
                <a:lnTo>
                  <a:pt x="119" y="1132"/>
                </a:lnTo>
                <a:lnTo>
                  <a:pt x="102" y="1030"/>
                </a:lnTo>
                <a:lnTo>
                  <a:pt x="102" y="895"/>
                </a:lnTo>
                <a:lnTo>
                  <a:pt x="102" y="760"/>
                </a:lnTo>
                <a:lnTo>
                  <a:pt x="102" y="608"/>
                </a:lnTo>
                <a:lnTo>
                  <a:pt x="102" y="490"/>
                </a:lnTo>
                <a:lnTo>
                  <a:pt x="85" y="371"/>
                </a:lnTo>
                <a:lnTo>
                  <a:pt x="85" y="270"/>
                </a:lnTo>
                <a:lnTo>
                  <a:pt x="68" y="185"/>
                </a:lnTo>
                <a:lnTo>
                  <a:pt x="51" y="101"/>
                </a:lnTo>
                <a:lnTo>
                  <a:pt x="34" y="50"/>
                </a:lnTo>
                <a:lnTo>
                  <a:pt x="0" y="0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81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654050" y="382588"/>
            <a:ext cx="3173413" cy="403225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/>
              <a:t>字词揭秘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1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1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1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1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1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31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1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1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1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1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31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25"/>
          <p:cNvSpPr/>
          <p:nvPr/>
        </p:nvSpPr>
        <p:spPr>
          <a:xfrm>
            <a:off x="1240404" y="1862430"/>
            <a:ext cx="4669155" cy="649188"/>
          </a:xfrm>
          <a:prstGeom prst="flowChartTerminator">
            <a:avLst/>
          </a:prstGeom>
          <a:solidFill>
            <a:schemeClr val="bg1"/>
          </a:solidFill>
          <a:ln w="9525">
            <a:solidFill>
              <a:srgbClr val="F37F1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课文主要讲了一件什么事？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262257" y="2932252"/>
            <a:ext cx="9899386" cy="245317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Calibri" panose="020F0502020204030204" charset="0"/>
              </a:rPr>
              <a:t>      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Calibri" panose="020F0502020204030204" charset="0"/>
              </a:rPr>
              <a:t>这篇课文叙述了小马驮麦子去磨坊，路上要过一条小河，老牛说水很浅，可以过去，松鼠说水很深，他的伙伴昨天刚被淹死，不能过。小马没了主意，只好跑回去问妈妈，妈妈要他亲自去试一试。小马又回到了河边自己过了河。原来河水既不像老牛说的那样浅，也不像松鼠说得那样深。</a:t>
            </a:r>
          </a:p>
        </p:txBody>
      </p:sp>
      <p:sp>
        <p:nvSpPr>
          <p:cNvPr id="44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654050" y="382588"/>
            <a:ext cx="3173413" cy="403225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课文精讲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云形 1"/>
          <p:cNvSpPr/>
          <p:nvPr/>
        </p:nvSpPr>
        <p:spPr>
          <a:xfrm>
            <a:off x="1765659" y="2084008"/>
            <a:ext cx="1440180" cy="648335"/>
          </a:xfrm>
          <a:prstGeom prst="cloud">
            <a:avLst/>
          </a:prstGeom>
          <a:noFill/>
          <a:ln>
            <a:solidFill>
              <a:srgbClr val="F37F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9" name="圆角矩形 8"/>
          <p:cNvSpPr>
            <a:spLocks noChangeArrowheads="1"/>
          </p:cNvSpPr>
          <p:nvPr/>
        </p:nvSpPr>
        <p:spPr bwMode="auto">
          <a:xfrm>
            <a:off x="1120112" y="1470117"/>
            <a:ext cx="9951776" cy="122778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9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628650" algn="l" defTabSz="914400" rtl="0" eaLnBrk="1" fontAlgn="auto" latinLnBrk="0" hangingPunct="1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有一天，老马对小马说：“你已经长大了，能帮妈妈做点儿事吗？”小马连蹦带跳地说：“怎么不能？我很愿意帮您做事。”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120112" y="2923605"/>
            <a:ext cx="10028583" cy="505395"/>
          </a:xfrm>
          <a:prstGeom prst="plaque">
            <a:avLst>
              <a:gd name="adj" fmla="val 0"/>
            </a:avLst>
          </a:prstGeom>
          <a:noFill/>
          <a:ln>
            <a:solidFill>
              <a:srgbClr val="F37F1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“连蹦带跳”表明小马非常的乐意帮妈妈做事情，也可以看出它是一个非常懂事的孩子。</a:t>
            </a:r>
          </a:p>
        </p:txBody>
      </p:sp>
      <p:sp>
        <p:nvSpPr>
          <p:cNvPr id="45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654050" y="382588"/>
            <a:ext cx="3173413" cy="403225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课文精讲</a:t>
            </a:r>
          </a:p>
        </p:txBody>
      </p:sp>
      <p:sp>
        <p:nvSpPr>
          <p:cNvPr id="46" name="缺角矩形 45"/>
          <p:cNvSpPr/>
          <p:nvPr/>
        </p:nvSpPr>
        <p:spPr>
          <a:xfrm>
            <a:off x="4884226" y="3552946"/>
            <a:ext cx="4445000" cy="687705"/>
          </a:xfrm>
          <a:prstGeom prst="plaque">
            <a:avLst/>
          </a:prstGeom>
          <a:noFill/>
          <a:ln>
            <a:solidFill>
              <a:srgbClr val="F37F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7" name="矩形 46"/>
          <p:cNvSpPr>
            <a:spLocks noChangeArrowheads="1"/>
          </p:cNvSpPr>
          <p:nvPr/>
        </p:nvSpPr>
        <p:spPr bwMode="auto">
          <a:xfrm>
            <a:off x="1132011" y="3665966"/>
            <a:ext cx="87655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老马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高兴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地说：“那好啊，你把这半口袋麦子驮到磨坊去吧。”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1132010" y="4477617"/>
            <a:ext cx="5099825" cy="1069938"/>
          </a:xfrm>
          <a:prstGeom prst="roundRect">
            <a:avLst/>
          </a:prstGeom>
          <a:noFill/>
          <a:ln>
            <a:solidFill>
              <a:srgbClr val="F37F1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5">
                    <a:lumMod val="90000"/>
                  </a:schemeClr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marL="342900" marR="0" lvl="0" indent="0" algn="l" defTabSz="10668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“高兴”说明妈妈因小马乐意帮妈妈做事，她感到非常的欣慰。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9754340" y="3665966"/>
            <a:ext cx="1675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语言描写 </a:t>
            </a:r>
          </a:p>
        </p:txBody>
      </p:sp>
      <p:sp>
        <p:nvSpPr>
          <p:cNvPr id="79" name="文本框 78"/>
          <p:cNvSpPr txBox="1"/>
          <p:nvPr/>
        </p:nvSpPr>
        <p:spPr>
          <a:xfrm>
            <a:off x="6387493" y="4589924"/>
            <a:ext cx="4672497" cy="559160"/>
          </a:xfrm>
          <a:prstGeom prst="wedgeRoundRectCallout">
            <a:avLst>
              <a:gd name="adj1" fmla="val -25935"/>
              <a:gd name="adj2" fmla="val -128619"/>
              <a:gd name="adj3" fmla="val 16667"/>
            </a:avLst>
          </a:prstGeom>
          <a:noFill/>
          <a:ln w="38100">
            <a:solidFill>
              <a:srgbClr val="F37F1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这句话概括地写出了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小马过河的原因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9" grpId="0" bldLvl="0" animBg="1"/>
      <p:bldP spid="3" grpId="0" build="allAtOnce" bldLvl="0" animBg="1"/>
      <p:bldP spid="46" grpId="0" bldLvl="0" animBg="1"/>
      <p:bldP spid="47" grpId="0"/>
      <p:bldP spid="48" grpId="0" bldLvl="0" animBg="1"/>
      <p:bldP spid="79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2"/>
          <p:cNvSpPr txBox="1"/>
          <p:nvPr/>
        </p:nvSpPr>
        <p:spPr>
          <a:xfrm>
            <a:off x="5284305" y="1784491"/>
            <a:ext cx="3115945" cy="532646"/>
          </a:xfrm>
          <a:prstGeom prst="rect">
            <a:avLst/>
          </a:prstGeom>
          <a:noFill/>
          <a:ln>
            <a:solidFill>
              <a:srgbClr val="F37F1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一条小河挡住了去路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888753" y="1659990"/>
            <a:ext cx="4105275" cy="1582420"/>
            <a:chOff x="179512" y="123478"/>
            <a:chExt cx="4104456" cy="2376264"/>
          </a:xfrm>
          <a:noFill/>
        </p:grpSpPr>
        <p:sp>
          <p:nvSpPr>
            <p:cNvPr id="9" name="云形标注 8"/>
            <p:cNvSpPr/>
            <p:nvPr/>
          </p:nvSpPr>
          <p:spPr>
            <a:xfrm>
              <a:off x="179512" y="123478"/>
              <a:ext cx="4104456" cy="2376264"/>
            </a:xfrm>
            <a:prstGeom prst="cloudCallout">
              <a:avLst>
                <a:gd name="adj1" fmla="val 65192"/>
                <a:gd name="adj2" fmla="val -13604"/>
              </a:avLst>
            </a:prstGeom>
            <a:grpFill/>
            <a:ln>
              <a:solidFill>
                <a:srgbClr val="F37F10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7413" name="TextBox 4"/>
            <p:cNvSpPr txBox="1"/>
            <p:nvPr/>
          </p:nvSpPr>
          <p:spPr>
            <a:xfrm>
              <a:off x="794317" y="310436"/>
              <a:ext cx="3489651" cy="1965281"/>
            </a:xfrm>
            <a:prstGeom prst="rect">
              <a:avLst/>
            </a:prstGeom>
            <a:grpFill/>
            <a:ln w="9525">
              <a:noFill/>
            </a:ln>
          </p:spPr>
          <p:txBody>
            <a:bodyPr anchor="t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我能不能过去呢？如果妈妈在身边，问问她该怎么办，那多好啊！</a:t>
              </a:r>
            </a:p>
          </p:txBody>
        </p:sp>
      </p:grpSp>
      <p:sp>
        <p:nvSpPr>
          <p:cNvPr id="10" name="TextBox 6"/>
          <p:cNvSpPr txBox="1"/>
          <p:nvPr/>
        </p:nvSpPr>
        <p:spPr>
          <a:xfrm>
            <a:off x="5284305" y="2433526"/>
            <a:ext cx="6162260" cy="532646"/>
          </a:xfrm>
          <a:prstGeom prst="rect">
            <a:avLst/>
          </a:prstGeom>
          <a:noFill/>
          <a:ln w="9525">
            <a:solidFill>
              <a:srgbClr val="F37F10"/>
            </a:solidFill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心理描写，小马依赖妈妈，做事情没主见。</a:t>
            </a:r>
          </a:p>
        </p:txBody>
      </p:sp>
      <p:sp>
        <p:nvSpPr>
          <p:cNvPr id="47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654050" y="382588"/>
            <a:ext cx="3173413" cy="403225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课文精讲</a:t>
            </a:r>
          </a:p>
        </p:txBody>
      </p:sp>
      <p:grpSp>
        <p:nvGrpSpPr>
          <p:cNvPr id="48" name="组合 47"/>
          <p:cNvGrpSpPr/>
          <p:nvPr/>
        </p:nvGrpSpPr>
        <p:grpSpPr>
          <a:xfrm>
            <a:off x="5135218" y="3954071"/>
            <a:ext cx="3893185" cy="1429385"/>
            <a:chOff x="5364088" y="235241"/>
            <a:chExt cx="3456384" cy="1687836"/>
          </a:xfrm>
          <a:noFill/>
        </p:grpSpPr>
        <p:sp>
          <p:nvSpPr>
            <p:cNvPr id="49" name="圆角矩形标注 10"/>
            <p:cNvSpPr/>
            <p:nvPr/>
          </p:nvSpPr>
          <p:spPr>
            <a:xfrm>
              <a:off x="5364088" y="235241"/>
              <a:ext cx="3456384" cy="1687836"/>
            </a:xfrm>
            <a:prstGeom prst="wedgeRoundRectCallout">
              <a:avLst>
                <a:gd name="adj1" fmla="val -14123"/>
                <a:gd name="adj2" fmla="val 76148"/>
                <a:gd name="adj3" fmla="val 16667"/>
              </a:avLst>
            </a:prstGeom>
            <a:grpFill/>
            <a:ln>
              <a:solidFill>
                <a:srgbClr val="F37F10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50" name="TextBox 11"/>
            <p:cNvSpPr txBox="1"/>
            <p:nvPr/>
          </p:nvSpPr>
          <p:spPr>
            <a:xfrm>
              <a:off x="5436096" y="307251"/>
              <a:ext cx="3312368" cy="1348540"/>
            </a:xfrm>
            <a:prstGeom prst="rect">
              <a:avLst/>
            </a:prstGeom>
            <a:grpFill/>
            <a:ln w="9525">
              <a:noFill/>
            </a:ln>
          </p:spPr>
          <p:txBody>
            <a:bodyPr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牛伯伯，请您告诉我，这条河，我能蹚过去吗？</a:t>
              </a: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1055343" y="4039795"/>
            <a:ext cx="3457575" cy="1223964"/>
            <a:chOff x="5364088" y="235241"/>
            <a:chExt cx="3456384" cy="1224137"/>
          </a:xfrm>
          <a:noFill/>
        </p:grpSpPr>
        <p:sp>
          <p:nvSpPr>
            <p:cNvPr id="79" name="圆角矩形标注 13"/>
            <p:cNvSpPr/>
            <p:nvPr/>
          </p:nvSpPr>
          <p:spPr>
            <a:xfrm>
              <a:off x="5364088" y="235242"/>
              <a:ext cx="3456384" cy="1224136"/>
            </a:xfrm>
            <a:prstGeom prst="wedgeRoundRectCallout">
              <a:avLst>
                <a:gd name="adj1" fmla="val -7414"/>
                <a:gd name="adj2" fmla="val 64815"/>
                <a:gd name="adj3" fmla="val 16667"/>
              </a:avLst>
            </a:prstGeom>
            <a:grpFill/>
            <a:ln w="38100">
              <a:solidFill>
                <a:srgbClr val="F37F10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80" name="TextBox 14"/>
            <p:cNvSpPr txBox="1"/>
            <p:nvPr/>
          </p:nvSpPr>
          <p:spPr>
            <a:xfrm>
              <a:off x="5514531" y="235241"/>
              <a:ext cx="2930785" cy="1142205"/>
            </a:xfrm>
            <a:prstGeom prst="rect">
              <a:avLst/>
            </a:prstGeom>
            <a:grpFill/>
            <a:ln w="38100">
              <a:noFill/>
            </a:ln>
          </p:spPr>
          <p:txBody>
            <a:bodyPr wrap="square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水很浅，刚没小腿，能蹚过去。</a:t>
              </a:r>
            </a:p>
          </p:txBody>
        </p:sp>
      </p:grpSp>
      <p:sp>
        <p:nvSpPr>
          <p:cNvPr id="81" name="TextBox 15"/>
          <p:cNvSpPr txBox="1"/>
          <p:nvPr/>
        </p:nvSpPr>
        <p:spPr>
          <a:xfrm>
            <a:off x="9367438" y="4205408"/>
            <a:ext cx="1852295" cy="810818"/>
          </a:xfrm>
          <a:prstGeom prst="cloudCallout">
            <a:avLst/>
          </a:prstGeom>
          <a:noFill/>
          <a:ln w="9525">
            <a:solidFill>
              <a:srgbClr val="F37F10"/>
            </a:solidFill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有礼貌</a:t>
            </a:r>
          </a:p>
        </p:txBody>
      </p:sp>
      <p:cxnSp>
        <p:nvCxnSpPr>
          <p:cNvPr id="82" name="直接连接符 81"/>
          <p:cNvCxnSpPr/>
          <p:nvPr/>
        </p:nvCxnSpPr>
        <p:spPr>
          <a:xfrm>
            <a:off x="1205838" y="4664001"/>
            <a:ext cx="2745740" cy="10160"/>
          </a:xfrm>
          <a:prstGeom prst="line">
            <a:avLst/>
          </a:prstGeom>
          <a:ln w="28575">
            <a:solidFill>
              <a:srgbClr val="F37F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0" grpId="0" bldLvl="0" animBg="1"/>
      <p:bldP spid="81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230272" y="2364913"/>
            <a:ext cx="5498520" cy="280403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同学们，这匹小马想要过河，可是有个问题难住他了——这条河水深不深？你们猜猜看，小马最后解决这个问题了没有？他成功地过河了吗？让我们一起去课文中看一看吧。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01  </a:t>
            </a:r>
            <a:r>
              <a:rPr lang="zh-CN" altLang="en-US" dirty="0"/>
              <a:t>课前导读</a:t>
            </a:r>
          </a:p>
        </p:txBody>
      </p:sp>
      <p:pic>
        <p:nvPicPr>
          <p:cNvPr id="59" name="图片 58" descr="图片包含 户外, 水, 狗, 动物&#10;&#10;描述已自动生成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9" r="31061" b="11158"/>
          <a:stretch>
            <a:fillRect/>
          </a:stretch>
        </p:blipFill>
        <p:spPr>
          <a:xfrm>
            <a:off x="6945209" y="1523692"/>
            <a:ext cx="4105668" cy="44864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标注 1"/>
          <p:cNvSpPr>
            <a:spLocks noChangeArrowheads="1"/>
          </p:cNvSpPr>
          <p:nvPr/>
        </p:nvSpPr>
        <p:spPr bwMode="auto">
          <a:xfrm>
            <a:off x="1269365" y="1601020"/>
            <a:ext cx="8582025" cy="509707"/>
          </a:xfrm>
          <a:prstGeom prst="wedgeRoundRectCallout">
            <a:avLst>
              <a:gd name="adj1" fmla="val -38102"/>
              <a:gd name="adj2" fmla="val 86721"/>
              <a:gd name="adj3" fmla="val 16667"/>
            </a:avLst>
          </a:prstGeom>
          <a:noFill/>
          <a:ln w="38100">
            <a:solidFill>
              <a:srgbClr val="F37F1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“突然”可以看出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松鼠看到小马要过河很着急，急于要拦住它。</a:t>
            </a:r>
          </a:p>
        </p:txBody>
      </p:sp>
      <p:sp>
        <p:nvSpPr>
          <p:cNvPr id="3" name="椭圆形标注 2"/>
          <p:cNvSpPr/>
          <p:nvPr/>
        </p:nvSpPr>
        <p:spPr>
          <a:xfrm>
            <a:off x="6118860" y="3065074"/>
            <a:ext cx="3745230" cy="773430"/>
          </a:xfrm>
          <a:prstGeom prst="wedgeEllipseCallout">
            <a:avLst>
              <a:gd name="adj1" fmla="val -38503"/>
              <a:gd name="adj2" fmla="val -63957"/>
            </a:avLst>
          </a:prstGeom>
          <a:noFill/>
          <a:ln>
            <a:solidFill>
              <a:srgbClr val="F37F1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动作、语言描写</a:t>
            </a:r>
          </a:p>
        </p:txBody>
      </p:sp>
      <p:sp>
        <p:nvSpPr>
          <p:cNvPr id="20485" name="矩形 3"/>
          <p:cNvSpPr/>
          <p:nvPr/>
        </p:nvSpPr>
        <p:spPr>
          <a:xfrm>
            <a:off x="1153160" y="2336350"/>
            <a:ext cx="9885680" cy="11350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6286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突然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从树上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跳下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一只松鼠，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拦住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他大叫：“小马！别过河，别过河，河水会淹死你的！”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269365" y="4140560"/>
            <a:ext cx="10101000" cy="505395"/>
          </a:xfrm>
          <a:prstGeom prst="borderCallout1">
            <a:avLst>
              <a:gd name="adj1" fmla="val -5455"/>
              <a:gd name="adj2" fmla="val 20352"/>
              <a:gd name="adj3" fmla="val -232920"/>
              <a:gd name="adj4" fmla="val 24844"/>
            </a:avLst>
          </a:prstGeom>
          <a:noFill/>
          <a:ln w="38100">
            <a:solidFill>
              <a:srgbClr val="F37F1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“跳下、拦住”这是描写松鼠动作的词语，生动地写出了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松鼠的急切、担心。</a:t>
            </a:r>
          </a:p>
        </p:txBody>
      </p:sp>
      <p:cxnSp>
        <p:nvCxnSpPr>
          <p:cNvPr id="9" name="直接连接符 8"/>
          <p:cNvCxnSpPr/>
          <p:nvPr/>
        </p:nvCxnSpPr>
        <p:spPr>
          <a:xfrm flipH="1">
            <a:off x="3667539" y="2846263"/>
            <a:ext cx="2164771" cy="1210684"/>
          </a:xfrm>
          <a:prstGeom prst="line">
            <a:avLst/>
          </a:prstGeom>
          <a:ln w="38100">
            <a:solidFill>
              <a:srgbClr val="F37F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654050" y="382588"/>
            <a:ext cx="3173413" cy="403225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课文精讲</a:t>
            </a:r>
          </a:p>
        </p:txBody>
      </p:sp>
      <p:grpSp>
        <p:nvGrpSpPr>
          <p:cNvPr id="48" name="组合 47"/>
          <p:cNvGrpSpPr/>
          <p:nvPr/>
        </p:nvGrpSpPr>
        <p:grpSpPr>
          <a:xfrm>
            <a:off x="7172104" y="5116556"/>
            <a:ext cx="2379345" cy="629799"/>
            <a:chOff x="5364088" y="235242"/>
            <a:chExt cx="2088232" cy="630856"/>
          </a:xfrm>
          <a:solidFill>
            <a:srgbClr val="FFC5C5"/>
          </a:solidFill>
        </p:grpSpPr>
        <p:sp>
          <p:nvSpPr>
            <p:cNvPr id="49" name="圆角矩形标注 5"/>
            <p:cNvSpPr/>
            <p:nvPr/>
          </p:nvSpPr>
          <p:spPr>
            <a:xfrm>
              <a:off x="5364088" y="235242"/>
              <a:ext cx="2088232" cy="630856"/>
            </a:xfrm>
            <a:prstGeom prst="wedgeRoundRectCallout">
              <a:avLst>
                <a:gd name="adj1" fmla="val -13885"/>
                <a:gd name="adj2" fmla="val 88493"/>
                <a:gd name="adj3" fmla="val 16667"/>
              </a:avLst>
            </a:prstGeom>
            <a:noFill/>
            <a:ln>
              <a:solidFill>
                <a:srgbClr val="F37F10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50" name="TextBox 6"/>
            <p:cNvSpPr txBox="1"/>
            <p:nvPr/>
          </p:nvSpPr>
          <p:spPr>
            <a:xfrm>
              <a:off x="5436096" y="307250"/>
              <a:ext cx="1872208" cy="54227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水很深吗？</a:t>
              </a: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1784128" y="4910658"/>
            <a:ext cx="4087672" cy="1107636"/>
            <a:chOff x="5016443" y="350546"/>
            <a:chExt cx="4182387" cy="1108091"/>
          </a:xfrm>
          <a:solidFill>
            <a:srgbClr val="E2E789"/>
          </a:solidFill>
        </p:grpSpPr>
        <p:sp>
          <p:nvSpPr>
            <p:cNvPr id="79" name="圆角矩形标注 8"/>
            <p:cNvSpPr/>
            <p:nvPr/>
          </p:nvSpPr>
          <p:spPr>
            <a:xfrm>
              <a:off x="5016443" y="350546"/>
              <a:ext cx="4182387" cy="1108091"/>
            </a:xfrm>
            <a:prstGeom prst="wedgeRoundRectCallout">
              <a:avLst>
                <a:gd name="adj1" fmla="val 64486"/>
                <a:gd name="adj2" fmla="val 9184"/>
                <a:gd name="adj3" fmla="val 16667"/>
              </a:avLst>
            </a:prstGeom>
            <a:noFill/>
            <a:ln>
              <a:solidFill>
                <a:srgbClr val="F37F10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80" name="TextBox 9"/>
            <p:cNvSpPr txBox="1"/>
            <p:nvPr/>
          </p:nvSpPr>
          <p:spPr>
            <a:xfrm>
              <a:off x="5184337" y="420863"/>
              <a:ext cx="3884881" cy="967457"/>
            </a:xfrm>
            <a:prstGeom prst="rect">
              <a:avLst/>
            </a:prstGeom>
            <a:noFill/>
            <a:ln w="9525">
              <a:noFill/>
            </a:ln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square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深得很哩！昨天，我的一个伙伴就是掉在这条河里淹死的！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bldLvl="0" animBg="1"/>
      <p:bldP spid="8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276875" y="1671881"/>
            <a:ext cx="8384540" cy="603849"/>
          </a:xfrm>
          <a:prstGeom prst="plaque">
            <a:avLst/>
          </a:prstGeom>
          <a:noFill/>
          <a:ln>
            <a:solidFill>
              <a:srgbClr val="F37F10"/>
            </a:solidFill>
          </a:ln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思考：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听了老牛和小松鼠完全相反的话，小马是什么反应？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0582" name="TextBox 5"/>
          <p:cNvSpPr txBox="1"/>
          <p:nvPr/>
        </p:nvSpPr>
        <p:spPr>
          <a:xfrm>
            <a:off x="1097971" y="2325776"/>
            <a:ext cx="10033855" cy="1142044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小马连忙收住脚步，不知道怎么办才好。他叹了口气，说：“唉！还是回家问问妈妈吧！”</a:t>
            </a:r>
          </a:p>
        </p:txBody>
      </p:sp>
      <p:cxnSp>
        <p:nvCxnSpPr>
          <p:cNvPr id="2" name="直接连接符 1"/>
          <p:cNvCxnSpPr/>
          <p:nvPr/>
        </p:nvCxnSpPr>
        <p:spPr>
          <a:xfrm>
            <a:off x="2146356" y="2925216"/>
            <a:ext cx="6611938" cy="0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604276" y="2992011"/>
            <a:ext cx="3366770" cy="532646"/>
          </a:xfrm>
          <a:prstGeom prst="homePlate">
            <a:avLst/>
          </a:prstGeom>
          <a:noFill/>
          <a:ln w="9525">
            <a:solidFill>
              <a:srgbClr val="F37F10"/>
            </a:solidFill>
          </a:ln>
        </p:spPr>
        <p:txBody>
          <a:bodyPr wrap="square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犹豫不决、十分无奈</a:t>
            </a:r>
          </a:p>
        </p:txBody>
      </p:sp>
      <p:sp>
        <p:nvSpPr>
          <p:cNvPr id="46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654050" y="382588"/>
            <a:ext cx="3173413" cy="403225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课文精讲</a:t>
            </a:r>
          </a:p>
        </p:txBody>
      </p:sp>
      <p:sp>
        <p:nvSpPr>
          <p:cNvPr id="47" name="矩形 46"/>
          <p:cNvSpPr>
            <a:spLocks noChangeArrowheads="1"/>
          </p:cNvSpPr>
          <p:nvPr/>
        </p:nvSpPr>
        <p:spPr bwMode="auto">
          <a:xfrm>
            <a:off x="1668904" y="5091776"/>
            <a:ext cx="7447915" cy="50539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“难为情”说明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小马回家见到妈妈自己也不好意思。</a:t>
            </a:r>
          </a:p>
        </p:txBody>
      </p:sp>
      <p:sp>
        <p:nvSpPr>
          <p:cNvPr id="48" name="六边形 47"/>
          <p:cNvSpPr/>
          <p:nvPr/>
        </p:nvSpPr>
        <p:spPr bwMode="auto">
          <a:xfrm>
            <a:off x="1168524" y="4474284"/>
            <a:ext cx="6584977" cy="711835"/>
          </a:xfrm>
          <a:prstGeom prst="hexagon">
            <a:avLst/>
          </a:prstGeom>
          <a:noFill/>
          <a:ln>
            <a:noFill/>
          </a:ln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tIns="91440" bIns="91440" spcCol="1270" anchor="b"/>
          <a:lstStyle/>
          <a:p>
            <a:pPr marR="0" lvl="0" algn="l" defTabSz="1066800" rtl="0" eaLnBrk="1" fontAlgn="base" latinLnBrk="0" hangingPunct="1">
              <a:spcBef>
                <a:spcPct val="0"/>
              </a:spcBef>
              <a:buClrTx/>
              <a:buSzTx/>
              <a:buFontTx/>
              <a:buBlip>
                <a:blip r:embed="rId3"/>
              </a:buBlip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“难为情”说明了什么？省略号表明了什么？</a:t>
            </a:r>
          </a:p>
        </p:txBody>
      </p:sp>
      <p:sp>
        <p:nvSpPr>
          <p:cNvPr id="49" name="矩形 1"/>
          <p:cNvSpPr/>
          <p:nvPr/>
        </p:nvSpPr>
        <p:spPr>
          <a:xfrm>
            <a:off x="1097971" y="3517866"/>
            <a:ext cx="10033855" cy="114056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6286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小马甩甩尾巴，跑回家去。妈妈问他：“怎么回来啦？”小马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难为情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地说，“一条河挡住了去路，我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……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我过不去。”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1168524" y="5608062"/>
            <a:ext cx="6462025" cy="5053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62865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省略号表现了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小马在回答妈妈的话时，吞吞吐吐。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20582" grpId="0"/>
      <p:bldP spid="11" grpId="0" bldLvl="0" animBg="1"/>
      <p:bldP spid="47" grpId="0"/>
      <p:bldP spid="48" grpId="0" bldLvl="0" animBg="1"/>
      <p:bldP spid="5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229994" y="1659890"/>
            <a:ext cx="9819005" cy="1580716"/>
          </a:xfrm>
          <a:prstGeom prst="round2DiagRect">
            <a:avLst/>
          </a:prstGeom>
          <a:noFill/>
          <a:ln w="38100">
            <a:noFill/>
            <a:prstDash val="lgDashDot"/>
          </a:ln>
        </p:spPr>
        <p:txBody>
          <a:bodyPr wrap="square" rtlCol="0">
            <a:spAutoFit/>
          </a:bodyPr>
          <a:lstStyle/>
          <a:p>
            <a:pPr marL="0" marR="0" lvl="0" indent="6286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妈妈说：“那么河水到底是深是浅呢？你仔细想过他们的话吗？”小马低下了头，说：“没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……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没想过。”妈妈亲切地对小马说：“孩子，光听别人说，自己不动脑筋，不去试试，是不行的。河水是深是浅，你去试一试就知道了。”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6" name="棱台 5"/>
          <p:cNvSpPr/>
          <p:nvPr/>
        </p:nvSpPr>
        <p:spPr bwMode="auto">
          <a:xfrm>
            <a:off x="1229994" y="3617395"/>
            <a:ext cx="3742055" cy="807720"/>
          </a:xfrm>
          <a:prstGeom prst="bevel">
            <a:avLst/>
          </a:prstGeom>
          <a:noFill/>
          <a:ln>
            <a:solidFill>
              <a:srgbClr val="F37F10"/>
            </a:solidFill>
          </a:ln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tIns="91440" bIns="91440" spcCol="1270" anchor="b"/>
          <a:lstStyle/>
          <a:p>
            <a:pPr marL="342900" marR="0" lvl="0" indent="-342900" algn="l" defTabSz="10668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Blip>
                <a:blip r:embed="rId3"/>
              </a:buBlip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妈妈的话是什么意思？</a:t>
            </a:r>
          </a:p>
        </p:txBody>
      </p:sp>
      <p:sp>
        <p:nvSpPr>
          <p:cNvPr id="44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654050" y="382588"/>
            <a:ext cx="3173413" cy="403225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课文精讲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1191894" y="4636865"/>
            <a:ext cx="8602980" cy="1263538"/>
          </a:xfrm>
          <a:prstGeom prst="roundRect">
            <a:avLst/>
          </a:prstGeom>
          <a:noFill/>
          <a:ln w="38100">
            <a:noFill/>
            <a:prstDash val="lgDashDotDot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一是对别人说的话，要动脑筋思考，不能人云亦云。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二是当拿不定主意时，要去试一试。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278145" y="1447082"/>
            <a:ext cx="6174105" cy="1263015"/>
            <a:chOff x="5623" y="1363"/>
            <a:chExt cx="9723" cy="2662"/>
          </a:xfrm>
        </p:grpSpPr>
        <p:pic>
          <p:nvPicPr>
            <p:cNvPr id="3" name="图片 2" descr="图片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23" y="1363"/>
              <a:ext cx="9723" cy="2662"/>
            </a:xfrm>
            <a:prstGeom prst="rect">
              <a:avLst/>
            </a:prstGeom>
          </p:spPr>
        </p:pic>
        <p:sp>
          <p:nvSpPr>
            <p:cNvPr id="2" name="文本框 1"/>
            <p:cNvSpPr txBox="1"/>
            <p:nvPr/>
          </p:nvSpPr>
          <p:spPr>
            <a:xfrm>
              <a:off x="5623" y="2391"/>
              <a:ext cx="7008" cy="110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  <a:sym typeface="+mn-ea"/>
                </a:rPr>
                <a:t>结果河水到底是深还是浅？</a:t>
              </a: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1351721" y="2617387"/>
            <a:ext cx="9635987" cy="9670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      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他下了河，小心地蹚到了对岸。原来河水既不像老牛说的那样浅，也不像松鼠说的那样深。</a:t>
            </a:r>
          </a:p>
        </p:txBody>
      </p:sp>
      <p:sp>
        <p:nvSpPr>
          <p:cNvPr id="8" name="对角圆角矩形 7"/>
          <p:cNvSpPr>
            <a:spLocks noChangeArrowheads="1"/>
          </p:cNvSpPr>
          <p:nvPr/>
        </p:nvSpPr>
        <p:spPr bwMode="auto">
          <a:xfrm>
            <a:off x="1351721" y="4671368"/>
            <a:ext cx="9635987" cy="1069938"/>
          </a:xfrm>
          <a:prstGeom prst="round2DiagRect">
            <a:avLst/>
          </a:prstGeom>
          <a:noFill/>
          <a:ln w="38100">
            <a:noFill/>
            <a:prstDash val="lgDashDotDot"/>
          </a:ln>
        </p:spPr>
        <p:txBody>
          <a:bodyPr wrap="square">
            <a:spAutoFit/>
          </a:bodyPr>
          <a:lstStyle/>
          <a:p>
            <a:pPr marL="0" marR="0" lvl="0" indent="62865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小马真正明白了老牛和松鼠说的话不同的原因，因为他们都是站在自己的立场上，根据自己的身高来说的。这说明凡事不能只听别人说，要亲自试一试才行。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278145" y="3969854"/>
            <a:ext cx="4028003" cy="613470"/>
          </a:xfrm>
          <a:prstGeom prst="frame">
            <a:avLst/>
          </a:prstGeom>
          <a:solidFill>
            <a:srgbClr val="EC670B"/>
          </a:solidFill>
          <a:ln>
            <a:noFill/>
          </a:ln>
        </p:spPr>
        <p:txBody>
          <a:bodyPr wrap="non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小马最后明白了什么道理？</a:t>
            </a:r>
          </a:p>
        </p:txBody>
      </p:sp>
      <p:sp>
        <p:nvSpPr>
          <p:cNvPr id="47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654050" y="382588"/>
            <a:ext cx="3173413" cy="403225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课文精讲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bldLvl="0" animBg="1"/>
      <p:bldP spid="9" grpId="0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926631" y="1258294"/>
            <a:ext cx="4260215" cy="4973551"/>
          </a:xfrm>
          <a:prstGeom prst="plaque">
            <a:avLst/>
          </a:prstGeom>
          <a:noFill/>
          <a:ln w="38100">
            <a:noFill/>
            <a:prstDash val="lgDashDot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冬夜读书示子聿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陆游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</a:t>
            </a: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古人学问无遗力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，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</a:t>
            </a: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少壮工夫老始成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。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</a:t>
            </a: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纸上得来终觉浅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，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</a:t>
            </a: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绝知此事要躬行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。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04  </a:t>
            </a:r>
            <a:r>
              <a:rPr lang="zh-CN" altLang="en-US" dirty="0"/>
              <a:t>课堂小结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5488581" y="2217069"/>
            <a:ext cx="5255619" cy="3113051"/>
          </a:xfrm>
          <a:prstGeom prst="round2DiagRect">
            <a:avLst/>
          </a:prstGeom>
          <a:noFill/>
          <a:ln>
            <a:solidFill>
              <a:srgbClr val="F37F10"/>
            </a:solidFill>
          </a:ln>
        </p:spPr>
        <p:txBody>
          <a:bodyPr wrap="square" rtlCol="0">
            <a:spAutoFit/>
          </a:bodyPr>
          <a:lstStyle/>
          <a:p>
            <a:pPr marL="0" marR="0" lvl="0" indent="622300" algn="l" defTabSz="4572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sym typeface="Calibri" panose="020F0502020204030204" charset="0"/>
              </a:rPr>
              <a:t>本文讲的是小马要帮妈妈把麦子驮到磨坊，可是路上遇到了一条河，因不知水的深浅而不敢过河，后来他在老马的教导下过了河的故事，告诉我们：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sym typeface="Calibri" panose="020F0502020204030204" charset="0"/>
              </a:rPr>
              <a:t>遇事要自己动脑筋，想办法，亲自去尝试，才会有正确的认识。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Calibri" panose="020F05020202040302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bldLvl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6184265" y="2705376"/>
            <a:ext cx="6007735" cy="2676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1.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路遥知马力，日久见人心。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2.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人怕理，马怕鞭，蚊虫怕火烟。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3.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马不打不奔，人不激不发。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4.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好马不吃回头草。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6042743" y="2183406"/>
            <a:ext cx="33832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【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与马有关的谚语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】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45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654050" y="382588"/>
            <a:ext cx="3173413" cy="403225"/>
          </a:xfrm>
        </p:spPr>
        <p:txBody>
          <a:bodyPr/>
          <a:lstStyle/>
          <a:p>
            <a:r>
              <a:rPr lang="en-US" altLang="zh-CN" dirty="0"/>
              <a:t>04  </a:t>
            </a:r>
            <a:r>
              <a:rPr lang="zh-CN" altLang="en-US" dirty="0"/>
              <a:t>课堂小结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1154101" y="2543147"/>
            <a:ext cx="4574953" cy="2352054"/>
          </a:xfrm>
          <a:prstGeom prst="rect">
            <a:avLst/>
          </a:prstGeom>
          <a:noFill/>
          <a:ln w="9525">
            <a:solidFill>
              <a:srgbClr val="F37F10"/>
            </a:solidFill>
          </a:ln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    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一条小河，一句鼓励，一次尝试，小马在实践中获得了宝贵的经验。生活中，我们也会遇到无数条这样的小河，我们应该：</a:t>
            </a:r>
            <a:r>
              <a:rPr lang="en-US" altLang="zh-CN" sz="2000" dirty="0">
                <a:solidFill>
                  <a:srgbClr val="C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+mn-ea"/>
              </a:rPr>
              <a:t> </a:t>
            </a:r>
            <a:r>
              <a:rPr lang="zh-CN" altLang="en-US" sz="2000" dirty="0">
                <a:solidFill>
                  <a:srgbClr val="C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+mn-ea"/>
              </a:rPr>
              <a:t>学着多动脑筋，多想办法，不要只听信他人，自己要勇于实践。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左大括号 7"/>
          <p:cNvSpPr/>
          <p:nvPr/>
        </p:nvSpPr>
        <p:spPr>
          <a:xfrm>
            <a:off x="3673199" y="2239269"/>
            <a:ext cx="374650" cy="3009252"/>
          </a:xfrm>
          <a:prstGeom prst="leftBrace">
            <a:avLst>
              <a:gd name="adj1" fmla="val 80725"/>
              <a:gd name="adj2" fmla="val 50000"/>
            </a:avLst>
          </a:prstGeom>
          <a:noFill/>
          <a:ln w="38100">
            <a:solidFill>
              <a:srgbClr val="F37F1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lIns="91431" tIns="45716" rIns="91431" bIns="45716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4186370" y="2516160"/>
            <a:ext cx="1003300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31" tIns="45716" rIns="91431" bIns="45716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老牛</a:t>
            </a:r>
          </a:p>
        </p:txBody>
      </p:sp>
      <p:sp>
        <p:nvSpPr>
          <p:cNvPr id="11" name="右箭头 10"/>
          <p:cNvSpPr/>
          <p:nvPr/>
        </p:nvSpPr>
        <p:spPr>
          <a:xfrm>
            <a:off x="5293637" y="2663798"/>
            <a:ext cx="792162" cy="269875"/>
          </a:xfrm>
          <a:prstGeom prst="rightArrow">
            <a:avLst/>
          </a:prstGeom>
          <a:noFill/>
          <a:ln>
            <a:solidFill>
              <a:srgbClr val="F37F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6238865" y="2536177"/>
            <a:ext cx="1327150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31" tIns="45716" rIns="91431" bIns="45716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水很浅</a:t>
            </a:r>
          </a:p>
        </p:txBody>
      </p:sp>
      <p:sp>
        <p:nvSpPr>
          <p:cNvPr id="13" name="TextBox 5"/>
          <p:cNvSpPr txBox="1">
            <a:spLocks noChangeArrowheads="1"/>
          </p:cNvSpPr>
          <p:nvPr/>
        </p:nvSpPr>
        <p:spPr bwMode="auto">
          <a:xfrm>
            <a:off x="4240383" y="3508286"/>
            <a:ext cx="1004888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31" tIns="45716" rIns="91431" bIns="45716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松鼠</a:t>
            </a:r>
          </a:p>
        </p:txBody>
      </p:sp>
      <p:sp>
        <p:nvSpPr>
          <p:cNvPr id="14" name="右箭头 13"/>
          <p:cNvSpPr/>
          <p:nvPr/>
        </p:nvSpPr>
        <p:spPr>
          <a:xfrm>
            <a:off x="5293637" y="3670303"/>
            <a:ext cx="792162" cy="268287"/>
          </a:xfrm>
          <a:prstGeom prst="rightArrow">
            <a:avLst/>
          </a:prstGeom>
          <a:noFill/>
          <a:ln>
            <a:solidFill>
              <a:srgbClr val="F37F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5" name="TextBox 7"/>
          <p:cNvSpPr txBox="1">
            <a:spLocks noChangeArrowheads="1"/>
          </p:cNvSpPr>
          <p:nvPr/>
        </p:nvSpPr>
        <p:spPr bwMode="auto">
          <a:xfrm>
            <a:off x="6182085" y="3528982"/>
            <a:ext cx="1327150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31" tIns="45716" rIns="91431" bIns="45716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水很深</a:t>
            </a:r>
          </a:p>
        </p:txBody>
      </p:sp>
      <p:sp>
        <p:nvSpPr>
          <p:cNvPr id="24" name="TextBox 8"/>
          <p:cNvSpPr txBox="1">
            <a:spLocks noChangeArrowheads="1"/>
          </p:cNvSpPr>
          <p:nvPr/>
        </p:nvSpPr>
        <p:spPr bwMode="auto">
          <a:xfrm>
            <a:off x="4207729" y="4480393"/>
            <a:ext cx="1004888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31" tIns="45716" rIns="91431" bIns="45716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妈妈</a:t>
            </a:r>
          </a:p>
        </p:txBody>
      </p:sp>
      <p:sp>
        <p:nvSpPr>
          <p:cNvPr id="25" name="右箭头 24"/>
          <p:cNvSpPr/>
          <p:nvPr/>
        </p:nvSpPr>
        <p:spPr>
          <a:xfrm>
            <a:off x="5293637" y="4642411"/>
            <a:ext cx="792162" cy="268288"/>
          </a:xfrm>
          <a:prstGeom prst="rightArrow">
            <a:avLst/>
          </a:prstGeom>
          <a:noFill/>
          <a:ln>
            <a:solidFill>
              <a:srgbClr val="F37F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8" name="TextBox 10"/>
          <p:cNvSpPr txBox="1">
            <a:spLocks noChangeArrowheads="1"/>
          </p:cNvSpPr>
          <p:nvPr/>
        </p:nvSpPr>
        <p:spPr bwMode="auto">
          <a:xfrm>
            <a:off x="5968800" y="4534399"/>
            <a:ext cx="1779588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31" tIns="45716" rIns="91431" bIns="45716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去试一试</a:t>
            </a:r>
          </a:p>
        </p:txBody>
      </p:sp>
      <p:sp>
        <p:nvSpPr>
          <p:cNvPr id="29" name="左大括号 28"/>
          <p:cNvSpPr/>
          <p:nvPr/>
        </p:nvSpPr>
        <p:spPr>
          <a:xfrm rot="10800000">
            <a:off x="7859256" y="2285734"/>
            <a:ext cx="324078" cy="2916323"/>
          </a:xfrm>
          <a:prstGeom prst="leftBrace">
            <a:avLst>
              <a:gd name="adj1" fmla="val 80725"/>
              <a:gd name="adj2" fmla="val 50000"/>
            </a:avLst>
          </a:prstGeom>
          <a:noFill/>
          <a:ln w="44450">
            <a:solidFill>
              <a:srgbClr val="F37F1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lIns="91431" tIns="45716" rIns="91431" bIns="45716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1" name="TextBox 5"/>
          <p:cNvSpPr txBox="1">
            <a:spLocks noChangeArrowheads="1"/>
          </p:cNvSpPr>
          <p:nvPr/>
        </p:nvSpPr>
        <p:spPr bwMode="auto">
          <a:xfrm>
            <a:off x="1572015" y="3466117"/>
            <a:ext cx="1815919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小马过河</a:t>
            </a:r>
          </a:p>
        </p:txBody>
      </p:sp>
      <p:sp>
        <p:nvSpPr>
          <p:cNvPr id="33" name="TextBox 5"/>
          <p:cNvSpPr txBox="1">
            <a:spLocks noChangeArrowheads="1"/>
          </p:cNvSpPr>
          <p:nvPr/>
        </p:nvSpPr>
        <p:spPr bwMode="auto">
          <a:xfrm>
            <a:off x="8642277" y="3217163"/>
            <a:ext cx="1815919" cy="10534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遇事要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动脑思考</a:t>
            </a:r>
          </a:p>
        </p:txBody>
      </p:sp>
      <p:sp>
        <p:nvSpPr>
          <p:cNvPr id="79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654050" y="382588"/>
            <a:ext cx="3173413" cy="403225"/>
          </a:xfrm>
        </p:spPr>
        <p:txBody>
          <a:bodyPr/>
          <a:lstStyle/>
          <a:p>
            <a:r>
              <a:rPr lang="en-US" altLang="zh-CN" dirty="0"/>
              <a:t>04  </a:t>
            </a:r>
            <a:r>
              <a:rPr lang="zh-CN" altLang="en-US" dirty="0"/>
              <a:t>课堂小结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/>
      <p:bldP spid="11" grpId="0" bldLvl="0" animBg="1"/>
      <p:bldP spid="12" grpId="0"/>
      <p:bldP spid="13" grpId="0"/>
      <p:bldP spid="14" grpId="0" bldLvl="0" animBg="1"/>
      <p:bldP spid="15" grpId="0"/>
      <p:bldP spid="24" grpId="0"/>
      <p:bldP spid="25" grpId="0" bldLvl="0" animBg="1"/>
      <p:bldP spid="28" grpId="0"/>
      <p:bldP spid="29" grpId="0" bldLvl="0" animBg="1"/>
      <p:bldP spid="3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17"/>
          <p:cNvSpPr/>
          <p:nvPr/>
        </p:nvSpPr>
        <p:spPr>
          <a:xfrm>
            <a:off x="968375" y="1999035"/>
            <a:ext cx="11002010" cy="353822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一、根据课文内容填空。</a:t>
            </a:r>
          </a:p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（1）河水既不像老牛说的那样（   ），也不像松鼠说的那样（   ）。</a:t>
            </a:r>
          </a:p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（2）小马驮着口袋，（      ）地往磨坊跑去。</a:t>
            </a:r>
          </a:p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（3）小马听了松鼠的话，（    ）收住脚步。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 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6039292" y="3156945"/>
            <a:ext cx="64389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 浅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601907" y="3156945"/>
            <a:ext cx="538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深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638289" y="4013062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飞快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301615" y="4563800"/>
            <a:ext cx="1120140" cy="830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连忙                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05  </a:t>
            </a:r>
            <a:r>
              <a:rPr lang="zh-CN" altLang="en-US" dirty="0"/>
              <a:t>课堂练习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17"/>
          <p:cNvSpPr/>
          <p:nvPr/>
        </p:nvSpPr>
        <p:spPr>
          <a:xfrm>
            <a:off x="1117793" y="1812815"/>
            <a:ext cx="9996805" cy="396938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二、选词填空。</a:t>
            </a: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突然    虽然     果然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 </a:t>
            </a: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（1）天气预报说下午有雨，刚吃完午饭，大雨（       ）哗哗地下起来了。</a:t>
            </a: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（2）弟弟（        ）才6岁，可他自己的事情自己做。</a:t>
            </a: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（3）草丛中（         ）钻出一只野鸡，吓了妹妹一跳。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8755022" y="3231875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果然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008328" y="4486442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虽然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507354" y="4983177"/>
            <a:ext cx="902811" cy="6689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突然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5" name="文本占位符 8"/>
          <p:cNvSpPr>
            <a:spLocks noGrp="1"/>
          </p:cNvSpPr>
          <p:nvPr>
            <p:ph type="body" sz="quarter" idx="10"/>
          </p:nvPr>
        </p:nvSpPr>
        <p:spPr>
          <a:xfrm>
            <a:off x="654050" y="382588"/>
            <a:ext cx="3173413" cy="403225"/>
          </a:xfrm>
        </p:spPr>
        <p:txBody>
          <a:bodyPr/>
          <a:lstStyle/>
          <a:p>
            <a:r>
              <a:rPr lang="en-US" altLang="zh-CN" dirty="0"/>
              <a:t>05  </a:t>
            </a:r>
            <a:r>
              <a:rPr lang="zh-CN" altLang="en-US" dirty="0"/>
              <a:t>课堂练习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户外, 水, 狗, 动物&#10;&#10;描述已自动生成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9" r="31061" b="11158"/>
          <a:stretch>
            <a:fillRect/>
          </a:stretch>
        </p:blipFill>
        <p:spPr>
          <a:xfrm flipH="1">
            <a:off x="0" y="-17361"/>
            <a:ext cx="6307670" cy="6892724"/>
          </a:xfrm>
          <a:prstGeom prst="rect">
            <a:avLst/>
          </a:prstGeom>
        </p:spPr>
      </p:pic>
      <p:sp>
        <p:nvSpPr>
          <p:cNvPr id="6" name="任意多边形 8"/>
          <p:cNvSpPr/>
          <p:nvPr/>
        </p:nvSpPr>
        <p:spPr>
          <a:xfrm>
            <a:off x="4680528" y="0"/>
            <a:ext cx="7538266" cy="6875362"/>
          </a:xfrm>
          <a:custGeom>
            <a:avLst/>
            <a:gdLst>
              <a:gd name="connsiteX0" fmla="*/ 0 w 7538266"/>
              <a:gd name="connsiteY0" fmla="*/ 0 h 6858000"/>
              <a:gd name="connsiteX1" fmla="*/ 7538266 w 7538266"/>
              <a:gd name="connsiteY1" fmla="*/ 0 h 6858000"/>
              <a:gd name="connsiteX2" fmla="*/ 7538266 w 7538266"/>
              <a:gd name="connsiteY2" fmla="*/ 6858000 h 6858000"/>
              <a:gd name="connsiteX3" fmla="*/ 693537 w 7538266"/>
              <a:gd name="connsiteY3" fmla="*/ 6858000 h 6858000"/>
              <a:gd name="connsiteX4" fmla="*/ 703596 w 7538266"/>
              <a:gd name="connsiteY4" fmla="*/ 6836266 h 6858000"/>
              <a:gd name="connsiteX5" fmla="*/ 1021405 w 7538266"/>
              <a:gd name="connsiteY5" fmla="*/ 2466986 h 6858000"/>
              <a:gd name="connsiteX6" fmla="*/ 36177 w 7538266"/>
              <a:gd name="connsiteY6" fmla="*/ 5499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38266" h="6858000">
                <a:moveTo>
                  <a:pt x="0" y="0"/>
                </a:moveTo>
                <a:lnTo>
                  <a:pt x="7538266" y="0"/>
                </a:lnTo>
                <a:lnTo>
                  <a:pt x="7538266" y="6858000"/>
                </a:lnTo>
                <a:lnTo>
                  <a:pt x="693537" y="6858000"/>
                </a:lnTo>
                <a:lnTo>
                  <a:pt x="703596" y="6836266"/>
                </a:lnTo>
                <a:cubicBezTo>
                  <a:pt x="1234611" y="5616365"/>
                  <a:pt x="1382502" y="4063556"/>
                  <a:pt x="1021405" y="2466986"/>
                </a:cubicBezTo>
                <a:cubicBezTo>
                  <a:pt x="818288" y="1568916"/>
                  <a:pt x="475756" y="752647"/>
                  <a:pt x="36177" y="54994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kern="0" dirty="0">
              <a:solidFill>
                <a:srgbClr val="FBFBFB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7" name="任意多边形 7"/>
          <p:cNvSpPr/>
          <p:nvPr/>
        </p:nvSpPr>
        <p:spPr>
          <a:xfrm>
            <a:off x="5190366" y="0"/>
            <a:ext cx="7028428" cy="6858000"/>
          </a:xfrm>
          <a:custGeom>
            <a:avLst/>
            <a:gdLst>
              <a:gd name="connsiteX0" fmla="*/ 0 w 7028428"/>
              <a:gd name="connsiteY0" fmla="*/ 0 h 6858000"/>
              <a:gd name="connsiteX1" fmla="*/ 7028428 w 7028428"/>
              <a:gd name="connsiteY1" fmla="*/ 0 h 6858000"/>
              <a:gd name="connsiteX2" fmla="*/ 7028428 w 7028428"/>
              <a:gd name="connsiteY2" fmla="*/ 6858000 h 6858000"/>
              <a:gd name="connsiteX3" fmla="*/ 227908 w 7028428"/>
              <a:gd name="connsiteY3" fmla="*/ 6858000 h 6858000"/>
              <a:gd name="connsiteX4" fmla="*/ 232152 w 7028428"/>
              <a:gd name="connsiteY4" fmla="*/ 6848557 h 6858000"/>
              <a:gd name="connsiteX5" fmla="*/ 854405 w 7028428"/>
              <a:gd name="connsiteY5" fmla="*/ 3669323 h 6858000"/>
              <a:gd name="connsiteX6" fmla="*/ 521 w 7028428"/>
              <a:gd name="connsiteY6" fmla="*/ 94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8428" h="6858000">
                <a:moveTo>
                  <a:pt x="0" y="0"/>
                </a:moveTo>
                <a:lnTo>
                  <a:pt x="7028428" y="0"/>
                </a:lnTo>
                <a:lnTo>
                  <a:pt x="7028428" y="6858000"/>
                </a:lnTo>
                <a:lnTo>
                  <a:pt x="227908" y="6858000"/>
                </a:lnTo>
                <a:lnTo>
                  <a:pt x="232152" y="6848557"/>
                </a:lnTo>
                <a:cubicBezTo>
                  <a:pt x="627018" y="5921543"/>
                  <a:pt x="854405" y="4833313"/>
                  <a:pt x="854405" y="3669323"/>
                </a:cubicBezTo>
                <a:cubicBezTo>
                  <a:pt x="854405" y="2293699"/>
                  <a:pt x="536815" y="1023887"/>
                  <a:pt x="521" y="947"/>
                </a:cubicBezTo>
                <a:close/>
              </a:path>
            </a:pathLst>
          </a:custGeom>
          <a:gradFill>
            <a:gsLst>
              <a:gs pos="0">
                <a:srgbClr val="F5AD14"/>
              </a:gs>
              <a:gs pos="100000">
                <a:srgbClr val="F01D06"/>
              </a:gs>
            </a:gsLst>
            <a:lin ang="2700000" scaled="1"/>
          </a:gradFill>
          <a:ln w="381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kern="0" dirty="0">
              <a:solidFill>
                <a:prstClr val="white"/>
              </a:solidFill>
              <a:latin typeface="思源黑体 CN Light" panose="020B0300000000000000" pitchFamily="34" charset="-122"/>
              <a:ea typeface="宋体" panose="02010600030101010101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/>
          <a:srcRect r="74469"/>
          <a:stretch>
            <a:fillRect/>
          </a:stretch>
        </p:blipFill>
        <p:spPr>
          <a:xfrm>
            <a:off x="11424966" y="1883201"/>
            <a:ext cx="793828" cy="3109229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-812363" y="-1106952"/>
            <a:ext cx="1908202" cy="2243806"/>
            <a:chOff x="-978562" y="-855563"/>
            <a:chExt cx="1478031" cy="1737979"/>
          </a:xfrm>
          <a:solidFill>
            <a:schemeClr val="bg1"/>
          </a:solidFill>
        </p:grpSpPr>
        <p:sp>
          <p:nvSpPr>
            <p:cNvPr id="10" name="椭圆 9"/>
            <p:cNvSpPr/>
            <p:nvPr/>
          </p:nvSpPr>
          <p:spPr>
            <a:xfrm>
              <a:off x="-978562" y="-855563"/>
              <a:ext cx="1478031" cy="1478031"/>
            </a:xfrm>
            <a:prstGeom prst="ellipse">
              <a:avLst/>
            </a:prstGeom>
            <a:grpFill/>
            <a:ln w="381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zh-CN" altLang="en-US" kern="0">
                <a:solidFill>
                  <a:prstClr val="white"/>
                </a:solidFill>
                <a:latin typeface="思源黑体 CN Light" panose="020B0300000000000000" pitchFamily="34" charset="-122"/>
                <a:ea typeface="宋体" panose="02010600030101010101" pitchFamily="2" charset="-122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126043" y="568800"/>
              <a:ext cx="313616" cy="313616"/>
            </a:xfrm>
            <a:prstGeom prst="ellipse">
              <a:avLst/>
            </a:prstGeom>
            <a:grpFill/>
            <a:ln w="381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zh-CN" altLang="en-US" kern="0">
                <a:solidFill>
                  <a:prstClr val="white"/>
                </a:solidFill>
                <a:latin typeface="思源黑体 CN Light" panose="020B0300000000000000" pitchFamily="34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29" name="椭圆 28"/>
          <p:cNvSpPr/>
          <p:nvPr/>
        </p:nvSpPr>
        <p:spPr>
          <a:xfrm>
            <a:off x="-805026" y="4992430"/>
            <a:ext cx="2687473" cy="2687473"/>
          </a:xfrm>
          <a:prstGeom prst="ellipse">
            <a:avLst/>
          </a:prstGeom>
          <a:gradFill>
            <a:gsLst>
              <a:gs pos="0">
                <a:srgbClr val="F5AD14"/>
              </a:gs>
              <a:gs pos="100000">
                <a:srgbClr val="F01D06"/>
              </a:gs>
            </a:gsLst>
            <a:lin ang="2700000" scaled="1"/>
          </a:gradFill>
          <a:ln w="381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kern="0">
              <a:solidFill>
                <a:prstClr val="white"/>
              </a:solidFill>
              <a:latin typeface="思源黑体 CN Light" panose="020B0300000000000000" pitchFamily="34" charset="-122"/>
              <a:ea typeface="宋体" panose="02010600030101010101" pitchFamily="2" charset="-122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9994308" y="233766"/>
            <a:ext cx="1966036" cy="932231"/>
            <a:chOff x="8844826" y="150144"/>
            <a:chExt cx="3202470" cy="1518508"/>
          </a:xfrm>
        </p:grpSpPr>
        <p:grpSp>
          <p:nvGrpSpPr>
            <p:cNvPr id="31" name="组合 30"/>
            <p:cNvGrpSpPr/>
            <p:nvPr/>
          </p:nvGrpSpPr>
          <p:grpSpPr>
            <a:xfrm>
              <a:off x="10528097" y="150144"/>
              <a:ext cx="1519199" cy="1518508"/>
              <a:chOff x="10641208" y="209814"/>
              <a:chExt cx="1230083" cy="1229523"/>
            </a:xfrm>
            <a:solidFill>
              <a:schemeClr val="bg1"/>
            </a:solidFill>
          </p:grpSpPr>
          <p:sp>
            <p:nvSpPr>
              <p:cNvPr id="69" name="Oval 5"/>
              <p:cNvSpPr>
                <a:spLocks noChangeArrowheads="1"/>
              </p:cNvSpPr>
              <p:nvPr/>
            </p:nvSpPr>
            <p:spPr bwMode="auto">
              <a:xfrm rot="2700000">
                <a:off x="11340682" y="906907"/>
                <a:ext cx="63500" cy="682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思源黑体 CN Light" panose="020B03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70" name="Freeform 6"/>
              <p:cNvSpPr/>
              <p:nvPr/>
            </p:nvSpPr>
            <p:spPr bwMode="auto">
              <a:xfrm rot="2700000">
                <a:off x="11568981" y="1137588"/>
                <a:ext cx="68263" cy="68263"/>
              </a:xfrm>
              <a:custGeom>
                <a:avLst/>
                <a:gdLst>
                  <a:gd name="T0" fmla="*/ 8 w 16"/>
                  <a:gd name="T1" fmla="*/ 0 h 16"/>
                  <a:gd name="T2" fmla="*/ 1 w 16"/>
                  <a:gd name="T3" fmla="*/ 8 h 16"/>
                  <a:gd name="T4" fmla="*/ 8 w 16"/>
                  <a:gd name="T5" fmla="*/ 16 h 16"/>
                  <a:gd name="T6" fmla="*/ 16 w 16"/>
                  <a:gd name="T7" fmla="*/ 8 h 16"/>
                  <a:gd name="T8" fmla="*/ 8 w 16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8" y="0"/>
                    </a:moveTo>
                    <a:cubicBezTo>
                      <a:pt x="4" y="0"/>
                      <a:pt x="1" y="3"/>
                      <a:pt x="1" y="8"/>
                    </a:cubicBezTo>
                    <a:cubicBezTo>
                      <a:pt x="0" y="12"/>
                      <a:pt x="4" y="15"/>
                      <a:pt x="8" y="16"/>
                    </a:cubicBezTo>
                    <a:cubicBezTo>
                      <a:pt x="13" y="16"/>
                      <a:pt x="16" y="12"/>
                      <a:pt x="16" y="8"/>
                    </a:cubicBezTo>
                    <a:cubicBezTo>
                      <a:pt x="16" y="4"/>
                      <a:pt x="13" y="0"/>
                      <a:pt x="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思源黑体 CN Light" panose="020B03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71" name="Oval 7"/>
              <p:cNvSpPr>
                <a:spLocks noChangeArrowheads="1"/>
              </p:cNvSpPr>
              <p:nvPr/>
            </p:nvSpPr>
            <p:spPr bwMode="auto">
              <a:xfrm rot="2700000">
                <a:off x="11801345" y="1369951"/>
                <a:ext cx="68263" cy="682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思源黑体 CN Light" panose="020B03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72" name="Oval 8"/>
              <p:cNvSpPr>
                <a:spLocks noChangeArrowheads="1"/>
              </p:cNvSpPr>
              <p:nvPr/>
            </p:nvSpPr>
            <p:spPr bwMode="auto">
              <a:xfrm rot="2700000">
                <a:off x="10640647" y="444328"/>
                <a:ext cx="68263" cy="650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思源黑体 CN Light" panose="020B03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73" name="Freeform 9"/>
              <p:cNvSpPr/>
              <p:nvPr/>
            </p:nvSpPr>
            <p:spPr bwMode="auto">
              <a:xfrm rot="2700000">
                <a:off x="10873011" y="676692"/>
                <a:ext cx="68263" cy="65088"/>
              </a:xfrm>
              <a:custGeom>
                <a:avLst/>
                <a:gdLst>
                  <a:gd name="T0" fmla="*/ 8 w 16"/>
                  <a:gd name="T1" fmla="*/ 15 h 15"/>
                  <a:gd name="T2" fmla="*/ 16 w 16"/>
                  <a:gd name="T3" fmla="*/ 7 h 15"/>
                  <a:gd name="T4" fmla="*/ 8 w 16"/>
                  <a:gd name="T5" fmla="*/ 0 h 15"/>
                  <a:gd name="T6" fmla="*/ 0 w 16"/>
                  <a:gd name="T7" fmla="*/ 7 h 15"/>
                  <a:gd name="T8" fmla="*/ 8 w 16"/>
                  <a:gd name="T9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5">
                    <a:moveTo>
                      <a:pt x="8" y="15"/>
                    </a:moveTo>
                    <a:cubicBezTo>
                      <a:pt x="12" y="15"/>
                      <a:pt x="16" y="12"/>
                      <a:pt x="16" y="7"/>
                    </a:cubicBezTo>
                    <a:cubicBezTo>
                      <a:pt x="16" y="3"/>
                      <a:pt x="13" y="0"/>
                      <a:pt x="8" y="0"/>
                    </a:cubicBezTo>
                    <a:cubicBezTo>
                      <a:pt x="4" y="0"/>
                      <a:pt x="0" y="3"/>
                      <a:pt x="0" y="7"/>
                    </a:cubicBezTo>
                    <a:cubicBezTo>
                      <a:pt x="0" y="12"/>
                      <a:pt x="3" y="15"/>
                      <a:pt x="8" y="1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思源黑体 CN Light" panose="020B03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74" name="Freeform 10"/>
              <p:cNvSpPr/>
              <p:nvPr/>
            </p:nvSpPr>
            <p:spPr bwMode="auto">
              <a:xfrm rot="2700000">
                <a:off x="11105375" y="909056"/>
                <a:ext cx="68263" cy="65088"/>
              </a:xfrm>
              <a:custGeom>
                <a:avLst/>
                <a:gdLst>
                  <a:gd name="T0" fmla="*/ 8 w 16"/>
                  <a:gd name="T1" fmla="*/ 0 h 15"/>
                  <a:gd name="T2" fmla="*/ 0 w 16"/>
                  <a:gd name="T3" fmla="*/ 7 h 15"/>
                  <a:gd name="T4" fmla="*/ 8 w 16"/>
                  <a:gd name="T5" fmla="*/ 15 h 15"/>
                  <a:gd name="T6" fmla="*/ 16 w 16"/>
                  <a:gd name="T7" fmla="*/ 7 h 15"/>
                  <a:gd name="T8" fmla="*/ 8 w 16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5">
                    <a:moveTo>
                      <a:pt x="8" y="0"/>
                    </a:moveTo>
                    <a:cubicBezTo>
                      <a:pt x="3" y="0"/>
                      <a:pt x="0" y="3"/>
                      <a:pt x="0" y="7"/>
                    </a:cubicBezTo>
                    <a:cubicBezTo>
                      <a:pt x="0" y="12"/>
                      <a:pt x="4" y="15"/>
                      <a:pt x="8" y="15"/>
                    </a:cubicBezTo>
                    <a:cubicBezTo>
                      <a:pt x="12" y="15"/>
                      <a:pt x="16" y="12"/>
                      <a:pt x="16" y="7"/>
                    </a:cubicBezTo>
                    <a:cubicBezTo>
                      <a:pt x="16" y="3"/>
                      <a:pt x="12" y="0"/>
                      <a:pt x="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思源黑体 CN Light" panose="020B03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75" name="Freeform 11"/>
              <p:cNvSpPr/>
              <p:nvPr/>
            </p:nvSpPr>
            <p:spPr bwMode="auto">
              <a:xfrm rot="2700000">
                <a:off x="11338862" y="1138710"/>
                <a:ext cx="68263" cy="68263"/>
              </a:xfrm>
              <a:custGeom>
                <a:avLst/>
                <a:gdLst>
                  <a:gd name="T0" fmla="*/ 8 w 16"/>
                  <a:gd name="T1" fmla="*/ 1 h 16"/>
                  <a:gd name="T2" fmla="*/ 0 w 16"/>
                  <a:gd name="T3" fmla="*/ 8 h 16"/>
                  <a:gd name="T4" fmla="*/ 7 w 16"/>
                  <a:gd name="T5" fmla="*/ 16 h 16"/>
                  <a:gd name="T6" fmla="*/ 15 w 16"/>
                  <a:gd name="T7" fmla="*/ 9 h 16"/>
                  <a:gd name="T8" fmla="*/ 8 w 16"/>
                  <a:gd name="T9" fmla="*/ 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8" y="1"/>
                    </a:moveTo>
                    <a:cubicBezTo>
                      <a:pt x="4" y="0"/>
                      <a:pt x="0" y="4"/>
                      <a:pt x="0" y="8"/>
                    </a:cubicBezTo>
                    <a:cubicBezTo>
                      <a:pt x="0" y="12"/>
                      <a:pt x="3" y="16"/>
                      <a:pt x="7" y="16"/>
                    </a:cubicBezTo>
                    <a:cubicBezTo>
                      <a:pt x="12" y="16"/>
                      <a:pt x="15" y="13"/>
                      <a:pt x="15" y="9"/>
                    </a:cubicBezTo>
                    <a:cubicBezTo>
                      <a:pt x="16" y="4"/>
                      <a:pt x="13" y="1"/>
                      <a:pt x="8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思源黑体 CN Light" panose="020B03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76" name="Oval 12"/>
              <p:cNvSpPr>
                <a:spLocks noChangeArrowheads="1"/>
              </p:cNvSpPr>
              <p:nvPr/>
            </p:nvSpPr>
            <p:spPr bwMode="auto">
              <a:xfrm rot="2700000">
                <a:off x="11570801" y="1372100"/>
                <a:ext cx="63500" cy="650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思源黑体 CN Light" panose="020B03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77" name="Oval 13"/>
              <p:cNvSpPr>
                <a:spLocks noChangeArrowheads="1"/>
              </p:cNvSpPr>
              <p:nvPr/>
            </p:nvSpPr>
            <p:spPr bwMode="auto">
              <a:xfrm rot="2700000">
                <a:off x="10644712" y="675008"/>
                <a:ext cx="63500" cy="650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思源黑体 CN Light" panose="020B03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78" name="Freeform 14"/>
              <p:cNvSpPr/>
              <p:nvPr/>
            </p:nvSpPr>
            <p:spPr bwMode="auto">
              <a:xfrm rot="2700000">
                <a:off x="10875953" y="906907"/>
                <a:ext cx="63500" cy="68263"/>
              </a:xfrm>
              <a:custGeom>
                <a:avLst/>
                <a:gdLst>
                  <a:gd name="T0" fmla="*/ 0 w 15"/>
                  <a:gd name="T1" fmla="*/ 7 h 16"/>
                  <a:gd name="T2" fmla="*/ 7 w 15"/>
                  <a:gd name="T3" fmla="*/ 15 h 16"/>
                  <a:gd name="T4" fmla="*/ 15 w 15"/>
                  <a:gd name="T5" fmla="*/ 8 h 16"/>
                  <a:gd name="T6" fmla="*/ 8 w 15"/>
                  <a:gd name="T7" fmla="*/ 0 h 16"/>
                  <a:gd name="T8" fmla="*/ 0 w 15"/>
                  <a:gd name="T9" fmla="*/ 7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6">
                    <a:moveTo>
                      <a:pt x="0" y="7"/>
                    </a:moveTo>
                    <a:cubicBezTo>
                      <a:pt x="0" y="12"/>
                      <a:pt x="3" y="15"/>
                      <a:pt x="7" y="15"/>
                    </a:cubicBezTo>
                    <a:cubicBezTo>
                      <a:pt x="11" y="16"/>
                      <a:pt x="15" y="13"/>
                      <a:pt x="15" y="8"/>
                    </a:cubicBezTo>
                    <a:cubicBezTo>
                      <a:pt x="15" y="4"/>
                      <a:pt x="12" y="0"/>
                      <a:pt x="8" y="0"/>
                    </a:cubicBezTo>
                    <a:cubicBezTo>
                      <a:pt x="4" y="0"/>
                      <a:pt x="0" y="3"/>
                      <a:pt x="0" y="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思源黑体 CN Light" panose="020B03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79" name="Freeform 15"/>
              <p:cNvSpPr/>
              <p:nvPr/>
            </p:nvSpPr>
            <p:spPr bwMode="auto">
              <a:xfrm rot="2700000">
                <a:off x="11108318" y="1139272"/>
                <a:ext cx="63500" cy="68263"/>
              </a:xfrm>
              <a:custGeom>
                <a:avLst/>
                <a:gdLst>
                  <a:gd name="T0" fmla="*/ 8 w 15"/>
                  <a:gd name="T1" fmla="*/ 0 h 16"/>
                  <a:gd name="T2" fmla="*/ 0 w 15"/>
                  <a:gd name="T3" fmla="*/ 7 h 16"/>
                  <a:gd name="T4" fmla="*/ 7 w 15"/>
                  <a:gd name="T5" fmla="*/ 15 h 16"/>
                  <a:gd name="T6" fmla="*/ 15 w 15"/>
                  <a:gd name="T7" fmla="*/ 8 h 16"/>
                  <a:gd name="T8" fmla="*/ 8 w 15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6">
                    <a:moveTo>
                      <a:pt x="8" y="0"/>
                    </a:moveTo>
                    <a:cubicBezTo>
                      <a:pt x="3" y="0"/>
                      <a:pt x="0" y="3"/>
                      <a:pt x="0" y="7"/>
                    </a:cubicBezTo>
                    <a:cubicBezTo>
                      <a:pt x="0" y="12"/>
                      <a:pt x="3" y="15"/>
                      <a:pt x="7" y="15"/>
                    </a:cubicBezTo>
                    <a:cubicBezTo>
                      <a:pt x="12" y="16"/>
                      <a:pt x="15" y="12"/>
                      <a:pt x="15" y="8"/>
                    </a:cubicBezTo>
                    <a:cubicBezTo>
                      <a:pt x="15" y="4"/>
                      <a:pt x="12" y="0"/>
                      <a:pt x="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思源黑体 CN Light" panose="020B03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80" name="Freeform 16"/>
              <p:cNvSpPr/>
              <p:nvPr/>
            </p:nvSpPr>
            <p:spPr bwMode="auto">
              <a:xfrm rot="2700000">
                <a:off x="11336617" y="1369952"/>
                <a:ext cx="68263" cy="68263"/>
              </a:xfrm>
              <a:custGeom>
                <a:avLst/>
                <a:gdLst>
                  <a:gd name="T0" fmla="*/ 8 w 16"/>
                  <a:gd name="T1" fmla="*/ 0 h 16"/>
                  <a:gd name="T2" fmla="*/ 1 w 16"/>
                  <a:gd name="T3" fmla="*/ 8 h 16"/>
                  <a:gd name="T4" fmla="*/ 8 w 16"/>
                  <a:gd name="T5" fmla="*/ 15 h 16"/>
                  <a:gd name="T6" fmla="*/ 16 w 16"/>
                  <a:gd name="T7" fmla="*/ 8 h 16"/>
                  <a:gd name="T8" fmla="*/ 8 w 16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8" y="0"/>
                    </a:moveTo>
                    <a:cubicBezTo>
                      <a:pt x="4" y="0"/>
                      <a:pt x="0" y="3"/>
                      <a:pt x="1" y="8"/>
                    </a:cubicBezTo>
                    <a:cubicBezTo>
                      <a:pt x="1" y="12"/>
                      <a:pt x="4" y="16"/>
                      <a:pt x="8" y="15"/>
                    </a:cubicBezTo>
                    <a:cubicBezTo>
                      <a:pt x="13" y="15"/>
                      <a:pt x="16" y="12"/>
                      <a:pt x="16" y="8"/>
                    </a:cubicBezTo>
                    <a:cubicBezTo>
                      <a:pt x="16" y="3"/>
                      <a:pt x="13" y="0"/>
                      <a:pt x="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思源黑体 CN Light" panose="020B03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81" name="Freeform 17"/>
              <p:cNvSpPr/>
              <p:nvPr/>
            </p:nvSpPr>
            <p:spPr bwMode="auto">
              <a:xfrm rot="2700000">
                <a:off x="10641770" y="906346"/>
                <a:ext cx="68263" cy="68263"/>
              </a:xfrm>
              <a:custGeom>
                <a:avLst/>
                <a:gdLst>
                  <a:gd name="T0" fmla="*/ 8 w 16"/>
                  <a:gd name="T1" fmla="*/ 16 h 16"/>
                  <a:gd name="T2" fmla="*/ 16 w 16"/>
                  <a:gd name="T3" fmla="*/ 8 h 16"/>
                  <a:gd name="T4" fmla="*/ 8 w 16"/>
                  <a:gd name="T5" fmla="*/ 0 h 16"/>
                  <a:gd name="T6" fmla="*/ 0 w 16"/>
                  <a:gd name="T7" fmla="*/ 8 h 16"/>
                  <a:gd name="T8" fmla="*/ 8 w 16"/>
                  <a:gd name="T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8" y="16"/>
                    </a:moveTo>
                    <a:cubicBezTo>
                      <a:pt x="12" y="16"/>
                      <a:pt x="16" y="13"/>
                      <a:pt x="16" y="8"/>
                    </a:cubicBezTo>
                    <a:cubicBezTo>
                      <a:pt x="16" y="4"/>
                      <a:pt x="13" y="0"/>
                      <a:pt x="8" y="0"/>
                    </a:cubicBezTo>
                    <a:cubicBezTo>
                      <a:pt x="4" y="0"/>
                      <a:pt x="0" y="4"/>
                      <a:pt x="0" y="8"/>
                    </a:cubicBezTo>
                    <a:cubicBezTo>
                      <a:pt x="0" y="13"/>
                      <a:pt x="4" y="16"/>
                      <a:pt x="8" y="1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思源黑体 CN Light" panose="020B03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82" name="Freeform 18"/>
              <p:cNvSpPr/>
              <p:nvPr/>
            </p:nvSpPr>
            <p:spPr bwMode="auto">
              <a:xfrm rot="2700000">
                <a:off x="10874134" y="1138710"/>
                <a:ext cx="68263" cy="68263"/>
              </a:xfrm>
              <a:custGeom>
                <a:avLst/>
                <a:gdLst>
                  <a:gd name="T0" fmla="*/ 8 w 16"/>
                  <a:gd name="T1" fmla="*/ 0 h 16"/>
                  <a:gd name="T2" fmla="*/ 0 w 16"/>
                  <a:gd name="T3" fmla="*/ 8 h 16"/>
                  <a:gd name="T4" fmla="*/ 8 w 16"/>
                  <a:gd name="T5" fmla="*/ 16 h 16"/>
                  <a:gd name="T6" fmla="*/ 16 w 16"/>
                  <a:gd name="T7" fmla="*/ 8 h 16"/>
                  <a:gd name="T8" fmla="*/ 8 w 16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8" y="0"/>
                    </a:moveTo>
                    <a:cubicBezTo>
                      <a:pt x="3" y="1"/>
                      <a:pt x="0" y="4"/>
                      <a:pt x="0" y="8"/>
                    </a:cubicBezTo>
                    <a:cubicBezTo>
                      <a:pt x="0" y="13"/>
                      <a:pt x="4" y="16"/>
                      <a:pt x="8" y="16"/>
                    </a:cubicBezTo>
                    <a:cubicBezTo>
                      <a:pt x="13" y="16"/>
                      <a:pt x="16" y="13"/>
                      <a:pt x="16" y="8"/>
                    </a:cubicBezTo>
                    <a:cubicBezTo>
                      <a:pt x="16" y="4"/>
                      <a:pt x="12" y="0"/>
                      <a:pt x="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思源黑体 CN Light" panose="020B03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83" name="Freeform 19"/>
              <p:cNvSpPr/>
              <p:nvPr/>
            </p:nvSpPr>
            <p:spPr bwMode="auto">
              <a:xfrm rot="2700000">
                <a:off x="11106498" y="1371074"/>
                <a:ext cx="68263" cy="68263"/>
              </a:xfrm>
              <a:custGeom>
                <a:avLst/>
                <a:gdLst>
                  <a:gd name="T0" fmla="*/ 8 w 16"/>
                  <a:gd name="T1" fmla="*/ 0 h 16"/>
                  <a:gd name="T2" fmla="*/ 0 w 16"/>
                  <a:gd name="T3" fmla="*/ 8 h 16"/>
                  <a:gd name="T4" fmla="*/ 8 w 16"/>
                  <a:gd name="T5" fmla="*/ 16 h 16"/>
                  <a:gd name="T6" fmla="*/ 15 w 16"/>
                  <a:gd name="T7" fmla="*/ 8 h 16"/>
                  <a:gd name="T8" fmla="*/ 8 w 16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8" y="0"/>
                    </a:moveTo>
                    <a:cubicBezTo>
                      <a:pt x="3" y="0"/>
                      <a:pt x="0" y="4"/>
                      <a:pt x="0" y="8"/>
                    </a:cubicBezTo>
                    <a:cubicBezTo>
                      <a:pt x="0" y="12"/>
                      <a:pt x="3" y="16"/>
                      <a:pt x="8" y="16"/>
                    </a:cubicBezTo>
                    <a:cubicBezTo>
                      <a:pt x="12" y="16"/>
                      <a:pt x="15" y="13"/>
                      <a:pt x="15" y="8"/>
                    </a:cubicBezTo>
                    <a:cubicBezTo>
                      <a:pt x="16" y="4"/>
                      <a:pt x="12" y="1"/>
                      <a:pt x="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思源黑体 CN Light" panose="020B03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84" name="Freeform 20"/>
              <p:cNvSpPr/>
              <p:nvPr/>
            </p:nvSpPr>
            <p:spPr bwMode="auto">
              <a:xfrm rot="2700000">
                <a:off x="10644151" y="1141091"/>
                <a:ext cx="63500" cy="63500"/>
              </a:xfrm>
              <a:custGeom>
                <a:avLst/>
                <a:gdLst>
                  <a:gd name="T0" fmla="*/ 7 w 15"/>
                  <a:gd name="T1" fmla="*/ 15 h 15"/>
                  <a:gd name="T2" fmla="*/ 15 w 15"/>
                  <a:gd name="T3" fmla="*/ 8 h 15"/>
                  <a:gd name="T4" fmla="*/ 8 w 15"/>
                  <a:gd name="T5" fmla="*/ 0 h 15"/>
                  <a:gd name="T6" fmla="*/ 0 w 15"/>
                  <a:gd name="T7" fmla="*/ 7 h 15"/>
                  <a:gd name="T8" fmla="*/ 7 w 15"/>
                  <a:gd name="T9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5">
                    <a:moveTo>
                      <a:pt x="7" y="15"/>
                    </a:moveTo>
                    <a:cubicBezTo>
                      <a:pt x="12" y="15"/>
                      <a:pt x="15" y="12"/>
                      <a:pt x="15" y="8"/>
                    </a:cubicBezTo>
                    <a:cubicBezTo>
                      <a:pt x="15" y="3"/>
                      <a:pt x="12" y="0"/>
                      <a:pt x="8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2"/>
                      <a:pt x="3" y="15"/>
                      <a:pt x="7" y="1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思源黑体 CN Light" panose="020B03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85" name="Freeform 21"/>
              <p:cNvSpPr/>
              <p:nvPr/>
            </p:nvSpPr>
            <p:spPr bwMode="auto">
              <a:xfrm rot="2700000">
                <a:off x="10876515" y="1373456"/>
                <a:ext cx="63500" cy="63500"/>
              </a:xfrm>
              <a:custGeom>
                <a:avLst/>
                <a:gdLst>
                  <a:gd name="T0" fmla="*/ 8 w 15"/>
                  <a:gd name="T1" fmla="*/ 0 h 15"/>
                  <a:gd name="T2" fmla="*/ 0 w 15"/>
                  <a:gd name="T3" fmla="*/ 7 h 15"/>
                  <a:gd name="T4" fmla="*/ 7 w 15"/>
                  <a:gd name="T5" fmla="*/ 15 h 15"/>
                  <a:gd name="T6" fmla="*/ 15 w 15"/>
                  <a:gd name="T7" fmla="*/ 8 h 15"/>
                  <a:gd name="T8" fmla="*/ 8 w 15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5">
                    <a:moveTo>
                      <a:pt x="8" y="0"/>
                    </a:moveTo>
                    <a:cubicBezTo>
                      <a:pt x="3" y="0"/>
                      <a:pt x="0" y="3"/>
                      <a:pt x="0" y="7"/>
                    </a:cubicBezTo>
                    <a:cubicBezTo>
                      <a:pt x="0" y="12"/>
                      <a:pt x="3" y="15"/>
                      <a:pt x="7" y="15"/>
                    </a:cubicBezTo>
                    <a:cubicBezTo>
                      <a:pt x="12" y="15"/>
                      <a:pt x="15" y="12"/>
                      <a:pt x="15" y="8"/>
                    </a:cubicBezTo>
                    <a:cubicBezTo>
                      <a:pt x="15" y="3"/>
                      <a:pt x="12" y="0"/>
                      <a:pt x="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思源黑体 CN Light" panose="020B03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86" name="Freeform 22"/>
              <p:cNvSpPr/>
              <p:nvPr/>
            </p:nvSpPr>
            <p:spPr bwMode="auto">
              <a:xfrm rot="2700000">
                <a:off x="10641769" y="1371074"/>
                <a:ext cx="68263" cy="68263"/>
              </a:xfrm>
              <a:custGeom>
                <a:avLst/>
                <a:gdLst>
                  <a:gd name="T0" fmla="*/ 8 w 16"/>
                  <a:gd name="T1" fmla="*/ 0 h 16"/>
                  <a:gd name="T2" fmla="*/ 0 w 16"/>
                  <a:gd name="T3" fmla="*/ 8 h 16"/>
                  <a:gd name="T4" fmla="*/ 8 w 16"/>
                  <a:gd name="T5" fmla="*/ 16 h 16"/>
                  <a:gd name="T6" fmla="*/ 16 w 16"/>
                  <a:gd name="T7" fmla="*/ 8 h 16"/>
                  <a:gd name="T8" fmla="*/ 8 w 16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8" y="0"/>
                    </a:moveTo>
                    <a:cubicBezTo>
                      <a:pt x="3" y="0"/>
                      <a:pt x="0" y="4"/>
                      <a:pt x="0" y="8"/>
                    </a:cubicBezTo>
                    <a:cubicBezTo>
                      <a:pt x="0" y="13"/>
                      <a:pt x="4" y="16"/>
                      <a:pt x="8" y="16"/>
                    </a:cubicBezTo>
                    <a:cubicBezTo>
                      <a:pt x="12" y="16"/>
                      <a:pt x="16" y="12"/>
                      <a:pt x="16" y="8"/>
                    </a:cubicBezTo>
                    <a:cubicBezTo>
                      <a:pt x="16" y="3"/>
                      <a:pt x="12" y="0"/>
                      <a:pt x="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思源黑体 CN Light" panose="020B03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87" name="Freeform 23"/>
              <p:cNvSpPr/>
              <p:nvPr/>
            </p:nvSpPr>
            <p:spPr bwMode="auto">
              <a:xfrm rot="2700000">
                <a:off x="11338301" y="212197"/>
                <a:ext cx="68263" cy="63500"/>
              </a:xfrm>
              <a:custGeom>
                <a:avLst/>
                <a:gdLst>
                  <a:gd name="T0" fmla="*/ 8 w 16"/>
                  <a:gd name="T1" fmla="*/ 15 h 15"/>
                  <a:gd name="T2" fmla="*/ 16 w 16"/>
                  <a:gd name="T3" fmla="*/ 7 h 15"/>
                  <a:gd name="T4" fmla="*/ 8 w 16"/>
                  <a:gd name="T5" fmla="*/ 0 h 15"/>
                  <a:gd name="T6" fmla="*/ 0 w 16"/>
                  <a:gd name="T7" fmla="*/ 8 h 15"/>
                  <a:gd name="T8" fmla="*/ 8 w 16"/>
                  <a:gd name="T9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5">
                    <a:moveTo>
                      <a:pt x="8" y="15"/>
                    </a:moveTo>
                    <a:cubicBezTo>
                      <a:pt x="13" y="15"/>
                      <a:pt x="16" y="12"/>
                      <a:pt x="16" y="7"/>
                    </a:cubicBezTo>
                    <a:cubicBezTo>
                      <a:pt x="16" y="3"/>
                      <a:pt x="12" y="0"/>
                      <a:pt x="8" y="0"/>
                    </a:cubicBezTo>
                    <a:cubicBezTo>
                      <a:pt x="4" y="0"/>
                      <a:pt x="0" y="3"/>
                      <a:pt x="0" y="8"/>
                    </a:cubicBezTo>
                    <a:cubicBezTo>
                      <a:pt x="0" y="12"/>
                      <a:pt x="4" y="15"/>
                      <a:pt x="8" y="1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思源黑体 CN Light" panose="020B03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88" name="Freeform 24"/>
              <p:cNvSpPr/>
              <p:nvPr/>
            </p:nvSpPr>
            <p:spPr bwMode="auto">
              <a:xfrm rot="2700000">
                <a:off x="11570665" y="444560"/>
                <a:ext cx="68263" cy="63500"/>
              </a:xfrm>
              <a:custGeom>
                <a:avLst/>
                <a:gdLst>
                  <a:gd name="T0" fmla="*/ 16 w 16"/>
                  <a:gd name="T1" fmla="*/ 8 h 15"/>
                  <a:gd name="T2" fmla="*/ 8 w 16"/>
                  <a:gd name="T3" fmla="*/ 0 h 15"/>
                  <a:gd name="T4" fmla="*/ 0 w 16"/>
                  <a:gd name="T5" fmla="*/ 7 h 15"/>
                  <a:gd name="T6" fmla="*/ 7 w 16"/>
                  <a:gd name="T7" fmla="*/ 15 h 15"/>
                  <a:gd name="T8" fmla="*/ 16 w 16"/>
                  <a:gd name="T9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5">
                    <a:moveTo>
                      <a:pt x="16" y="8"/>
                    </a:moveTo>
                    <a:cubicBezTo>
                      <a:pt x="16" y="4"/>
                      <a:pt x="13" y="0"/>
                      <a:pt x="8" y="0"/>
                    </a:cubicBezTo>
                    <a:cubicBezTo>
                      <a:pt x="4" y="0"/>
                      <a:pt x="0" y="3"/>
                      <a:pt x="0" y="7"/>
                    </a:cubicBezTo>
                    <a:cubicBezTo>
                      <a:pt x="0" y="11"/>
                      <a:pt x="3" y="15"/>
                      <a:pt x="7" y="15"/>
                    </a:cubicBezTo>
                    <a:cubicBezTo>
                      <a:pt x="12" y="15"/>
                      <a:pt x="15" y="12"/>
                      <a:pt x="16" y="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思源黑体 CN Light" panose="020B03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89" name="Freeform 25"/>
              <p:cNvSpPr/>
              <p:nvPr/>
            </p:nvSpPr>
            <p:spPr bwMode="auto">
              <a:xfrm rot="2700000">
                <a:off x="11803029" y="676925"/>
                <a:ext cx="68263" cy="63500"/>
              </a:xfrm>
              <a:custGeom>
                <a:avLst/>
                <a:gdLst>
                  <a:gd name="T0" fmla="*/ 8 w 16"/>
                  <a:gd name="T1" fmla="*/ 0 h 15"/>
                  <a:gd name="T2" fmla="*/ 0 w 16"/>
                  <a:gd name="T3" fmla="*/ 7 h 15"/>
                  <a:gd name="T4" fmla="*/ 8 w 16"/>
                  <a:gd name="T5" fmla="*/ 15 h 15"/>
                  <a:gd name="T6" fmla="*/ 15 w 16"/>
                  <a:gd name="T7" fmla="*/ 8 h 15"/>
                  <a:gd name="T8" fmla="*/ 8 w 16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5">
                    <a:moveTo>
                      <a:pt x="8" y="0"/>
                    </a:moveTo>
                    <a:cubicBezTo>
                      <a:pt x="3" y="0"/>
                      <a:pt x="0" y="3"/>
                      <a:pt x="0" y="7"/>
                    </a:cubicBezTo>
                    <a:cubicBezTo>
                      <a:pt x="0" y="12"/>
                      <a:pt x="3" y="15"/>
                      <a:pt x="8" y="15"/>
                    </a:cubicBezTo>
                    <a:cubicBezTo>
                      <a:pt x="12" y="15"/>
                      <a:pt x="15" y="12"/>
                      <a:pt x="15" y="8"/>
                    </a:cubicBezTo>
                    <a:cubicBezTo>
                      <a:pt x="16" y="3"/>
                      <a:pt x="12" y="0"/>
                      <a:pt x="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思源黑体 CN Light" panose="020B03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90" name="Freeform 26"/>
              <p:cNvSpPr/>
              <p:nvPr/>
            </p:nvSpPr>
            <p:spPr bwMode="auto">
              <a:xfrm rot="2700000">
                <a:off x="11108318" y="209815"/>
                <a:ext cx="63500" cy="68263"/>
              </a:xfrm>
              <a:custGeom>
                <a:avLst/>
                <a:gdLst>
                  <a:gd name="T0" fmla="*/ 8 w 15"/>
                  <a:gd name="T1" fmla="*/ 16 h 16"/>
                  <a:gd name="T2" fmla="*/ 15 w 15"/>
                  <a:gd name="T3" fmla="*/ 8 h 16"/>
                  <a:gd name="T4" fmla="*/ 7 w 15"/>
                  <a:gd name="T5" fmla="*/ 0 h 16"/>
                  <a:gd name="T6" fmla="*/ 0 w 15"/>
                  <a:gd name="T7" fmla="*/ 8 h 16"/>
                  <a:gd name="T8" fmla="*/ 8 w 15"/>
                  <a:gd name="T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6">
                    <a:moveTo>
                      <a:pt x="8" y="16"/>
                    </a:moveTo>
                    <a:cubicBezTo>
                      <a:pt x="12" y="16"/>
                      <a:pt x="15" y="12"/>
                      <a:pt x="15" y="8"/>
                    </a:cubicBezTo>
                    <a:cubicBezTo>
                      <a:pt x="15" y="3"/>
                      <a:pt x="12" y="0"/>
                      <a:pt x="7" y="0"/>
                    </a:cubicBezTo>
                    <a:cubicBezTo>
                      <a:pt x="3" y="0"/>
                      <a:pt x="0" y="4"/>
                      <a:pt x="0" y="8"/>
                    </a:cubicBezTo>
                    <a:cubicBezTo>
                      <a:pt x="0" y="13"/>
                      <a:pt x="3" y="16"/>
                      <a:pt x="8" y="1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思源黑体 CN Light" panose="020B03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91" name="Freeform 27"/>
              <p:cNvSpPr/>
              <p:nvPr/>
            </p:nvSpPr>
            <p:spPr bwMode="auto">
              <a:xfrm rot="2700000">
                <a:off x="11340682" y="442179"/>
                <a:ext cx="63500" cy="68263"/>
              </a:xfrm>
              <a:custGeom>
                <a:avLst/>
                <a:gdLst>
                  <a:gd name="T0" fmla="*/ 8 w 15"/>
                  <a:gd name="T1" fmla="*/ 0 h 16"/>
                  <a:gd name="T2" fmla="*/ 0 w 15"/>
                  <a:gd name="T3" fmla="*/ 8 h 16"/>
                  <a:gd name="T4" fmla="*/ 7 w 15"/>
                  <a:gd name="T5" fmla="*/ 16 h 16"/>
                  <a:gd name="T6" fmla="*/ 15 w 15"/>
                  <a:gd name="T7" fmla="*/ 8 h 16"/>
                  <a:gd name="T8" fmla="*/ 8 w 15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6">
                    <a:moveTo>
                      <a:pt x="8" y="0"/>
                    </a:moveTo>
                    <a:cubicBezTo>
                      <a:pt x="3" y="0"/>
                      <a:pt x="0" y="3"/>
                      <a:pt x="0" y="8"/>
                    </a:cubicBezTo>
                    <a:cubicBezTo>
                      <a:pt x="0" y="12"/>
                      <a:pt x="3" y="16"/>
                      <a:pt x="7" y="16"/>
                    </a:cubicBezTo>
                    <a:cubicBezTo>
                      <a:pt x="12" y="16"/>
                      <a:pt x="15" y="13"/>
                      <a:pt x="15" y="8"/>
                    </a:cubicBezTo>
                    <a:cubicBezTo>
                      <a:pt x="15" y="4"/>
                      <a:pt x="12" y="0"/>
                      <a:pt x="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思源黑体 CN Light" panose="020B03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92" name="Freeform 28"/>
              <p:cNvSpPr/>
              <p:nvPr/>
            </p:nvSpPr>
            <p:spPr bwMode="auto">
              <a:xfrm rot="2700000">
                <a:off x="11573046" y="674543"/>
                <a:ext cx="63500" cy="68263"/>
              </a:xfrm>
              <a:custGeom>
                <a:avLst/>
                <a:gdLst>
                  <a:gd name="T0" fmla="*/ 7 w 15"/>
                  <a:gd name="T1" fmla="*/ 0 h 16"/>
                  <a:gd name="T2" fmla="*/ 0 w 15"/>
                  <a:gd name="T3" fmla="*/ 8 h 16"/>
                  <a:gd name="T4" fmla="*/ 7 w 15"/>
                  <a:gd name="T5" fmla="*/ 16 h 16"/>
                  <a:gd name="T6" fmla="*/ 15 w 15"/>
                  <a:gd name="T7" fmla="*/ 8 h 16"/>
                  <a:gd name="T8" fmla="*/ 7 w 15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6">
                    <a:moveTo>
                      <a:pt x="7" y="0"/>
                    </a:moveTo>
                    <a:cubicBezTo>
                      <a:pt x="3" y="0"/>
                      <a:pt x="0" y="3"/>
                      <a:pt x="0" y="8"/>
                    </a:cubicBezTo>
                    <a:cubicBezTo>
                      <a:pt x="0" y="12"/>
                      <a:pt x="3" y="16"/>
                      <a:pt x="7" y="16"/>
                    </a:cubicBezTo>
                    <a:cubicBezTo>
                      <a:pt x="12" y="16"/>
                      <a:pt x="15" y="12"/>
                      <a:pt x="15" y="8"/>
                    </a:cubicBezTo>
                    <a:cubicBezTo>
                      <a:pt x="15" y="4"/>
                      <a:pt x="12" y="0"/>
                      <a:pt x="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思源黑体 CN Light" panose="020B03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93" name="Freeform 29"/>
              <p:cNvSpPr/>
              <p:nvPr/>
            </p:nvSpPr>
            <p:spPr bwMode="auto">
              <a:xfrm rot="2700000">
                <a:off x="11805410" y="906907"/>
                <a:ext cx="63500" cy="68263"/>
              </a:xfrm>
              <a:custGeom>
                <a:avLst/>
                <a:gdLst>
                  <a:gd name="T0" fmla="*/ 7 w 15"/>
                  <a:gd name="T1" fmla="*/ 0 h 16"/>
                  <a:gd name="T2" fmla="*/ 0 w 15"/>
                  <a:gd name="T3" fmla="*/ 8 h 16"/>
                  <a:gd name="T4" fmla="*/ 7 w 15"/>
                  <a:gd name="T5" fmla="*/ 16 h 16"/>
                  <a:gd name="T6" fmla="*/ 15 w 15"/>
                  <a:gd name="T7" fmla="*/ 8 h 16"/>
                  <a:gd name="T8" fmla="*/ 7 w 15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6">
                    <a:moveTo>
                      <a:pt x="7" y="0"/>
                    </a:moveTo>
                    <a:cubicBezTo>
                      <a:pt x="3" y="0"/>
                      <a:pt x="0" y="4"/>
                      <a:pt x="0" y="8"/>
                    </a:cubicBezTo>
                    <a:cubicBezTo>
                      <a:pt x="0" y="12"/>
                      <a:pt x="3" y="16"/>
                      <a:pt x="7" y="16"/>
                    </a:cubicBezTo>
                    <a:cubicBezTo>
                      <a:pt x="12" y="16"/>
                      <a:pt x="15" y="12"/>
                      <a:pt x="15" y="8"/>
                    </a:cubicBezTo>
                    <a:cubicBezTo>
                      <a:pt x="15" y="3"/>
                      <a:pt x="12" y="0"/>
                      <a:pt x="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思源黑体 CN Light" panose="020B03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94" name="Oval 30"/>
              <p:cNvSpPr>
                <a:spLocks noChangeArrowheads="1"/>
              </p:cNvSpPr>
              <p:nvPr/>
            </p:nvSpPr>
            <p:spPr bwMode="auto">
              <a:xfrm rot="2700000">
                <a:off x="10873573" y="212196"/>
                <a:ext cx="68263" cy="635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思源黑体 CN Light" panose="020B03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95" name="Freeform 31"/>
              <p:cNvSpPr/>
              <p:nvPr/>
            </p:nvSpPr>
            <p:spPr bwMode="auto">
              <a:xfrm rot="2700000">
                <a:off x="11105937" y="444560"/>
                <a:ext cx="68263" cy="63500"/>
              </a:xfrm>
              <a:custGeom>
                <a:avLst/>
                <a:gdLst>
                  <a:gd name="T0" fmla="*/ 8 w 16"/>
                  <a:gd name="T1" fmla="*/ 15 h 15"/>
                  <a:gd name="T2" fmla="*/ 16 w 16"/>
                  <a:gd name="T3" fmla="*/ 7 h 15"/>
                  <a:gd name="T4" fmla="*/ 8 w 16"/>
                  <a:gd name="T5" fmla="*/ 0 h 15"/>
                  <a:gd name="T6" fmla="*/ 0 w 16"/>
                  <a:gd name="T7" fmla="*/ 7 h 15"/>
                  <a:gd name="T8" fmla="*/ 8 w 16"/>
                  <a:gd name="T9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5">
                    <a:moveTo>
                      <a:pt x="8" y="15"/>
                    </a:moveTo>
                    <a:cubicBezTo>
                      <a:pt x="12" y="15"/>
                      <a:pt x="16" y="12"/>
                      <a:pt x="16" y="7"/>
                    </a:cubicBezTo>
                    <a:cubicBezTo>
                      <a:pt x="16" y="3"/>
                      <a:pt x="13" y="0"/>
                      <a:pt x="8" y="0"/>
                    </a:cubicBezTo>
                    <a:cubicBezTo>
                      <a:pt x="4" y="0"/>
                      <a:pt x="0" y="3"/>
                      <a:pt x="0" y="7"/>
                    </a:cubicBezTo>
                    <a:cubicBezTo>
                      <a:pt x="0" y="12"/>
                      <a:pt x="4" y="15"/>
                      <a:pt x="8" y="1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思源黑体 CN Light" panose="020B03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96" name="Freeform 32"/>
              <p:cNvSpPr/>
              <p:nvPr/>
            </p:nvSpPr>
            <p:spPr bwMode="auto">
              <a:xfrm rot="2700000">
                <a:off x="11338301" y="676924"/>
                <a:ext cx="68263" cy="63500"/>
              </a:xfrm>
              <a:custGeom>
                <a:avLst/>
                <a:gdLst>
                  <a:gd name="T0" fmla="*/ 8 w 16"/>
                  <a:gd name="T1" fmla="*/ 0 h 15"/>
                  <a:gd name="T2" fmla="*/ 0 w 16"/>
                  <a:gd name="T3" fmla="*/ 7 h 15"/>
                  <a:gd name="T4" fmla="*/ 8 w 16"/>
                  <a:gd name="T5" fmla="*/ 15 h 15"/>
                  <a:gd name="T6" fmla="*/ 16 w 16"/>
                  <a:gd name="T7" fmla="*/ 8 h 15"/>
                  <a:gd name="T8" fmla="*/ 8 w 16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5">
                    <a:moveTo>
                      <a:pt x="8" y="0"/>
                    </a:moveTo>
                    <a:cubicBezTo>
                      <a:pt x="4" y="0"/>
                      <a:pt x="0" y="3"/>
                      <a:pt x="0" y="7"/>
                    </a:cubicBezTo>
                    <a:cubicBezTo>
                      <a:pt x="0" y="12"/>
                      <a:pt x="3" y="15"/>
                      <a:pt x="8" y="15"/>
                    </a:cubicBezTo>
                    <a:cubicBezTo>
                      <a:pt x="12" y="15"/>
                      <a:pt x="15" y="12"/>
                      <a:pt x="16" y="8"/>
                    </a:cubicBezTo>
                    <a:cubicBezTo>
                      <a:pt x="16" y="3"/>
                      <a:pt x="13" y="0"/>
                      <a:pt x="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思源黑体 CN Light" panose="020B03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97" name="Oval 33"/>
              <p:cNvSpPr>
                <a:spLocks noChangeArrowheads="1"/>
              </p:cNvSpPr>
              <p:nvPr/>
            </p:nvSpPr>
            <p:spPr bwMode="auto">
              <a:xfrm rot="2700000">
                <a:off x="11571363" y="907605"/>
                <a:ext cx="63500" cy="635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思源黑体 CN Light" panose="020B03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98" name="Oval 34"/>
              <p:cNvSpPr>
                <a:spLocks noChangeArrowheads="1"/>
              </p:cNvSpPr>
              <p:nvPr/>
            </p:nvSpPr>
            <p:spPr bwMode="auto">
              <a:xfrm rot="2700000">
                <a:off x="11803727" y="1139968"/>
                <a:ext cx="63500" cy="635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思源黑体 CN Light" panose="020B03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99" name="Oval 35"/>
              <p:cNvSpPr>
                <a:spLocks noChangeArrowheads="1"/>
              </p:cNvSpPr>
              <p:nvPr/>
            </p:nvSpPr>
            <p:spPr bwMode="auto">
              <a:xfrm rot="2700000">
                <a:off x="10643590" y="209814"/>
                <a:ext cx="63500" cy="682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思源黑体 CN Light" panose="020B03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100" name="Freeform 36"/>
              <p:cNvSpPr/>
              <p:nvPr/>
            </p:nvSpPr>
            <p:spPr bwMode="auto">
              <a:xfrm rot="2700000">
                <a:off x="10875954" y="442179"/>
                <a:ext cx="63500" cy="68263"/>
              </a:xfrm>
              <a:custGeom>
                <a:avLst/>
                <a:gdLst>
                  <a:gd name="T0" fmla="*/ 7 w 15"/>
                  <a:gd name="T1" fmla="*/ 16 h 16"/>
                  <a:gd name="T2" fmla="*/ 15 w 15"/>
                  <a:gd name="T3" fmla="*/ 8 h 16"/>
                  <a:gd name="T4" fmla="*/ 8 w 15"/>
                  <a:gd name="T5" fmla="*/ 0 h 16"/>
                  <a:gd name="T6" fmla="*/ 0 w 15"/>
                  <a:gd name="T7" fmla="*/ 8 h 16"/>
                  <a:gd name="T8" fmla="*/ 7 w 15"/>
                  <a:gd name="T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6">
                    <a:moveTo>
                      <a:pt x="7" y="16"/>
                    </a:moveTo>
                    <a:cubicBezTo>
                      <a:pt x="12" y="16"/>
                      <a:pt x="15" y="13"/>
                      <a:pt x="15" y="8"/>
                    </a:cubicBezTo>
                    <a:cubicBezTo>
                      <a:pt x="15" y="4"/>
                      <a:pt x="12" y="0"/>
                      <a:pt x="8" y="0"/>
                    </a:cubicBezTo>
                    <a:cubicBezTo>
                      <a:pt x="3" y="0"/>
                      <a:pt x="0" y="3"/>
                      <a:pt x="0" y="8"/>
                    </a:cubicBezTo>
                    <a:cubicBezTo>
                      <a:pt x="0" y="12"/>
                      <a:pt x="3" y="15"/>
                      <a:pt x="7" y="1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思源黑体 CN Light" panose="020B03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101" name="Freeform 37"/>
              <p:cNvSpPr/>
              <p:nvPr/>
            </p:nvSpPr>
            <p:spPr bwMode="auto">
              <a:xfrm rot="2700000">
                <a:off x="11108318" y="674543"/>
                <a:ext cx="63500" cy="68263"/>
              </a:xfrm>
              <a:custGeom>
                <a:avLst/>
                <a:gdLst>
                  <a:gd name="T0" fmla="*/ 8 w 15"/>
                  <a:gd name="T1" fmla="*/ 0 h 16"/>
                  <a:gd name="T2" fmla="*/ 0 w 15"/>
                  <a:gd name="T3" fmla="*/ 8 h 16"/>
                  <a:gd name="T4" fmla="*/ 7 w 15"/>
                  <a:gd name="T5" fmla="*/ 16 h 16"/>
                  <a:gd name="T6" fmla="*/ 15 w 15"/>
                  <a:gd name="T7" fmla="*/ 8 h 16"/>
                  <a:gd name="T8" fmla="*/ 8 w 15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6">
                    <a:moveTo>
                      <a:pt x="8" y="0"/>
                    </a:moveTo>
                    <a:cubicBezTo>
                      <a:pt x="3" y="0"/>
                      <a:pt x="0" y="3"/>
                      <a:pt x="0" y="8"/>
                    </a:cubicBezTo>
                    <a:cubicBezTo>
                      <a:pt x="0" y="12"/>
                      <a:pt x="3" y="16"/>
                      <a:pt x="7" y="16"/>
                    </a:cubicBezTo>
                    <a:cubicBezTo>
                      <a:pt x="12" y="16"/>
                      <a:pt x="15" y="12"/>
                      <a:pt x="15" y="8"/>
                    </a:cubicBezTo>
                    <a:cubicBezTo>
                      <a:pt x="15" y="3"/>
                      <a:pt x="12" y="0"/>
                      <a:pt x="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思源黑体 CN Light" panose="020B03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102" name="Freeform 24"/>
              <p:cNvSpPr/>
              <p:nvPr/>
            </p:nvSpPr>
            <p:spPr bwMode="auto">
              <a:xfrm rot="2700000">
                <a:off x="11794389" y="444560"/>
                <a:ext cx="68263" cy="63500"/>
              </a:xfrm>
              <a:custGeom>
                <a:avLst/>
                <a:gdLst>
                  <a:gd name="T0" fmla="*/ 16 w 16"/>
                  <a:gd name="T1" fmla="*/ 8 h 15"/>
                  <a:gd name="T2" fmla="*/ 8 w 16"/>
                  <a:gd name="T3" fmla="*/ 0 h 15"/>
                  <a:gd name="T4" fmla="*/ 0 w 16"/>
                  <a:gd name="T5" fmla="*/ 7 h 15"/>
                  <a:gd name="T6" fmla="*/ 7 w 16"/>
                  <a:gd name="T7" fmla="*/ 15 h 15"/>
                  <a:gd name="T8" fmla="*/ 16 w 16"/>
                  <a:gd name="T9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5">
                    <a:moveTo>
                      <a:pt x="16" y="8"/>
                    </a:moveTo>
                    <a:cubicBezTo>
                      <a:pt x="16" y="4"/>
                      <a:pt x="13" y="0"/>
                      <a:pt x="8" y="0"/>
                    </a:cubicBezTo>
                    <a:cubicBezTo>
                      <a:pt x="4" y="0"/>
                      <a:pt x="0" y="3"/>
                      <a:pt x="0" y="7"/>
                    </a:cubicBezTo>
                    <a:cubicBezTo>
                      <a:pt x="0" y="11"/>
                      <a:pt x="3" y="15"/>
                      <a:pt x="7" y="15"/>
                    </a:cubicBezTo>
                    <a:cubicBezTo>
                      <a:pt x="12" y="15"/>
                      <a:pt x="15" y="12"/>
                      <a:pt x="16" y="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思源黑体 CN Light" panose="020B03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103" name="Freeform 24"/>
              <p:cNvSpPr/>
              <p:nvPr/>
            </p:nvSpPr>
            <p:spPr bwMode="auto">
              <a:xfrm rot="2700000">
                <a:off x="11794390" y="213017"/>
                <a:ext cx="68263" cy="63500"/>
              </a:xfrm>
              <a:custGeom>
                <a:avLst/>
                <a:gdLst>
                  <a:gd name="T0" fmla="*/ 16 w 16"/>
                  <a:gd name="T1" fmla="*/ 8 h 15"/>
                  <a:gd name="T2" fmla="*/ 8 w 16"/>
                  <a:gd name="T3" fmla="*/ 0 h 15"/>
                  <a:gd name="T4" fmla="*/ 0 w 16"/>
                  <a:gd name="T5" fmla="*/ 7 h 15"/>
                  <a:gd name="T6" fmla="*/ 7 w 16"/>
                  <a:gd name="T7" fmla="*/ 15 h 15"/>
                  <a:gd name="T8" fmla="*/ 16 w 16"/>
                  <a:gd name="T9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5">
                    <a:moveTo>
                      <a:pt x="16" y="8"/>
                    </a:moveTo>
                    <a:cubicBezTo>
                      <a:pt x="16" y="4"/>
                      <a:pt x="13" y="0"/>
                      <a:pt x="8" y="0"/>
                    </a:cubicBezTo>
                    <a:cubicBezTo>
                      <a:pt x="4" y="0"/>
                      <a:pt x="0" y="3"/>
                      <a:pt x="0" y="7"/>
                    </a:cubicBezTo>
                    <a:cubicBezTo>
                      <a:pt x="0" y="11"/>
                      <a:pt x="3" y="15"/>
                      <a:pt x="7" y="15"/>
                    </a:cubicBezTo>
                    <a:cubicBezTo>
                      <a:pt x="12" y="15"/>
                      <a:pt x="15" y="12"/>
                      <a:pt x="16" y="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思源黑体 CN Light" panose="020B03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104" name="Freeform 24"/>
              <p:cNvSpPr/>
              <p:nvPr/>
            </p:nvSpPr>
            <p:spPr bwMode="auto">
              <a:xfrm rot="2700000">
                <a:off x="11570666" y="213017"/>
                <a:ext cx="68263" cy="63500"/>
              </a:xfrm>
              <a:custGeom>
                <a:avLst/>
                <a:gdLst>
                  <a:gd name="T0" fmla="*/ 16 w 16"/>
                  <a:gd name="T1" fmla="*/ 8 h 15"/>
                  <a:gd name="T2" fmla="*/ 8 w 16"/>
                  <a:gd name="T3" fmla="*/ 0 h 15"/>
                  <a:gd name="T4" fmla="*/ 0 w 16"/>
                  <a:gd name="T5" fmla="*/ 7 h 15"/>
                  <a:gd name="T6" fmla="*/ 7 w 16"/>
                  <a:gd name="T7" fmla="*/ 15 h 15"/>
                  <a:gd name="T8" fmla="*/ 16 w 16"/>
                  <a:gd name="T9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5">
                    <a:moveTo>
                      <a:pt x="16" y="8"/>
                    </a:moveTo>
                    <a:cubicBezTo>
                      <a:pt x="16" y="4"/>
                      <a:pt x="13" y="0"/>
                      <a:pt x="8" y="0"/>
                    </a:cubicBezTo>
                    <a:cubicBezTo>
                      <a:pt x="4" y="0"/>
                      <a:pt x="0" y="3"/>
                      <a:pt x="0" y="7"/>
                    </a:cubicBezTo>
                    <a:cubicBezTo>
                      <a:pt x="0" y="11"/>
                      <a:pt x="3" y="15"/>
                      <a:pt x="7" y="15"/>
                    </a:cubicBezTo>
                    <a:cubicBezTo>
                      <a:pt x="12" y="15"/>
                      <a:pt x="15" y="12"/>
                      <a:pt x="16" y="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思源黑体 CN Light" panose="020B0300000000000000" pitchFamily="34" charset="-122"/>
                  <a:ea typeface="思源黑体 CN Bold" panose="020B0800000000000000" pitchFamily="34" charset="-122"/>
                </a:endParaRPr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>
              <a:off x="8844826" y="150144"/>
              <a:ext cx="1519199" cy="1518508"/>
              <a:chOff x="10641208" y="209814"/>
              <a:chExt cx="1230083" cy="1229523"/>
            </a:xfrm>
            <a:solidFill>
              <a:schemeClr val="bg1"/>
            </a:solidFill>
          </p:grpSpPr>
          <p:sp>
            <p:nvSpPr>
              <p:cNvPr id="33" name="Oval 5"/>
              <p:cNvSpPr>
                <a:spLocks noChangeArrowheads="1"/>
              </p:cNvSpPr>
              <p:nvPr/>
            </p:nvSpPr>
            <p:spPr bwMode="auto">
              <a:xfrm rot="2700000">
                <a:off x="11340682" y="906907"/>
                <a:ext cx="63500" cy="682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思源黑体 CN Light" panose="020B03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34" name="Freeform 6"/>
              <p:cNvSpPr/>
              <p:nvPr/>
            </p:nvSpPr>
            <p:spPr bwMode="auto">
              <a:xfrm rot="2700000">
                <a:off x="11568981" y="1137588"/>
                <a:ext cx="68263" cy="68263"/>
              </a:xfrm>
              <a:custGeom>
                <a:avLst/>
                <a:gdLst>
                  <a:gd name="T0" fmla="*/ 8 w 16"/>
                  <a:gd name="T1" fmla="*/ 0 h 16"/>
                  <a:gd name="T2" fmla="*/ 1 w 16"/>
                  <a:gd name="T3" fmla="*/ 8 h 16"/>
                  <a:gd name="T4" fmla="*/ 8 w 16"/>
                  <a:gd name="T5" fmla="*/ 16 h 16"/>
                  <a:gd name="T6" fmla="*/ 16 w 16"/>
                  <a:gd name="T7" fmla="*/ 8 h 16"/>
                  <a:gd name="T8" fmla="*/ 8 w 16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8" y="0"/>
                    </a:moveTo>
                    <a:cubicBezTo>
                      <a:pt x="4" y="0"/>
                      <a:pt x="1" y="3"/>
                      <a:pt x="1" y="8"/>
                    </a:cubicBezTo>
                    <a:cubicBezTo>
                      <a:pt x="0" y="12"/>
                      <a:pt x="4" y="15"/>
                      <a:pt x="8" y="16"/>
                    </a:cubicBezTo>
                    <a:cubicBezTo>
                      <a:pt x="13" y="16"/>
                      <a:pt x="16" y="12"/>
                      <a:pt x="16" y="8"/>
                    </a:cubicBezTo>
                    <a:cubicBezTo>
                      <a:pt x="16" y="4"/>
                      <a:pt x="13" y="0"/>
                      <a:pt x="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思源黑体 CN Light" panose="020B03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35" name="Oval 7"/>
              <p:cNvSpPr>
                <a:spLocks noChangeArrowheads="1"/>
              </p:cNvSpPr>
              <p:nvPr/>
            </p:nvSpPr>
            <p:spPr bwMode="auto">
              <a:xfrm rot="2700000">
                <a:off x="11801345" y="1369951"/>
                <a:ext cx="68263" cy="682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思源黑体 CN Light" panose="020B03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36" name="Oval 8"/>
              <p:cNvSpPr>
                <a:spLocks noChangeArrowheads="1"/>
              </p:cNvSpPr>
              <p:nvPr/>
            </p:nvSpPr>
            <p:spPr bwMode="auto">
              <a:xfrm rot="2700000">
                <a:off x="10640647" y="444328"/>
                <a:ext cx="68263" cy="650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思源黑体 CN Light" panose="020B03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37" name="Freeform 9"/>
              <p:cNvSpPr/>
              <p:nvPr/>
            </p:nvSpPr>
            <p:spPr bwMode="auto">
              <a:xfrm rot="2700000">
                <a:off x="10873011" y="676692"/>
                <a:ext cx="68263" cy="65088"/>
              </a:xfrm>
              <a:custGeom>
                <a:avLst/>
                <a:gdLst>
                  <a:gd name="T0" fmla="*/ 8 w 16"/>
                  <a:gd name="T1" fmla="*/ 15 h 15"/>
                  <a:gd name="T2" fmla="*/ 16 w 16"/>
                  <a:gd name="T3" fmla="*/ 7 h 15"/>
                  <a:gd name="T4" fmla="*/ 8 w 16"/>
                  <a:gd name="T5" fmla="*/ 0 h 15"/>
                  <a:gd name="T6" fmla="*/ 0 w 16"/>
                  <a:gd name="T7" fmla="*/ 7 h 15"/>
                  <a:gd name="T8" fmla="*/ 8 w 16"/>
                  <a:gd name="T9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5">
                    <a:moveTo>
                      <a:pt x="8" y="15"/>
                    </a:moveTo>
                    <a:cubicBezTo>
                      <a:pt x="12" y="15"/>
                      <a:pt x="16" y="12"/>
                      <a:pt x="16" y="7"/>
                    </a:cubicBezTo>
                    <a:cubicBezTo>
                      <a:pt x="16" y="3"/>
                      <a:pt x="13" y="0"/>
                      <a:pt x="8" y="0"/>
                    </a:cubicBezTo>
                    <a:cubicBezTo>
                      <a:pt x="4" y="0"/>
                      <a:pt x="0" y="3"/>
                      <a:pt x="0" y="7"/>
                    </a:cubicBezTo>
                    <a:cubicBezTo>
                      <a:pt x="0" y="12"/>
                      <a:pt x="3" y="15"/>
                      <a:pt x="8" y="1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思源黑体 CN Light" panose="020B03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38" name="Freeform 10"/>
              <p:cNvSpPr/>
              <p:nvPr/>
            </p:nvSpPr>
            <p:spPr bwMode="auto">
              <a:xfrm rot="2700000">
                <a:off x="11105375" y="909056"/>
                <a:ext cx="68263" cy="65088"/>
              </a:xfrm>
              <a:custGeom>
                <a:avLst/>
                <a:gdLst>
                  <a:gd name="T0" fmla="*/ 8 w 16"/>
                  <a:gd name="T1" fmla="*/ 0 h 15"/>
                  <a:gd name="T2" fmla="*/ 0 w 16"/>
                  <a:gd name="T3" fmla="*/ 7 h 15"/>
                  <a:gd name="T4" fmla="*/ 8 w 16"/>
                  <a:gd name="T5" fmla="*/ 15 h 15"/>
                  <a:gd name="T6" fmla="*/ 16 w 16"/>
                  <a:gd name="T7" fmla="*/ 7 h 15"/>
                  <a:gd name="T8" fmla="*/ 8 w 16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5">
                    <a:moveTo>
                      <a:pt x="8" y="0"/>
                    </a:moveTo>
                    <a:cubicBezTo>
                      <a:pt x="3" y="0"/>
                      <a:pt x="0" y="3"/>
                      <a:pt x="0" y="7"/>
                    </a:cubicBezTo>
                    <a:cubicBezTo>
                      <a:pt x="0" y="12"/>
                      <a:pt x="4" y="15"/>
                      <a:pt x="8" y="15"/>
                    </a:cubicBezTo>
                    <a:cubicBezTo>
                      <a:pt x="12" y="15"/>
                      <a:pt x="16" y="12"/>
                      <a:pt x="16" y="7"/>
                    </a:cubicBezTo>
                    <a:cubicBezTo>
                      <a:pt x="16" y="3"/>
                      <a:pt x="12" y="0"/>
                      <a:pt x="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思源黑体 CN Light" panose="020B03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39" name="Freeform 11"/>
              <p:cNvSpPr/>
              <p:nvPr/>
            </p:nvSpPr>
            <p:spPr bwMode="auto">
              <a:xfrm rot="2700000">
                <a:off x="11338862" y="1138710"/>
                <a:ext cx="68263" cy="68263"/>
              </a:xfrm>
              <a:custGeom>
                <a:avLst/>
                <a:gdLst>
                  <a:gd name="T0" fmla="*/ 8 w 16"/>
                  <a:gd name="T1" fmla="*/ 1 h 16"/>
                  <a:gd name="T2" fmla="*/ 0 w 16"/>
                  <a:gd name="T3" fmla="*/ 8 h 16"/>
                  <a:gd name="T4" fmla="*/ 7 w 16"/>
                  <a:gd name="T5" fmla="*/ 16 h 16"/>
                  <a:gd name="T6" fmla="*/ 15 w 16"/>
                  <a:gd name="T7" fmla="*/ 9 h 16"/>
                  <a:gd name="T8" fmla="*/ 8 w 16"/>
                  <a:gd name="T9" fmla="*/ 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8" y="1"/>
                    </a:moveTo>
                    <a:cubicBezTo>
                      <a:pt x="4" y="0"/>
                      <a:pt x="0" y="4"/>
                      <a:pt x="0" y="8"/>
                    </a:cubicBezTo>
                    <a:cubicBezTo>
                      <a:pt x="0" y="12"/>
                      <a:pt x="3" y="16"/>
                      <a:pt x="7" y="16"/>
                    </a:cubicBezTo>
                    <a:cubicBezTo>
                      <a:pt x="12" y="16"/>
                      <a:pt x="15" y="13"/>
                      <a:pt x="15" y="9"/>
                    </a:cubicBezTo>
                    <a:cubicBezTo>
                      <a:pt x="16" y="4"/>
                      <a:pt x="13" y="1"/>
                      <a:pt x="8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思源黑体 CN Light" panose="020B03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40" name="Oval 12"/>
              <p:cNvSpPr>
                <a:spLocks noChangeArrowheads="1"/>
              </p:cNvSpPr>
              <p:nvPr/>
            </p:nvSpPr>
            <p:spPr bwMode="auto">
              <a:xfrm rot="2700000">
                <a:off x="11570801" y="1372100"/>
                <a:ext cx="63500" cy="650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思源黑体 CN Light" panose="020B03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41" name="Oval 13"/>
              <p:cNvSpPr>
                <a:spLocks noChangeArrowheads="1"/>
              </p:cNvSpPr>
              <p:nvPr/>
            </p:nvSpPr>
            <p:spPr bwMode="auto">
              <a:xfrm rot="2700000">
                <a:off x="10644712" y="675008"/>
                <a:ext cx="63500" cy="650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思源黑体 CN Light" panose="020B03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42" name="Freeform 14"/>
              <p:cNvSpPr/>
              <p:nvPr/>
            </p:nvSpPr>
            <p:spPr bwMode="auto">
              <a:xfrm rot="2700000">
                <a:off x="10875953" y="906907"/>
                <a:ext cx="63500" cy="68263"/>
              </a:xfrm>
              <a:custGeom>
                <a:avLst/>
                <a:gdLst>
                  <a:gd name="T0" fmla="*/ 0 w 15"/>
                  <a:gd name="T1" fmla="*/ 7 h 16"/>
                  <a:gd name="T2" fmla="*/ 7 w 15"/>
                  <a:gd name="T3" fmla="*/ 15 h 16"/>
                  <a:gd name="T4" fmla="*/ 15 w 15"/>
                  <a:gd name="T5" fmla="*/ 8 h 16"/>
                  <a:gd name="T6" fmla="*/ 8 w 15"/>
                  <a:gd name="T7" fmla="*/ 0 h 16"/>
                  <a:gd name="T8" fmla="*/ 0 w 15"/>
                  <a:gd name="T9" fmla="*/ 7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6">
                    <a:moveTo>
                      <a:pt x="0" y="7"/>
                    </a:moveTo>
                    <a:cubicBezTo>
                      <a:pt x="0" y="12"/>
                      <a:pt x="3" y="15"/>
                      <a:pt x="7" y="15"/>
                    </a:cubicBezTo>
                    <a:cubicBezTo>
                      <a:pt x="11" y="16"/>
                      <a:pt x="15" y="13"/>
                      <a:pt x="15" y="8"/>
                    </a:cubicBezTo>
                    <a:cubicBezTo>
                      <a:pt x="15" y="4"/>
                      <a:pt x="12" y="0"/>
                      <a:pt x="8" y="0"/>
                    </a:cubicBezTo>
                    <a:cubicBezTo>
                      <a:pt x="4" y="0"/>
                      <a:pt x="0" y="3"/>
                      <a:pt x="0" y="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思源黑体 CN Light" panose="020B03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43" name="Freeform 15"/>
              <p:cNvSpPr/>
              <p:nvPr/>
            </p:nvSpPr>
            <p:spPr bwMode="auto">
              <a:xfrm rot="2700000">
                <a:off x="11108318" y="1139272"/>
                <a:ext cx="63500" cy="68263"/>
              </a:xfrm>
              <a:custGeom>
                <a:avLst/>
                <a:gdLst>
                  <a:gd name="T0" fmla="*/ 8 w 15"/>
                  <a:gd name="T1" fmla="*/ 0 h 16"/>
                  <a:gd name="T2" fmla="*/ 0 w 15"/>
                  <a:gd name="T3" fmla="*/ 7 h 16"/>
                  <a:gd name="T4" fmla="*/ 7 w 15"/>
                  <a:gd name="T5" fmla="*/ 15 h 16"/>
                  <a:gd name="T6" fmla="*/ 15 w 15"/>
                  <a:gd name="T7" fmla="*/ 8 h 16"/>
                  <a:gd name="T8" fmla="*/ 8 w 15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6">
                    <a:moveTo>
                      <a:pt x="8" y="0"/>
                    </a:moveTo>
                    <a:cubicBezTo>
                      <a:pt x="3" y="0"/>
                      <a:pt x="0" y="3"/>
                      <a:pt x="0" y="7"/>
                    </a:cubicBezTo>
                    <a:cubicBezTo>
                      <a:pt x="0" y="12"/>
                      <a:pt x="3" y="15"/>
                      <a:pt x="7" y="15"/>
                    </a:cubicBezTo>
                    <a:cubicBezTo>
                      <a:pt x="12" y="16"/>
                      <a:pt x="15" y="12"/>
                      <a:pt x="15" y="8"/>
                    </a:cubicBezTo>
                    <a:cubicBezTo>
                      <a:pt x="15" y="4"/>
                      <a:pt x="12" y="0"/>
                      <a:pt x="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思源黑体 CN Light" panose="020B03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44" name="Freeform 16"/>
              <p:cNvSpPr/>
              <p:nvPr/>
            </p:nvSpPr>
            <p:spPr bwMode="auto">
              <a:xfrm rot="2700000">
                <a:off x="11336617" y="1369952"/>
                <a:ext cx="68263" cy="68263"/>
              </a:xfrm>
              <a:custGeom>
                <a:avLst/>
                <a:gdLst>
                  <a:gd name="T0" fmla="*/ 8 w 16"/>
                  <a:gd name="T1" fmla="*/ 0 h 16"/>
                  <a:gd name="T2" fmla="*/ 1 w 16"/>
                  <a:gd name="T3" fmla="*/ 8 h 16"/>
                  <a:gd name="T4" fmla="*/ 8 w 16"/>
                  <a:gd name="T5" fmla="*/ 15 h 16"/>
                  <a:gd name="T6" fmla="*/ 16 w 16"/>
                  <a:gd name="T7" fmla="*/ 8 h 16"/>
                  <a:gd name="T8" fmla="*/ 8 w 16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8" y="0"/>
                    </a:moveTo>
                    <a:cubicBezTo>
                      <a:pt x="4" y="0"/>
                      <a:pt x="0" y="3"/>
                      <a:pt x="1" y="8"/>
                    </a:cubicBezTo>
                    <a:cubicBezTo>
                      <a:pt x="1" y="12"/>
                      <a:pt x="4" y="16"/>
                      <a:pt x="8" y="15"/>
                    </a:cubicBezTo>
                    <a:cubicBezTo>
                      <a:pt x="13" y="15"/>
                      <a:pt x="16" y="12"/>
                      <a:pt x="16" y="8"/>
                    </a:cubicBezTo>
                    <a:cubicBezTo>
                      <a:pt x="16" y="3"/>
                      <a:pt x="13" y="0"/>
                      <a:pt x="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思源黑体 CN Light" panose="020B03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45" name="Freeform 17"/>
              <p:cNvSpPr/>
              <p:nvPr/>
            </p:nvSpPr>
            <p:spPr bwMode="auto">
              <a:xfrm rot="2700000">
                <a:off x="10641770" y="906346"/>
                <a:ext cx="68263" cy="68263"/>
              </a:xfrm>
              <a:custGeom>
                <a:avLst/>
                <a:gdLst>
                  <a:gd name="T0" fmla="*/ 8 w 16"/>
                  <a:gd name="T1" fmla="*/ 16 h 16"/>
                  <a:gd name="T2" fmla="*/ 16 w 16"/>
                  <a:gd name="T3" fmla="*/ 8 h 16"/>
                  <a:gd name="T4" fmla="*/ 8 w 16"/>
                  <a:gd name="T5" fmla="*/ 0 h 16"/>
                  <a:gd name="T6" fmla="*/ 0 w 16"/>
                  <a:gd name="T7" fmla="*/ 8 h 16"/>
                  <a:gd name="T8" fmla="*/ 8 w 16"/>
                  <a:gd name="T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8" y="16"/>
                    </a:moveTo>
                    <a:cubicBezTo>
                      <a:pt x="12" y="16"/>
                      <a:pt x="16" y="13"/>
                      <a:pt x="16" y="8"/>
                    </a:cubicBezTo>
                    <a:cubicBezTo>
                      <a:pt x="16" y="4"/>
                      <a:pt x="13" y="0"/>
                      <a:pt x="8" y="0"/>
                    </a:cubicBezTo>
                    <a:cubicBezTo>
                      <a:pt x="4" y="0"/>
                      <a:pt x="0" y="4"/>
                      <a:pt x="0" y="8"/>
                    </a:cubicBezTo>
                    <a:cubicBezTo>
                      <a:pt x="0" y="13"/>
                      <a:pt x="4" y="16"/>
                      <a:pt x="8" y="1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思源黑体 CN Light" panose="020B03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46" name="Freeform 18"/>
              <p:cNvSpPr/>
              <p:nvPr/>
            </p:nvSpPr>
            <p:spPr bwMode="auto">
              <a:xfrm rot="2700000">
                <a:off x="10874134" y="1138710"/>
                <a:ext cx="68263" cy="68263"/>
              </a:xfrm>
              <a:custGeom>
                <a:avLst/>
                <a:gdLst>
                  <a:gd name="T0" fmla="*/ 8 w 16"/>
                  <a:gd name="T1" fmla="*/ 0 h 16"/>
                  <a:gd name="T2" fmla="*/ 0 w 16"/>
                  <a:gd name="T3" fmla="*/ 8 h 16"/>
                  <a:gd name="T4" fmla="*/ 8 w 16"/>
                  <a:gd name="T5" fmla="*/ 16 h 16"/>
                  <a:gd name="T6" fmla="*/ 16 w 16"/>
                  <a:gd name="T7" fmla="*/ 8 h 16"/>
                  <a:gd name="T8" fmla="*/ 8 w 16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8" y="0"/>
                    </a:moveTo>
                    <a:cubicBezTo>
                      <a:pt x="3" y="1"/>
                      <a:pt x="0" y="4"/>
                      <a:pt x="0" y="8"/>
                    </a:cubicBezTo>
                    <a:cubicBezTo>
                      <a:pt x="0" y="13"/>
                      <a:pt x="4" y="16"/>
                      <a:pt x="8" y="16"/>
                    </a:cubicBezTo>
                    <a:cubicBezTo>
                      <a:pt x="13" y="16"/>
                      <a:pt x="16" y="13"/>
                      <a:pt x="16" y="8"/>
                    </a:cubicBezTo>
                    <a:cubicBezTo>
                      <a:pt x="16" y="4"/>
                      <a:pt x="12" y="0"/>
                      <a:pt x="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思源黑体 CN Light" panose="020B03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47" name="Freeform 19"/>
              <p:cNvSpPr/>
              <p:nvPr/>
            </p:nvSpPr>
            <p:spPr bwMode="auto">
              <a:xfrm rot="2700000">
                <a:off x="11106498" y="1371074"/>
                <a:ext cx="68263" cy="68263"/>
              </a:xfrm>
              <a:custGeom>
                <a:avLst/>
                <a:gdLst>
                  <a:gd name="T0" fmla="*/ 8 w 16"/>
                  <a:gd name="T1" fmla="*/ 0 h 16"/>
                  <a:gd name="T2" fmla="*/ 0 w 16"/>
                  <a:gd name="T3" fmla="*/ 8 h 16"/>
                  <a:gd name="T4" fmla="*/ 8 w 16"/>
                  <a:gd name="T5" fmla="*/ 16 h 16"/>
                  <a:gd name="T6" fmla="*/ 15 w 16"/>
                  <a:gd name="T7" fmla="*/ 8 h 16"/>
                  <a:gd name="T8" fmla="*/ 8 w 16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8" y="0"/>
                    </a:moveTo>
                    <a:cubicBezTo>
                      <a:pt x="3" y="0"/>
                      <a:pt x="0" y="4"/>
                      <a:pt x="0" y="8"/>
                    </a:cubicBezTo>
                    <a:cubicBezTo>
                      <a:pt x="0" y="12"/>
                      <a:pt x="3" y="16"/>
                      <a:pt x="8" y="16"/>
                    </a:cubicBezTo>
                    <a:cubicBezTo>
                      <a:pt x="12" y="16"/>
                      <a:pt x="15" y="13"/>
                      <a:pt x="15" y="8"/>
                    </a:cubicBezTo>
                    <a:cubicBezTo>
                      <a:pt x="16" y="4"/>
                      <a:pt x="12" y="1"/>
                      <a:pt x="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思源黑体 CN Light" panose="020B03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48" name="Freeform 20"/>
              <p:cNvSpPr/>
              <p:nvPr/>
            </p:nvSpPr>
            <p:spPr bwMode="auto">
              <a:xfrm rot="2700000">
                <a:off x="10644151" y="1141091"/>
                <a:ext cx="63500" cy="63500"/>
              </a:xfrm>
              <a:custGeom>
                <a:avLst/>
                <a:gdLst>
                  <a:gd name="T0" fmla="*/ 7 w 15"/>
                  <a:gd name="T1" fmla="*/ 15 h 15"/>
                  <a:gd name="T2" fmla="*/ 15 w 15"/>
                  <a:gd name="T3" fmla="*/ 8 h 15"/>
                  <a:gd name="T4" fmla="*/ 8 w 15"/>
                  <a:gd name="T5" fmla="*/ 0 h 15"/>
                  <a:gd name="T6" fmla="*/ 0 w 15"/>
                  <a:gd name="T7" fmla="*/ 7 h 15"/>
                  <a:gd name="T8" fmla="*/ 7 w 15"/>
                  <a:gd name="T9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5">
                    <a:moveTo>
                      <a:pt x="7" y="15"/>
                    </a:moveTo>
                    <a:cubicBezTo>
                      <a:pt x="12" y="15"/>
                      <a:pt x="15" y="12"/>
                      <a:pt x="15" y="8"/>
                    </a:cubicBezTo>
                    <a:cubicBezTo>
                      <a:pt x="15" y="3"/>
                      <a:pt x="12" y="0"/>
                      <a:pt x="8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2"/>
                      <a:pt x="3" y="15"/>
                      <a:pt x="7" y="1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思源黑体 CN Light" panose="020B03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49" name="Freeform 21"/>
              <p:cNvSpPr/>
              <p:nvPr/>
            </p:nvSpPr>
            <p:spPr bwMode="auto">
              <a:xfrm rot="2700000">
                <a:off x="10876515" y="1373456"/>
                <a:ext cx="63500" cy="63500"/>
              </a:xfrm>
              <a:custGeom>
                <a:avLst/>
                <a:gdLst>
                  <a:gd name="T0" fmla="*/ 8 w 15"/>
                  <a:gd name="T1" fmla="*/ 0 h 15"/>
                  <a:gd name="T2" fmla="*/ 0 w 15"/>
                  <a:gd name="T3" fmla="*/ 7 h 15"/>
                  <a:gd name="T4" fmla="*/ 7 w 15"/>
                  <a:gd name="T5" fmla="*/ 15 h 15"/>
                  <a:gd name="T6" fmla="*/ 15 w 15"/>
                  <a:gd name="T7" fmla="*/ 8 h 15"/>
                  <a:gd name="T8" fmla="*/ 8 w 15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5">
                    <a:moveTo>
                      <a:pt x="8" y="0"/>
                    </a:moveTo>
                    <a:cubicBezTo>
                      <a:pt x="3" y="0"/>
                      <a:pt x="0" y="3"/>
                      <a:pt x="0" y="7"/>
                    </a:cubicBezTo>
                    <a:cubicBezTo>
                      <a:pt x="0" y="12"/>
                      <a:pt x="3" y="15"/>
                      <a:pt x="7" y="15"/>
                    </a:cubicBezTo>
                    <a:cubicBezTo>
                      <a:pt x="12" y="15"/>
                      <a:pt x="15" y="12"/>
                      <a:pt x="15" y="8"/>
                    </a:cubicBezTo>
                    <a:cubicBezTo>
                      <a:pt x="15" y="3"/>
                      <a:pt x="12" y="0"/>
                      <a:pt x="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思源黑体 CN Light" panose="020B03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50" name="Freeform 22"/>
              <p:cNvSpPr/>
              <p:nvPr/>
            </p:nvSpPr>
            <p:spPr bwMode="auto">
              <a:xfrm rot="2700000">
                <a:off x="10641769" y="1371074"/>
                <a:ext cx="68263" cy="68263"/>
              </a:xfrm>
              <a:custGeom>
                <a:avLst/>
                <a:gdLst>
                  <a:gd name="T0" fmla="*/ 8 w 16"/>
                  <a:gd name="T1" fmla="*/ 0 h 16"/>
                  <a:gd name="T2" fmla="*/ 0 w 16"/>
                  <a:gd name="T3" fmla="*/ 8 h 16"/>
                  <a:gd name="T4" fmla="*/ 8 w 16"/>
                  <a:gd name="T5" fmla="*/ 16 h 16"/>
                  <a:gd name="T6" fmla="*/ 16 w 16"/>
                  <a:gd name="T7" fmla="*/ 8 h 16"/>
                  <a:gd name="T8" fmla="*/ 8 w 16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8" y="0"/>
                    </a:moveTo>
                    <a:cubicBezTo>
                      <a:pt x="3" y="0"/>
                      <a:pt x="0" y="4"/>
                      <a:pt x="0" y="8"/>
                    </a:cubicBezTo>
                    <a:cubicBezTo>
                      <a:pt x="0" y="13"/>
                      <a:pt x="4" y="16"/>
                      <a:pt x="8" y="16"/>
                    </a:cubicBezTo>
                    <a:cubicBezTo>
                      <a:pt x="12" y="16"/>
                      <a:pt x="16" y="12"/>
                      <a:pt x="16" y="8"/>
                    </a:cubicBezTo>
                    <a:cubicBezTo>
                      <a:pt x="16" y="3"/>
                      <a:pt x="12" y="0"/>
                      <a:pt x="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思源黑体 CN Light" panose="020B03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51" name="Freeform 23"/>
              <p:cNvSpPr/>
              <p:nvPr/>
            </p:nvSpPr>
            <p:spPr bwMode="auto">
              <a:xfrm rot="2700000">
                <a:off x="11338301" y="212197"/>
                <a:ext cx="68263" cy="63500"/>
              </a:xfrm>
              <a:custGeom>
                <a:avLst/>
                <a:gdLst>
                  <a:gd name="T0" fmla="*/ 8 w 16"/>
                  <a:gd name="T1" fmla="*/ 15 h 15"/>
                  <a:gd name="T2" fmla="*/ 16 w 16"/>
                  <a:gd name="T3" fmla="*/ 7 h 15"/>
                  <a:gd name="T4" fmla="*/ 8 w 16"/>
                  <a:gd name="T5" fmla="*/ 0 h 15"/>
                  <a:gd name="T6" fmla="*/ 0 w 16"/>
                  <a:gd name="T7" fmla="*/ 8 h 15"/>
                  <a:gd name="T8" fmla="*/ 8 w 16"/>
                  <a:gd name="T9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5">
                    <a:moveTo>
                      <a:pt x="8" y="15"/>
                    </a:moveTo>
                    <a:cubicBezTo>
                      <a:pt x="13" y="15"/>
                      <a:pt x="16" y="12"/>
                      <a:pt x="16" y="7"/>
                    </a:cubicBezTo>
                    <a:cubicBezTo>
                      <a:pt x="16" y="3"/>
                      <a:pt x="12" y="0"/>
                      <a:pt x="8" y="0"/>
                    </a:cubicBezTo>
                    <a:cubicBezTo>
                      <a:pt x="4" y="0"/>
                      <a:pt x="0" y="3"/>
                      <a:pt x="0" y="8"/>
                    </a:cubicBezTo>
                    <a:cubicBezTo>
                      <a:pt x="0" y="12"/>
                      <a:pt x="4" y="15"/>
                      <a:pt x="8" y="1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思源黑体 CN Light" panose="020B03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52" name="Freeform 24"/>
              <p:cNvSpPr/>
              <p:nvPr/>
            </p:nvSpPr>
            <p:spPr bwMode="auto">
              <a:xfrm rot="2700000">
                <a:off x="11570665" y="444560"/>
                <a:ext cx="68263" cy="63500"/>
              </a:xfrm>
              <a:custGeom>
                <a:avLst/>
                <a:gdLst>
                  <a:gd name="T0" fmla="*/ 16 w 16"/>
                  <a:gd name="T1" fmla="*/ 8 h 15"/>
                  <a:gd name="T2" fmla="*/ 8 w 16"/>
                  <a:gd name="T3" fmla="*/ 0 h 15"/>
                  <a:gd name="T4" fmla="*/ 0 w 16"/>
                  <a:gd name="T5" fmla="*/ 7 h 15"/>
                  <a:gd name="T6" fmla="*/ 7 w 16"/>
                  <a:gd name="T7" fmla="*/ 15 h 15"/>
                  <a:gd name="T8" fmla="*/ 16 w 16"/>
                  <a:gd name="T9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5">
                    <a:moveTo>
                      <a:pt x="16" y="8"/>
                    </a:moveTo>
                    <a:cubicBezTo>
                      <a:pt x="16" y="4"/>
                      <a:pt x="13" y="0"/>
                      <a:pt x="8" y="0"/>
                    </a:cubicBezTo>
                    <a:cubicBezTo>
                      <a:pt x="4" y="0"/>
                      <a:pt x="0" y="3"/>
                      <a:pt x="0" y="7"/>
                    </a:cubicBezTo>
                    <a:cubicBezTo>
                      <a:pt x="0" y="11"/>
                      <a:pt x="3" y="15"/>
                      <a:pt x="7" y="15"/>
                    </a:cubicBezTo>
                    <a:cubicBezTo>
                      <a:pt x="12" y="15"/>
                      <a:pt x="15" y="12"/>
                      <a:pt x="16" y="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思源黑体 CN Light" panose="020B03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53" name="Freeform 25"/>
              <p:cNvSpPr/>
              <p:nvPr/>
            </p:nvSpPr>
            <p:spPr bwMode="auto">
              <a:xfrm rot="2700000">
                <a:off x="11803029" y="676925"/>
                <a:ext cx="68263" cy="63500"/>
              </a:xfrm>
              <a:custGeom>
                <a:avLst/>
                <a:gdLst>
                  <a:gd name="T0" fmla="*/ 8 w 16"/>
                  <a:gd name="T1" fmla="*/ 0 h 15"/>
                  <a:gd name="T2" fmla="*/ 0 w 16"/>
                  <a:gd name="T3" fmla="*/ 7 h 15"/>
                  <a:gd name="T4" fmla="*/ 8 w 16"/>
                  <a:gd name="T5" fmla="*/ 15 h 15"/>
                  <a:gd name="T6" fmla="*/ 15 w 16"/>
                  <a:gd name="T7" fmla="*/ 8 h 15"/>
                  <a:gd name="T8" fmla="*/ 8 w 16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5">
                    <a:moveTo>
                      <a:pt x="8" y="0"/>
                    </a:moveTo>
                    <a:cubicBezTo>
                      <a:pt x="3" y="0"/>
                      <a:pt x="0" y="3"/>
                      <a:pt x="0" y="7"/>
                    </a:cubicBezTo>
                    <a:cubicBezTo>
                      <a:pt x="0" y="12"/>
                      <a:pt x="3" y="15"/>
                      <a:pt x="8" y="15"/>
                    </a:cubicBezTo>
                    <a:cubicBezTo>
                      <a:pt x="12" y="15"/>
                      <a:pt x="15" y="12"/>
                      <a:pt x="15" y="8"/>
                    </a:cubicBezTo>
                    <a:cubicBezTo>
                      <a:pt x="16" y="3"/>
                      <a:pt x="12" y="0"/>
                      <a:pt x="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思源黑体 CN Light" panose="020B03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54" name="Freeform 26"/>
              <p:cNvSpPr/>
              <p:nvPr/>
            </p:nvSpPr>
            <p:spPr bwMode="auto">
              <a:xfrm rot="2700000">
                <a:off x="11108318" y="209815"/>
                <a:ext cx="63500" cy="68263"/>
              </a:xfrm>
              <a:custGeom>
                <a:avLst/>
                <a:gdLst>
                  <a:gd name="T0" fmla="*/ 8 w 15"/>
                  <a:gd name="T1" fmla="*/ 16 h 16"/>
                  <a:gd name="T2" fmla="*/ 15 w 15"/>
                  <a:gd name="T3" fmla="*/ 8 h 16"/>
                  <a:gd name="T4" fmla="*/ 7 w 15"/>
                  <a:gd name="T5" fmla="*/ 0 h 16"/>
                  <a:gd name="T6" fmla="*/ 0 w 15"/>
                  <a:gd name="T7" fmla="*/ 8 h 16"/>
                  <a:gd name="T8" fmla="*/ 8 w 15"/>
                  <a:gd name="T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6">
                    <a:moveTo>
                      <a:pt x="8" y="16"/>
                    </a:moveTo>
                    <a:cubicBezTo>
                      <a:pt x="12" y="16"/>
                      <a:pt x="15" y="12"/>
                      <a:pt x="15" y="8"/>
                    </a:cubicBezTo>
                    <a:cubicBezTo>
                      <a:pt x="15" y="3"/>
                      <a:pt x="12" y="0"/>
                      <a:pt x="7" y="0"/>
                    </a:cubicBezTo>
                    <a:cubicBezTo>
                      <a:pt x="3" y="0"/>
                      <a:pt x="0" y="4"/>
                      <a:pt x="0" y="8"/>
                    </a:cubicBezTo>
                    <a:cubicBezTo>
                      <a:pt x="0" y="13"/>
                      <a:pt x="3" y="16"/>
                      <a:pt x="8" y="1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思源黑体 CN Light" panose="020B03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55" name="Freeform 27"/>
              <p:cNvSpPr/>
              <p:nvPr/>
            </p:nvSpPr>
            <p:spPr bwMode="auto">
              <a:xfrm rot="2700000">
                <a:off x="11340682" y="442179"/>
                <a:ext cx="63500" cy="68263"/>
              </a:xfrm>
              <a:custGeom>
                <a:avLst/>
                <a:gdLst>
                  <a:gd name="T0" fmla="*/ 8 w 15"/>
                  <a:gd name="T1" fmla="*/ 0 h 16"/>
                  <a:gd name="T2" fmla="*/ 0 w 15"/>
                  <a:gd name="T3" fmla="*/ 8 h 16"/>
                  <a:gd name="T4" fmla="*/ 7 w 15"/>
                  <a:gd name="T5" fmla="*/ 16 h 16"/>
                  <a:gd name="T6" fmla="*/ 15 w 15"/>
                  <a:gd name="T7" fmla="*/ 8 h 16"/>
                  <a:gd name="T8" fmla="*/ 8 w 15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6">
                    <a:moveTo>
                      <a:pt x="8" y="0"/>
                    </a:moveTo>
                    <a:cubicBezTo>
                      <a:pt x="3" y="0"/>
                      <a:pt x="0" y="3"/>
                      <a:pt x="0" y="8"/>
                    </a:cubicBezTo>
                    <a:cubicBezTo>
                      <a:pt x="0" y="12"/>
                      <a:pt x="3" y="16"/>
                      <a:pt x="7" y="16"/>
                    </a:cubicBezTo>
                    <a:cubicBezTo>
                      <a:pt x="12" y="16"/>
                      <a:pt x="15" y="13"/>
                      <a:pt x="15" y="8"/>
                    </a:cubicBezTo>
                    <a:cubicBezTo>
                      <a:pt x="15" y="4"/>
                      <a:pt x="12" y="0"/>
                      <a:pt x="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思源黑体 CN Light" panose="020B03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56" name="Freeform 28"/>
              <p:cNvSpPr/>
              <p:nvPr/>
            </p:nvSpPr>
            <p:spPr bwMode="auto">
              <a:xfrm rot="2700000">
                <a:off x="11573046" y="674543"/>
                <a:ext cx="63500" cy="68263"/>
              </a:xfrm>
              <a:custGeom>
                <a:avLst/>
                <a:gdLst>
                  <a:gd name="T0" fmla="*/ 7 w 15"/>
                  <a:gd name="T1" fmla="*/ 0 h 16"/>
                  <a:gd name="T2" fmla="*/ 0 w 15"/>
                  <a:gd name="T3" fmla="*/ 8 h 16"/>
                  <a:gd name="T4" fmla="*/ 7 w 15"/>
                  <a:gd name="T5" fmla="*/ 16 h 16"/>
                  <a:gd name="T6" fmla="*/ 15 w 15"/>
                  <a:gd name="T7" fmla="*/ 8 h 16"/>
                  <a:gd name="T8" fmla="*/ 7 w 15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6">
                    <a:moveTo>
                      <a:pt x="7" y="0"/>
                    </a:moveTo>
                    <a:cubicBezTo>
                      <a:pt x="3" y="0"/>
                      <a:pt x="0" y="3"/>
                      <a:pt x="0" y="8"/>
                    </a:cubicBezTo>
                    <a:cubicBezTo>
                      <a:pt x="0" y="12"/>
                      <a:pt x="3" y="16"/>
                      <a:pt x="7" y="16"/>
                    </a:cubicBezTo>
                    <a:cubicBezTo>
                      <a:pt x="12" y="16"/>
                      <a:pt x="15" y="12"/>
                      <a:pt x="15" y="8"/>
                    </a:cubicBezTo>
                    <a:cubicBezTo>
                      <a:pt x="15" y="4"/>
                      <a:pt x="12" y="0"/>
                      <a:pt x="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思源黑体 CN Light" panose="020B03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57" name="Freeform 29"/>
              <p:cNvSpPr/>
              <p:nvPr/>
            </p:nvSpPr>
            <p:spPr bwMode="auto">
              <a:xfrm rot="2700000">
                <a:off x="11805410" y="906907"/>
                <a:ext cx="63500" cy="68263"/>
              </a:xfrm>
              <a:custGeom>
                <a:avLst/>
                <a:gdLst>
                  <a:gd name="T0" fmla="*/ 7 w 15"/>
                  <a:gd name="T1" fmla="*/ 0 h 16"/>
                  <a:gd name="T2" fmla="*/ 0 w 15"/>
                  <a:gd name="T3" fmla="*/ 8 h 16"/>
                  <a:gd name="T4" fmla="*/ 7 w 15"/>
                  <a:gd name="T5" fmla="*/ 16 h 16"/>
                  <a:gd name="T6" fmla="*/ 15 w 15"/>
                  <a:gd name="T7" fmla="*/ 8 h 16"/>
                  <a:gd name="T8" fmla="*/ 7 w 15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6">
                    <a:moveTo>
                      <a:pt x="7" y="0"/>
                    </a:moveTo>
                    <a:cubicBezTo>
                      <a:pt x="3" y="0"/>
                      <a:pt x="0" y="4"/>
                      <a:pt x="0" y="8"/>
                    </a:cubicBezTo>
                    <a:cubicBezTo>
                      <a:pt x="0" y="12"/>
                      <a:pt x="3" y="16"/>
                      <a:pt x="7" y="16"/>
                    </a:cubicBezTo>
                    <a:cubicBezTo>
                      <a:pt x="12" y="16"/>
                      <a:pt x="15" y="12"/>
                      <a:pt x="15" y="8"/>
                    </a:cubicBezTo>
                    <a:cubicBezTo>
                      <a:pt x="15" y="3"/>
                      <a:pt x="12" y="0"/>
                      <a:pt x="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思源黑体 CN Light" panose="020B03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58" name="Oval 30"/>
              <p:cNvSpPr>
                <a:spLocks noChangeArrowheads="1"/>
              </p:cNvSpPr>
              <p:nvPr/>
            </p:nvSpPr>
            <p:spPr bwMode="auto">
              <a:xfrm rot="2700000">
                <a:off x="10873573" y="212196"/>
                <a:ext cx="68263" cy="635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思源黑体 CN Light" panose="020B03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59" name="Freeform 31"/>
              <p:cNvSpPr/>
              <p:nvPr/>
            </p:nvSpPr>
            <p:spPr bwMode="auto">
              <a:xfrm rot="2700000">
                <a:off x="11105937" y="444560"/>
                <a:ext cx="68263" cy="63500"/>
              </a:xfrm>
              <a:custGeom>
                <a:avLst/>
                <a:gdLst>
                  <a:gd name="T0" fmla="*/ 8 w 16"/>
                  <a:gd name="T1" fmla="*/ 15 h 15"/>
                  <a:gd name="T2" fmla="*/ 16 w 16"/>
                  <a:gd name="T3" fmla="*/ 7 h 15"/>
                  <a:gd name="T4" fmla="*/ 8 w 16"/>
                  <a:gd name="T5" fmla="*/ 0 h 15"/>
                  <a:gd name="T6" fmla="*/ 0 w 16"/>
                  <a:gd name="T7" fmla="*/ 7 h 15"/>
                  <a:gd name="T8" fmla="*/ 8 w 16"/>
                  <a:gd name="T9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5">
                    <a:moveTo>
                      <a:pt x="8" y="15"/>
                    </a:moveTo>
                    <a:cubicBezTo>
                      <a:pt x="12" y="15"/>
                      <a:pt x="16" y="12"/>
                      <a:pt x="16" y="7"/>
                    </a:cubicBezTo>
                    <a:cubicBezTo>
                      <a:pt x="16" y="3"/>
                      <a:pt x="13" y="0"/>
                      <a:pt x="8" y="0"/>
                    </a:cubicBezTo>
                    <a:cubicBezTo>
                      <a:pt x="4" y="0"/>
                      <a:pt x="0" y="3"/>
                      <a:pt x="0" y="7"/>
                    </a:cubicBezTo>
                    <a:cubicBezTo>
                      <a:pt x="0" y="12"/>
                      <a:pt x="4" y="15"/>
                      <a:pt x="8" y="1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思源黑体 CN Light" panose="020B03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60" name="Freeform 32"/>
              <p:cNvSpPr/>
              <p:nvPr/>
            </p:nvSpPr>
            <p:spPr bwMode="auto">
              <a:xfrm rot="2700000">
                <a:off x="11338301" y="676924"/>
                <a:ext cx="68263" cy="63500"/>
              </a:xfrm>
              <a:custGeom>
                <a:avLst/>
                <a:gdLst>
                  <a:gd name="T0" fmla="*/ 8 w 16"/>
                  <a:gd name="T1" fmla="*/ 0 h 15"/>
                  <a:gd name="T2" fmla="*/ 0 w 16"/>
                  <a:gd name="T3" fmla="*/ 7 h 15"/>
                  <a:gd name="T4" fmla="*/ 8 w 16"/>
                  <a:gd name="T5" fmla="*/ 15 h 15"/>
                  <a:gd name="T6" fmla="*/ 16 w 16"/>
                  <a:gd name="T7" fmla="*/ 8 h 15"/>
                  <a:gd name="T8" fmla="*/ 8 w 16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5">
                    <a:moveTo>
                      <a:pt x="8" y="0"/>
                    </a:moveTo>
                    <a:cubicBezTo>
                      <a:pt x="4" y="0"/>
                      <a:pt x="0" y="3"/>
                      <a:pt x="0" y="7"/>
                    </a:cubicBezTo>
                    <a:cubicBezTo>
                      <a:pt x="0" y="12"/>
                      <a:pt x="3" y="15"/>
                      <a:pt x="8" y="15"/>
                    </a:cubicBezTo>
                    <a:cubicBezTo>
                      <a:pt x="12" y="15"/>
                      <a:pt x="15" y="12"/>
                      <a:pt x="16" y="8"/>
                    </a:cubicBezTo>
                    <a:cubicBezTo>
                      <a:pt x="16" y="3"/>
                      <a:pt x="13" y="0"/>
                      <a:pt x="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思源黑体 CN Light" panose="020B03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61" name="Oval 33"/>
              <p:cNvSpPr>
                <a:spLocks noChangeArrowheads="1"/>
              </p:cNvSpPr>
              <p:nvPr/>
            </p:nvSpPr>
            <p:spPr bwMode="auto">
              <a:xfrm rot="2700000">
                <a:off x="11571363" y="907605"/>
                <a:ext cx="63500" cy="635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思源黑体 CN Light" panose="020B03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62" name="Oval 34"/>
              <p:cNvSpPr>
                <a:spLocks noChangeArrowheads="1"/>
              </p:cNvSpPr>
              <p:nvPr/>
            </p:nvSpPr>
            <p:spPr bwMode="auto">
              <a:xfrm rot="2700000">
                <a:off x="11803727" y="1139968"/>
                <a:ext cx="63500" cy="635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思源黑体 CN Light" panose="020B03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63" name="Oval 35"/>
              <p:cNvSpPr>
                <a:spLocks noChangeArrowheads="1"/>
              </p:cNvSpPr>
              <p:nvPr/>
            </p:nvSpPr>
            <p:spPr bwMode="auto">
              <a:xfrm rot="2700000">
                <a:off x="10643590" y="209814"/>
                <a:ext cx="63500" cy="682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思源黑体 CN Light" panose="020B03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64" name="Freeform 36"/>
              <p:cNvSpPr/>
              <p:nvPr/>
            </p:nvSpPr>
            <p:spPr bwMode="auto">
              <a:xfrm rot="2700000">
                <a:off x="10875954" y="442179"/>
                <a:ext cx="63500" cy="68263"/>
              </a:xfrm>
              <a:custGeom>
                <a:avLst/>
                <a:gdLst>
                  <a:gd name="T0" fmla="*/ 7 w 15"/>
                  <a:gd name="T1" fmla="*/ 16 h 16"/>
                  <a:gd name="T2" fmla="*/ 15 w 15"/>
                  <a:gd name="T3" fmla="*/ 8 h 16"/>
                  <a:gd name="T4" fmla="*/ 8 w 15"/>
                  <a:gd name="T5" fmla="*/ 0 h 16"/>
                  <a:gd name="T6" fmla="*/ 0 w 15"/>
                  <a:gd name="T7" fmla="*/ 8 h 16"/>
                  <a:gd name="T8" fmla="*/ 7 w 15"/>
                  <a:gd name="T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6">
                    <a:moveTo>
                      <a:pt x="7" y="16"/>
                    </a:moveTo>
                    <a:cubicBezTo>
                      <a:pt x="12" y="16"/>
                      <a:pt x="15" y="13"/>
                      <a:pt x="15" y="8"/>
                    </a:cubicBezTo>
                    <a:cubicBezTo>
                      <a:pt x="15" y="4"/>
                      <a:pt x="12" y="0"/>
                      <a:pt x="8" y="0"/>
                    </a:cubicBezTo>
                    <a:cubicBezTo>
                      <a:pt x="3" y="0"/>
                      <a:pt x="0" y="3"/>
                      <a:pt x="0" y="8"/>
                    </a:cubicBezTo>
                    <a:cubicBezTo>
                      <a:pt x="0" y="12"/>
                      <a:pt x="3" y="15"/>
                      <a:pt x="7" y="1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思源黑体 CN Light" panose="020B03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65" name="Freeform 37"/>
              <p:cNvSpPr/>
              <p:nvPr/>
            </p:nvSpPr>
            <p:spPr bwMode="auto">
              <a:xfrm rot="2700000">
                <a:off x="11108318" y="674543"/>
                <a:ext cx="63500" cy="68263"/>
              </a:xfrm>
              <a:custGeom>
                <a:avLst/>
                <a:gdLst>
                  <a:gd name="T0" fmla="*/ 8 w 15"/>
                  <a:gd name="T1" fmla="*/ 0 h 16"/>
                  <a:gd name="T2" fmla="*/ 0 w 15"/>
                  <a:gd name="T3" fmla="*/ 8 h 16"/>
                  <a:gd name="T4" fmla="*/ 7 w 15"/>
                  <a:gd name="T5" fmla="*/ 16 h 16"/>
                  <a:gd name="T6" fmla="*/ 15 w 15"/>
                  <a:gd name="T7" fmla="*/ 8 h 16"/>
                  <a:gd name="T8" fmla="*/ 8 w 15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6">
                    <a:moveTo>
                      <a:pt x="8" y="0"/>
                    </a:moveTo>
                    <a:cubicBezTo>
                      <a:pt x="3" y="0"/>
                      <a:pt x="0" y="3"/>
                      <a:pt x="0" y="8"/>
                    </a:cubicBezTo>
                    <a:cubicBezTo>
                      <a:pt x="0" y="12"/>
                      <a:pt x="3" y="16"/>
                      <a:pt x="7" y="16"/>
                    </a:cubicBezTo>
                    <a:cubicBezTo>
                      <a:pt x="12" y="16"/>
                      <a:pt x="15" y="12"/>
                      <a:pt x="15" y="8"/>
                    </a:cubicBezTo>
                    <a:cubicBezTo>
                      <a:pt x="15" y="3"/>
                      <a:pt x="12" y="0"/>
                      <a:pt x="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思源黑体 CN Light" panose="020B03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66" name="Freeform 24"/>
              <p:cNvSpPr/>
              <p:nvPr/>
            </p:nvSpPr>
            <p:spPr bwMode="auto">
              <a:xfrm rot="2700000">
                <a:off x="11794389" y="444560"/>
                <a:ext cx="68263" cy="63500"/>
              </a:xfrm>
              <a:custGeom>
                <a:avLst/>
                <a:gdLst>
                  <a:gd name="T0" fmla="*/ 16 w 16"/>
                  <a:gd name="T1" fmla="*/ 8 h 15"/>
                  <a:gd name="T2" fmla="*/ 8 w 16"/>
                  <a:gd name="T3" fmla="*/ 0 h 15"/>
                  <a:gd name="T4" fmla="*/ 0 w 16"/>
                  <a:gd name="T5" fmla="*/ 7 h 15"/>
                  <a:gd name="T6" fmla="*/ 7 w 16"/>
                  <a:gd name="T7" fmla="*/ 15 h 15"/>
                  <a:gd name="T8" fmla="*/ 16 w 16"/>
                  <a:gd name="T9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5">
                    <a:moveTo>
                      <a:pt x="16" y="8"/>
                    </a:moveTo>
                    <a:cubicBezTo>
                      <a:pt x="16" y="4"/>
                      <a:pt x="13" y="0"/>
                      <a:pt x="8" y="0"/>
                    </a:cubicBezTo>
                    <a:cubicBezTo>
                      <a:pt x="4" y="0"/>
                      <a:pt x="0" y="3"/>
                      <a:pt x="0" y="7"/>
                    </a:cubicBezTo>
                    <a:cubicBezTo>
                      <a:pt x="0" y="11"/>
                      <a:pt x="3" y="15"/>
                      <a:pt x="7" y="15"/>
                    </a:cubicBezTo>
                    <a:cubicBezTo>
                      <a:pt x="12" y="15"/>
                      <a:pt x="15" y="12"/>
                      <a:pt x="16" y="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思源黑体 CN Light" panose="020B03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67" name="Freeform 24"/>
              <p:cNvSpPr/>
              <p:nvPr/>
            </p:nvSpPr>
            <p:spPr bwMode="auto">
              <a:xfrm rot="2700000">
                <a:off x="11794390" y="213017"/>
                <a:ext cx="68263" cy="63500"/>
              </a:xfrm>
              <a:custGeom>
                <a:avLst/>
                <a:gdLst>
                  <a:gd name="T0" fmla="*/ 16 w 16"/>
                  <a:gd name="T1" fmla="*/ 8 h 15"/>
                  <a:gd name="T2" fmla="*/ 8 w 16"/>
                  <a:gd name="T3" fmla="*/ 0 h 15"/>
                  <a:gd name="T4" fmla="*/ 0 w 16"/>
                  <a:gd name="T5" fmla="*/ 7 h 15"/>
                  <a:gd name="T6" fmla="*/ 7 w 16"/>
                  <a:gd name="T7" fmla="*/ 15 h 15"/>
                  <a:gd name="T8" fmla="*/ 16 w 16"/>
                  <a:gd name="T9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5">
                    <a:moveTo>
                      <a:pt x="16" y="8"/>
                    </a:moveTo>
                    <a:cubicBezTo>
                      <a:pt x="16" y="4"/>
                      <a:pt x="13" y="0"/>
                      <a:pt x="8" y="0"/>
                    </a:cubicBezTo>
                    <a:cubicBezTo>
                      <a:pt x="4" y="0"/>
                      <a:pt x="0" y="3"/>
                      <a:pt x="0" y="7"/>
                    </a:cubicBezTo>
                    <a:cubicBezTo>
                      <a:pt x="0" y="11"/>
                      <a:pt x="3" y="15"/>
                      <a:pt x="7" y="15"/>
                    </a:cubicBezTo>
                    <a:cubicBezTo>
                      <a:pt x="12" y="15"/>
                      <a:pt x="15" y="12"/>
                      <a:pt x="16" y="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思源黑体 CN Light" panose="020B03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68" name="Freeform 24"/>
              <p:cNvSpPr/>
              <p:nvPr/>
            </p:nvSpPr>
            <p:spPr bwMode="auto">
              <a:xfrm rot="2700000">
                <a:off x="11570666" y="213017"/>
                <a:ext cx="68263" cy="63500"/>
              </a:xfrm>
              <a:custGeom>
                <a:avLst/>
                <a:gdLst>
                  <a:gd name="T0" fmla="*/ 16 w 16"/>
                  <a:gd name="T1" fmla="*/ 8 h 15"/>
                  <a:gd name="T2" fmla="*/ 8 w 16"/>
                  <a:gd name="T3" fmla="*/ 0 h 15"/>
                  <a:gd name="T4" fmla="*/ 0 w 16"/>
                  <a:gd name="T5" fmla="*/ 7 h 15"/>
                  <a:gd name="T6" fmla="*/ 7 w 16"/>
                  <a:gd name="T7" fmla="*/ 15 h 15"/>
                  <a:gd name="T8" fmla="*/ 16 w 16"/>
                  <a:gd name="T9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5">
                    <a:moveTo>
                      <a:pt x="16" y="8"/>
                    </a:moveTo>
                    <a:cubicBezTo>
                      <a:pt x="16" y="4"/>
                      <a:pt x="13" y="0"/>
                      <a:pt x="8" y="0"/>
                    </a:cubicBezTo>
                    <a:cubicBezTo>
                      <a:pt x="4" y="0"/>
                      <a:pt x="0" y="3"/>
                      <a:pt x="0" y="7"/>
                    </a:cubicBezTo>
                    <a:cubicBezTo>
                      <a:pt x="0" y="11"/>
                      <a:pt x="3" y="15"/>
                      <a:pt x="7" y="15"/>
                    </a:cubicBezTo>
                    <a:cubicBezTo>
                      <a:pt x="12" y="15"/>
                      <a:pt x="15" y="12"/>
                      <a:pt x="16" y="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思源黑体 CN Light" panose="020B0300000000000000" pitchFamily="34" charset="-122"/>
                  <a:ea typeface="思源黑体 CN Bold" panose="020B0800000000000000" pitchFamily="34" charset="-122"/>
                </a:endParaRPr>
              </a:p>
            </p:txBody>
          </p:sp>
        </p:grpSp>
      </p:grpSp>
      <p:grpSp>
        <p:nvGrpSpPr>
          <p:cNvPr id="12" name="组合 11"/>
          <p:cNvGrpSpPr/>
          <p:nvPr/>
        </p:nvGrpSpPr>
        <p:grpSpPr>
          <a:xfrm flipH="1">
            <a:off x="5190366" y="5482044"/>
            <a:ext cx="1131420" cy="1131420"/>
            <a:chOff x="8856663" y="1851026"/>
            <a:chExt cx="1514475" cy="1514475"/>
          </a:xfrm>
          <a:solidFill>
            <a:schemeClr val="bg1"/>
          </a:solidFill>
        </p:grpSpPr>
        <p:sp>
          <p:nvSpPr>
            <p:cNvPr id="13" name="Freeform 41"/>
            <p:cNvSpPr/>
            <p:nvPr/>
          </p:nvSpPr>
          <p:spPr bwMode="auto">
            <a:xfrm>
              <a:off x="8953500" y="1949451"/>
              <a:ext cx="282575" cy="285750"/>
            </a:xfrm>
            <a:custGeom>
              <a:avLst/>
              <a:gdLst>
                <a:gd name="T0" fmla="*/ 0 w 66"/>
                <a:gd name="T1" fmla="*/ 67 h 67"/>
                <a:gd name="T2" fmla="*/ 66 w 66"/>
                <a:gd name="T3" fmla="*/ 0 h 67"/>
                <a:gd name="T4" fmla="*/ 34 w 66"/>
                <a:gd name="T5" fmla="*/ 24 h 67"/>
                <a:gd name="T6" fmla="*/ 24 w 66"/>
                <a:gd name="T7" fmla="*/ 34 h 67"/>
                <a:gd name="T8" fmla="*/ 0 w 66"/>
                <a:gd name="T9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67">
                  <a:moveTo>
                    <a:pt x="0" y="67"/>
                  </a:moveTo>
                  <a:cubicBezTo>
                    <a:pt x="66" y="0"/>
                    <a:pt x="66" y="0"/>
                    <a:pt x="66" y="0"/>
                  </a:cubicBezTo>
                  <a:cubicBezTo>
                    <a:pt x="55" y="7"/>
                    <a:pt x="44" y="15"/>
                    <a:pt x="34" y="24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15" y="44"/>
                    <a:pt x="7" y="55"/>
                    <a:pt x="0" y="6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思源黑体 CN Light" panose="020B03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4" name="Freeform 42"/>
            <p:cNvSpPr/>
            <p:nvPr/>
          </p:nvSpPr>
          <p:spPr bwMode="auto">
            <a:xfrm>
              <a:off x="8869363" y="1868488"/>
              <a:ext cx="593725" cy="588963"/>
            </a:xfrm>
            <a:custGeom>
              <a:avLst/>
              <a:gdLst>
                <a:gd name="T0" fmla="*/ 0 w 139"/>
                <a:gd name="T1" fmla="*/ 138 h 138"/>
                <a:gd name="T2" fmla="*/ 139 w 139"/>
                <a:gd name="T3" fmla="*/ 0 h 138"/>
                <a:gd name="T4" fmla="*/ 128 w 139"/>
                <a:gd name="T5" fmla="*/ 2 h 138"/>
                <a:gd name="T6" fmla="*/ 3 w 139"/>
                <a:gd name="T7" fmla="*/ 127 h 138"/>
                <a:gd name="T8" fmla="*/ 0 w 139"/>
                <a:gd name="T9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138">
                  <a:moveTo>
                    <a:pt x="0" y="138"/>
                  </a:moveTo>
                  <a:cubicBezTo>
                    <a:pt x="139" y="0"/>
                    <a:pt x="139" y="0"/>
                    <a:pt x="139" y="0"/>
                  </a:cubicBezTo>
                  <a:cubicBezTo>
                    <a:pt x="135" y="0"/>
                    <a:pt x="131" y="1"/>
                    <a:pt x="128" y="2"/>
                  </a:cubicBezTo>
                  <a:cubicBezTo>
                    <a:pt x="3" y="127"/>
                    <a:pt x="3" y="127"/>
                    <a:pt x="3" y="127"/>
                  </a:cubicBezTo>
                  <a:cubicBezTo>
                    <a:pt x="2" y="131"/>
                    <a:pt x="1" y="135"/>
                    <a:pt x="0" y="13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思源黑体 CN Light" panose="020B03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5" name="Freeform 43"/>
            <p:cNvSpPr/>
            <p:nvPr/>
          </p:nvSpPr>
          <p:spPr bwMode="auto">
            <a:xfrm>
              <a:off x="8856663" y="1851026"/>
              <a:ext cx="758825" cy="763588"/>
            </a:xfrm>
            <a:custGeom>
              <a:avLst/>
              <a:gdLst>
                <a:gd name="T0" fmla="*/ 0 w 178"/>
                <a:gd name="T1" fmla="*/ 178 h 179"/>
                <a:gd name="T2" fmla="*/ 0 w 178"/>
                <a:gd name="T3" fmla="*/ 179 h 179"/>
                <a:gd name="T4" fmla="*/ 178 w 178"/>
                <a:gd name="T5" fmla="*/ 0 h 179"/>
                <a:gd name="T6" fmla="*/ 177 w 178"/>
                <a:gd name="T7" fmla="*/ 0 h 179"/>
                <a:gd name="T8" fmla="*/ 170 w 178"/>
                <a:gd name="T9" fmla="*/ 0 h 179"/>
                <a:gd name="T10" fmla="*/ 0 w 178"/>
                <a:gd name="T11" fmla="*/ 170 h 179"/>
                <a:gd name="T12" fmla="*/ 0 w 178"/>
                <a:gd name="T13" fmla="*/ 178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8" h="179">
                  <a:moveTo>
                    <a:pt x="0" y="178"/>
                  </a:moveTo>
                  <a:cubicBezTo>
                    <a:pt x="0" y="178"/>
                    <a:pt x="0" y="178"/>
                    <a:pt x="0" y="179"/>
                  </a:cubicBezTo>
                  <a:cubicBezTo>
                    <a:pt x="178" y="0"/>
                    <a:pt x="178" y="0"/>
                    <a:pt x="178" y="0"/>
                  </a:cubicBezTo>
                  <a:cubicBezTo>
                    <a:pt x="178" y="0"/>
                    <a:pt x="178" y="0"/>
                    <a:pt x="177" y="0"/>
                  </a:cubicBezTo>
                  <a:cubicBezTo>
                    <a:pt x="175" y="0"/>
                    <a:pt x="172" y="0"/>
                    <a:pt x="170" y="0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0" y="172"/>
                    <a:pt x="0" y="175"/>
                    <a:pt x="0" y="17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思源黑体 CN Light" panose="020B03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6" name="Freeform 44"/>
            <p:cNvSpPr/>
            <p:nvPr/>
          </p:nvSpPr>
          <p:spPr bwMode="auto">
            <a:xfrm>
              <a:off x="8864600" y="1858963"/>
              <a:ext cx="884238" cy="884238"/>
            </a:xfrm>
            <a:custGeom>
              <a:avLst/>
              <a:gdLst>
                <a:gd name="T0" fmla="*/ 1 w 207"/>
                <a:gd name="T1" fmla="*/ 207 h 207"/>
                <a:gd name="T2" fmla="*/ 207 w 207"/>
                <a:gd name="T3" fmla="*/ 1 h 207"/>
                <a:gd name="T4" fmla="*/ 199 w 207"/>
                <a:gd name="T5" fmla="*/ 0 h 207"/>
                <a:gd name="T6" fmla="*/ 0 w 207"/>
                <a:gd name="T7" fmla="*/ 199 h 207"/>
                <a:gd name="T8" fmla="*/ 1 w 207"/>
                <a:gd name="T9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7">
                  <a:moveTo>
                    <a:pt x="1" y="207"/>
                  </a:moveTo>
                  <a:cubicBezTo>
                    <a:pt x="207" y="1"/>
                    <a:pt x="207" y="1"/>
                    <a:pt x="207" y="1"/>
                  </a:cubicBezTo>
                  <a:cubicBezTo>
                    <a:pt x="204" y="1"/>
                    <a:pt x="202" y="0"/>
                    <a:pt x="199" y="0"/>
                  </a:cubicBezTo>
                  <a:cubicBezTo>
                    <a:pt x="0" y="199"/>
                    <a:pt x="0" y="199"/>
                    <a:pt x="0" y="199"/>
                  </a:cubicBezTo>
                  <a:cubicBezTo>
                    <a:pt x="0" y="202"/>
                    <a:pt x="0" y="204"/>
                    <a:pt x="1" y="20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思源黑体 CN Light" panose="020B03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7" name="Freeform 45"/>
            <p:cNvSpPr/>
            <p:nvPr/>
          </p:nvSpPr>
          <p:spPr bwMode="auto">
            <a:xfrm>
              <a:off x="8885238" y="1884363"/>
              <a:ext cx="974725" cy="969963"/>
            </a:xfrm>
            <a:custGeom>
              <a:avLst/>
              <a:gdLst>
                <a:gd name="T0" fmla="*/ 2 w 228"/>
                <a:gd name="T1" fmla="*/ 227 h 227"/>
                <a:gd name="T2" fmla="*/ 228 w 228"/>
                <a:gd name="T3" fmla="*/ 2 h 227"/>
                <a:gd name="T4" fmla="*/ 221 w 228"/>
                <a:gd name="T5" fmla="*/ 0 h 227"/>
                <a:gd name="T6" fmla="*/ 0 w 228"/>
                <a:gd name="T7" fmla="*/ 220 h 227"/>
                <a:gd name="T8" fmla="*/ 2 w 228"/>
                <a:gd name="T9" fmla="*/ 227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8" h="227">
                  <a:moveTo>
                    <a:pt x="2" y="227"/>
                  </a:moveTo>
                  <a:cubicBezTo>
                    <a:pt x="228" y="2"/>
                    <a:pt x="228" y="2"/>
                    <a:pt x="228" y="2"/>
                  </a:cubicBezTo>
                  <a:cubicBezTo>
                    <a:pt x="226" y="1"/>
                    <a:pt x="223" y="0"/>
                    <a:pt x="221" y="0"/>
                  </a:cubicBezTo>
                  <a:cubicBezTo>
                    <a:pt x="0" y="220"/>
                    <a:pt x="0" y="220"/>
                    <a:pt x="0" y="220"/>
                  </a:cubicBezTo>
                  <a:cubicBezTo>
                    <a:pt x="1" y="223"/>
                    <a:pt x="2" y="225"/>
                    <a:pt x="2" y="2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思源黑体 CN Light" panose="020B03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8" name="Freeform 46"/>
            <p:cNvSpPr/>
            <p:nvPr/>
          </p:nvSpPr>
          <p:spPr bwMode="auto">
            <a:xfrm>
              <a:off x="8924925" y="1922463"/>
              <a:ext cx="1033463" cy="1028700"/>
            </a:xfrm>
            <a:custGeom>
              <a:avLst/>
              <a:gdLst>
                <a:gd name="T0" fmla="*/ 3 w 242"/>
                <a:gd name="T1" fmla="*/ 241 h 241"/>
                <a:gd name="T2" fmla="*/ 242 w 242"/>
                <a:gd name="T3" fmla="*/ 2 h 241"/>
                <a:gd name="T4" fmla="*/ 236 w 242"/>
                <a:gd name="T5" fmla="*/ 0 h 241"/>
                <a:gd name="T6" fmla="*/ 0 w 242"/>
                <a:gd name="T7" fmla="*/ 235 h 241"/>
                <a:gd name="T8" fmla="*/ 3 w 242"/>
                <a:gd name="T9" fmla="*/ 24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2" h="241">
                  <a:moveTo>
                    <a:pt x="3" y="241"/>
                  </a:moveTo>
                  <a:cubicBezTo>
                    <a:pt x="242" y="2"/>
                    <a:pt x="242" y="2"/>
                    <a:pt x="242" y="2"/>
                  </a:cubicBezTo>
                  <a:cubicBezTo>
                    <a:pt x="240" y="1"/>
                    <a:pt x="238" y="1"/>
                    <a:pt x="236" y="0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1" y="237"/>
                    <a:pt x="2" y="239"/>
                    <a:pt x="3" y="24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思源黑体 CN Light" panose="020B03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9" name="Freeform 47"/>
            <p:cNvSpPr/>
            <p:nvPr/>
          </p:nvSpPr>
          <p:spPr bwMode="auto">
            <a:xfrm>
              <a:off x="8975725" y="1970088"/>
              <a:ext cx="1066800" cy="1071563"/>
            </a:xfrm>
            <a:custGeom>
              <a:avLst/>
              <a:gdLst>
                <a:gd name="T0" fmla="*/ 4 w 250"/>
                <a:gd name="T1" fmla="*/ 251 h 251"/>
                <a:gd name="T2" fmla="*/ 250 w 250"/>
                <a:gd name="T3" fmla="*/ 4 h 251"/>
                <a:gd name="T4" fmla="*/ 245 w 250"/>
                <a:gd name="T5" fmla="*/ 0 h 251"/>
                <a:gd name="T6" fmla="*/ 0 w 250"/>
                <a:gd name="T7" fmla="*/ 245 h 251"/>
                <a:gd name="T8" fmla="*/ 4 w 250"/>
                <a:gd name="T9" fmla="*/ 251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" h="251">
                  <a:moveTo>
                    <a:pt x="4" y="251"/>
                  </a:moveTo>
                  <a:cubicBezTo>
                    <a:pt x="250" y="4"/>
                    <a:pt x="250" y="4"/>
                    <a:pt x="250" y="4"/>
                  </a:cubicBezTo>
                  <a:cubicBezTo>
                    <a:pt x="249" y="3"/>
                    <a:pt x="247" y="1"/>
                    <a:pt x="245" y="0"/>
                  </a:cubicBezTo>
                  <a:cubicBezTo>
                    <a:pt x="0" y="245"/>
                    <a:pt x="0" y="245"/>
                    <a:pt x="0" y="245"/>
                  </a:cubicBezTo>
                  <a:cubicBezTo>
                    <a:pt x="1" y="247"/>
                    <a:pt x="2" y="249"/>
                    <a:pt x="4" y="25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思源黑体 CN Light" panose="020B03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0" name="Freeform 48"/>
            <p:cNvSpPr/>
            <p:nvPr/>
          </p:nvSpPr>
          <p:spPr bwMode="auto">
            <a:xfrm>
              <a:off x="9036050" y="2030413"/>
              <a:ext cx="1087438" cy="1087438"/>
            </a:xfrm>
            <a:custGeom>
              <a:avLst/>
              <a:gdLst>
                <a:gd name="T0" fmla="*/ 4 w 255"/>
                <a:gd name="T1" fmla="*/ 255 h 255"/>
                <a:gd name="T2" fmla="*/ 255 w 255"/>
                <a:gd name="T3" fmla="*/ 4 h 255"/>
                <a:gd name="T4" fmla="*/ 250 w 255"/>
                <a:gd name="T5" fmla="*/ 0 h 255"/>
                <a:gd name="T6" fmla="*/ 0 w 255"/>
                <a:gd name="T7" fmla="*/ 250 h 255"/>
                <a:gd name="T8" fmla="*/ 4 w 255"/>
                <a:gd name="T9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255">
                  <a:moveTo>
                    <a:pt x="4" y="255"/>
                  </a:moveTo>
                  <a:cubicBezTo>
                    <a:pt x="255" y="4"/>
                    <a:pt x="255" y="4"/>
                    <a:pt x="255" y="4"/>
                  </a:cubicBezTo>
                  <a:cubicBezTo>
                    <a:pt x="253" y="3"/>
                    <a:pt x="252" y="2"/>
                    <a:pt x="250" y="0"/>
                  </a:cubicBezTo>
                  <a:cubicBezTo>
                    <a:pt x="0" y="250"/>
                    <a:pt x="0" y="250"/>
                    <a:pt x="0" y="250"/>
                  </a:cubicBezTo>
                  <a:cubicBezTo>
                    <a:pt x="1" y="252"/>
                    <a:pt x="3" y="253"/>
                    <a:pt x="4" y="25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思源黑体 CN Light" panose="020B03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1" name="Freeform 49"/>
            <p:cNvSpPr/>
            <p:nvPr/>
          </p:nvSpPr>
          <p:spPr bwMode="auto">
            <a:xfrm>
              <a:off x="9104313" y="2098676"/>
              <a:ext cx="1087438" cy="1087438"/>
            </a:xfrm>
            <a:custGeom>
              <a:avLst/>
              <a:gdLst>
                <a:gd name="T0" fmla="*/ 5 w 255"/>
                <a:gd name="T1" fmla="*/ 255 h 255"/>
                <a:gd name="T2" fmla="*/ 255 w 255"/>
                <a:gd name="T3" fmla="*/ 5 h 255"/>
                <a:gd name="T4" fmla="*/ 251 w 255"/>
                <a:gd name="T5" fmla="*/ 0 h 255"/>
                <a:gd name="T6" fmla="*/ 0 w 255"/>
                <a:gd name="T7" fmla="*/ 251 h 255"/>
                <a:gd name="T8" fmla="*/ 5 w 255"/>
                <a:gd name="T9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255">
                  <a:moveTo>
                    <a:pt x="5" y="255"/>
                  </a:moveTo>
                  <a:cubicBezTo>
                    <a:pt x="255" y="5"/>
                    <a:pt x="255" y="5"/>
                    <a:pt x="255" y="5"/>
                  </a:cubicBezTo>
                  <a:cubicBezTo>
                    <a:pt x="253" y="4"/>
                    <a:pt x="252" y="2"/>
                    <a:pt x="251" y="0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2" y="252"/>
                    <a:pt x="3" y="254"/>
                    <a:pt x="5" y="25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思源黑体 CN Light" panose="020B03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2" name="Freeform 50"/>
            <p:cNvSpPr/>
            <p:nvPr/>
          </p:nvSpPr>
          <p:spPr bwMode="auto">
            <a:xfrm>
              <a:off x="9185275" y="2179638"/>
              <a:ext cx="1066800" cy="1066800"/>
            </a:xfrm>
            <a:custGeom>
              <a:avLst/>
              <a:gdLst>
                <a:gd name="T0" fmla="*/ 5 w 250"/>
                <a:gd name="T1" fmla="*/ 250 h 250"/>
                <a:gd name="T2" fmla="*/ 250 w 250"/>
                <a:gd name="T3" fmla="*/ 5 h 250"/>
                <a:gd name="T4" fmla="*/ 246 w 250"/>
                <a:gd name="T5" fmla="*/ 0 h 250"/>
                <a:gd name="T6" fmla="*/ 0 w 250"/>
                <a:gd name="T7" fmla="*/ 247 h 250"/>
                <a:gd name="T8" fmla="*/ 5 w 250"/>
                <a:gd name="T9" fmla="*/ 25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" h="250">
                  <a:moveTo>
                    <a:pt x="5" y="250"/>
                  </a:moveTo>
                  <a:cubicBezTo>
                    <a:pt x="250" y="5"/>
                    <a:pt x="250" y="5"/>
                    <a:pt x="250" y="5"/>
                  </a:cubicBezTo>
                  <a:cubicBezTo>
                    <a:pt x="249" y="3"/>
                    <a:pt x="247" y="2"/>
                    <a:pt x="246" y="0"/>
                  </a:cubicBezTo>
                  <a:cubicBezTo>
                    <a:pt x="0" y="247"/>
                    <a:pt x="0" y="247"/>
                    <a:pt x="0" y="247"/>
                  </a:cubicBezTo>
                  <a:cubicBezTo>
                    <a:pt x="1" y="248"/>
                    <a:pt x="3" y="249"/>
                    <a:pt x="5" y="25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思源黑体 CN Light" panose="020B03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3" name="Freeform 51"/>
            <p:cNvSpPr/>
            <p:nvPr/>
          </p:nvSpPr>
          <p:spPr bwMode="auto">
            <a:xfrm>
              <a:off x="9269413" y="2265363"/>
              <a:ext cx="1030288" cy="1031875"/>
            </a:xfrm>
            <a:custGeom>
              <a:avLst/>
              <a:gdLst>
                <a:gd name="T0" fmla="*/ 6 w 241"/>
                <a:gd name="T1" fmla="*/ 242 h 242"/>
                <a:gd name="T2" fmla="*/ 241 w 241"/>
                <a:gd name="T3" fmla="*/ 6 h 242"/>
                <a:gd name="T4" fmla="*/ 239 w 241"/>
                <a:gd name="T5" fmla="*/ 0 h 242"/>
                <a:gd name="T6" fmla="*/ 0 w 241"/>
                <a:gd name="T7" fmla="*/ 239 h 242"/>
                <a:gd name="T8" fmla="*/ 6 w 241"/>
                <a:gd name="T9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1" h="242">
                  <a:moveTo>
                    <a:pt x="6" y="242"/>
                  </a:moveTo>
                  <a:cubicBezTo>
                    <a:pt x="241" y="6"/>
                    <a:pt x="241" y="6"/>
                    <a:pt x="241" y="6"/>
                  </a:cubicBezTo>
                  <a:cubicBezTo>
                    <a:pt x="241" y="4"/>
                    <a:pt x="240" y="2"/>
                    <a:pt x="239" y="0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2" y="240"/>
                    <a:pt x="4" y="241"/>
                    <a:pt x="6" y="24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思源黑体 CN Light" panose="020B03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4" name="Freeform 52"/>
            <p:cNvSpPr/>
            <p:nvPr/>
          </p:nvSpPr>
          <p:spPr bwMode="auto">
            <a:xfrm>
              <a:off x="9367838" y="2366963"/>
              <a:ext cx="969963" cy="968375"/>
            </a:xfrm>
            <a:custGeom>
              <a:avLst/>
              <a:gdLst>
                <a:gd name="T0" fmla="*/ 7 w 227"/>
                <a:gd name="T1" fmla="*/ 227 h 227"/>
                <a:gd name="T2" fmla="*/ 227 w 227"/>
                <a:gd name="T3" fmla="*/ 6 h 227"/>
                <a:gd name="T4" fmla="*/ 225 w 227"/>
                <a:gd name="T5" fmla="*/ 0 h 227"/>
                <a:gd name="T6" fmla="*/ 0 w 227"/>
                <a:gd name="T7" fmla="*/ 225 h 227"/>
                <a:gd name="T8" fmla="*/ 7 w 227"/>
                <a:gd name="T9" fmla="*/ 227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27">
                  <a:moveTo>
                    <a:pt x="7" y="227"/>
                  </a:moveTo>
                  <a:cubicBezTo>
                    <a:pt x="227" y="6"/>
                    <a:pt x="227" y="6"/>
                    <a:pt x="227" y="6"/>
                  </a:cubicBezTo>
                  <a:cubicBezTo>
                    <a:pt x="227" y="4"/>
                    <a:pt x="226" y="2"/>
                    <a:pt x="225" y="0"/>
                  </a:cubicBezTo>
                  <a:cubicBezTo>
                    <a:pt x="0" y="225"/>
                    <a:pt x="0" y="225"/>
                    <a:pt x="0" y="225"/>
                  </a:cubicBezTo>
                  <a:cubicBezTo>
                    <a:pt x="2" y="225"/>
                    <a:pt x="5" y="226"/>
                    <a:pt x="7" y="2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思源黑体 CN Light" panose="020B03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5" name="Freeform 53"/>
            <p:cNvSpPr/>
            <p:nvPr/>
          </p:nvSpPr>
          <p:spPr bwMode="auto">
            <a:xfrm>
              <a:off x="9478963" y="2478088"/>
              <a:ext cx="884238" cy="879475"/>
            </a:xfrm>
            <a:custGeom>
              <a:avLst/>
              <a:gdLst>
                <a:gd name="T0" fmla="*/ 8 w 207"/>
                <a:gd name="T1" fmla="*/ 206 h 206"/>
                <a:gd name="T2" fmla="*/ 207 w 207"/>
                <a:gd name="T3" fmla="*/ 7 h 206"/>
                <a:gd name="T4" fmla="*/ 206 w 207"/>
                <a:gd name="T5" fmla="*/ 0 h 206"/>
                <a:gd name="T6" fmla="*/ 0 w 207"/>
                <a:gd name="T7" fmla="*/ 205 h 206"/>
                <a:gd name="T8" fmla="*/ 8 w 207"/>
                <a:gd name="T9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6">
                  <a:moveTo>
                    <a:pt x="8" y="206"/>
                  </a:moveTo>
                  <a:cubicBezTo>
                    <a:pt x="207" y="7"/>
                    <a:pt x="207" y="7"/>
                    <a:pt x="207" y="7"/>
                  </a:cubicBezTo>
                  <a:cubicBezTo>
                    <a:pt x="207" y="5"/>
                    <a:pt x="206" y="2"/>
                    <a:pt x="206" y="0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3" y="206"/>
                    <a:pt x="5" y="206"/>
                    <a:pt x="8" y="20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思源黑体 CN Light" panose="020B03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6" name="Freeform 54"/>
            <p:cNvSpPr/>
            <p:nvPr/>
          </p:nvSpPr>
          <p:spPr bwMode="auto">
            <a:xfrm>
              <a:off x="9612313" y="2606676"/>
              <a:ext cx="758825" cy="758825"/>
            </a:xfrm>
            <a:custGeom>
              <a:avLst/>
              <a:gdLst>
                <a:gd name="T0" fmla="*/ 0 w 178"/>
                <a:gd name="T1" fmla="*/ 178 h 178"/>
                <a:gd name="T2" fmla="*/ 9 w 178"/>
                <a:gd name="T3" fmla="*/ 178 h 178"/>
                <a:gd name="T4" fmla="*/ 178 w 178"/>
                <a:gd name="T5" fmla="*/ 9 h 178"/>
                <a:gd name="T6" fmla="*/ 178 w 178"/>
                <a:gd name="T7" fmla="*/ 1 h 178"/>
                <a:gd name="T8" fmla="*/ 178 w 178"/>
                <a:gd name="T9" fmla="*/ 0 h 178"/>
                <a:gd name="T10" fmla="*/ 0 w 178"/>
                <a:gd name="T11" fmla="*/ 178 h 178"/>
                <a:gd name="T12" fmla="*/ 0 w 178"/>
                <a:gd name="T13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8" h="178">
                  <a:moveTo>
                    <a:pt x="0" y="178"/>
                  </a:moveTo>
                  <a:cubicBezTo>
                    <a:pt x="3" y="178"/>
                    <a:pt x="6" y="178"/>
                    <a:pt x="9" y="178"/>
                  </a:cubicBezTo>
                  <a:cubicBezTo>
                    <a:pt x="178" y="9"/>
                    <a:pt x="178" y="9"/>
                    <a:pt x="178" y="9"/>
                  </a:cubicBezTo>
                  <a:cubicBezTo>
                    <a:pt x="178" y="6"/>
                    <a:pt x="178" y="3"/>
                    <a:pt x="178" y="1"/>
                  </a:cubicBezTo>
                  <a:cubicBezTo>
                    <a:pt x="178" y="0"/>
                    <a:pt x="178" y="0"/>
                    <a:pt x="178" y="0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0" y="178"/>
                    <a:pt x="0" y="178"/>
                    <a:pt x="0" y="17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思源黑体 CN Light" panose="020B03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7" name="Freeform 55"/>
            <p:cNvSpPr/>
            <p:nvPr/>
          </p:nvSpPr>
          <p:spPr bwMode="auto">
            <a:xfrm>
              <a:off x="9764713" y="2759076"/>
              <a:ext cx="590550" cy="590550"/>
            </a:xfrm>
            <a:custGeom>
              <a:avLst/>
              <a:gdLst>
                <a:gd name="T0" fmla="*/ 12 w 138"/>
                <a:gd name="T1" fmla="*/ 136 h 138"/>
                <a:gd name="T2" fmla="*/ 135 w 138"/>
                <a:gd name="T3" fmla="*/ 12 h 138"/>
                <a:gd name="T4" fmla="*/ 138 w 138"/>
                <a:gd name="T5" fmla="*/ 0 h 138"/>
                <a:gd name="T6" fmla="*/ 0 w 138"/>
                <a:gd name="T7" fmla="*/ 138 h 138"/>
                <a:gd name="T8" fmla="*/ 12 w 138"/>
                <a:gd name="T9" fmla="*/ 136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38">
                  <a:moveTo>
                    <a:pt x="12" y="136"/>
                  </a:moveTo>
                  <a:cubicBezTo>
                    <a:pt x="135" y="12"/>
                    <a:pt x="135" y="12"/>
                    <a:pt x="135" y="12"/>
                  </a:cubicBezTo>
                  <a:cubicBezTo>
                    <a:pt x="136" y="8"/>
                    <a:pt x="137" y="4"/>
                    <a:pt x="138" y="0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4" y="138"/>
                    <a:pt x="8" y="137"/>
                    <a:pt x="12" y="13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思源黑体 CN Light" panose="020B03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8" name="Freeform 56"/>
            <p:cNvSpPr/>
            <p:nvPr/>
          </p:nvSpPr>
          <p:spPr bwMode="auto">
            <a:xfrm>
              <a:off x="9991725" y="2990851"/>
              <a:ext cx="277813" cy="273050"/>
            </a:xfrm>
            <a:custGeom>
              <a:avLst/>
              <a:gdLst>
                <a:gd name="T0" fmla="*/ 65 w 65"/>
                <a:gd name="T1" fmla="*/ 0 h 64"/>
                <a:gd name="T2" fmla="*/ 0 w 65"/>
                <a:gd name="T3" fmla="*/ 64 h 64"/>
                <a:gd name="T4" fmla="*/ 65 w 6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5" h="64">
                  <a:moveTo>
                    <a:pt x="65" y="0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27" y="49"/>
                    <a:pt x="49" y="26"/>
                    <a:pt x="6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思源黑体 CN Light" panose="020B03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sp>
        <p:nvSpPr>
          <p:cNvPr id="105" name="椭圆 104"/>
          <p:cNvSpPr/>
          <p:nvPr/>
        </p:nvSpPr>
        <p:spPr>
          <a:xfrm>
            <a:off x="5619976" y="5813733"/>
            <a:ext cx="1160651" cy="1160651"/>
          </a:xfrm>
          <a:prstGeom prst="ellipse">
            <a:avLst/>
          </a:prstGeom>
          <a:noFill/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kern="0" dirty="0">
              <a:solidFill>
                <a:srgbClr val="FBFBFB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06" name="椭圆 105"/>
          <p:cNvSpPr/>
          <p:nvPr/>
        </p:nvSpPr>
        <p:spPr>
          <a:xfrm>
            <a:off x="11313184" y="-633578"/>
            <a:ext cx="1431266" cy="1431266"/>
          </a:xfrm>
          <a:prstGeom prst="ellipse">
            <a:avLst/>
          </a:prstGeom>
          <a:noFill/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kern="0" dirty="0">
              <a:solidFill>
                <a:srgbClr val="FBFBFB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BY YUSHEN</a:t>
            </a:r>
            <a:endParaRPr lang="zh-CN" altLang="en-US" dirty="0">
              <a:noFill/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123" name="矩形 122"/>
          <p:cNvSpPr/>
          <p:nvPr/>
        </p:nvSpPr>
        <p:spPr>
          <a:xfrm>
            <a:off x="6946024" y="1489747"/>
            <a:ext cx="804864" cy="66675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0" algn="ctr" rotWithShape="0">
                  <a:prstClr val="black">
                    <a:alpha val="25000"/>
                  </a:prstClr>
                </a:outerShdw>
              </a:effectLst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grpSp>
        <p:nvGrpSpPr>
          <p:cNvPr id="124" name="组合 123"/>
          <p:cNvGrpSpPr/>
          <p:nvPr/>
        </p:nvGrpSpPr>
        <p:grpSpPr>
          <a:xfrm>
            <a:off x="6938222" y="4606725"/>
            <a:ext cx="3480147" cy="276999"/>
            <a:chOff x="843725" y="3556607"/>
            <a:chExt cx="3480147" cy="276999"/>
          </a:xfrm>
        </p:grpSpPr>
        <p:sp>
          <p:nvSpPr>
            <p:cNvPr id="125" name="矩形 124"/>
            <p:cNvSpPr/>
            <p:nvPr/>
          </p:nvSpPr>
          <p:spPr>
            <a:xfrm>
              <a:off x="843725" y="3556607"/>
              <a:ext cx="1461451" cy="276999"/>
            </a:xfrm>
            <a:prstGeom prst="rect">
              <a:avLst/>
            </a:prstGeom>
            <a:ln w="6350">
              <a:solidFill>
                <a:schemeClr val="bg1"/>
              </a:solidFill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授课老师：某某</a:t>
              </a:r>
              <a:endParaRPr kumimoji="0" lang="zh-CN" altLang="en-US" sz="1200" i="0" u="none" strike="noStrike" kern="1200" cap="none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126" name="文本框 125"/>
            <p:cNvSpPr txBox="1"/>
            <p:nvPr/>
          </p:nvSpPr>
          <p:spPr>
            <a:xfrm>
              <a:off x="2846422" y="3556607"/>
              <a:ext cx="1477450" cy="276999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kumimoji="0" lang="zh-CN" altLang="en-US" sz="1200" i="0" u="none" strike="noStrike" kern="1200" cap="none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授课时间：</a:t>
              </a:r>
              <a:r>
                <a:rPr kumimoji="0" lang="en-US" altLang="zh-CN" sz="1200" i="0" u="none" strike="noStrike" kern="1200" cap="none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20XX</a:t>
              </a:r>
              <a:endParaRPr kumimoji="0" lang="zh-CN" altLang="en-US" sz="1200" i="0" u="none" strike="noStrike" kern="1200" cap="none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</p:grpSp>
      <p:grpSp>
        <p:nvGrpSpPr>
          <p:cNvPr id="127" name="组合 126"/>
          <p:cNvGrpSpPr/>
          <p:nvPr/>
        </p:nvGrpSpPr>
        <p:grpSpPr>
          <a:xfrm>
            <a:off x="6321425" y="1709420"/>
            <a:ext cx="5472430" cy="2607691"/>
            <a:chOff x="557375" y="1377300"/>
            <a:chExt cx="5005226" cy="2607699"/>
          </a:xfrm>
          <a:effectLst/>
        </p:grpSpPr>
        <p:sp>
          <p:nvSpPr>
            <p:cNvPr id="128" name="文本框 127"/>
            <p:cNvSpPr txBox="1"/>
            <p:nvPr/>
          </p:nvSpPr>
          <p:spPr>
            <a:xfrm>
              <a:off x="558010" y="1377300"/>
              <a:ext cx="4000471" cy="7683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4400" spc="-15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胡晓波真帅体" panose="02010600030101010101" pitchFamily="2" charset="-122"/>
                  <a:ea typeface="胡晓波真帅体" panose="02010600030101010101" pitchFamily="2" charset="-122"/>
                </a:rPr>
                <a:t>二年级下册 </a:t>
              </a:r>
              <a:r>
                <a:rPr lang="en-US" altLang="zh-CN" sz="4400" spc="-15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胡晓波真帅体" panose="02010600030101010101" pitchFamily="2" charset="-122"/>
                  <a:ea typeface="胡晓波真帅体" panose="02010600030101010101" pitchFamily="2" charset="-122"/>
                </a:rPr>
                <a:t>5.3</a:t>
              </a:r>
              <a:endParaRPr lang="zh-CN" altLang="en-US" sz="4400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胡晓波真帅体" panose="02010600030101010101" pitchFamily="2" charset="-122"/>
                <a:ea typeface="胡晓波真帅体" panose="02010600030101010101" pitchFamily="2" charset="-122"/>
              </a:endParaRPr>
            </a:p>
          </p:txBody>
        </p:sp>
        <p:sp>
          <p:nvSpPr>
            <p:cNvPr id="129" name="文本框 128"/>
            <p:cNvSpPr txBox="1"/>
            <p:nvPr/>
          </p:nvSpPr>
          <p:spPr>
            <a:xfrm>
              <a:off x="557375" y="2014766"/>
              <a:ext cx="5005226" cy="15684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9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胡晓波真帅体" panose="02010600030101010101" pitchFamily="2" charset="-122"/>
                  <a:ea typeface="胡晓波真帅体" panose="02010600030101010101" pitchFamily="2" charset="-122"/>
                </a:rPr>
                <a:t>谢谢观看</a:t>
              </a:r>
            </a:p>
          </p:txBody>
        </p:sp>
        <p:sp>
          <p:nvSpPr>
            <p:cNvPr id="130" name="文本框 129"/>
            <p:cNvSpPr txBox="1"/>
            <p:nvPr/>
          </p:nvSpPr>
          <p:spPr>
            <a:xfrm>
              <a:off x="570077" y="3640193"/>
              <a:ext cx="4896606" cy="3448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lnSpc>
                  <a:spcPct val="150000"/>
                </a:lnSpc>
              </a:pPr>
              <a:r>
                <a:rPr lang="zh-CN" altLang="en-US" sz="11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语文精品课件 二年级下册 </a:t>
              </a:r>
              <a:r>
                <a:rPr lang="en-US" altLang="zh-CN" sz="11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5.3</a:t>
              </a:r>
            </a:p>
          </p:txBody>
        </p:sp>
        <p:cxnSp>
          <p:nvCxnSpPr>
            <p:cNvPr id="131" name="直接连接符 130"/>
            <p:cNvCxnSpPr/>
            <p:nvPr/>
          </p:nvCxnSpPr>
          <p:spPr>
            <a:xfrm>
              <a:off x="658813" y="3582894"/>
              <a:ext cx="4894263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/>
          <p:cNvSpPr txBox="1"/>
          <p:nvPr/>
        </p:nvSpPr>
        <p:spPr>
          <a:xfrm>
            <a:off x="1207300" y="2468742"/>
            <a:ext cx="9777400" cy="2618235"/>
          </a:xfrm>
          <a:prstGeom prst="round2DiagRect">
            <a:avLst/>
          </a:prstGeom>
          <a:noFill/>
          <a:ln w="381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C5C5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磨坊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有很多种 ，有风车磨坊，水磨坊，人力磨坊，畜牧磨坊，等……古时候用于把米、麦、豆等粮食加工成粉、浆的一种机械。开始用人力或畜力，到了晋代，我国发明用水作动力的水磨。通常由两个圆石做成。</a:t>
            </a:r>
          </a:p>
        </p:txBody>
      </p:sp>
      <p:sp>
        <p:nvSpPr>
          <p:cNvPr id="59" name="文本占位符 8"/>
          <p:cNvSpPr>
            <a:spLocks noGrp="1"/>
          </p:cNvSpPr>
          <p:nvPr>
            <p:ph type="body" sz="quarter" idx="10"/>
          </p:nvPr>
        </p:nvSpPr>
        <p:spPr>
          <a:xfrm>
            <a:off x="654050" y="382588"/>
            <a:ext cx="3173413" cy="403225"/>
          </a:xfrm>
        </p:spPr>
        <p:txBody>
          <a:bodyPr/>
          <a:lstStyle/>
          <a:p>
            <a:r>
              <a:rPr lang="en-US" altLang="zh-CN" dirty="0"/>
              <a:t>01  </a:t>
            </a:r>
            <a:r>
              <a:rPr lang="zh-CN" altLang="en-US" dirty="0"/>
              <a:t>课前导读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bldLvl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/>
          <p:cNvSpPr txBox="1"/>
          <p:nvPr/>
        </p:nvSpPr>
        <p:spPr>
          <a:xfrm>
            <a:off x="1356852" y="2214915"/>
            <a:ext cx="9746200" cy="3000184"/>
          </a:xfrm>
          <a:prstGeom prst="round2DiagRect">
            <a:avLst/>
          </a:prstGeom>
          <a:noFill/>
          <a:ln w="381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C5C5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彭文席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（1925—2009），浙江瑞安人。长期担任中小学教师，曾任浙江省作家协会理事。 </a:t>
            </a:r>
          </a:p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主要作品：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寓言《云》《母鸭生蛋》《猩猩看“子孙”》等。</a:t>
            </a:r>
          </a:p>
        </p:txBody>
      </p:sp>
      <p:sp>
        <p:nvSpPr>
          <p:cNvPr id="59" name="文本占位符 8"/>
          <p:cNvSpPr>
            <a:spLocks noGrp="1"/>
          </p:cNvSpPr>
          <p:nvPr>
            <p:ph type="body" sz="quarter" idx="10"/>
          </p:nvPr>
        </p:nvSpPr>
        <p:spPr>
          <a:xfrm>
            <a:off x="654050" y="382588"/>
            <a:ext cx="3173413" cy="403225"/>
          </a:xfrm>
        </p:spPr>
        <p:txBody>
          <a:bodyPr/>
          <a:lstStyle/>
          <a:p>
            <a:r>
              <a:rPr lang="en-US" altLang="zh-CN" dirty="0"/>
              <a:t>01  </a:t>
            </a:r>
            <a:r>
              <a:rPr lang="zh-CN" altLang="en-US" dirty="0"/>
              <a:t>课前导读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bldLvl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40790" y="2346325"/>
            <a:ext cx="8976360" cy="3322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（1）不认识的字可以看拼音，或者请教老师和同学。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（2）读准每一个字的字音，圈出生字词；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（3）读通每个句子，读不通顺的多读几遍；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（4）给每个自然段写上序号。         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                   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59" name="文本占位符 8"/>
          <p:cNvSpPr>
            <a:spLocks noGrp="1"/>
          </p:cNvSpPr>
          <p:nvPr>
            <p:ph type="body" sz="quarter" idx="10"/>
          </p:nvPr>
        </p:nvSpPr>
        <p:spPr>
          <a:xfrm>
            <a:off x="654050" y="382588"/>
            <a:ext cx="3173413" cy="403225"/>
          </a:xfrm>
        </p:spPr>
        <p:txBody>
          <a:bodyPr/>
          <a:lstStyle/>
          <a:p>
            <a:r>
              <a:rPr lang="en-US" altLang="zh-CN" dirty="0"/>
              <a:t>01  </a:t>
            </a:r>
            <a:r>
              <a:rPr lang="zh-CN" altLang="en-US" dirty="0"/>
              <a:t>课前导读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2236524" y="2401432"/>
            <a:ext cx="7356399" cy="323062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棚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驮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磨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坊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挡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伯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浅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di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             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di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刻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突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哩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唉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试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蹄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既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178105" y="2255382"/>
            <a:ext cx="10887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pénɡ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314120" y="2255382"/>
            <a:ext cx="7889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tuó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413305" y="2255382"/>
            <a:ext cx="7553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mò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5397555" y="2255382"/>
            <a:ext cx="9859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fánɡ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6553255" y="2255382"/>
            <a:ext cx="10919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dǎnɡ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7765470" y="2255382"/>
            <a:ext cx="6399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bó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8742100" y="2255382"/>
            <a:ext cx="9669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qiǎn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2236525" y="4354692"/>
            <a:ext cx="6824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kè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3349045" y="4354692"/>
            <a:ext cx="564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tū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4444420" y="4354692"/>
            <a:ext cx="6527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li  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5684575" y="4354692"/>
            <a:ext cx="5870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ài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6673905" y="4354692"/>
            <a:ext cx="8643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shì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8011850" y="4354692"/>
            <a:ext cx="6078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tí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9108495" y="4354692"/>
            <a:ext cx="48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jì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  <p:sp>
        <p:nvSpPr>
          <p:cNvPr id="109" name="文本框 108"/>
          <p:cNvSpPr txBox="1"/>
          <p:nvPr/>
        </p:nvSpPr>
        <p:spPr>
          <a:xfrm>
            <a:off x="8315779" y="847101"/>
            <a:ext cx="2424430" cy="890171"/>
          </a:xfrm>
          <a:prstGeom prst="cloudCallout">
            <a:avLst>
              <a:gd name="adj1" fmla="val 41188"/>
              <a:gd name="adj2" fmla="val 66326"/>
            </a:avLst>
          </a:prstGeom>
          <a:solidFill>
            <a:schemeClr val="bg1"/>
          </a:solidFill>
          <a:ln>
            <a:solidFill>
              <a:srgbClr val="F37F1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我会认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24" grpId="0"/>
      <p:bldP spid="24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41" grpId="0"/>
      <p:bldP spid="41" grpId="1"/>
      <p:bldP spid="42" grpId="0"/>
      <p:bldP spid="42" grpId="1"/>
      <p:bldP spid="43" grpId="0"/>
      <p:bldP spid="43" grpId="1"/>
      <p:bldP spid="44" grpId="0"/>
      <p:bldP spid="44" grpId="1"/>
      <p:bldP spid="45" grpId="0"/>
      <p:bldP spid="4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654050" y="382588"/>
            <a:ext cx="3173413" cy="403225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/>
              <a:t>字词揭秘</a:t>
            </a:r>
          </a:p>
        </p:txBody>
      </p:sp>
      <p:grpSp>
        <p:nvGrpSpPr>
          <p:cNvPr id="46" name="组合 45"/>
          <p:cNvGrpSpPr/>
          <p:nvPr/>
        </p:nvGrpSpPr>
        <p:grpSpPr>
          <a:xfrm>
            <a:off x="2166620" y="1109980"/>
            <a:ext cx="8180705" cy="5163185"/>
            <a:chOff x="4647" y="985"/>
            <a:chExt cx="6059" cy="6952"/>
          </a:xfrm>
        </p:grpSpPr>
        <p:pic>
          <p:nvPicPr>
            <p:cNvPr id="47" name="图片 46" descr="2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47" y="985"/>
              <a:ext cx="6059" cy="6952"/>
            </a:xfrm>
            <a:prstGeom prst="rect">
              <a:avLst/>
            </a:prstGeom>
          </p:spPr>
        </p:pic>
        <p:sp>
          <p:nvSpPr>
            <p:cNvPr id="48" name="文本框 47"/>
            <p:cNvSpPr txBox="1"/>
            <p:nvPr/>
          </p:nvSpPr>
          <p:spPr>
            <a:xfrm>
              <a:off x="4773" y="2993"/>
              <a:ext cx="5281" cy="3853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微软雅黑" panose="020B0503020204020204" pitchFamily="34" charset="-122"/>
                  <a:sym typeface="+mn-ea"/>
                </a:rPr>
                <a:t>连蹦带跳：</a:t>
              </a: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  <a:sym typeface="+mn-ea"/>
                </a:rPr>
                <a:t>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微软雅黑" panose="020B0503020204020204" pitchFamily="34" charset="-122"/>
                  <a:sym typeface="+mn-ea"/>
                </a:rPr>
                <a:t>仔细：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微软雅黑" panose="020B0503020204020204" pitchFamily="34" charset="-122"/>
                  <a:sym typeface="+mn-ea"/>
                </a:rPr>
                <a:t>淹死：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微软雅黑" panose="020B0503020204020204" pitchFamily="34" charset="-122"/>
                  <a:sym typeface="+mn-ea"/>
                </a:rPr>
                <a:t>为难：</a:t>
              </a:r>
            </a:p>
          </p:txBody>
        </p:sp>
      </p:grpSp>
      <p:sp>
        <p:nvSpPr>
          <p:cNvPr id="49" name="矩形 1"/>
          <p:cNvSpPr>
            <a:spLocks noChangeArrowheads="1"/>
          </p:cNvSpPr>
          <p:nvPr/>
        </p:nvSpPr>
        <p:spPr bwMode="auto">
          <a:xfrm>
            <a:off x="3281680" y="2601595"/>
            <a:ext cx="6833870" cy="3415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边蹦边跳，形容精力充沛，充满活力的样子。本文形 容小马精力充沛、充满活力的样子。</a:t>
            </a: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细心。</a:t>
            </a: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因为水淹而死亡。</a:t>
            </a: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作对；刁难。本文指小马对过不过河这个问题感到困难， 难以应付。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Group 47"/>
          <p:cNvGraphicFramePr>
            <a:graphicFrameLocks noGrp="1"/>
          </p:cNvGraphicFramePr>
          <p:nvPr/>
        </p:nvGraphicFramePr>
        <p:xfrm>
          <a:off x="2839924" y="2449694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4" name="Group 47"/>
          <p:cNvGraphicFramePr>
            <a:graphicFrameLocks noGrp="1"/>
          </p:cNvGraphicFramePr>
          <p:nvPr/>
        </p:nvGraphicFramePr>
        <p:xfrm>
          <a:off x="4660763" y="2449694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5" name="Group 47"/>
          <p:cNvGraphicFramePr>
            <a:graphicFrameLocks noGrp="1"/>
          </p:cNvGraphicFramePr>
          <p:nvPr/>
        </p:nvGraphicFramePr>
        <p:xfrm>
          <a:off x="6451463" y="2466204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6" name="Group 47"/>
          <p:cNvGraphicFramePr>
            <a:graphicFrameLocks noGrp="1"/>
          </p:cNvGraphicFramePr>
          <p:nvPr/>
        </p:nvGraphicFramePr>
        <p:xfrm>
          <a:off x="8223748" y="2449694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9" name="Group 47"/>
          <p:cNvGraphicFramePr>
            <a:graphicFrameLocks noGrp="1"/>
          </p:cNvGraphicFramePr>
          <p:nvPr/>
        </p:nvGraphicFramePr>
        <p:xfrm>
          <a:off x="2831034" y="4079104"/>
          <a:ext cx="898525" cy="900113"/>
        </p:xfrm>
        <a:graphic>
          <a:graphicData uri="http://schemas.openxmlformats.org/drawingml/2006/table">
            <a:tbl>
              <a:tblPr/>
              <a:tblGrid>
                <a:gridCol w="4454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0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0" name="Group 47"/>
          <p:cNvGraphicFramePr>
            <a:graphicFrameLocks noGrp="1"/>
          </p:cNvGraphicFramePr>
          <p:nvPr/>
        </p:nvGraphicFramePr>
        <p:xfrm>
          <a:off x="4652191" y="4067674"/>
          <a:ext cx="898525" cy="900113"/>
        </p:xfrm>
        <a:graphic>
          <a:graphicData uri="http://schemas.openxmlformats.org/drawingml/2006/table">
            <a:tbl>
              <a:tblPr/>
              <a:tblGrid>
                <a:gridCol w="4454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0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1" name="Group 47"/>
          <p:cNvGraphicFramePr>
            <a:graphicFrameLocks noGrp="1"/>
          </p:cNvGraphicFramePr>
          <p:nvPr/>
        </p:nvGraphicFramePr>
        <p:xfrm>
          <a:off x="6461941" y="4079104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2" name="Group 47"/>
          <p:cNvGraphicFramePr>
            <a:graphicFrameLocks noGrp="1"/>
          </p:cNvGraphicFramePr>
          <p:nvPr/>
        </p:nvGraphicFramePr>
        <p:xfrm>
          <a:off x="8223748" y="4058784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5" name="矩形 44">
            <a:hlinkClick r:id="rId3" action="ppaction://hlinksldjump"/>
          </p:cNvPr>
          <p:cNvSpPr/>
          <p:nvPr/>
        </p:nvSpPr>
        <p:spPr>
          <a:xfrm>
            <a:off x="2849435" y="2456707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愿</a:t>
            </a:r>
          </a:p>
        </p:txBody>
      </p:sp>
      <p:sp>
        <p:nvSpPr>
          <p:cNvPr id="46" name="矩形 45">
            <a:hlinkClick r:id="rId3" action="ppaction://hlinksldjump"/>
          </p:cNvPr>
          <p:cNvSpPr/>
          <p:nvPr/>
        </p:nvSpPr>
        <p:spPr>
          <a:xfrm>
            <a:off x="4661528" y="2454751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意</a:t>
            </a:r>
          </a:p>
        </p:txBody>
      </p:sp>
      <p:sp>
        <p:nvSpPr>
          <p:cNvPr id="47" name="矩形 46">
            <a:hlinkClick r:id="rId3" action="ppaction://hlinksldjump"/>
          </p:cNvPr>
          <p:cNvSpPr/>
          <p:nvPr/>
        </p:nvSpPr>
        <p:spPr>
          <a:xfrm>
            <a:off x="6461623" y="2471261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麦</a:t>
            </a:r>
          </a:p>
        </p:txBody>
      </p:sp>
      <p:sp>
        <p:nvSpPr>
          <p:cNvPr id="48" name="矩形 47">
            <a:hlinkClick r:id="rId4" action="ppaction://hlinksldjump"/>
          </p:cNvPr>
          <p:cNvSpPr/>
          <p:nvPr/>
        </p:nvSpPr>
        <p:spPr>
          <a:xfrm>
            <a:off x="8224356" y="2454751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该</a:t>
            </a:r>
          </a:p>
        </p:txBody>
      </p:sp>
      <p:sp>
        <p:nvSpPr>
          <p:cNvPr id="51" name="矩形 50">
            <a:hlinkClick r:id="" action="ppaction://noaction"/>
          </p:cNvPr>
          <p:cNvSpPr/>
          <p:nvPr/>
        </p:nvSpPr>
        <p:spPr>
          <a:xfrm>
            <a:off x="2839847" y="4084162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伯</a:t>
            </a:r>
          </a:p>
        </p:txBody>
      </p:sp>
      <p:sp>
        <p:nvSpPr>
          <p:cNvPr id="52" name="矩形 51">
            <a:hlinkClick r:id="" action="ppaction://noaction"/>
          </p:cNvPr>
          <p:cNvSpPr/>
          <p:nvPr/>
        </p:nvSpPr>
        <p:spPr>
          <a:xfrm>
            <a:off x="4657637" y="4065629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刻</a:t>
            </a:r>
            <a:endParaRPr kumimoji="0" lang="en-US" altLang="zh-CN" sz="5400" b="1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53" name="矩形 52">
            <a:hlinkClick r:id="" action="ppaction://noaction"/>
          </p:cNvPr>
          <p:cNvSpPr/>
          <p:nvPr/>
        </p:nvSpPr>
        <p:spPr>
          <a:xfrm>
            <a:off x="6472407" y="4088531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突</a:t>
            </a:r>
          </a:p>
        </p:txBody>
      </p:sp>
      <p:sp>
        <p:nvSpPr>
          <p:cNvPr id="54" name="矩形 53">
            <a:hlinkClick r:id="" action="ppaction://noaction"/>
          </p:cNvPr>
          <p:cNvSpPr/>
          <p:nvPr/>
        </p:nvSpPr>
        <p:spPr>
          <a:xfrm>
            <a:off x="8233907" y="4068211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掉</a:t>
            </a:r>
          </a:p>
        </p:txBody>
      </p:sp>
      <p:sp>
        <p:nvSpPr>
          <p:cNvPr id="61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654050" y="382588"/>
            <a:ext cx="3173413" cy="403225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/>
              <a:t>字词揭秘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48" grpId="0"/>
      <p:bldP spid="51" grpId="0"/>
      <p:bldP spid="52" grpId="0"/>
      <p:bldP spid="53" grpId="0"/>
      <p:bldP spid="5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9159875" y="1393190"/>
            <a:ext cx="11785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汉语拼音" panose="020B0604020202020204" pitchFamily="34" charset="0"/>
                <a:sym typeface="+mn-ea"/>
              </a:rPr>
              <a:t>yuàn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874895" y="2335696"/>
            <a:ext cx="2127885" cy="2814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书写指导：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816600" y="2335696"/>
            <a:ext cx="6055360" cy="3416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半包围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心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愿意    愿望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我的愿望实现了。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“厂”笔画舒展，包住里面的部分，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“白、小、心”笔画紧凑。</a:t>
            </a:r>
          </a:p>
        </p:txBody>
      </p:sp>
      <p:graphicFrame>
        <p:nvGraphicFramePr>
          <p:cNvPr id="41" name="Group 47"/>
          <p:cNvGraphicFramePr>
            <a:graphicFrameLocks noGrp="1"/>
          </p:cNvGraphicFramePr>
          <p:nvPr/>
        </p:nvGraphicFramePr>
        <p:xfrm>
          <a:off x="9149095" y="21530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3" name="矩形 52">
            <a:hlinkClick r:id="" action="ppaction://noaction"/>
          </p:cNvPr>
          <p:cNvSpPr/>
          <p:nvPr/>
        </p:nvSpPr>
        <p:spPr>
          <a:xfrm>
            <a:off x="9159561" y="2162465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愿</a:t>
            </a:r>
          </a:p>
        </p:txBody>
      </p:sp>
      <p:sp>
        <p:nvSpPr>
          <p:cNvPr id="18482" name="Freeform 50"/>
          <p:cNvSpPr/>
          <p:nvPr/>
        </p:nvSpPr>
        <p:spPr>
          <a:xfrm>
            <a:off x="3551238" y="4047932"/>
            <a:ext cx="334962" cy="246062"/>
          </a:xfrm>
          <a:custGeom>
            <a:avLst/>
            <a:gdLst>
              <a:gd name="txL" fmla="*/ 0 w 526"/>
              <a:gd name="txT" fmla="*/ 0 h 389"/>
              <a:gd name="txR" fmla="*/ 526 w 526"/>
              <a:gd name="txB" fmla="*/ 389 h 389"/>
            </a:gdLst>
            <a:ahLst/>
            <a:cxnLst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</a:cxnLst>
            <a:rect l="txL" t="txT" r="txR" b="txB"/>
            <a:pathLst>
              <a:path w="526" h="389">
                <a:moveTo>
                  <a:pt x="0" y="34"/>
                </a:moveTo>
                <a:lnTo>
                  <a:pt x="17" y="17"/>
                </a:lnTo>
                <a:lnTo>
                  <a:pt x="34" y="17"/>
                </a:lnTo>
                <a:lnTo>
                  <a:pt x="85" y="0"/>
                </a:lnTo>
                <a:lnTo>
                  <a:pt x="136" y="17"/>
                </a:lnTo>
                <a:lnTo>
                  <a:pt x="204" y="34"/>
                </a:lnTo>
                <a:lnTo>
                  <a:pt x="271" y="51"/>
                </a:lnTo>
                <a:lnTo>
                  <a:pt x="339" y="84"/>
                </a:lnTo>
                <a:lnTo>
                  <a:pt x="407" y="135"/>
                </a:lnTo>
                <a:lnTo>
                  <a:pt x="458" y="186"/>
                </a:lnTo>
                <a:lnTo>
                  <a:pt x="509" y="236"/>
                </a:lnTo>
                <a:lnTo>
                  <a:pt x="526" y="287"/>
                </a:lnTo>
                <a:lnTo>
                  <a:pt x="526" y="321"/>
                </a:lnTo>
                <a:lnTo>
                  <a:pt x="509" y="355"/>
                </a:lnTo>
                <a:lnTo>
                  <a:pt x="492" y="372"/>
                </a:lnTo>
                <a:lnTo>
                  <a:pt x="475" y="389"/>
                </a:lnTo>
                <a:lnTo>
                  <a:pt x="458" y="389"/>
                </a:lnTo>
                <a:lnTo>
                  <a:pt x="441" y="389"/>
                </a:lnTo>
                <a:lnTo>
                  <a:pt x="390" y="355"/>
                </a:lnTo>
                <a:lnTo>
                  <a:pt x="322" y="304"/>
                </a:lnTo>
                <a:lnTo>
                  <a:pt x="221" y="220"/>
                </a:lnTo>
                <a:lnTo>
                  <a:pt x="170" y="186"/>
                </a:lnTo>
                <a:lnTo>
                  <a:pt x="119" y="152"/>
                </a:lnTo>
                <a:lnTo>
                  <a:pt x="68" y="118"/>
                </a:lnTo>
                <a:lnTo>
                  <a:pt x="34" y="84"/>
                </a:lnTo>
                <a:lnTo>
                  <a:pt x="17" y="68"/>
                </a:lnTo>
                <a:lnTo>
                  <a:pt x="0" y="51"/>
                </a:lnTo>
                <a:lnTo>
                  <a:pt x="0" y="34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grpSp>
        <p:nvGrpSpPr>
          <p:cNvPr id="23557" name="Group 4"/>
          <p:cNvGrpSpPr/>
          <p:nvPr/>
        </p:nvGrpSpPr>
        <p:grpSpPr>
          <a:xfrm>
            <a:off x="1633538" y="2273107"/>
            <a:ext cx="2879725" cy="2879725"/>
            <a:chOff x="1474" y="663"/>
            <a:chExt cx="2948" cy="2835"/>
          </a:xfrm>
        </p:grpSpPr>
        <p:sp>
          <p:nvSpPr>
            <p:cNvPr id="23583" name="Rectangle 5"/>
            <p:cNvSpPr/>
            <p:nvPr/>
          </p:nvSpPr>
          <p:spPr>
            <a:xfrm>
              <a:off x="2948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23584" name="Rectangle 6"/>
            <p:cNvSpPr/>
            <p:nvPr/>
          </p:nvSpPr>
          <p:spPr>
            <a:xfrm>
              <a:off x="1474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23585" name="Rectangle 7"/>
            <p:cNvSpPr/>
            <p:nvPr/>
          </p:nvSpPr>
          <p:spPr>
            <a:xfrm>
              <a:off x="2948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23586" name="Rectangle 8"/>
            <p:cNvSpPr/>
            <p:nvPr/>
          </p:nvSpPr>
          <p:spPr>
            <a:xfrm>
              <a:off x="1474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23587" name="Line 9"/>
            <p:cNvSpPr/>
            <p:nvPr/>
          </p:nvSpPr>
          <p:spPr>
            <a:xfrm>
              <a:off x="1474" y="663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3588" name="Line 10"/>
            <p:cNvSpPr/>
            <p:nvPr/>
          </p:nvSpPr>
          <p:spPr>
            <a:xfrm>
              <a:off x="1474" y="3498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3589" name="Line 11"/>
            <p:cNvSpPr/>
            <p:nvPr/>
          </p:nvSpPr>
          <p:spPr>
            <a:xfrm>
              <a:off x="1474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3590" name="Line 12"/>
            <p:cNvSpPr/>
            <p:nvPr/>
          </p:nvSpPr>
          <p:spPr>
            <a:xfrm>
              <a:off x="4422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3591" name="Line 13"/>
            <p:cNvSpPr/>
            <p:nvPr/>
          </p:nvSpPr>
          <p:spPr>
            <a:xfrm>
              <a:off x="1474" y="2069"/>
              <a:ext cx="2948" cy="0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3592" name="Line 14"/>
            <p:cNvSpPr/>
            <p:nvPr/>
          </p:nvSpPr>
          <p:spPr>
            <a:xfrm>
              <a:off x="2948" y="663"/>
              <a:ext cx="0" cy="2835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18469" name="Freeform 37"/>
          <p:cNvSpPr/>
          <p:nvPr/>
        </p:nvSpPr>
        <p:spPr>
          <a:xfrm>
            <a:off x="2636838" y="2803332"/>
            <a:ext cx="968375" cy="214312"/>
          </a:xfrm>
          <a:custGeom>
            <a:avLst/>
            <a:gdLst>
              <a:gd name="txL" fmla="*/ 0 w 1525"/>
              <a:gd name="txT" fmla="*/ 0 h 338"/>
              <a:gd name="txR" fmla="*/ 1525 w 1525"/>
              <a:gd name="txB" fmla="*/ 338 h 338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525" h="338">
                <a:moveTo>
                  <a:pt x="1440" y="135"/>
                </a:moveTo>
                <a:lnTo>
                  <a:pt x="1406" y="152"/>
                </a:lnTo>
                <a:lnTo>
                  <a:pt x="1356" y="152"/>
                </a:lnTo>
                <a:lnTo>
                  <a:pt x="1305" y="169"/>
                </a:lnTo>
                <a:lnTo>
                  <a:pt x="1220" y="186"/>
                </a:lnTo>
                <a:lnTo>
                  <a:pt x="1135" y="203"/>
                </a:lnTo>
                <a:lnTo>
                  <a:pt x="1017" y="220"/>
                </a:lnTo>
                <a:lnTo>
                  <a:pt x="898" y="237"/>
                </a:lnTo>
                <a:lnTo>
                  <a:pt x="746" y="253"/>
                </a:lnTo>
                <a:lnTo>
                  <a:pt x="610" y="287"/>
                </a:lnTo>
                <a:lnTo>
                  <a:pt x="475" y="304"/>
                </a:lnTo>
                <a:lnTo>
                  <a:pt x="356" y="321"/>
                </a:lnTo>
                <a:lnTo>
                  <a:pt x="254" y="321"/>
                </a:lnTo>
                <a:lnTo>
                  <a:pt x="170" y="321"/>
                </a:lnTo>
                <a:lnTo>
                  <a:pt x="102" y="338"/>
                </a:lnTo>
                <a:lnTo>
                  <a:pt x="51" y="321"/>
                </a:lnTo>
                <a:lnTo>
                  <a:pt x="0" y="321"/>
                </a:lnTo>
                <a:lnTo>
                  <a:pt x="0" y="203"/>
                </a:lnTo>
                <a:lnTo>
                  <a:pt x="136" y="203"/>
                </a:lnTo>
                <a:lnTo>
                  <a:pt x="254" y="203"/>
                </a:lnTo>
                <a:lnTo>
                  <a:pt x="475" y="169"/>
                </a:lnTo>
                <a:lnTo>
                  <a:pt x="593" y="152"/>
                </a:lnTo>
                <a:lnTo>
                  <a:pt x="712" y="135"/>
                </a:lnTo>
                <a:lnTo>
                  <a:pt x="847" y="101"/>
                </a:lnTo>
                <a:lnTo>
                  <a:pt x="1000" y="68"/>
                </a:lnTo>
                <a:lnTo>
                  <a:pt x="1152" y="34"/>
                </a:lnTo>
                <a:lnTo>
                  <a:pt x="1271" y="17"/>
                </a:lnTo>
                <a:lnTo>
                  <a:pt x="1356" y="0"/>
                </a:lnTo>
                <a:lnTo>
                  <a:pt x="1423" y="17"/>
                </a:lnTo>
                <a:lnTo>
                  <a:pt x="1457" y="17"/>
                </a:lnTo>
                <a:lnTo>
                  <a:pt x="1491" y="34"/>
                </a:lnTo>
                <a:lnTo>
                  <a:pt x="1508" y="51"/>
                </a:lnTo>
                <a:lnTo>
                  <a:pt x="1525" y="68"/>
                </a:lnTo>
                <a:lnTo>
                  <a:pt x="1508" y="101"/>
                </a:lnTo>
                <a:lnTo>
                  <a:pt x="1508" y="118"/>
                </a:lnTo>
                <a:lnTo>
                  <a:pt x="1474" y="135"/>
                </a:lnTo>
                <a:lnTo>
                  <a:pt x="1440" y="135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8470" name="Freeform 38"/>
          <p:cNvSpPr/>
          <p:nvPr/>
        </p:nvSpPr>
        <p:spPr>
          <a:xfrm>
            <a:off x="2132013" y="2909694"/>
            <a:ext cx="601662" cy="1395413"/>
          </a:xfrm>
          <a:custGeom>
            <a:avLst/>
            <a:gdLst>
              <a:gd name="txL" fmla="*/ 0 w 949"/>
              <a:gd name="txT" fmla="*/ 0 h 2196"/>
              <a:gd name="txR" fmla="*/ 949 w 949"/>
              <a:gd name="txB" fmla="*/ 2196 h 2196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949" h="2196">
                <a:moveTo>
                  <a:pt x="203" y="1892"/>
                </a:moveTo>
                <a:lnTo>
                  <a:pt x="305" y="1757"/>
                </a:lnTo>
                <a:lnTo>
                  <a:pt x="407" y="1605"/>
                </a:lnTo>
                <a:lnTo>
                  <a:pt x="491" y="1436"/>
                </a:lnTo>
                <a:lnTo>
                  <a:pt x="559" y="1250"/>
                </a:lnTo>
                <a:lnTo>
                  <a:pt x="627" y="1064"/>
                </a:lnTo>
                <a:lnTo>
                  <a:pt x="678" y="879"/>
                </a:lnTo>
                <a:lnTo>
                  <a:pt x="712" y="710"/>
                </a:lnTo>
                <a:lnTo>
                  <a:pt x="728" y="541"/>
                </a:lnTo>
                <a:lnTo>
                  <a:pt x="728" y="456"/>
                </a:lnTo>
                <a:lnTo>
                  <a:pt x="728" y="389"/>
                </a:lnTo>
                <a:lnTo>
                  <a:pt x="728" y="321"/>
                </a:lnTo>
                <a:lnTo>
                  <a:pt x="745" y="270"/>
                </a:lnTo>
                <a:lnTo>
                  <a:pt x="728" y="220"/>
                </a:lnTo>
                <a:lnTo>
                  <a:pt x="728" y="169"/>
                </a:lnTo>
                <a:lnTo>
                  <a:pt x="728" y="135"/>
                </a:lnTo>
                <a:lnTo>
                  <a:pt x="728" y="118"/>
                </a:lnTo>
                <a:lnTo>
                  <a:pt x="712" y="84"/>
                </a:lnTo>
                <a:lnTo>
                  <a:pt x="712" y="51"/>
                </a:lnTo>
                <a:lnTo>
                  <a:pt x="712" y="34"/>
                </a:lnTo>
                <a:lnTo>
                  <a:pt x="712" y="17"/>
                </a:lnTo>
                <a:lnTo>
                  <a:pt x="728" y="0"/>
                </a:lnTo>
                <a:lnTo>
                  <a:pt x="779" y="17"/>
                </a:lnTo>
                <a:lnTo>
                  <a:pt x="847" y="34"/>
                </a:lnTo>
                <a:lnTo>
                  <a:pt x="949" y="51"/>
                </a:lnTo>
                <a:lnTo>
                  <a:pt x="932" y="321"/>
                </a:lnTo>
                <a:lnTo>
                  <a:pt x="898" y="608"/>
                </a:lnTo>
                <a:lnTo>
                  <a:pt x="864" y="895"/>
                </a:lnTo>
                <a:lnTo>
                  <a:pt x="813" y="1031"/>
                </a:lnTo>
                <a:lnTo>
                  <a:pt x="779" y="1166"/>
                </a:lnTo>
                <a:lnTo>
                  <a:pt x="728" y="1318"/>
                </a:lnTo>
                <a:lnTo>
                  <a:pt x="661" y="1453"/>
                </a:lnTo>
                <a:lnTo>
                  <a:pt x="576" y="1588"/>
                </a:lnTo>
                <a:lnTo>
                  <a:pt x="508" y="1706"/>
                </a:lnTo>
                <a:lnTo>
                  <a:pt x="423" y="1842"/>
                </a:lnTo>
                <a:lnTo>
                  <a:pt x="339" y="1943"/>
                </a:lnTo>
                <a:lnTo>
                  <a:pt x="254" y="2027"/>
                </a:lnTo>
                <a:lnTo>
                  <a:pt x="169" y="2095"/>
                </a:lnTo>
                <a:lnTo>
                  <a:pt x="102" y="2146"/>
                </a:lnTo>
                <a:lnTo>
                  <a:pt x="51" y="2180"/>
                </a:lnTo>
                <a:lnTo>
                  <a:pt x="17" y="2196"/>
                </a:lnTo>
                <a:lnTo>
                  <a:pt x="0" y="2196"/>
                </a:lnTo>
                <a:lnTo>
                  <a:pt x="0" y="2180"/>
                </a:lnTo>
                <a:lnTo>
                  <a:pt x="17" y="2146"/>
                </a:lnTo>
                <a:lnTo>
                  <a:pt x="34" y="2112"/>
                </a:lnTo>
                <a:lnTo>
                  <a:pt x="68" y="2078"/>
                </a:lnTo>
                <a:lnTo>
                  <a:pt x="102" y="2027"/>
                </a:lnTo>
                <a:lnTo>
                  <a:pt x="152" y="1960"/>
                </a:lnTo>
                <a:lnTo>
                  <a:pt x="203" y="1892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8471" name="Freeform 39"/>
          <p:cNvSpPr/>
          <p:nvPr/>
        </p:nvSpPr>
        <p:spPr>
          <a:xfrm>
            <a:off x="2959100" y="2909694"/>
            <a:ext cx="238125" cy="333375"/>
          </a:xfrm>
          <a:custGeom>
            <a:avLst/>
            <a:gdLst>
              <a:gd name="txL" fmla="*/ 0 w 373"/>
              <a:gd name="txT" fmla="*/ 0 h 524"/>
              <a:gd name="txR" fmla="*/ 373 w 373"/>
              <a:gd name="txB" fmla="*/ 524 h 524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373" h="524">
                <a:moveTo>
                  <a:pt x="373" y="237"/>
                </a:moveTo>
                <a:lnTo>
                  <a:pt x="356" y="253"/>
                </a:lnTo>
                <a:lnTo>
                  <a:pt x="339" y="270"/>
                </a:lnTo>
                <a:lnTo>
                  <a:pt x="289" y="321"/>
                </a:lnTo>
                <a:lnTo>
                  <a:pt x="255" y="372"/>
                </a:lnTo>
                <a:lnTo>
                  <a:pt x="221" y="406"/>
                </a:lnTo>
                <a:lnTo>
                  <a:pt x="170" y="456"/>
                </a:lnTo>
                <a:lnTo>
                  <a:pt x="102" y="524"/>
                </a:lnTo>
                <a:lnTo>
                  <a:pt x="0" y="524"/>
                </a:lnTo>
                <a:lnTo>
                  <a:pt x="68" y="389"/>
                </a:lnTo>
                <a:lnTo>
                  <a:pt x="136" y="253"/>
                </a:lnTo>
                <a:lnTo>
                  <a:pt x="170" y="118"/>
                </a:lnTo>
                <a:lnTo>
                  <a:pt x="204" y="0"/>
                </a:lnTo>
                <a:lnTo>
                  <a:pt x="289" y="84"/>
                </a:lnTo>
                <a:lnTo>
                  <a:pt x="339" y="152"/>
                </a:lnTo>
                <a:lnTo>
                  <a:pt x="373" y="203"/>
                </a:lnTo>
                <a:lnTo>
                  <a:pt x="373" y="237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8472" name="Freeform 40"/>
          <p:cNvSpPr/>
          <p:nvPr/>
        </p:nvSpPr>
        <p:spPr>
          <a:xfrm>
            <a:off x="2787650" y="3189094"/>
            <a:ext cx="150813" cy="482600"/>
          </a:xfrm>
          <a:custGeom>
            <a:avLst/>
            <a:gdLst>
              <a:gd name="txL" fmla="*/ 0 w 238"/>
              <a:gd name="txT" fmla="*/ 0 h 761"/>
              <a:gd name="txR" fmla="*/ 238 w 238"/>
              <a:gd name="txB" fmla="*/ 761 h 761"/>
            </a:gdLst>
            <a:ahLst/>
            <a:cxnLst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238" h="761">
                <a:moveTo>
                  <a:pt x="17" y="119"/>
                </a:moveTo>
                <a:lnTo>
                  <a:pt x="0" y="85"/>
                </a:lnTo>
                <a:lnTo>
                  <a:pt x="0" y="51"/>
                </a:lnTo>
                <a:lnTo>
                  <a:pt x="0" y="34"/>
                </a:lnTo>
                <a:lnTo>
                  <a:pt x="17" y="0"/>
                </a:lnTo>
                <a:lnTo>
                  <a:pt x="34" y="0"/>
                </a:lnTo>
                <a:lnTo>
                  <a:pt x="68" y="0"/>
                </a:lnTo>
                <a:lnTo>
                  <a:pt x="136" y="17"/>
                </a:lnTo>
                <a:lnTo>
                  <a:pt x="204" y="51"/>
                </a:lnTo>
                <a:lnTo>
                  <a:pt x="221" y="169"/>
                </a:lnTo>
                <a:lnTo>
                  <a:pt x="221" y="288"/>
                </a:lnTo>
                <a:lnTo>
                  <a:pt x="221" y="389"/>
                </a:lnTo>
                <a:lnTo>
                  <a:pt x="238" y="473"/>
                </a:lnTo>
                <a:lnTo>
                  <a:pt x="238" y="541"/>
                </a:lnTo>
                <a:lnTo>
                  <a:pt x="238" y="609"/>
                </a:lnTo>
                <a:lnTo>
                  <a:pt x="238" y="642"/>
                </a:lnTo>
                <a:lnTo>
                  <a:pt x="238" y="676"/>
                </a:lnTo>
                <a:lnTo>
                  <a:pt x="238" y="727"/>
                </a:lnTo>
                <a:lnTo>
                  <a:pt x="221" y="744"/>
                </a:lnTo>
                <a:lnTo>
                  <a:pt x="204" y="761"/>
                </a:lnTo>
                <a:lnTo>
                  <a:pt x="187" y="744"/>
                </a:lnTo>
                <a:lnTo>
                  <a:pt x="170" y="727"/>
                </a:lnTo>
                <a:lnTo>
                  <a:pt x="153" y="693"/>
                </a:lnTo>
                <a:lnTo>
                  <a:pt x="136" y="642"/>
                </a:lnTo>
                <a:lnTo>
                  <a:pt x="119" y="592"/>
                </a:lnTo>
                <a:lnTo>
                  <a:pt x="119" y="456"/>
                </a:lnTo>
                <a:lnTo>
                  <a:pt x="102" y="321"/>
                </a:lnTo>
                <a:lnTo>
                  <a:pt x="85" y="254"/>
                </a:lnTo>
                <a:lnTo>
                  <a:pt x="68" y="203"/>
                </a:lnTo>
                <a:lnTo>
                  <a:pt x="51" y="152"/>
                </a:lnTo>
                <a:lnTo>
                  <a:pt x="17" y="119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8473" name="Freeform 41"/>
          <p:cNvSpPr/>
          <p:nvPr/>
        </p:nvSpPr>
        <p:spPr>
          <a:xfrm>
            <a:off x="2852738" y="3114482"/>
            <a:ext cx="785812" cy="536575"/>
          </a:xfrm>
          <a:custGeom>
            <a:avLst/>
            <a:gdLst>
              <a:gd name="txL" fmla="*/ 0 w 1237"/>
              <a:gd name="txT" fmla="*/ 0 h 845"/>
              <a:gd name="txR" fmla="*/ 1237 w 1237"/>
              <a:gd name="txB" fmla="*/ 845 h 845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237" h="845">
                <a:moveTo>
                  <a:pt x="932" y="845"/>
                </a:moveTo>
                <a:lnTo>
                  <a:pt x="915" y="828"/>
                </a:lnTo>
                <a:lnTo>
                  <a:pt x="898" y="794"/>
                </a:lnTo>
                <a:lnTo>
                  <a:pt x="881" y="794"/>
                </a:lnTo>
                <a:lnTo>
                  <a:pt x="881" y="777"/>
                </a:lnTo>
                <a:lnTo>
                  <a:pt x="881" y="743"/>
                </a:lnTo>
                <a:lnTo>
                  <a:pt x="881" y="727"/>
                </a:lnTo>
                <a:lnTo>
                  <a:pt x="881" y="676"/>
                </a:lnTo>
                <a:lnTo>
                  <a:pt x="898" y="642"/>
                </a:lnTo>
                <a:lnTo>
                  <a:pt x="898" y="574"/>
                </a:lnTo>
                <a:lnTo>
                  <a:pt x="915" y="524"/>
                </a:lnTo>
                <a:lnTo>
                  <a:pt x="932" y="456"/>
                </a:lnTo>
                <a:lnTo>
                  <a:pt x="932" y="406"/>
                </a:lnTo>
                <a:lnTo>
                  <a:pt x="949" y="321"/>
                </a:lnTo>
                <a:lnTo>
                  <a:pt x="966" y="270"/>
                </a:lnTo>
                <a:lnTo>
                  <a:pt x="949" y="237"/>
                </a:lnTo>
                <a:lnTo>
                  <a:pt x="932" y="186"/>
                </a:lnTo>
                <a:lnTo>
                  <a:pt x="898" y="169"/>
                </a:lnTo>
                <a:lnTo>
                  <a:pt x="881" y="169"/>
                </a:lnTo>
                <a:lnTo>
                  <a:pt x="864" y="152"/>
                </a:lnTo>
                <a:lnTo>
                  <a:pt x="813" y="169"/>
                </a:lnTo>
                <a:lnTo>
                  <a:pt x="762" y="169"/>
                </a:lnTo>
                <a:lnTo>
                  <a:pt x="712" y="169"/>
                </a:lnTo>
                <a:lnTo>
                  <a:pt x="644" y="186"/>
                </a:lnTo>
                <a:lnTo>
                  <a:pt x="559" y="186"/>
                </a:lnTo>
                <a:lnTo>
                  <a:pt x="474" y="203"/>
                </a:lnTo>
                <a:lnTo>
                  <a:pt x="390" y="220"/>
                </a:lnTo>
                <a:lnTo>
                  <a:pt x="305" y="237"/>
                </a:lnTo>
                <a:lnTo>
                  <a:pt x="237" y="237"/>
                </a:lnTo>
                <a:lnTo>
                  <a:pt x="169" y="253"/>
                </a:lnTo>
                <a:lnTo>
                  <a:pt x="102" y="253"/>
                </a:lnTo>
                <a:lnTo>
                  <a:pt x="68" y="270"/>
                </a:lnTo>
                <a:lnTo>
                  <a:pt x="17" y="270"/>
                </a:lnTo>
                <a:lnTo>
                  <a:pt x="0" y="270"/>
                </a:lnTo>
                <a:lnTo>
                  <a:pt x="0" y="169"/>
                </a:lnTo>
                <a:lnTo>
                  <a:pt x="102" y="152"/>
                </a:lnTo>
                <a:lnTo>
                  <a:pt x="237" y="152"/>
                </a:lnTo>
                <a:lnTo>
                  <a:pt x="390" y="118"/>
                </a:lnTo>
                <a:lnTo>
                  <a:pt x="559" y="101"/>
                </a:lnTo>
                <a:lnTo>
                  <a:pt x="644" y="85"/>
                </a:lnTo>
                <a:lnTo>
                  <a:pt x="712" y="68"/>
                </a:lnTo>
                <a:lnTo>
                  <a:pt x="779" y="51"/>
                </a:lnTo>
                <a:lnTo>
                  <a:pt x="830" y="51"/>
                </a:lnTo>
                <a:lnTo>
                  <a:pt x="881" y="34"/>
                </a:lnTo>
                <a:lnTo>
                  <a:pt x="915" y="17"/>
                </a:lnTo>
                <a:lnTo>
                  <a:pt x="932" y="17"/>
                </a:lnTo>
                <a:lnTo>
                  <a:pt x="949" y="0"/>
                </a:lnTo>
                <a:lnTo>
                  <a:pt x="983" y="0"/>
                </a:lnTo>
                <a:lnTo>
                  <a:pt x="1017" y="17"/>
                </a:lnTo>
                <a:lnTo>
                  <a:pt x="1067" y="34"/>
                </a:lnTo>
                <a:lnTo>
                  <a:pt x="1135" y="68"/>
                </a:lnTo>
                <a:lnTo>
                  <a:pt x="1186" y="118"/>
                </a:lnTo>
                <a:lnTo>
                  <a:pt x="1220" y="152"/>
                </a:lnTo>
                <a:lnTo>
                  <a:pt x="1237" y="186"/>
                </a:lnTo>
                <a:lnTo>
                  <a:pt x="1237" y="203"/>
                </a:lnTo>
                <a:lnTo>
                  <a:pt x="1237" y="237"/>
                </a:lnTo>
                <a:lnTo>
                  <a:pt x="1220" y="253"/>
                </a:lnTo>
                <a:lnTo>
                  <a:pt x="1186" y="270"/>
                </a:lnTo>
                <a:lnTo>
                  <a:pt x="1186" y="287"/>
                </a:lnTo>
                <a:lnTo>
                  <a:pt x="1169" y="304"/>
                </a:lnTo>
                <a:lnTo>
                  <a:pt x="1152" y="321"/>
                </a:lnTo>
                <a:lnTo>
                  <a:pt x="1135" y="355"/>
                </a:lnTo>
                <a:lnTo>
                  <a:pt x="1101" y="389"/>
                </a:lnTo>
                <a:lnTo>
                  <a:pt x="1084" y="439"/>
                </a:lnTo>
                <a:lnTo>
                  <a:pt x="1050" y="558"/>
                </a:lnTo>
                <a:lnTo>
                  <a:pt x="1017" y="625"/>
                </a:lnTo>
                <a:lnTo>
                  <a:pt x="1000" y="676"/>
                </a:lnTo>
                <a:lnTo>
                  <a:pt x="983" y="727"/>
                </a:lnTo>
                <a:lnTo>
                  <a:pt x="966" y="760"/>
                </a:lnTo>
                <a:lnTo>
                  <a:pt x="949" y="794"/>
                </a:lnTo>
                <a:lnTo>
                  <a:pt x="949" y="828"/>
                </a:lnTo>
                <a:lnTo>
                  <a:pt x="932" y="828"/>
                </a:lnTo>
                <a:lnTo>
                  <a:pt x="932" y="845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8474" name="Freeform 42"/>
          <p:cNvSpPr/>
          <p:nvPr/>
        </p:nvSpPr>
        <p:spPr>
          <a:xfrm>
            <a:off x="2895600" y="3339907"/>
            <a:ext cx="450850" cy="117475"/>
          </a:xfrm>
          <a:custGeom>
            <a:avLst/>
            <a:gdLst>
              <a:gd name="txL" fmla="*/ 0 w 711"/>
              <a:gd name="txT" fmla="*/ 0 h 186"/>
              <a:gd name="txR" fmla="*/ 711 w 711"/>
              <a:gd name="txB" fmla="*/ 186 h 186"/>
            </a:gdLst>
            <a:ahLst/>
            <a:cxnLst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</a:cxnLst>
            <a:rect l="txL" t="txT" r="txR" b="txB"/>
            <a:pathLst>
              <a:path w="711" h="186">
                <a:moveTo>
                  <a:pt x="0" y="186"/>
                </a:moveTo>
                <a:lnTo>
                  <a:pt x="0" y="84"/>
                </a:lnTo>
                <a:lnTo>
                  <a:pt x="51" y="84"/>
                </a:lnTo>
                <a:lnTo>
                  <a:pt x="135" y="67"/>
                </a:lnTo>
                <a:lnTo>
                  <a:pt x="203" y="67"/>
                </a:lnTo>
                <a:lnTo>
                  <a:pt x="305" y="34"/>
                </a:lnTo>
                <a:lnTo>
                  <a:pt x="406" y="17"/>
                </a:lnTo>
                <a:lnTo>
                  <a:pt x="474" y="0"/>
                </a:lnTo>
                <a:lnTo>
                  <a:pt x="525" y="0"/>
                </a:lnTo>
                <a:lnTo>
                  <a:pt x="559" y="0"/>
                </a:lnTo>
                <a:lnTo>
                  <a:pt x="610" y="0"/>
                </a:lnTo>
                <a:lnTo>
                  <a:pt x="661" y="0"/>
                </a:lnTo>
                <a:lnTo>
                  <a:pt x="678" y="17"/>
                </a:lnTo>
                <a:lnTo>
                  <a:pt x="694" y="34"/>
                </a:lnTo>
                <a:lnTo>
                  <a:pt x="711" y="67"/>
                </a:lnTo>
                <a:lnTo>
                  <a:pt x="694" y="67"/>
                </a:lnTo>
                <a:lnTo>
                  <a:pt x="661" y="84"/>
                </a:lnTo>
                <a:lnTo>
                  <a:pt x="610" y="101"/>
                </a:lnTo>
                <a:lnTo>
                  <a:pt x="525" y="101"/>
                </a:lnTo>
                <a:lnTo>
                  <a:pt x="440" y="118"/>
                </a:lnTo>
                <a:lnTo>
                  <a:pt x="305" y="135"/>
                </a:lnTo>
                <a:lnTo>
                  <a:pt x="169" y="152"/>
                </a:lnTo>
                <a:lnTo>
                  <a:pt x="0" y="186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8475" name="Freeform 43"/>
          <p:cNvSpPr/>
          <p:nvPr/>
        </p:nvSpPr>
        <p:spPr>
          <a:xfrm>
            <a:off x="2917825" y="3511357"/>
            <a:ext cx="536575" cy="139700"/>
          </a:xfrm>
          <a:custGeom>
            <a:avLst/>
            <a:gdLst>
              <a:gd name="txL" fmla="*/ 0 w 847"/>
              <a:gd name="txT" fmla="*/ 0 h 220"/>
              <a:gd name="txR" fmla="*/ 847 w 847"/>
              <a:gd name="txB" fmla="*/ 220 h 220"/>
            </a:gdLst>
            <a:ahLst/>
            <a:cxnLst>
              <a:cxn ang="0">
                <a:pos x="0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</a:cxnLst>
            <a:rect l="txL" t="txT" r="txR" b="txB"/>
            <a:pathLst>
              <a:path w="847" h="220">
                <a:moveTo>
                  <a:pt x="0" y="102"/>
                </a:moveTo>
                <a:lnTo>
                  <a:pt x="847" y="0"/>
                </a:lnTo>
                <a:lnTo>
                  <a:pt x="847" y="102"/>
                </a:lnTo>
                <a:lnTo>
                  <a:pt x="406" y="152"/>
                </a:lnTo>
                <a:lnTo>
                  <a:pt x="203" y="186"/>
                </a:lnTo>
                <a:lnTo>
                  <a:pt x="0" y="220"/>
                </a:lnTo>
                <a:lnTo>
                  <a:pt x="0" y="102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8476" name="Freeform 44"/>
          <p:cNvSpPr/>
          <p:nvPr/>
        </p:nvSpPr>
        <p:spPr>
          <a:xfrm>
            <a:off x="2981325" y="3565332"/>
            <a:ext cx="279400" cy="525462"/>
          </a:xfrm>
          <a:custGeom>
            <a:avLst/>
            <a:gdLst>
              <a:gd name="txL" fmla="*/ 0 w 441"/>
              <a:gd name="txT" fmla="*/ 0 h 828"/>
              <a:gd name="txR" fmla="*/ 441 w 441"/>
              <a:gd name="txB" fmla="*/ 828 h 828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441" h="828">
                <a:moveTo>
                  <a:pt x="102" y="642"/>
                </a:moveTo>
                <a:lnTo>
                  <a:pt x="51" y="608"/>
                </a:lnTo>
                <a:lnTo>
                  <a:pt x="17" y="591"/>
                </a:lnTo>
                <a:lnTo>
                  <a:pt x="0" y="557"/>
                </a:lnTo>
                <a:lnTo>
                  <a:pt x="17" y="540"/>
                </a:lnTo>
                <a:lnTo>
                  <a:pt x="51" y="540"/>
                </a:lnTo>
                <a:lnTo>
                  <a:pt x="85" y="523"/>
                </a:lnTo>
                <a:lnTo>
                  <a:pt x="119" y="540"/>
                </a:lnTo>
                <a:lnTo>
                  <a:pt x="170" y="540"/>
                </a:lnTo>
                <a:lnTo>
                  <a:pt x="204" y="557"/>
                </a:lnTo>
                <a:lnTo>
                  <a:pt x="238" y="557"/>
                </a:lnTo>
                <a:lnTo>
                  <a:pt x="255" y="557"/>
                </a:lnTo>
                <a:lnTo>
                  <a:pt x="255" y="540"/>
                </a:lnTo>
                <a:lnTo>
                  <a:pt x="255" y="523"/>
                </a:lnTo>
                <a:lnTo>
                  <a:pt x="255" y="473"/>
                </a:lnTo>
                <a:lnTo>
                  <a:pt x="255" y="422"/>
                </a:lnTo>
                <a:lnTo>
                  <a:pt x="255" y="338"/>
                </a:lnTo>
                <a:lnTo>
                  <a:pt x="255" y="253"/>
                </a:lnTo>
                <a:lnTo>
                  <a:pt x="238" y="135"/>
                </a:lnTo>
                <a:lnTo>
                  <a:pt x="238" y="0"/>
                </a:lnTo>
                <a:lnTo>
                  <a:pt x="322" y="33"/>
                </a:lnTo>
                <a:lnTo>
                  <a:pt x="373" y="67"/>
                </a:lnTo>
                <a:lnTo>
                  <a:pt x="424" y="101"/>
                </a:lnTo>
                <a:lnTo>
                  <a:pt x="441" y="118"/>
                </a:lnTo>
                <a:lnTo>
                  <a:pt x="441" y="152"/>
                </a:lnTo>
                <a:lnTo>
                  <a:pt x="424" y="186"/>
                </a:lnTo>
                <a:lnTo>
                  <a:pt x="424" y="236"/>
                </a:lnTo>
                <a:lnTo>
                  <a:pt x="407" y="287"/>
                </a:lnTo>
                <a:lnTo>
                  <a:pt x="407" y="354"/>
                </a:lnTo>
                <a:lnTo>
                  <a:pt x="407" y="456"/>
                </a:lnTo>
                <a:lnTo>
                  <a:pt x="407" y="557"/>
                </a:lnTo>
                <a:lnTo>
                  <a:pt x="407" y="642"/>
                </a:lnTo>
                <a:lnTo>
                  <a:pt x="390" y="709"/>
                </a:lnTo>
                <a:lnTo>
                  <a:pt x="356" y="760"/>
                </a:lnTo>
                <a:lnTo>
                  <a:pt x="339" y="794"/>
                </a:lnTo>
                <a:lnTo>
                  <a:pt x="305" y="811"/>
                </a:lnTo>
                <a:lnTo>
                  <a:pt x="288" y="828"/>
                </a:lnTo>
                <a:lnTo>
                  <a:pt x="255" y="828"/>
                </a:lnTo>
                <a:lnTo>
                  <a:pt x="238" y="828"/>
                </a:lnTo>
                <a:lnTo>
                  <a:pt x="221" y="811"/>
                </a:lnTo>
                <a:lnTo>
                  <a:pt x="221" y="794"/>
                </a:lnTo>
                <a:lnTo>
                  <a:pt x="204" y="760"/>
                </a:lnTo>
                <a:lnTo>
                  <a:pt x="204" y="726"/>
                </a:lnTo>
                <a:lnTo>
                  <a:pt x="170" y="709"/>
                </a:lnTo>
                <a:lnTo>
                  <a:pt x="136" y="675"/>
                </a:lnTo>
                <a:lnTo>
                  <a:pt x="102" y="642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8477" name="Freeform 45"/>
          <p:cNvSpPr/>
          <p:nvPr/>
        </p:nvSpPr>
        <p:spPr>
          <a:xfrm>
            <a:off x="2724150" y="3714557"/>
            <a:ext cx="139700" cy="300037"/>
          </a:xfrm>
          <a:custGeom>
            <a:avLst/>
            <a:gdLst>
              <a:gd name="txL" fmla="*/ 0 w 220"/>
              <a:gd name="txT" fmla="*/ 0 h 473"/>
              <a:gd name="txR" fmla="*/ 220 w 220"/>
              <a:gd name="txB" fmla="*/ 473 h 473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220" h="473">
                <a:moveTo>
                  <a:pt x="203" y="85"/>
                </a:moveTo>
                <a:lnTo>
                  <a:pt x="220" y="169"/>
                </a:lnTo>
                <a:lnTo>
                  <a:pt x="220" y="220"/>
                </a:lnTo>
                <a:lnTo>
                  <a:pt x="220" y="254"/>
                </a:lnTo>
                <a:lnTo>
                  <a:pt x="186" y="355"/>
                </a:lnTo>
                <a:lnTo>
                  <a:pt x="135" y="423"/>
                </a:lnTo>
                <a:lnTo>
                  <a:pt x="101" y="439"/>
                </a:lnTo>
                <a:lnTo>
                  <a:pt x="84" y="473"/>
                </a:lnTo>
                <a:lnTo>
                  <a:pt x="68" y="473"/>
                </a:lnTo>
                <a:lnTo>
                  <a:pt x="51" y="473"/>
                </a:lnTo>
                <a:lnTo>
                  <a:pt x="34" y="473"/>
                </a:lnTo>
                <a:lnTo>
                  <a:pt x="17" y="456"/>
                </a:lnTo>
                <a:lnTo>
                  <a:pt x="17" y="423"/>
                </a:lnTo>
                <a:lnTo>
                  <a:pt x="0" y="389"/>
                </a:lnTo>
                <a:lnTo>
                  <a:pt x="0" y="355"/>
                </a:lnTo>
                <a:lnTo>
                  <a:pt x="0" y="321"/>
                </a:lnTo>
                <a:lnTo>
                  <a:pt x="17" y="287"/>
                </a:lnTo>
                <a:lnTo>
                  <a:pt x="34" y="254"/>
                </a:lnTo>
                <a:lnTo>
                  <a:pt x="68" y="220"/>
                </a:lnTo>
                <a:lnTo>
                  <a:pt x="84" y="186"/>
                </a:lnTo>
                <a:lnTo>
                  <a:pt x="118" y="85"/>
                </a:lnTo>
                <a:lnTo>
                  <a:pt x="118" y="51"/>
                </a:lnTo>
                <a:lnTo>
                  <a:pt x="135" y="17"/>
                </a:lnTo>
                <a:lnTo>
                  <a:pt x="152" y="0"/>
                </a:lnTo>
                <a:lnTo>
                  <a:pt x="169" y="0"/>
                </a:lnTo>
                <a:lnTo>
                  <a:pt x="186" y="17"/>
                </a:lnTo>
                <a:lnTo>
                  <a:pt x="186" y="51"/>
                </a:lnTo>
                <a:lnTo>
                  <a:pt x="203" y="85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8478" name="Freeform 46"/>
          <p:cNvSpPr/>
          <p:nvPr/>
        </p:nvSpPr>
        <p:spPr>
          <a:xfrm>
            <a:off x="3411538" y="3714557"/>
            <a:ext cx="280987" cy="225425"/>
          </a:xfrm>
          <a:custGeom>
            <a:avLst/>
            <a:gdLst>
              <a:gd name="txL" fmla="*/ 0 w 441"/>
              <a:gd name="txT" fmla="*/ 0 h 355"/>
              <a:gd name="txR" fmla="*/ 441 w 441"/>
              <a:gd name="txB" fmla="*/ 355 h 355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441" h="355">
                <a:moveTo>
                  <a:pt x="271" y="68"/>
                </a:moveTo>
                <a:lnTo>
                  <a:pt x="339" y="102"/>
                </a:lnTo>
                <a:lnTo>
                  <a:pt x="373" y="118"/>
                </a:lnTo>
                <a:lnTo>
                  <a:pt x="407" y="169"/>
                </a:lnTo>
                <a:lnTo>
                  <a:pt x="424" y="203"/>
                </a:lnTo>
                <a:lnTo>
                  <a:pt x="441" y="254"/>
                </a:lnTo>
                <a:lnTo>
                  <a:pt x="441" y="287"/>
                </a:lnTo>
                <a:lnTo>
                  <a:pt x="441" y="321"/>
                </a:lnTo>
                <a:lnTo>
                  <a:pt x="424" y="338"/>
                </a:lnTo>
                <a:lnTo>
                  <a:pt x="407" y="355"/>
                </a:lnTo>
                <a:lnTo>
                  <a:pt x="356" y="338"/>
                </a:lnTo>
                <a:lnTo>
                  <a:pt x="288" y="287"/>
                </a:lnTo>
                <a:lnTo>
                  <a:pt x="203" y="220"/>
                </a:lnTo>
                <a:lnTo>
                  <a:pt x="119" y="152"/>
                </a:lnTo>
                <a:lnTo>
                  <a:pt x="51" y="85"/>
                </a:lnTo>
                <a:lnTo>
                  <a:pt x="17" y="34"/>
                </a:lnTo>
                <a:lnTo>
                  <a:pt x="0" y="0"/>
                </a:lnTo>
                <a:lnTo>
                  <a:pt x="68" y="0"/>
                </a:lnTo>
                <a:lnTo>
                  <a:pt x="136" y="17"/>
                </a:lnTo>
                <a:lnTo>
                  <a:pt x="203" y="34"/>
                </a:lnTo>
                <a:lnTo>
                  <a:pt x="271" y="68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8479" name="Freeform 47"/>
          <p:cNvSpPr/>
          <p:nvPr/>
        </p:nvSpPr>
        <p:spPr>
          <a:xfrm>
            <a:off x="2443163" y="4187632"/>
            <a:ext cx="182562" cy="385762"/>
          </a:xfrm>
          <a:custGeom>
            <a:avLst/>
            <a:gdLst>
              <a:gd name="txL" fmla="*/ 0 w 288"/>
              <a:gd name="txT" fmla="*/ 0 h 608"/>
              <a:gd name="txR" fmla="*/ 288 w 288"/>
              <a:gd name="txB" fmla="*/ 608 h 608"/>
            </a:gdLst>
            <a:ahLst/>
            <a:cxnLst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</a:cxnLst>
            <a:rect l="txL" t="txT" r="txR" b="txB"/>
            <a:pathLst>
              <a:path w="288" h="608">
                <a:moveTo>
                  <a:pt x="0" y="523"/>
                </a:moveTo>
                <a:lnTo>
                  <a:pt x="0" y="473"/>
                </a:lnTo>
                <a:lnTo>
                  <a:pt x="0" y="422"/>
                </a:lnTo>
                <a:lnTo>
                  <a:pt x="17" y="388"/>
                </a:lnTo>
                <a:lnTo>
                  <a:pt x="51" y="338"/>
                </a:lnTo>
                <a:lnTo>
                  <a:pt x="68" y="287"/>
                </a:lnTo>
                <a:lnTo>
                  <a:pt x="102" y="236"/>
                </a:lnTo>
                <a:lnTo>
                  <a:pt x="136" y="185"/>
                </a:lnTo>
                <a:lnTo>
                  <a:pt x="170" y="118"/>
                </a:lnTo>
                <a:lnTo>
                  <a:pt x="187" y="67"/>
                </a:lnTo>
                <a:lnTo>
                  <a:pt x="204" y="16"/>
                </a:lnTo>
                <a:lnTo>
                  <a:pt x="221" y="0"/>
                </a:lnTo>
                <a:lnTo>
                  <a:pt x="237" y="0"/>
                </a:lnTo>
                <a:lnTo>
                  <a:pt x="254" y="0"/>
                </a:lnTo>
                <a:lnTo>
                  <a:pt x="254" y="16"/>
                </a:lnTo>
                <a:lnTo>
                  <a:pt x="271" y="50"/>
                </a:lnTo>
                <a:lnTo>
                  <a:pt x="271" y="84"/>
                </a:lnTo>
                <a:lnTo>
                  <a:pt x="288" y="169"/>
                </a:lnTo>
                <a:lnTo>
                  <a:pt x="271" y="287"/>
                </a:lnTo>
                <a:lnTo>
                  <a:pt x="271" y="338"/>
                </a:lnTo>
                <a:lnTo>
                  <a:pt x="237" y="405"/>
                </a:lnTo>
                <a:lnTo>
                  <a:pt x="221" y="456"/>
                </a:lnTo>
                <a:lnTo>
                  <a:pt x="170" y="506"/>
                </a:lnTo>
                <a:lnTo>
                  <a:pt x="136" y="557"/>
                </a:lnTo>
                <a:lnTo>
                  <a:pt x="102" y="591"/>
                </a:lnTo>
                <a:lnTo>
                  <a:pt x="68" y="608"/>
                </a:lnTo>
                <a:lnTo>
                  <a:pt x="51" y="591"/>
                </a:lnTo>
                <a:lnTo>
                  <a:pt x="34" y="574"/>
                </a:lnTo>
                <a:lnTo>
                  <a:pt x="17" y="557"/>
                </a:lnTo>
                <a:lnTo>
                  <a:pt x="0" y="523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8480" name="Freeform 48"/>
          <p:cNvSpPr/>
          <p:nvPr/>
        </p:nvSpPr>
        <p:spPr>
          <a:xfrm>
            <a:off x="2787650" y="4176519"/>
            <a:ext cx="1011238" cy="460375"/>
          </a:xfrm>
          <a:custGeom>
            <a:avLst/>
            <a:gdLst>
              <a:gd name="txL" fmla="*/ 0 w 1593"/>
              <a:gd name="txT" fmla="*/ 0 h 726"/>
              <a:gd name="txR" fmla="*/ 1593 w 1593"/>
              <a:gd name="txB" fmla="*/ 726 h 726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593" h="726">
                <a:moveTo>
                  <a:pt x="119" y="135"/>
                </a:moveTo>
                <a:lnTo>
                  <a:pt x="170" y="202"/>
                </a:lnTo>
                <a:lnTo>
                  <a:pt x="255" y="270"/>
                </a:lnTo>
                <a:lnTo>
                  <a:pt x="322" y="338"/>
                </a:lnTo>
                <a:lnTo>
                  <a:pt x="424" y="405"/>
                </a:lnTo>
                <a:lnTo>
                  <a:pt x="526" y="456"/>
                </a:lnTo>
                <a:lnTo>
                  <a:pt x="644" y="490"/>
                </a:lnTo>
                <a:lnTo>
                  <a:pt x="763" y="523"/>
                </a:lnTo>
                <a:lnTo>
                  <a:pt x="898" y="540"/>
                </a:lnTo>
                <a:lnTo>
                  <a:pt x="966" y="540"/>
                </a:lnTo>
                <a:lnTo>
                  <a:pt x="1034" y="540"/>
                </a:lnTo>
                <a:lnTo>
                  <a:pt x="1085" y="523"/>
                </a:lnTo>
                <a:lnTo>
                  <a:pt x="1119" y="523"/>
                </a:lnTo>
                <a:lnTo>
                  <a:pt x="1152" y="523"/>
                </a:lnTo>
                <a:lnTo>
                  <a:pt x="1186" y="523"/>
                </a:lnTo>
                <a:lnTo>
                  <a:pt x="1203" y="507"/>
                </a:lnTo>
                <a:lnTo>
                  <a:pt x="1203" y="473"/>
                </a:lnTo>
                <a:lnTo>
                  <a:pt x="1203" y="439"/>
                </a:lnTo>
                <a:lnTo>
                  <a:pt x="1169" y="371"/>
                </a:lnTo>
                <a:lnTo>
                  <a:pt x="1136" y="287"/>
                </a:lnTo>
                <a:lnTo>
                  <a:pt x="1102" y="202"/>
                </a:lnTo>
                <a:lnTo>
                  <a:pt x="1068" y="152"/>
                </a:lnTo>
                <a:lnTo>
                  <a:pt x="1068" y="118"/>
                </a:lnTo>
                <a:lnTo>
                  <a:pt x="1085" y="101"/>
                </a:lnTo>
                <a:lnTo>
                  <a:pt x="1102" y="118"/>
                </a:lnTo>
                <a:lnTo>
                  <a:pt x="1136" y="135"/>
                </a:lnTo>
                <a:lnTo>
                  <a:pt x="1186" y="186"/>
                </a:lnTo>
                <a:lnTo>
                  <a:pt x="1254" y="253"/>
                </a:lnTo>
                <a:lnTo>
                  <a:pt x="1322" y="321"/>
                </a:lnTo>
                <a:lnTo>
                  <a:pt x="1390" y="371"/>
                </a:lnTo>
                <a:lnTo>
                  <a:pt x="1440" y="422"/>
                </a:lnTo>
                <a:lnTo>
                  <a:pt x="1491" y="439"/>
                </a:lnTo>
                <a:lnTo>
                  <a:pt x="1542" y="456"/>
                </a:lnTo>
                <a:lnTo>
                  <a:pt x="1559" y="490"/>
                </a:lnTo>
                <a:lnTo>
                  <a:pt x="1576" y="507"/>
                </a:lnTo>
                <a:lnTo>
                  <a:pt x="1593" y="540"/>
                </a:lnTo>
                <a:lnTo>
                  <a:pt x="1576" y="557"/>
                </a:lnTo>
                <a:lnTo>
                  <a:pt x="1559" y="574"/>
                </a:lnTo>
                <a:lnTo>
                  <a:pt x="1525" y="608"/>
                </a:lnTo>
                <a:lnTo>
                  <a:pt x="1491" y="625"/>
                </a:lnTo>
                <a:lnTo>
                  <a:pt x="1390" y="676"/>
                </a:lnTo>
                <a:lnTo>
                  <a:pt x="1271" y="709"/>
                </a:lnTo>
                <a:lnTo>
                  <a:pt x="1203" y="709"/>
                </a:lnTo>
                <a:lnTo>
                  <a:pt x="1136" y="726"/>
                </a:lnTo>
                <a:lnTo>
                  <a:pt x="1051" y="726"/>
                </a:lnTo>
                <a:lnTo>
                  <a:pt x="949" y="726"/>
                </a:lnTo>
                <a:lnTo>
                  <a:pt x="848" y="726"/>
                </a:lnTo>
                <a:lnTo>
                  <a:pt x="763" y="726"/>
                </a:lnTo>
                <a:lnTo>
                  <a:pt x="661" y="709"/>
                </a:lnTo>
                <a:lnTo>
                  <a:pt x="576" y="676"/>
                </a:lnTo>
                <a:lnTo>
                  <a:pt x="492" y="642"/>
                </a:lnTo>
                <a:lnTo>
                  <a:pt x="407" y="608"/>
                </a:lnTo>
                <a:lnTo>
                  <a:pt x="339" y="557"/>
                </a:lnTo>
                <a:lnTo>
                  <a:pt x="255" y="490"/>
                </a:lnTo>
                <a:lnTo>
                  <a:pt x="187" y="422"/>
                </a:lnTo>
                <a:lnTo>
                  <a:pt x="136" y="355"/>
                </a:lnTo>
                <a:lnTo>
                  <a:pt x="85" y="270"/>
                </a:lnTo>
                <a:lnTo>
                  <a:pt x="51" y="186"/>
                </a:lnTo>
                <a:lnTo>
                  <a:pt x="17" y="101"/>
                </a:lnTo>
                <a:lnTo>
                  <a:pt x="0" y="50"/>
                </a:lnTo>
                <a:lnTo>
                  <a:pt x="0" y="17"/>
                </a:lnTo>
                <a:lnTo>
                  <a:pt x="17" y="0"/>
                </a:lnTo>
                <a:lnTo>
                  <a:pt x="51" y="17"/>
                </a:lnTo>
                <a:lnTo>
                  <a:pt x="85" y="67"/>
                </a:lnTo>
                <a:lnTo>
                  <a:pt x="119" y="135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8481" name="Freeform 49"/>
          <p:cNvSpPr/>
          <p:nvPr/>
        </p:nvSpPr>
        <p:spPr>
          <a:xfrm>
            <a:off x="3035300" y="4154294"/>
            <a:ext cx="236538" cy="193675"/>
          </a:xfrm>
          <a:custGeom>
            <a:avLst/>
            <a:gdLst>
              <a:gd name="txL" fmla="*/ 0 w 373"/>
              <a:gd name="txT" fmla="*/ 0 h 304"/>
              <a:gd name="txR" fmla="*/ 373 w 373"/>
              <a:gd name="txB" fmla="*/ 304 h 304"/>
            </a:gdLst>
            <a:ahLst/>
            <a:cxnLst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</a:cxnLst>
            <a:rect l="txL" t="txT" r="txR" b="txB"/>
            <a:pathLst>
              <a:path w="373" h="304">
                <a:moveTo>
                  <a:pt x="0" y="34"/>
                </a:moveTo>
                <a:lnTo>
                  <a:pt x="17" y="17"/>
                </a:lnTo>
                <a:lnTo>
                  <a:pt x="34" y="17"/>
                </a:lnTo>
                <a:lnTo>
                  <a:pt x="51" y="0"/>
                </a:lnTo>
                <a:lnTo>
                  <a:pt x="102" y="0"/>
                </a:lnTo>
                <a:lnTo>
                  <a:pt x="153" y="0"/>
                </a:lnTo>
                <a:lnTo>
                  <a:pt x="186" y="17"/>
                </a:lnTo>
                <a:lnTo>
                  <a:pt x="237" y="34"/>
                </a:lnTo>
                <a:lnTo>
                  <a:pt x="288" y="51"/>
                </a:lnTo>
                <a:lnTo>
                  <a:pt x="322" y="84"/>
                </a:lnTo>
                <a:lnTo>
                  <a:pt x="356" y="118"/>
                </a:lnTo>
                <a:lnTo>
                  <a:pt x="373" y="152"/>
                </a:lnTo>
                <a:lnTo>
                  <a:pt x="373" y="203"/>
                </a:lnTo>
                <a:lnTo>
                  <a:pt x="373" y="253"/>
                </a:lnTo>
                <a:lnTo>
                  <a:pt x="373" y="270"/>
                </a:lnTo>
                <a:lnTo>
                  <a:pt x="356" y="304"/>
                </a:lnTo>
                <a:lnTo>
                  <a:pt x="322" y="304"/>
                </a:lnTo>
                <a:lnTo>
                  <a:pt x="305" y="287"/>
                </a:lnTo>
                <a:lnTo>
                  <a:pt x="271" y="270"/>
                </a:lnTo>
                <a:lnTo>
                  <a:pt x="220" y="236"/>
                </a:lnTo>
                <a:lnTo>
                  <a:pt x="136" y="169"/>
                </a:lnTo>
                <a:lnTo>
                  <a:pt x="102" y="135"/>
                </a:lnTo>
                <a:lnTo>
                  <a:pt x="68" y="101"/>
                </a:lnTo>
                <a:lnTo>
                  <a:pt x="17" y="51"/>
                </a:lnTo>
                <a:lnTo>
                  <a:pt x="0" y="34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81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654050" y="382588"/>
            <a:ext cx="3173413" cy="403225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/>
              <a:t>字词揭秘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8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8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8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8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8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8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18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18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18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18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18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18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18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1720</Words>
  <Application>Microsoft Office PowerPoint</Application>
  <PresentationFormat>宽屏</PresentationFormat>
  <Paragraphs>282</Paragraphs>
  <Slides>29</Slides>
  <Notes>27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40" baseType="lpstr">
      <vt:lpstr>Calibri</vt:lpstr>
      <vt:lpstr>胡晓波真帅体</vt:lpstr>
      <vt:lpstr>汉语拼音</vt:lpstr>
      <vt:lpstr>思源黑体 CN Bold</vt:lpstr>
      <vt:lpstr>思源黑体 CN Light</vt:lpstr>
      <vt:lpstr>宋体</vt:lpstr>
      <vt:lpstr>Arial</vt:lpstr>
      <vt:lpstr>微软雅黑</vt:lpstr>
      <vt:lpstr>FandolFang R</vt:lpstr>
      <vt:lpstr>等线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4</cp:revision>
  <dcterms:created xsi:type="dcterms:W3CDTF">2021-05-08T00:50:12Z</dcterms:created>
  <dcterms:modified xsi:type="dcterms:W3CDTF">2023-01-13T16:21:35Z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99B184A6A2F8489A853C855BF2181D92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