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3" r:id="rId7"/>
    <p:sldId id="264" r:id="rId8"/>
    <p:sldId id="265" r:id="rId9"/>
    <p:sldId id="260" r:id="rId10"/>
    <p:sldId id="266" r:id="rId11"/>
    <p:sldId id="276" r:id="rId12"/>
    <p:sldId id="271" r:id="rId13"/>
    <p:sldId id="267" r:id="rId14"/>
    <p:sldId id="261" r:id="rId15"/>
    <p:sldId id="269" r:id="rId16"/>
    <p:sldId id="273" r:id="rId17"/>
    <p:sldId id="277" r:id="rId18"/>
    <p:sldId id="268" r:id="rId19"/>
    <p:sldId id="262" r:id="rId20"/>
    <p:sldId id="270" r:id="rId21"/>
    <p:sldId id="274" r:id="rId22"/>
    <p:sldId id="275" r:id="rId23"/>
    <p:sldId id="272" r:id="rId24"/>
    <p:sldId id="278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181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8D12D-FAC2-4357-BAA0-770D29ABFE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10EA0-831D-4CB0-AD11-43236A1008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hdphoto10.wdp"/><Relationship Id="rId7" Type="http://schemas.openxmlformats.org/officeDocument/2006/relationships/image" Target="../media/image14.png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microsoft.com/office/2007/relationships/hdphoto" Target="../media/hdphoto8.wdp"/><Relationship Id="rId3" Type="http://schemas.openxmlformats.org/officeDocument/2006/relationships/image" Target="../media/image12.png"/><Relationship Id="rId2" Type="http://schemas.microsoft.com/office/2007/relationships/hdphoto" Target="../media/hdphoto7.wdp"/><Relationship Id="rId1" Type="http://schemas.openxmlformats.org/officeDocument/2006/relationships/image" Target="../media/image11.png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1.wdp"/><Relationship Id="rId1" Type="http://schemas.openxmlformats.org/officeDocument/2006/relationships/image" Target="../media/image15.png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2.wdp"/><Relationship Id="rId1" Type="http://schemas.openxmlformats.org/officeDocument/2006/relationships/image" Target="../media/image17.png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3.wdp"/><Relationship Id="rId1" Type="http://schemas.openxmlformats.org/officeDocument/2006/relationships/image" Target="../media/image20.png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4.wdp"/><Relationship Id="rId1" Type="http://schemas.openxmlformats.org/officeDocument/2006/relationships/image" Target="../media/image21.png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5.wdp"/><Relationship Id="rId1" Type="http://schemas.openxmlformats.org/officeDocument/2006/relationships/image" Target="../media/image22.png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6.wdp"/><Relationship Id="rId1" Type="http://schemas.openxmlformats.org/officeDocument/2006/relationships/image" Target="../media/image23.png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7.wdp"/><Relationship Id="rId1" Type="http://schemas.openxmlformats.org/officeDocument/2006/relationships/image" Target="../media/image24.png"/></Relationships>
</file>

<file path=ppt/slides/_rels/slide23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4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5.png"/></Relationships>
</file>

<file path=ppt/slides/_rels/slide5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hdphoto" Target="../media/hdphoto3.wdp"/><Relationship Id="rId1" Type="http://schemas.openxmlformats.org/officeDocument/2006/relationships/image" Target="../media/image6.pn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4.wdp"/><Relationship Id="rId1" Type="http://schemas.openxmlformats.org/officeDocument/2006/relationships/image" Target="../media/image8.pn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5.wdp"/><Relationship Id="rId1" Type="http://schemas.openxmlformats.org/officeDocument/2006/relationships/image" Target="../media/image9.png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6.wdp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143864" y="2509069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极简杂志风工作汇报模板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214066" y="3391127"/>
            <a:ext cx="1467523" cy="3524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部门：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2592528" y="3391127"/>
            <a:ext cx="1467523" cy="3524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汇报人：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XXX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720736" y="1025298"/>
            <a:ext cx="3563257" cy="4731658"/>
            <a:chOff x="7387772" y="1063171"/>
            <a:chExt cx="3563257" cy="4731658"/>
          </a:xfrm>
          <a:effectLst>
            <a:outerShdw blurRad="177800" dist="1016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6" name="矩形 5"/>
            <p:cNvSpPr/>
            <p:nvPr/>
          </p:nvSpPr>
          <p:spPr>
            <a:xfrm>
              <a:off x="7387772" y="1063171"/>
              <a:ext cx="3563257" cy="4731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10920000" sx="99000" sy="99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23629" y="1276750"/>
              <a:ext cx="3091543" cy="4304500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2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/>
          <p:cNvSpPr/>
          <p:nvPr/>
        </p:nvSpPr>
        <p:spPr>
          <a:xfrm>
            <a:off x="0" y="-1"/>
            <a:ext cx="12192000" cy="68642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16050" y="1111250"/>
            <a:ext cx="9359900" cy="4635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77800" dist="101600" dir="972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591425" y="2991892"/>
            <a:ext cx="1212850" cy="1212850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177800" dist="101600" dir="99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89575" y="2991892"/>
            <a:ext cx="1212850" cy="1212850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177800" dist="101600" dir="99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387725" y="2991892"/>
            <a:ext cx="1212850" cy="1212850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177800" dist="101600" dir="99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53546" y="1642358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79382" y="2035190"/>
            <a:ext cx="7502818" cy="62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36"/>
          <p:cNvSpPr txBox="1"/>
          <p:nvPr/>
        </p:nvSpPr>
        <p:spPr>
          <a:xfrm>
            <a:off x="3142568" y="4397497"/>
            <a:ext cx="160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37"/>
          <p:cNvSpPr txBox="1"/>
          <p:nvPr/>
        </p:nvSpPr>
        <p:spPr>
          <a:xfrm>
            <a:off x="3142568" y="4705274"/>
            <a:ext cx="160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39"/>
          <p:cNvSpPr txBox="1"/>
          <p:nvPr/>
        </p:nvSpPr>
        <p:spPr>
          <a:xfrm>
            <a:off x="5317535" y="4427537"/>
            <a:ext cx="160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40"/>
          <p:cNvSpPr txBox="1"/>
          <p:nvPr/>
        </p:nvSpPr>
        <p:spPr>
          <a:xfrm>
            <a:off x="5317535" y="4735314"/>
            <a:ext cx="160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42"/>
          <p:cNvSpPr txBox="1"/>
          <p:nvPr/>
        </p:nvSpPr>
        <p:spPr>
          <a:xfrm>
            <a:off x="7441334" y="4427537"/>
            <a:ext cx="160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43"/>
          <p:cNvSpPr txBox="1"/>
          <p:nvPr/>
        </p:nvSpPr>
        <p:spPr>
          <a:xfrm>
            <a:off x="7441334" y="4735314"/>
            <a:ext cx="160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22057" y="1262743"/>
            <a:ext cx="8069943" cy="43397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262743"/>
            <a:ext cx="4122057" cy="43397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18373" y="1930534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18373" y="2616790"/>
            <a:ext cx="6589856" cy="62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902438" y="3816451"/>
            <a:ext cx="2800598" cy="868024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483416" y="3816451"/>
            <a:ext cx="2800598" cy="868024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3"/>
          <p:cNvSpPr txBox="1"/>
          <p:nvPr/>
        </p:nvSpPr>
        <p:spPr>
          <a:xfrm>
            <a:off x="8733893" y="4071404"/>
            <a:ext cx="24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94"/>
          <p:cNvSpPr txBox="1"/>
          <p:nvPr/>
        </p:nvSpPr>
        <p:spPr>
          <a:xfrm>
            <a:off x="5100944" y="4034801"/>
            <a:ext cx="24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13104"/>
          <a:stretch>
            <a:fillRect/>
          </a:stretch>
        </p:blipFill>
        <p:spPr>
          <a:xfrm>
            <a:off x="0" y="-1"/>
            <a:ext cx="8519886" cy="690089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075542" y="635000"/>
            <a:ext cx="5588000" cy="558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06058" y="2466507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18971" y="3042829"/>
            <a:ext cx="4136571" cy="173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8" name="文本框 33"/>
          <p:cNvSpPr txBox="1"/>
          <p:nvPr/>
        </p:nvSpPr>
        <p:spPr>
          <a:xfrm>
            <a:off x="9074389" y="2073213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34"/>
          <p:cNvSpPr txBox="1"/>
          <p:nvPr/>
        </p:nvSpPr>
        <p:spPr>
          <a:xfrm>
            <a:off x="9074388" y="2380990"/>
            <a:ext cx="25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Freeform 22"/>
          <p:cNvSpPr>
            <a:spLocks noEditPoints="1"/>
          </p:cNvSpPr>
          <p:nvPr/>
        </p:nvSpPr>
        <p:spPr bwMode="auto">
          <a:xfrm>
            <a:off x="8786825" y="2123997"/>
            <a:ext cx="215967" cy="256993"/>
          </a:xfrm>
          <a:custGeom>
            <a:avLst/>
            <a:gdLst>
              <a:gd name="T0" fmla="*/ 209 w 279"/>
              <a:gd name="T1" fmla="*/ 278 h 332"/>
              <a:gd name="T2" fmla="*/ 177 w 279"/>
              <a:gd name="T3" fmla="*/ 268 h 332"/>
              <a:gd name="T4" fmla="*/ 205 w 279"/>
              <a:gd name="T5" fmla="*/ 300 h 332"/>
              <a:gd name="T6" fmla="*/ 216 w 279"/>
              <a:gd name="T7" fmla="*/ 300 h 332"/>
              <a:gd name="T8" fmla="*/ 260 w 279"/>
              <a:gd name="T9" fmla="*/ 247 h 332"/>
              <a:gd name="T10" fmla="*/ 250 w 279"/>
              <a:gd name="T11" fmla="*/ 238 h 332"/>
              <a:gd name="T12" fmla="*/ 101 w 279"/>
              <a:gd name="T13" fmla="*/ 231 h 332"/>
              <a:gd name="T14" fmla="*/ 100 w 279"/>
              <a:gd name="T15" fmla="*/ 241 h 332"/>
              <a:gd name="T16" fmla="*/ 43 w 279"/>
              <a:gd name="T17" fmla="*/ 240 h 332"/>
              <a:gd name="T18" fmla="*/ 46 w 279"/>
              <a:gd name="T19" fmla="*/ 228 h 332"/>
              <a:gd name="T20" fmla="*/ 253 w 279"/>
              <a:gd name="T21" fmla="*/ 215 h 332"/>
              <a:gd name="T22" fmla="*/ 276 w 279"/>
              <a:gd name="T23" fmla="*/ 288 h 332"/>
              <a:gd name="T24" fmla="*/ 216 w 279"/>
              <a:gd name="T25" fmla="*/ 332 h 332"/>
              <a:gd name="T26" fmla="*/ 155 w 279"/>
              <a:gd name="T27" fmla="*/ 288 h 332"/>
              <a:gd name="T28" fmla="*/ 179 w 279"/>
              <a:gd name="T29" fmla="*/ 215 h 332"/>
              <a:gd name="T30" fmla="*/ 132 w 279"/>
              <a:gd name="T31" fmla="*/ 184 h 332"/>
              <a:gd name="T32" fmla="*/ 136 w 279"/>
              <a:gd name="T33" fmla="*/ 193 h 332"/>
              <a:gd name="T34" fmla="*/ 47 w 279"/>
              <a:gd name="T35" fmla="*/ 199 h 332"/>
              <a:gd name="T36" fmla="*/ 43 w 279"/>
              <a:gd name="T37" fmla="*/ 189 h 332"/>
              <a:gd name="T38" fmla="*/ 47 w 279"/>
              <a:gd name="T39" fmla="*/ 145 h 332"/>
              <a:gd name="T40" fmla="*/ 158 w 279"/>
              <a:gd name="T41" fmla="*/ 149 h 332"/>
              <a:gd name="T42" fmla="*/ 154 w 279"/>
              <a:gd name="T43" fmla="*/ 159 h 332"/>
              <a:gd name="T44" fmla="*/ 43 w 279"/>
              <a:gd name="T45" fmla="*/ 154 h 332"/>
              <a:gd name="T46" fmla="*/ 47 w 279"/>
              <a:gd name="T47" fmla="*/ 145 h 332"/>
              <a:gd name="T48" fmla="*/ 183 w 279"/>
              <a:gd name="T49" fmla="*/ 102 h 332"/>
              <a:gd name="T50" fmla="*/ 181 w 279"/>
              <a:gd name="T51" fmla="*/ 114 h 332"/>
              <a:gd name="T52" fmla="*/ 43 w 279"/>
              <a:gd name="T53" fmla="*/ 113 h 332"/>
              <a:gd name="T54" fmla="*/ 46 w 279"/>
              <a:gd name="T55" fmla="*/ 101 h 332"/>
              <a:gd name="T56" fmla="*/ 54 w 279"/>
              <a:gd name="T57" fmla="*/ 24 h 332"/>
              <a:gd name="T58" fmla="*/ 79 w 279"/>
              <a:gd name="T59" fmla="*/ 51 h 332"/>
              <a:gd name="T60" fmla="*/ 167 w 279"/>
              <a:gd name="T61" fmla="*/ 26 h 332"/>
              <a:gd name="T62" fmla="*/ 209 w 279"/>
              <a:gd name="T63" fmla="*/ 25 h 332"/>
              <a:gd name="T64" fmla="*/ 216 w 279"/>
              <a:gd name="T65" fmla="*/ 189 h 332"/>
              <a:gd name="T66" fmla="*/ 25 w 279"/>
              <a:gd name="T67" fmla="*/ 76 h 332"/>
              <a:gd name="T68" fmla="*/ 19 w 279"/>
              <a:gd name="T69" fmla="*/ 297 h 332"/>
              <a:gd name="T70" fmla="*/ 0 w 279"/>
              <a:gd name="T71" fmla="*/ 284 h 332"/>
              <a:gd name="T72" fmla="*/ 3 w 279"/>
              <a:gd name="T73" fmla="*/ 29 h 332"/>
              <a:gd name="T74" fmla="*/ 110 w 279"/>
              <a:gd name="T75" fmla="*/ 10 h 332"/>
              <a:gd name="T76" fmla="*/ 104 w 279"/>
              <a:gd name="T77" fmla="*/ 21 h 332"/>
              <a:gd name="T78" fmla="*/ 113 w 279"/>
              <a:gd name="T79" fmla="*/ 25 h 332"/>
              <a:gd name="T80" fmla="*/ 117 w 279"/>
              <a:gd name="T81" fmla="*/ 15 h 332"/>
              <a:gd name="T82" fmla="*/ 110 w 279"/>
              <a:gd name="T83" fmla="*/ 0 h 332"/>
              <a:gd name="T84" fmla="*/ 124 w 279"/>
              <a:gd name="T85" fmla="*/ 7 h 332"/>
              <a:gd name="T86" fmla="*/ 129 w 279"/>
              <a:gd name="T87" fmla="*/ 19 h 332"/>
              <a:gd name="T88" fmla="*/ 133 w 279"/>
              <a:gd name="T89" fmla="*/ 12 h 332"/>
              <a:gd name="T90" fmla="*/ 151 w 279"/>
              <a:gd name="T91" fmla="*/ 15 h 332"/>
              <a:gd name="T92" fmla="*/ 157 w 279"/>
              <a:gd name="T93" fmla="*/ 26 h 332"/>
              <a:gd name="T94" fmla="*/ 146 w 279"/>
              <a:gd name="T95" fmla="*/ 41 h 332"/>
              <a:gd name="T96" fmla="*/ 70 w 279"/>
              <a:gd name="T97" fmla="*/ 38 h 332"/>
              <a:gd name="T98" fmla="*/ 65 w 279"/>
              <a:gd name="T99" fmla="*/ 26 h 332"/>
              <a:gd name="T100" fmla="*/ 73 w 279"/>
              <a:gd name="T101" fmla="*/ 13 h 332"/>
              <a:gd name="T102" fmla="*/ 89 w 279"/>
              <a:gd name="T103" fmla="*/ 13 h 332"/>
              <a:gd name="T104" fmla="*/ 92 w 279"/>
              <a:gd name="T105" fmla="*/ 19 h 332"/>
              <a:gd name="T106" fmla="*/ 100 w 279"/>
              <a:gd name="T107" fmla="*/ 5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9" h="332">
                <a:moveTo>
                  <a:pt x="250" y="238"/>
                </a:moveTo>
                <a:lnTo>
                  <a:pt x="246" y="238"/>
                </a:lnTo>
                <a:lnTo>
                  <a:pt x="243" y="241"/>
                </a:lnTo>
                <a:lnTo>
                  <a:pt x="209" y="278"/>
                </a:lnTo>
                <a:lnTo>
                  <a:pt x="196" y="269"/>
                </a:lnTo>
                <a:lnTo>
                  <a:pt x="187" y="265"/>
                </a:lnTo>
                <a:lnTo>
                  <a:pt x="180" y="265"/>
                </a:lnTo>
                <a:lnTo>
                  <a:pt x="177" y="268"/>
                </a:lnTo>
                <a:lnTo>
                  <a:pt x="176" y="272"/>
                </a:lnTo>
                <a:lnTo>
                  <a:pt x="177" y="276"/>
                </a:lnTo>
                <a:lnTo>
                  <a:pt x="180" y="279"/>
                </a:lnTo>
                <a:lnTo>
                  <a:pt x="205" y="300"/>
                </a:lnTo>
                <a:lnTo>
                  <a:pt x="208" y="301"/>
                </a:lnTo>
                <a:lnTo>
                  <a:pt x="211" y="301"/>
                </a:lnTo>
                <a:lnTo>
                  <a:pt x="214" y="301"/>
                </a:lnTo>
                <a:lnTo>
                  <a:pt x="216" y="300"/>
                </a:lnTo>
                <a:lnTo>
                  <a:pt x="218" y="298"/>
                </a:lnTo>
                <a:lnTo>
                  <a:pt x="257" y="254"/>
                </a:lnTo>
                <a:lnTo>
                  <a:pt x="260" y="250"/>
                </a:lnTo>
                <a:lnTo>
                  <a:pt x="260" y="247"/>
                </a:lnTo>
                <a:lnTo>
                  <a:pt x="259" y="243"/>
                </a:lnTo>
                <a:lnTo>
                  <a:pt x="257" y="240"/>
                </a:lnTo>
                <a:lnTo>
                  <a:pt x="253" y="238"/>
                </a:lnTo>
                <a:lnTo>
                  <a:pt x="250" y="238"/>
                </a:lnTo>
                <a:close/>
                <a:moveTo>
                  <a:pt x="47" y="228"/>
                </a:moveTo>
                <a:lnTo>
                  <a:pt x="97" y="228"/>
                </a:lnTo>
                <a:lnTo>
                  <a:pt x="100" y="228"/>
                </a:lnTo>
                <a:lnTo>
                  <a:pt x="101" y="231"/>
                </a:lnTo>
                <a:lnTo>
                  <a:pt x="101" y="232"/>
                </a:lnTo>
                <a:lnTo>
                  <a:pt x="101" y="238"/>
                </a:lnTo>
                <a:lnTo>
                  <a:pt x="101" y="240"/>
                </a:lnTo>
                <a:lnTo>
                  <a:pt x="100" y="241"/>
                </a:lnTo>
                <a:lnTo>
                  <a:pt x="97" y="243"/>
                </a:lnTo>
                <a:lnTo>
                  <a:pt x="47" y="243"/>
                </a:lnTo>
                <a:lnTo>
                  <a:pt x="46" y="241"/>
                </a:lnTo>
                <a:lnTo>
                  <a:pt x="43" y="240"/>
                </a:lnTo>
                <a:lnTo>
                  <a:pt x="43" y="238"/>
                </a:lnTo>
                <a:lnTo>
                  <a:pt x="43" y="232"/>
                </a:lnTo>
                <a:lnTo>
                  <a:pt x="43" y="231"/>
                </a:lnTo>
                <a:lnTo>
                  <a:pt x="46" y="228"/>
                </a:lnTo>
                <a:lnTo>
                  <a:pt x="47" y="228"/>
                </a:lnTo>
                <a:close/>
                <a:moveTo>
                  <a:pt x="216" y="203"/>
                </a:moveTo>
                <a:lnTo>
                  <a:pt x="235" y="206"/>
                </a:lnTo>
                <a:lnTo>
                  <a:pt x="253" y="215"/>
                </a:lnTo>
                <a:lnTo>
                  <a:pt x="268" y="230"/>
                </a:lnTo>
                <a:lnTo>
                  <a:pt x="276" y="247"/>
                </a:lnTo>
                <a:lnTo>
                  <a:pt x="279" y="268"/>
                </a:lnTo>
                <a:lnTo>
                  <a:pt x="276" y="288"/>
                </a:lnTo>
                <a:lnTo>
                  <a:pt x="268" y="306"/>
                </a:lnTo>
                <a:lnTo>
                  <a:pt x="253" y="319"/>
                </a:lnTo>
                <a:lnTo>
                  <a:pt x="235" y="327"/>
                </a:lnTo>
                <a:lnTo>
                  <a:pt x="216" y="332"/>
                </a:lnTo>
                <a:lnTo>
                  <a:pt x="196" y="327"/>
                </a:lnTo>
                <a:lnTo>
                  <a:pt x="179" y="319"/>
                </a:lnTo>
                <a:lnTo>
                  <a:pt x="164" y="306"/>
                </a:lnTo>
                <a:lnTo>
                  <a:pt x="155" y="288"/>
                </a:lnTo>
                <a:lnTo>
                  <a:pt x="152" y="268"/>
                </a:lnTo>
                <a:lnTo>
                  <a:pt x="155" y="247"/>
                </a:lnTo>
                <a:lnTo>
                  <a:pt x="164" y="230"/>
                </a:lnTo>
                <a:lnTo>
                  <a:pt x="179" y="215"/>
                </a:lnTo>
                <a:lnTo>
                  <a:pt x="196" y="206"/>
                </a:lnTo>
                <a:lnTo>
                  <a:pt x="216" y="203"/>
                </a:lnTo>
                <a:close/>
                <a:moveTo>
                  <a:pt x="47" y="184"/>
                </a:moveTo>
                <a:lnTo>
                  <a:pt x="132" y="184"/>
                </a:lnTo>
                <a:lnTo>
                  <a:pt x="135" y="184"/>
                </a:lnTo>
                <a:lnTo>
                  <a:pt x="136" y="186"/>
                </a:lnTo>
                <a:lnTo>
                  <a:pt x="136" y="189"/>
                </a:lnTo>
                <a:lnTo>
                  <a:pt x="136" y="193"/>
                </a:lnTo>
                <a:lnTo>
                  <a:pt x="136" y="196"/>
                </a:lnTo>
                <a:lnTo>
                  <a:pt x="135" y="197"/>
                </a:lnTo>
                <a:lnTo>
                  <a:pt x="132" y="199"/>
                </a:lnTo>
                <a:lnTo>
                  <a:pt x="47" y="199"/>
                </a:lnTo>
                <a:lnTo>
                  <a:pt x="46" y="197"/>
                </a:lnTo>
                <a:lnTo>
                  <a:pt x="43" y="196"/>
                </a:lnTo>
                <a:lnTo>
                  <a:pt x="43" y="193"/>
                </a:lnTo>
                <a:lnTo>
                  <a:pt x="43" y="189"/>
                </a:lnTo>
                <a:lnTo>
                  <a:pt x="43" y="186"/>
                </a:lnTo>
                <a:lnTo>
                  <a:pt x="46" y="184"/>
                </a:lnTo>
                <a:lnTo>
                  <a:pt x="47" y="184"/>
                </a:lnTo>
                <a:close/>
                <a:moveTo>
                  <a:pt x="47" y="145"/>
                </a:moveTo>
                <a:lnTo>
                  <a:pt x="154" y="145"/>
                </a:lnTo>
                <a:lnTo>
                  <a:pt x="157" y="145"/>
                </a:lnTo>
                <a:lnTo>
                  <a:pt x="158" y="146"/>
                </a:lnTo>
                <a:lnTo>
                  <a:pt x="158" y="149"/>
                </a:lnTo>
                <a:lnTo>
                  <a:pt x="158" y="154"/>
                </a:lnTo>
                <a:lnTo>
                  <a:pt x="158" y="156"/>
                </a:lnTo>
                <a:lnTo>
                  <a:pt x="157" y="158"/>
                </a:lnTo>
                <a:lnTo>
                  <a:pt x="154" y="159"/>
                </a:lnTo>
                <a:lnTo>
                  <a:pt x="47" y="159"/>
                </a:lnTo>
                <a:lnTo>
                  <a:pt x="46" y="158"/>
                </a:lnTo>
                <a:lnTo>
                  <a:pt x="43" y="156"/>
                </a:lnTo>
                <a:lnTo>
                  <a:pt x="43" y="154"/>
                </a:lnTo>
                <a:lnTo>
                  <a:pt x="43" y="149"/>
                </a:lnTo>
                <a:lnTo>
                  <a:pt x="43" y="146"/>
                </a:lnTo>
                <a:lnTo>
                  <a:pt x="46" y="145"/>
                </a:lnTo>
                <a:lnTo>
                  <a:pt x="47" y="145"/>
                </a:lnTo>
                <a:close/>
                <a:moveTo>
                  <a:pt x="47" y="101"/>
                </a:moveTo>
                <a:lnTo>
                  <a:pt x="179" y="101"/>
                </a:lnTo>
                <a:lnTo>
                  <a:pt x="181" y="101"/>
                </a:lnTo>
                <a:lnTo>
                  <a:pt x="183" y="102"/>
                </a:lnTo>
                <a:lnTo>
                  <a:pt x="183" y="105"/>
                </a:lnTo>
                <a:lnTo>
                  <a:pt x="183" y="110"/>
                </a:lnTo>
                <a:lnTo>
                  <a:pt x="183" y="113"/>
                </a:lnTo>
                <a:lnTo>
                  <a:pt x="181" y="114"/>
                </a:lnTo>
                <a:lnTo>
                  <a:pt x="179" y="116"/>
                </a:lnTo>
                <a:lnTo>
                  <a:pt x="47" y="116"/>
                </a:lnTo>
                <a:lnTo>
                  <a:pt x="46" y="114"/>
                </a:lnTo>
                <a:lnTo>
                  <a:pt x="43" y="113"/>
                </a:lnTo>
                <a:lnTo>
                  <a:pt x="43" y="110"/>
                </a:lnTo>
                <a:lnTo>
                  <a:pt x="43" y="105"/>
                </a:lnTo>
                <a:lnTo>
                  <a:pt x="43" y="102"/>
                </a:lnTo>
                <a:lnTo>
                  <a:pt x="46" y="101"/>
                </a:lnTo>
                <a:lnTo>
                  <a:pt x="47" y="101"/>
                </a:lnTo>
                <a:close/>
                <a:moveTo>
                  <a:pt x="15" y="22"/>
                </a:moveTo>
                <a:lnTo>
                  <a:pt x="54" y="22"/>
                </a:lnTo>
                <a:lnTo>
                  <a:pt x="54" y="24"/>
                </a:lnTo>
                <a:lnTo>
                  <a:pt x="54" y="26"/>
                </a:lnTo>
                <a:lnTo>
                  <a:pt x="57" y="40"/>
                </a:lnTo>
                <a:lnTo>
                  <a:pt x="66" y="48"/>
                </a:lnTo>
                <a:lnTo>
                  <a:pt x="79" y="51"/>
                </a:lnTo>
                <a:lnTo>
                  <a:pt x="142" y="51"/>
                </a:lnTo>
                <a:lnTo>
                  <a:pt x="155" y="48"/>
                </a:lnTo>
                <a:lnTo>
                  <a:pt x="164" y="40"/>
                </a:lnTo>
                <a:lnTo>
                  <a:pt x="167" y="26"/>
                </a:lnTo>
                <a:lnTo>
                  <a:pt x="167" y="24"/>
                </a:lnTo>
                <a:lnTo>
                  <a:pt x="167" y="22"/>
                </a:lnTo>
                <a:lnTo>
                  <a:pt x="196" y="22"/>
                </a:lnTo>
                <a:lnTo>
                  <a:pt x="209" y="25"/>
                </a:lnTo>
                <a:lnTo>
                  <a:pt x="218" y="32"/>
                </a:lnTo>
                <a:lnTo>
                  <a:pt x="221" y="41"/>
                </a:lnTo>
                <a:lnTo>
                  <a:pt x="221" y="189"/>
                </a:lnTo>
                <a:lnTo>
                  <a:pt x="216" y="189"/>
                </a:lnTo>
                <a:lnTo>
                  <a:pt x="206" y="190"/>
                </a:lnTo>
                <a:lnTo>
                  <a:pt x="196" y="192"/>
                </a:lnTo>
                <a:lnTo>
                  <a:pt x="196" y="76"/>
                </a:lnTo>
                <a:lnTo>
                  <a:pt x="25" y="76"/>
                </a:lnTo>
                <a:lnTo>
                  <a:pt x="25" y="272"/>
                </a:lnTo>
                <a:lnTo>
                  <a:pt x="138" y="272"/>
                </a:lnTo>
                <a:lnTo>
                  <a:pt x="143" y="297"/>
                </a:lnTo>
                <a:lnTo>
                  <a:pt x="19" y="297"/>
                </a:lnTo>
                <a:lnTo>
                  <a:pt x="14" y="295"/>
                </a:lnTo>
                <a:lnTo>
                  <a:pt x="8" y="292"/>
                </a:lnTo>
                <a:lnTo>
                  <a:pt x="3" y="288"/>
                </a:lnTo>
                <a:lnTo>
                  <a:pt x="0" y="284"/>
                </a:lnTo>
                <a:lnTo>
                  <a:pt x="0" y="278"/>
                </a:lnTo>
                <a:lnTo>
                  <a:pt x="0" y="41"/>
                </a:lnTo>
                <a:lnTo>
                  <a:pt x="0" y="35"/>
                </a:lnTo>
                <a:lnTo>
                  <a:pt x="3" y="29"/>
                </a:lnTo>
                <a:lnTo>
                  <a:pt x="8" y="25"/>
                </a:lnTo>
                <a:lnTo>
                  <a:pt x="11" y="22"/>
                </a:lnTo>
                <a:lnTo>
                  <a:pt x="15" y="22"/>
                </a:lnTo>
                <a:close/>
                <a:moveTo>
                  <a:pt x="110" y="10"/>
                </a:moveTo>
                <a:lnTo>
                  <a:pt x="107" y="12"/>
                </a:lnTo>
                <a:lnTo>
                  <a:pt x="104" y="15"/>
                </a:lnTo>
                <a:lnTo>
                  <a:pt x="103" y="18"/>
                </a:lnTo>
                <a:lnTo>
                  <a:pt x="104" y="21"/>
                </a:lnTo>
                <a:lnTo>
                  <a:pt x="106" y="24"/>
                </a:lnTo>
                <a:lnTo>
                  <a:pt x="107" y="25"/>
                </a:lnTo>
                <a:lnTo>
                  <a:pt x="110" y="25"/>
                </a:lnTo>
                <a:lnTo>
                  <a:pt x="113" y="25"/>
                </a:lnTo>
                <a:lnTo>
                  <a:pt x="116" y="24"/>
                </a:lnTo>
                <a:lnTo>
                  <a:pt x="117" y="21"/>
                </a:lnTo>
                <a:lnTo>
                  <a:pt x="119" y="18"/>
                </a:lnTo>
                <a:lnTo>
                  <a:pt x="117" y="15"/>
                </a:lnTo>
                <a:lnTo>
                  <a:pt x="116" y="12"/>
                </a:lnTo>
                <a:lnTo>
                  <a:pt x="113" y="10"/>
                </a:lnTo>
                <a:lnTo>
                  <a:pt x="110" y="10"/>
                </a:lnTo>
                <a:close/>
                <a:moveTo>
                  <a:pt x="110" y="0"/>
                </a:moveTo>
                <a:lnTo>
                  <a:pt x="111" y="0"/>
                </a:lnTo>
                <a:lnTo>
                  <a:pt x="116" y="2"/>
                </a:lnTo>
                <a:lnTo>
                  <a:pt x="120" y="5"/>
                </a:lnTo>
                <a:lnTo>
                  <a:pt x="124" y="7"/>
                </a:lnTo>
                <a:lnTo>
                  <a:pt x="127" y="12"/>
                </a:lnTo>
                <a:lnTo>
                  <a:pt x="127" y="18"/>
                </a:lnTo>
                <a:lnTo>
                  <a:pt x="127" y="19"/>
                </a:lnTo>
                <a:lnTo>
                  <a:pt x="129" y="19"/>
                </a:lnTo>
                <a:lnTo>
                  <a:pt x="129" y="18"/>
                </a:lnTo>
                <a:lnTo>
                  <a:pt x="130" y="16"/>
                </a:lnTo>
                <a:lnTo>
                  <a:pt x="132" y="13"/>
                </a:lnTo>
                <a:lnTo>
                  <a:pt x="133" y="12"/>
                </a:lnTo>
                <a:lnTo>
                  <a:pt x="135" y="12"/>
                </a:lnTo>
                <a:lnTo>
                  <a:pt x="142" y="12"/>
                </a:lnTo>
                <a:lnTo>
                  <a:pt x="146" y="13"/>
                </a:lnTo>
                <a:lnTo>
                  <a:pt x="151" y="15"/>
                </a:lnTo>
                <a:lnTo>
                  <a:pt x="154" y="18"/>
                </a:lnTo>
                <a:lnTo>
                  <a:pt x="157" y="22"/>
                </a:lnTo>
                <a:lnTo>
                  <a:pt x="157" y="26"/>
                </a:lnTo>
                <a:lnTo>
                  <a:pt x="157" y="26"/>
                </a:lnTo>
                <a:lnTo>
                  <a:pt x="157" y="31"/>
                </a:lnTo>
                <a:lnTo>
                  <a:pt x="154" y="35"/>
                </a:lnTo>
                <a:lnTo>
                  <a:pt x="151" y="38"/>
                </a:lnTo>
                <a:lnTo>
                  <a:pt x="146" y="41"/>
                </a:lnTo>
                <a:lnTo>
                  <a:pt x="142" y="41"/>
                </a:lnTo>
                <a:lnTo>
                  <a:pt x="79" y="41"/>
                </a:lnTo>
                <a:lnTo>
                  <a:pt x="73" y="41"/>
                </a:lnTo>
                <a:lnTo>
                  <a:pt x="70" y="38"/>
                </a:lnTo>
                <a:lnTo>
                  <a:pt x="68" y="35"/>
                </a:lnTo>
                <a:lnTo>
                  <a:pt x="65" y="31"/>
                </a:lnTo>
                <a:lnTo>
                  <a:pt x="65" y="26"/>
                </a:lnTo>
                <a:lnTo>
                  <a:pt x="65" y="26"/>
                </a:lnTo>
                <a:lnTo>
                  <a:pt x="65" y="22"/>
                </a:lnTo>
                <a:lnTo>
                  <a:pt x="68" y="18"/>
                </a:lnTo>
                <a:lnTo>
                  <a:pt x="70" y="15"/>
                </a:lnTo>
                <a:lnTo>
                  <a:pt x="73" y="13"/>
                </a:lnTo>
                <a:lnTo>
                  <a:pt x="79" y="12"/>
                </a:lnTo>
                <a:lnTo>
                  <a:pt x="87" y="12"/>
                </a:lnTo>
                <a:lnTo>
                  <a:pt x="88" y="12"/>
                </a:lnTo>
                <a:lnTo>
                  <a:pt x="89" y="13"/>
                </a:lnTo>
                <a:lnTo>
                  <a:pt x="91" y="16"/>
                </a:lnTo>
                <a:lnTo>
                  <a:pt x="91" y="18"/>
                </a:lnTo>
                <a:lnTo>
                  <a:pt x="92" y="19"/>
                </a:lnTo>
                <a:lnTo>
                  <a:pt x="92" y="19"/>
                </a:lnTo>
                <a:lnTo>
                  <a:pt x="94" y="18"/>
                </a:lnTo>
                <a:lnTo>
                  <a:pt x="94" y="12"/>
                </a:lnTo>
                <a:lnTo>
                  <a:pt x="97" y="7"/>
                </a:lnTo>
                <a:lnTo>
                  <a:pt x="100" y="5"/>
                </a:lnTo>
                <a:lnTo>
                  <a:pt x="106" y="2"/>
                </a:lnTo>
                <a:lnTo>
                  <a:pt x="11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0" name="文本框 36"/>
          <p:cNvSpPr txBox="1"/>
          <p:nvPr/>
        </p:nvSpPr>
        <p:spPr>
          <a:xfrm>
            <a:off x="9174950" y="3241304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37"/>
          <p:cNvSpPr txBox="1"/>
          <p:nvPr/>
        </p:nvSpPr>
        <p:spPr>
          <a:xfrm>
            <a:off x="9174949" y="3549081"/>
            <a:ext cx="25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Freeform 24"/>
          <p:cNvSpPr>
            <a:spLocks noEditPoints="1"/>
          </p:cNvSpPr>
          <p:nvPr/>
        </p:nvSpPr>
        <p:spPr bwMode="auto">
          <a:xfrm>
            <a:off x="8786825" y="3272036"/>
            <a:ext cx="315780" cy="277045"/>
          </a:xfrm>
          <a:custGeom>
            <a:avLst/>
            <a:gdLst>
              <a:gd name="T0" fmla="*/ 83 w 375"/>
              <a:gd name="T1" fmla="*/ 218 h 329"/>
              <a:gd name="T2" fmla="*/ 77 w 375"/>
              <a:gd name="T3" fmla="*/ 319 h 329"/>
              <a:gd name="T4" fmla="*/ 6 w 375"/>
              <a:gd name="T5" fmla="*/ 323 h 329"/>
              <a:gd name="T6" fmla="*/ 0 w 375"/>
              <a:gd name="T7" fmla="*/ 316 h 329"/>
              <a:gd name="T8" fmla="*/ 16 w 375"/>
              <a:gd name="T9" fmla="*/ 214 h 329"/>
              <a:gd name="T10" fmla="*/ 206 w 375"/>
              <a:gd name="T11" fmla="*/ 215 h 329"/>
              <a:gd name="T12" fmla="*/ 268 w 375"/>
              <a:gd name="T13" fmla="*/ 234 h 329"/>
              <a:gd name="T14" fmla="*/ 285 w 375"/>
              <a:gd name="T15" fmla="*/ 252 h 329"/>
              <a:gd name="T16" fmla="*/ 241 w 375"/>
              <a:gd name="T17" fmla="*/ 263 h 329"/>
              <a:gd name="T18" fmla="*/ 201 w 375"/>
              <a:gd name="T19" fmla="*/ 257 h 329"/>
              <a:gd name="T20" fmla="*/ 245 w 375"/>
              <a:gd name="T21" fmla="*/ 275 h 329"/>
              <a:gd name="T22" fmla="*/ 331 w 375"/>
              <a:gd name="T23" fmla="*/ 259 h 329"/>
              <a:gd name="T24" fmla="*/ 375 w 375"/>
              <a:gd name="T25" fmla="*/ 256 h 329"/>
              <a:gd name="T26" fmla="*/ 346 w 375"/>
              <a:gd name="T27" fmla="*/ 291 h 329"/>
              <a:gd name="T28" fmla="*/ 283 w 375"/>
              <a:gd name="T29" fmla="*/ 325 h 329"/>
              <a:gd name="T30" fmla="*/ 228 w 375"/>
              <a:gd name="T31" fmla="*/ 326 h 329"/>
              <a:gd name="T32" fmla="*/ 139 w 375"/>
              <a:gd name="T33" fmla="*/ 313 h 329"/>
              <a:gd name="T34" fmla="*/ 106 w 375"/>
              <a:gd name="T35" fmla="*/ 310 h 329"/>
              <a:gd name="T36" fmla="*/ 90 w 375"/>
              <a:gd name="T37" fmla="*/ 320 h 329"/>
              <a:gd name="T38" fmla="*/ 86 w 375"/>
              <a:gd name="T39" fmla="*/ 317 h 329"/>
              <a:gd name="T40" fmla="*/ 92 w 375"/>
              <a:gd name="T41" fmla="*/ 243 h 329"/>
              <a:gd name="T42" fmla="*/ 98 w 375"/>
              <a:gd name="T43" fmla="*/ 217 h 329"/>
              <a:gd name="T44" fmla="*/ 131 w 375"/>
              <a:gd name="T45" fmla="*/ 212 h 329"/>
              <a:gd name="T46" fmla="*/ 274 w 375"/>
              <a:gd name="T47" fmla="*/ 47 h 329"/>
              <a:gd name="T48" fmla="*/ 283 w 375"/>
              <a:gd name="T49" fmla="*/ 51 h 329"/>
              <a:gd name="T50" fmla="*/ 285 w 375"/>
              <a:gd name="T51" fmla="*/ 60 h 329"/>
              <a:gd name="T52" fmla="*/ 296 w 375"/>
              <a:gd name="T53" fmla="*/ 63 h 329"/>
              <a:gd name="T54" fmla="*/ 296 w 375"/>
              <a:gd name="T55" fmla="*/ 73 h 329"/>
              <a:gd name="T56" fmla="*/ 290 w 375"/>
              <a:gd name="T57" fmla="*/ 75 h 329"/>
              <a:gd name="T58" fmla="*/ 277 w 375"/>
              <a:gd name="T59" fmla="*/ 72 h 329"/>
              <a:gd name="T60" fmla="*/ 267 w 375"/>
              <a:gd name="T61" fmla="*/ 78 h 329"/>
              <a:gd name="T62" fmla="*/ 271 w 375"/>
              <a:gd name="T63" fmla="*/ 88 h 329"/>
              <a:gd name="T64" fmla="*/ 299 w 375"/>
              <a:gd name="T65" fmla="*/ 107 h 329"/>
              <a:gd name="T66" fmla="*/ 295 w 375"/>
              <a:gd name="T67" fmla="*/ 133 h 329"/>
              <a:gd name="T68" fmla="*/ 282 w 375"/>
              <a:gd name="T69" fmla="*/ 141 h 329"/>
              <a:gd name="T70" fmla="*/ 277 w 375"/>
              <a:gd name="T71" fmla="*/ 152 h 329"/>
              <a:gd name="T72" fmla="*/ 270 w 375"/>
              <a:gd name="T73" fmla="*/ 149 h 329"/>
              <a:gd name="T74" fmla="*/ 267 w 375"/>
              <a:gd name="T75" fmla="*/ 139 h 329"/>
              <a:gd name="T76" fmla="*/ 252 w 375"/>
              <a:gd name="T77" fmla="*/ 135 h 329"/>
              <a:gd name="T78" fmla="*/ 254 w 375"/>
              <a:gd name="T79" fmla="*/ 124 h 329"/>
              <a:gd name="T80" fmla="*/ 260 w 375"/>
              <a:gd name="T81" fmla="*/ 124 h 329"/>
              <a:gd name="T82" fmla="*/ 273 w 375"/>
              <a:gd name="T83" fmla="*/ 127 h 329"/>
              <a:gd name="T84" fmla="*/ 286 w 375"/>
              <a:gd name="T85" fmla="*/ 122 h 329"/>
              <a:gd name="T86" fmla="*/ 279 w 375"/>
              <a:gd name="T87" fmla="*/ 108 h 329"/>
              <a:gd name="T88" fmla="*/ 258 w 375"/>
              <a:gd name="T89" fmla="*/ 97 h 329"/>
              <a:gd name="T90" fmla="*/ 252 w 375"/>
              <a:gd name="T91" fmla="*/ 76 h 329"/>
              <a:gd name="T92" fmla="*/ 270 w 375"/>
              <a:gd name="T93" fmla="*/ 60 h 329"/>
              <a:gd name="T94" fmla="*/ 271 w 375"/>
              <a:gd name="T95" fmla="*/ 50 h 329"/>
              <a:gd name="T96" fmla="*/ 251 w 375"/>
              <a:gd name="T97" fmla="*/ 28 h 329"/>
              <a:gd name="T98" fmla="*/ 200 w 375"/>
              <a:gd name="T99" fmla="*/ 101 h 329"/>
              <a:gd name="T100" fmla="*/ 251 w 375"/>
              <a:gd name="T101" fmla="*/ 173 h 329"/>
              <a:gd name="T102" fmla="*/ 337 w 375"/>
              <a:gd name="T103" fmla="*/ 145 h 329"/>
              <a:gd name="T104" fmla="*/ 337 w 375"/>
              <a:gd name="T105" fmla="*/ 56 h 329"/>
              <a:gd name="T106" fmla="*/ 276 w 375"/>
              <a:gd name="T107" fmla="*/ 0 h 329"/>
              <a:gd name="T108" fmla="*/ 362 w 375"/>
              <a:gd name="T109" fmla="*/ 50 h 329"/>
              <a:gd name="T110" fmla="*/ 362 w 375"/>
              <a:gd name="T111" fmla="*/ 151 h 329"/>
              <a:gd name="T112" fmla="*/ 276 w 375"/>
              <a:gd name="T113" fmla="*/ 199 h 329"/>
              <a:gd name="T114" fmla="*/ 190 w 375"/>
              <a:gd name="T115" fmla="*/ 151 h 329"/>
              <a:gd name="T116" fmla="*/ 190 w 375"/>
              <a:gd name="T117" fmla="*/ 50 h 329"/>
              <a:gd name="T118" fmla="*/ 276 w 375"/>
              <a:gd name="T119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" h="329">
                <a:moveTo>
                  <a:pt x="20" y="212"/>
                </a:moveTo>
                <a:lnTo>
                  <a:pt x="77" y="215"/>
                </a:lnTo>
                <a:lnTo>
                  <a:pt x="82" y="217"/>
                </a:lnTo>
                <a:lnTo>
                  <a:pt x="83" y="218"/>
                </a:lnTo>
                <a:lnTo>
                  <a:pt x="84" y="221"/>
                </a:lnTo>
                <a:lnTo>
                  <a:pt x="86" y="224"/>
                </a:lnTo>
                <a:lnTo>
                  <a:pt x="79" y="316"/>
                </a:lnTo>
                <a:lnTo>
                  <a:pt x="77" y="319"/>
                </a:lnTo>
                <a:lnTo>
                  <a:pt x="76" y="322"/>
                </a:lnTo>
                <a:lnTo>
                  <a:pt x="73" y="323"/>
                </a:lnTo>
                <a:lnTo>
                  <a:pt x="70" y="323"/>
                </a:lnTo>
                <a:lnTo>
                  <a:pt x="6" y="323"/>
                </a:lnTo>
                <a:lnTo>
                  <a:pt x="3" y="323"/>
                </a:lnTo>
                <a:lnTo>
                  <a:pt x="0" y="322"/>
                </a:lnTo>
                <a:lnTo>
                  <a:pt x="0" y="319"/>
                </a:lnTo>
                <a:lnTo>
                  <a:pt x="0" y="316"/>
                </a:lnTo>
                <a:lnTo>
                  <a:pt x="10" y="219"/>
                </a:lnTo>
                <a:lnTo>
                  <a:pt x="11" y="217"/>
                </a:lnTo>
                <a:lnTo>
                  <a:pt x="13" y="215"/>
                </a:lnTo>
                <a:lnTo>
                  <a:pt x="16" y="214"/>
                </a:lnTo>
                <a:lnTo>
                  <a:pt x="20" y="212"/>
                </a:lnTo>
                <a:close/>
                <a:moveTo>
                  <a:pt x="176" y="209"/>
                </a:moveTo>
                <a:lnTo>
                  <a:pt x="190" y="211"/>
                </a:lnTo>
                <a:lnTo>
                  <a:pt x="206" y="215"/>
                </a:lnTo>
                <a:lnTo>
                  <a:pt x="223" y="219"/>
                </a:lnTo>
                <a:lnTo>
                  <a:pt x="241" y="224"/>
                </a:lnTo>
                <a:lnTo>
                  <a:pt x="257" y="230"/>
                </a:lnTo>
                <a:lnTo>
                  <a:pt x="268" y="234"/>
                </a:lnTo>
                <a:lnTo>
                  <a:pt x="276" y="236"/>
                </a:lnTo>
                <a:lnTo>
                  <a:pt x="282" y="238"/>
                </a:lnTo>
                <a:lnTo>
                  <a:pt x="285" y="244"/>
                </a:lnTo>
                <a:lnTo>
                  <a:pt x="285" y="252"/>
                </a:lnTo>
                <a:lnTo>
                  <a:pt x="279" y="257"/>
                </a:lnTo>
                <a:lnTo>
                  <a:pt x="270" y="262"/>
                </a:lnTo>
                <a:lnTo>
                  <a:pt x="255" y="263"/>
                </a:lnTo>
                <a:lnTo>
                  <a:pt x="241" y="263"/>
                </a:lnTo>
                <a:lnTo>
                  <a:pt x="226" y="260"/>
                </a:lnTo>
                <a:lnTo>
                  <a:pt x="213" y="259"/>
                </a:lnTo>
                <a:lnTo>
                  <a:pt x="204" y="257"/>
                </a:lnTo>
                <a:lnTo>
                  <a:pt x="201" y="257"/>
                </a:lnTo>
                <a:lnTo>
                  <a:pt x="206" y="263"/>
                </a:lnTo>
                <a:lnTo>
                  <a:pt x="214" y="269"/>
                </a:lnTo>
                <a:lnTo>
                  <a:pt x="229" y="272"/>
                </a:lnTo>
                <a:lnTo>
                  <a:pt x="245" y="275"/>
                </a:lnTo>
                <a:lnTo>
                  <a:pt x="261" y="276"/>
                </a:lnTo>
                <a:lnTo>
                  <a:pt x="276" y="275"/>
                </a:lnTo>
                <a:lnTo>
                  <a:pt x="305" y="269"/>
                </a:lnTo>
                <a:lnTo>
                  <a:pt x="331" y="259"/>
                </a:lnTo>
                <a:lnTo>
                  <a:pt x="355" y="249"/>
                </a:lnTo>
                <a:lnTo>
                  <a:pt x="363" y="246"/>
                </a:lnTo>
                <a:lnTo>
                  <a:pt x="371" y="249"/>
                </a:lnTo>
                <a:lnTo>
                  <a:pt x="375" y="256"/>
                </a:lnTo>
                <a:lnTo>
                  <a:pt x="374" y="265"/>
                </a:lnTo>
                <a:lnTo>
                  <a:pt x="366" y="276"/>
                </a:lnTo>
                <a:lnTo>
                  <a:pt x="359" y="282"/>
                </a:lnTo>
                <a:lnTo>
                  <a:pt x="346" y="291"/>
                </a:lnTo>
                <a:lnTo>
                  <a:pt x="331" y="300"/>
                </a:lnTo>
                <a:lnTo>
                  <a:pt x="314" y="310"/>
                </a:lnTo>
                <a:lnTo>
                  <a:pt x="298" y="319"/>
                </a:lnTo>
                <a:lnTo>
                  <a:pt x="283" y="325"/>
                </a:lnTo>
                <a:lnTo>
                  <a:pt x="271" y="329"/>
                </a:lnTo>
                <a:lnTo>
                  <a:pt x="263" y="329"/>
                </a:lnTo>
                <a:lnTo>
                  <a:pt x="247" y="329"/>
                </a:lnTo>
                <a:lnTo>
                  <a:pt x="228" y="326"/>
                </a:lnTo>
                <a:lnTo>
                  <a:pt x="204" y="323"/>
                </a:lnTo>
                <a:lnTo>
                  <a:pt x="181" y="320"/>
                </a:lnTo>
                <a:lnTo>
                  <a:pt x="159" y="317"/>
                </a:lnTo>
                <a:lnTo>
                  <a:pt x="139" y="313"/>
                </a:lnTo>
                <a:lnTo>
                  <a:pt x="124" y="311"/>
                </a:lnTo>
                <a:lnTo>
                  <a:pt x="117" y="310"/>
                </a:lnTo>
                <a:lnTo>
                  <a:pt x="111" y="309"/>
                </a:lnTo>
                <a:lnTo>
                  <a:pt x="106" y="310"/>
                </a:lnTo>
                <a:lnTo>
                  <a:pt x="102" y="313"/>
                </a:lnTo>
                <a:lnTo>
                  <a:pt x="98" y="316"/>
                </a:lnTo>
                <a:lnTo>
                  <a:pt x="93" y="319"/>
                </a:lnTo>
                <a:lnTo>
                  <a:pt x="90" y="320"/>
                </a:lnTo>
                <a:lnTo>
                  <a:pt x="89" y="320"/>
                </a:lnTo>
                <a:lnTo>
                  <a:pt x="87" y="320"/>
                </a:lnTo>
                <a:lnTo>
                  <a:pt x="86" y="319"/>
                </a:lnTo>
                <a:lnTo>
                  <a:pt x="86" y="317"/>
                </a:lnTo>
                <a:lnTo>
                  <a:pt x="86" y="316"/>
                </a:lnTo>
                <a:lnTo>
                  <a:pt x="87" y="294"/>
                </a:lnTo>
                <a:lnTo>
                  <a:pt x="90" y="269"/>
                </a:lnTo>
                <a:lnTo>
                  <a:pt x="92" y="243"/>
                </a:lnTo>
                <a:lnTo>
                  <a:pt x="95" y="222"/>
                </a:lnTo>
                <a:lnTo>
                  <a:pt x="95" y="219"/>
                </a:lnTo>
                <a:lnTo>
                  <a:pt x="96" y="218"/>
                </a:lnTo>
                <a:lnTo>
                  <a:pt x="98" y="217"/>
                </a:lnTo>
                <a:lnTo>
                  <a:pt x="101" y="217"/>
                </a:lnTo>
                <a:lnTo>
                  <a:pt x="102" y="217"/>
                </a:lnTo>
                <a:lnTo>
                  <a:pt x="115" y="215"/>
                </a:lnTo>
                <a:lnTo>
                  <a:pt x="131" y="212"/>
                </a:lnTo>
                <a:lnTo>
                  <a:pt x="149" y="211"/>
                </a:lnTo>
                <a:lnTo>
                  <a:pt x="165" y="209"/>
                </a:lnTo>
                <a:lnTo>
                  <a:pt x="176" y="209"/>
                </a:lnTo>
                <a:close/>
                <a:moveTo>
                  <a:pt x="274" y="47"/>
                </a:moveTo>
                <a:lnTo>
                  <a:pt x="279" y="47"/>
                </a:lnTo>
                <a:lnTo>
                  <a:pt x="280" y="49"/>
                </a:lnTo>
                <a:lnTo>
                  <a:pt x="282" y="50"/>
                </a:lnTo>
                <a:lnTo>
                  <a:pt x="283" y="51"/>
                </a:lnTo>
                <a:lnTo>
                  <a:pt x="283" y="59"/>
                </a:lnTo>
                <a:lnTo>
                  <a:pt x="283" y="60"/>
                </a:lnTo>
                <a:lnTo>
                  <a:pt x="283" y="60"/>
                </a:lnTo>
                <a:lnTo>
                  <a:pt x="285" y="60"/>
                </a:lnTo>
                <a:lnTo>
                  <a:pt x="286" y="60"/>
                </a:lnTo>
                <a:lnTo>
                  <a:pt x="290" y="62"/>
                </a:lnTo>
                <a:lnTo>
                  <a:pt x="293" y="62"/>
                </a:lnTo>
                <a:lnTo>
                  <a:pt x="296" y="63"/>
                </a:lnTo>
                <a:lnTo>
                  <a:pt x="298" y="65"/>
                </a:lnTo>
                <a:lnTo>
                  <a:pt x="299" y="66"/>
                </a:lnTo>
                <a:lnTo>
                  <a:pt x="298" y="68"/>
                </a:lnTo>
                <a:lnTo>
                  <a:pt x="296" y="73"/>
                </a:lnTo>
                <a:lnTo>
                  <a:pt x="295" y="75"/>
                </a:lnTo>
                <a:lnTo>
                  <a:pt x="293" y="75"/>
                </a:lnTo>
                <a:lnTo>
                  <a:pt x="290" y="75"/>
                </a:lnTo>
                <a:lnTo>
                  <a:pt x="290" y="75"/>
                </a:lnTo>
                <a:lnTo>
                  <a:pt x="289" y="73"/>
                </a:lnTo>
                <a:lnTo>
                  <a:pt x="286" y="73"/>
                </a:lnTo>
                <a:lnTo>
                  <a:pt x="282" y="72"/>
                </a:lnTo>
                <a:lnTo>
                  <a:pt x="277" y="72"/>
                </a:lnTo>
                <a:lnTo>
                  <a:pt x="273" y="72"/>
                </a:lnTo>
                <a:lnTo>
                  <a:pt x="270" y="73"/>
                </a:lnTo>
                <a:lnTo>
                  <a:pt x="267" y="75"/>
                </a:lnTo>
                <a:lnTo>
                  <a:pt x="267" y="78"/>
                </a:lnTo>
                <a:lnTo>
                  <a:pt x="266" y="81"/>
                </a:lnTo>
                <a:lnTo>
                  <a:pt x="267" y="84"/>
                </a:lnTo>
                <a:lnTo>
                  <a:pt x="268" y="85"/>
                </a:lnTo>
                <a:lnTo>
                  <a:pt x="271" y="88"/>
                </a:lnTo>
                <a:lnTo>
                  <a:pt x="274" y="89"/>
                </a:lnTo>
                <a:lnTo>
                  <a:pt x="280" y="92"/>
                </a:lnTo>
                <a:lnTo>
                  <a:pt x="293" y="98"/>
                </a:lnTo>
                <a:lnTo>
                  <a:pt x="299" y="107"/>
                </a:lnTo>
                <a:lnTo>
                  <a:pt x="302" y="117"/>
                </a:lnTo>
                <a:lnTo>
                  <a:pt x="301" y="123"/>
                </a:lnTo>
                <a:lnTo>
                  <a:pt x="298" y="129"/>
                </a:lnTo>
                <a:lnTo>
                  <a:pt x="295" y="133"/>
                </a:lnTo>
                <a:lnTo>
                  <a:pt x="289" y="138"/>
                </a:lnTo>
                <a:lnTo>
                  <a:pt x="283" y="141"/>
                </a:lnTo>
                <a:lnTo>
                  <a:pt x="282" y="141"/>
                </a:lnTo>
                <a:lnTo>
                  <a:pt x="282" y="141"/>
                </a:lnTo>
                <a:lnTo>
                  <a:pt x="282" y="149"/>
                </a:lnTo>
                <a:lnTo>
                  <a:pt x="280" y="151"/>
                </a:lnTo>
                <a:lnTo>
                  <a:pt x="280" y="152"/>
                </a:lnTo>
                <a:lnTo>
                  <a:pt x="277" y="152"/>
                </a:lnTo>
                <a:lnTo>
                  <a:pt x="273" y="152"/>
                </a:lnTo>
                <a:lnTo>
                  <a:pt x="271" y="152"/>
                </a:lnTo>
                <a:lnTo>
                  <a:pt x="270" y="151"/>
                </a:lnTo>
                <a:lnTo>
                  <a:pt x="270" y="149"/>
                </a:lnTo>
                <a:lnTo>
                  <a:pt x="270" y="141"/>
                </a:lnTo>
                <a:lnTo>
                  <a:pt x="268" y="141"/>
                </a:lnTo>
                <a:lnTo>
                  <a:pt x="268" y="141"/>
                </a:lnTo>
                <a:lnTo>
                  <a:pt x="267" y="139"/>
                </a:lnTo>
                <a:lnTo>
                  <a:pt x="264" y="139"/>
                </a:lnTo>
                <a:lnTo>
                  <a:pt x="260" y="138"/>
                </a:lnTo>
                <a:lnTo>
                  <a:pt x="255" y="138"/>
                </a:lnTo>
                <a:lnTo>
                  <a:pt x="252" y="135"/>
                </a:lnTo>
                <a:lnTo>
                  <a:pt x="251" y="133"/>
                </a:lnTo>
                <a:lnTo>
                  <a:pt x="251" y="132"/>
                </a:lnTo>
                <a:lnTo>
                  <a:pt x="252" y="126"/>
                </a:lnTo>
                <a:lnTo>
                  <a:pt x="254" y="124"/>
                </a:lnTo>
                <a:lnTo>
                  <a:pt x="255" y="123"/>
                </a:lnTo>
                <a:lnTo>
                  <a:pt x="258" y="123"/>
                </a:lnTo>
                <a:lnTo>
                  <a:pt x="258" y="124"/>
                </a:lnTo>
                <a:lnTo>
                  <a:pt x="260" y="124"/>
                </a:lnTo>
                <a:lnTo>
                  <a:pt x="263" y="126"/>
                </a:lnTo>
                <a:lnTo>
                  <a:pt x="267" y="127"/>
                </a:lnTo>
                <a:lnTo>
                  <a:pt x="270" y="127"/>
                </a:lnTo>
                <a:lnTo>
                  <a:pt x="273" y="127"/>
                </a:lnTo>
                <a:lnTo>
                  <a:pt x="277" y="127"/>
                </a:lnTo>
                <a:lnTo>
                  <a:pt x="282" y="126"/>
                </a:lnTo>
                <a:lnTo>
                  <a:pt x="285" y="124"/>
                </a:lnTo>
                <a:lnTo>
                  <a:pt x="286" y="122"/>
                </a:lnTo>
                <a:lnTo>
                  <a:pt x="286" y="117"/>
                </a:lnTo>
                <a:lnTo>
                  <a:pt x="286" y="114"/>
                </a:lnTo>
                <a:lnTo>
                  <a:pt x="283" y="111"/>
                </a:lnTo>
                <a:lnTo>
                  <a:pt x="279" y="108"/>
                </a:lnTo>
                <a:lnTo>
                  <a:pt x="273" y="106"/>
                </a:lnTo>
                <a:lnTo>
                  <a:pt x="267" y="103"/>
                </a:lnTo>
                <a:lnTo>
                  <a:pt x="263" y="100"/>
                </a:lnTo>
                <a:lnTo>
                  <a:pt x="258" y="97"/>
                </a:lnTo>
                <a:lnTo>
                  <a:pt x="254" y="92"/>
                </a:lnTo>
                <a:lnTo>
                  <a:pt x="252" y="88"/>
                </a:lnTo>
                <a:lnTo>
                  <a:pt x="251" y="82"/>
                </a:lnTo>
                <a:lnTo>
                  <a:pt x="252" y="76"/>
                </a:lnTo>
                <a:lnTo>
                  <a:pt x="254" y="70"/>
                </a:lnTo>
                <a:lnTo>
                  <a:pt x="258" y="66"/>
                </a:lnTo>
                <a:lnTo>
                  <a:pt x="263" y="63"/>
                </a:lnTo>
                <a:lnTo>
                  <a:pt x="270" y="60"/>
                </a:lnTo>
                <a:lnTo>
                  <a:pt x="270" y="60"/>
                </a:lnTo>
                <a:lnTo>
                  <a:pt x="270" y="59"/>
                </a:lnTo>
                <a:lnTo>
                  <a:pt x="270" y="51"/>
                </a:lnTo>
                <a:lnTo>
                  <a:pt x="271" y="50"/>
                </a:lnTo>
                <a:lnTo>
                  <a:pt x="273" y="49"/>
                </a:lnTo>
                <a:lnTo>
                  <a:pt x="274" y="47"/>
                </a:lnTo>
                <a:close/>
                <a:moveTo>
                  <a:pt x="276" y="24"/>
                </a:moveTo>
                <a:lnTo>
                  <a:pt x="251" y="28"/>
                </a:lnTo>
                <a:lnTo>
                  <a:pt x="230" y="38"/>
                </a:lnTo>
                <a:lnTo>
                  <a:pt x="214" y="56"/>
                </a:lnTo>
                <a:lnTo>
                  <a:pt x="203" y="76"/>
                </a:lnTo>
                <a:lnTo>
                  <a:pt x="200" y="101"/>
                </a:lnTo>
                <a:lnTo>
                  <a:pt x="203" y="124"/>
                </a:lnTo>
                <a:lnTo>
                  <a:pt x="214" y="145"/>
                </a:lnTo>
                <a:lnTo>
                  <a:pt x="230" y="162"/>
                </a:lnTo>
                <a:lnTo>
                  <a:pt x="251" y="173"/>
                </a:lnTo>
                <a:lnTo>
                  <a:pt x="276" y="177"/>
                </a:lnTo>
                <a:lnTo>
                  <a:pt x="301" y="173"/>
                </a:lnTo>
                <a:lnTo>
                  <a:pt x="321" y="162"/>
                </a:lnTo>
                <a:lnTo>
                  <a:pt x="337" y="145"/>
                </a:lnTo>
                <a:lnTo>
                  <a:pt x="349" y="124"/>
                </a:lnTo>
                <a:lnTo>
                  <a:pt x="352" y="101"/>
                </a:lnTo>
                <a:lnTo>
                  <a:pt x="349" y="76"/>
                </a:lnTo>
                <a:lnTo>
                  <a:pt x="337" y="56"/>
                </a:lnTo>
                <a:lnTo>
                  <a:pt x="321" y="38"/>
                </a:lnTo>
                <a:lnTo>
                  <a:pt x="301" y="28"/>
                </a:lnTo>
                <a:lnTo>
                  <a:pt x="276" y="24"/>
                </a:lnTo>
                <a:close/>
                <a:moveTo>
                  <a:pt x="276" y="0"/>
                </a:moveTo>
                <a:lnTo>
                  <a:pt x="302" y="5"/>
                </a:lnTo>
                <a:lnTo>
                  <a:pt x="327" y="13"/>
                </a:lnTo>
                <a:lnTo>
                  <a:pt x="346" y="30"/>
                </a:lnTo>
                <a:lnTo>
                  <a:pt x="362" y="50"/>
                </a:lnTo>
                <a:lnTo>
                  <a:pt x="372" y="73"/>
                </a:lnTo>
                <a:lnTo>
                  <a:pt x="375" y="101"/>
                </a:lnTo>
                <a:lnTo>
                  <a:pt x="372" y="127"/>
                </a:lnTo>
                <a:lnTo>
                  <a:pt x="362" y="151"/>
                </a:lnTo>
                <a:lnTo>
                  <a:pt x="346" y="171"/>
                </a:lnTo>
                <a:lnTo>
                  <a:pt x="327" y="186"/>
                </a:lnTo>
                <a:lnTo>
                  <a:pt x="302" y="196"/>
                </a:lnTo>
                <a:lnTo>
                  <a:pt x="276" y="199"/>
                </a:lnTo>
                <a:lnTo>
                  <a:pt x="249" y="196"/>
                </a:lnTo>
                <a:lnTo>
                  <a:pt x="226" y="186"/>
                </a:lnTo>
                <a:lnTo>
                  <a:pt x="206" y="171"/>
                </a:lnTo>
                <a:lnTo>
                  <a:pt x="190" y="151"/>
                </a:lnTo>
                <a:lnTo>
                  <a:pt x="179" y="127"/>
                </a:lnTo>
                <a:lnTo>
                  <a:pt x="176" y="101"/>
                </a:lnTo>
                <a:lnTo>
                  <a:pt x="179" y="73"/>
                </a:lnTo>
                <a:lnTo>
                  <a:pt x="190" y="50"/>
                </a:lnTo>
                <a:lnTo>
                  <a:pt x="206" y="30"/>
                </a:lnTo>
                <a:lnTo>
                  <a:pt x="226" y="13"/>
                </a:lnTo>
                <a:lnTo>
                  <a:pt x="249" y="5"/>
                </a:lnTo>
                <a:lnTo>
                  <a:pt x="276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0" name="Group 1254"/>
          <p:cNvGrpSpPr>
            <a:grpSpLocks noChangeAspect="1"/>
          </p:cNvGrpSpPr>
          <p:nvPr/>
        </p:nvGrpSpPr>
        <p:grpSpPr bwMode="auto">
          <a:xfrm>
            <a:off x="8786825" y="4465000"/>
            <a:ext cx="233152" cy="231312"/>
            <a:chOff x="3311" y="3798"/>
            <a:chExt cx="760" cy="75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1" name="Freeform 1256"/>
            <p:cNvSpPr/>
            <p:nvPr/>
          </p:nvSpPr>
          <p:spPr bwMode="auto">
            <a:xfrm>
              <a:off x="3652" y="3874"/>
              <a:ext cx="419" cy="667"/>
            </a:xfrm>
            <a:custGeom>
              <a:avLst/>
              <a:gdLst>
                <a:gd name="T0" fmla="*/ 788 w 2091"/>
                <a:gd name="T1" fmla="*/ 34 h 3334"/>
                <a:gd name="T2" fmla="*/ 986 w 2091"/>
                <a:gd name="T3" fmla="*/ 288 h 3334"/>
                <a:gd name="T4" fmla="*/ 1263 w 2091"/>
                <a:gd name="T5" fmla="*/ 616 h 3334"/>
                <a:gd name="T6" fmla="*/ 1409 w 2091"/>
                <a:gd name="T7" fmla="*/ 500 h 3334"/>
                <a:gd name="T8" fmla="*/ 1769 w 2091"/>
                <a:gd name="T9" fmla="*/ 455 h 3334"/>
                <a:gd name="T10" fmla="*/ 1880 w 2091"/>
                <a:gd name="T11" fmla="*/ 643 h 3334"/>
                <a:gd name="T12" fmla="*/ 1971 w 2091"/>
                <a:gd name="T13" fmla="*/ 843 h 3334"/>
                <a:gd name="T14" fmla="*/ 2036 w 2091"/>
                <a:gd name="T15" fmla="*/ 1054 h 3334"/>
                <a:gd name="T16" fmla="*/ 2077 w 2091"/>
                <a:gd name="T17" fmla="*/ 1275 h 3334"/>
                <a:gd name="T18" fmla="*/ 2091 w 2091"/>
                <a:gd name="T19" fmla="*/ 1504 h 3334"/>
                <a:gd name="T20" fmla="*/ 2076 w 2091"/>
                <a:gd name="T21" fmla="*/ 1742 h 3334"/>
                <a:gd name="T22" fmla="*/ 2032 w 2091"/>
                <a:gd name="T23" fmla="*/ 1972 h 3334"/>
                <a:gd name="T24" fmla="*/ 1961 w 2091"/>
                <a:gd name="T25" fmla="*/ 2190 h 3334"/>
                <a:gd name="T26" fmla="*/ 1864 w 2091"/>
                <a:gd name="T27" fmla="*/ 2396 h 3334"/>
                <a:gd name="T28" fmla="*/ 1746 w 2091"/>
                <a:gd name="T29" fmla="*/ 2588 h 3334"/>
                <a:gd name="T30" fmla="*/ 1603 w 2091"/>
                <a:gd name="T31" fmla="*/ 2763 h 3334"/>
                <a:gd name="T32" fmla="*/ 1442 w 2091"/>
                <a:gd name="T33" fmla="*/ 2920 h 3334"/>
                <a:gd name="T34" fmla="*/ 1263 w 2091"/>
                <a:gd name="T35" fmla="*/ 3058 h 3334"/>
                <a:gd name="T36" fmla="*/ 1069 w 2091"/>
                <a:gd name="T37" fmla="*/ 3175 h 3334"/>
                <a:gd name="T38" fmla="*/ 859 w 2091"/>
                <a:gd name="T39" fmla="*/ 3267 h 3334"/>
                <a:gd name="T40" fmla="*/ 637 w 2091"/>
                <a:gd name="T41" fmla="*/ 3334 h 3334"/>
                <a:gd name="T42" fmla="*/ 998 w 2091"/>
                <a:gd name="T43" fmla="*/ 2993 h 3334"/>
                <a:gd name="T44" fmla="*/ 1309 w 2091"/>
                <a:gd name="T45" fmla="*/ 2658 h 3334"/>
                <a:gd name="T46" fmla="*/ 1193 w 2091"/>
                <a:gd name="T47" fmla="*/ 2061 h 3334"/>
                <a:gd name="T48" fmla="*/ 920 w 2091"/>
                <a:gd name="T49" fmla="*/ 1856 h 3334"/>
                <a:gd name="T50" fmla="*/ 544 w 2091"/>
                <a:gd name="T51" fmla="*/ 1775 h 3334"/>
                <a:gd name="T52" fmla="*/ 298 w 2091"/>
                <a:gd name="T53" fmla="*/ 1714 h 3334"/>
                <a:gd name="T54" fmla="*/ 214 w 2091"/>
                <a:gd name="T55" fmla="*/ 1548 h 3334"/>
                <a:gd name="T56" fmla="*/ 36 w 2091"/>
                <a:gd name="T57" fmla="*/ 1626 h 3334"/>
                <a:gd name="T58" fmla="*/ 147 w 2091"/>
                <a:gd name="T59" fmla="*/ 1402 h 3334"/>
                <a:gd name="T60" fmla="*/ 380 w 2091"/>
                <a:gd name="T61" fmla="*/ 1471 h 3334"/>
                <a:gd name="T62" fmla="*/ 637 w 2091"/>
                <a:gd name="T63" fmla="*/ 1082 h 3334"/>
                <a:gd name="T64" fmla="*/ 1134 w 2091"/>
                <a:gd name="T65" fmla="*/ 947 h 3334"/>
                <a:gd name="T66" fmla="*/ 924 w 2091"/>
                <a:gd name="T67" fmla="*/ 630 h 3334"/>
                <a:gd name="T68" fmla="*/ 714 w 2091"/>
                <a:gd name="T69" fmla="*/ 461 h 3334"/>
                <a:gd name="T70" fmla="*/ 470 w 2091"/>
                <a:gd name="T71" fmla="*/ 392 h 3334"/>
                <a:gd name="T72" fmla="*/ 233 w 2091"/>
                <a:gd name="T73" fmla="*/ 551 h 3334"/>
                <a:gd name="T74" fmla="*/ 372 w 2091"/>
                <a:gd name="T75" fmla="*/ 392 h 3334"/>
                <a:gd name="T76" fmla="*/ 578 w 2091"/>
                <a:gd name="T77" fmla="*/ 234 h 3334"/>
                <a:gd name="T78" fmla="*/ 692 w 2091"/>
                <a:gd name="T79" fmla="*/ 376 h 3334"/>
                <a:gd name="T80" fmla="*/ 866 w 2091"/>
                <a:gd name="T81" fmla="*/ 349 h 3334"/>
                <a:gd name="T82" fmla="*/ 605 w 2091"/>
                <a:gd name="T83" fmla="*/ 8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1" h="3334">
                  <a:moveTo>
                    <a:pt x="610" y="0"/>
                  </a:moveTo>
                  <a:lnTo>
                    <a:pt x="788" y="34"/>
                  </a:lnTo>
                  <a:lnTo>
                    <a:pt x="939" y="169"/>
                  </a:lnTo>
                  <a:lnTo>
                    <a:pt x="986" y="288"/>
                  </a:lnTo>
                  <a:lnTo>
                    <a:pt x="1022" y="400"/>
                  </a:lnTo>
                  <a:lnTo>
                    <a:pt x="1263" y="616"/>
                  </a:lnTo>
                  <a:lnTo>
                    <a:pt x="1325" y="635"/>
                  </a:lnTo>
                  <a:lnTo>
                    <a:pt x="1409" y="500"/>
                  </a:lnTo>
                  <a:lnTo>
                    <a:pt x="1712" y="473"/>
                  </a:lnTo>
                  <a:lnTo>
                    <a:pt x="1769" y="455"/>
                  </a:lnTo>
                  <a:lnTo>
                    <a:pt x="1827" y="547"/>
                  </a:lnTo>
                  <a:lnTo>
                    <a:pt x="1880" y="643"/>
                  </a:lnTo>
                  <a:lnTo>
                    <a:pt x="1929" y="741"/>
                  </a:lnTo>
                  <a:lnTo>
                    <a:pt x="1971" y="843"/>
                  </a:lnTo>
                  <a:lnTo>
                    <a:pt x="2007" y="947"/>
                  </a:lnTo>
                  <a:lnTo>
                    <a:pt x="2036" y="1054"/>
                  </a:lnTo>
                  <a:lnTo>
                    <a:pt x="2060" y="1163"/>
                  </a:lnTo>
                  <a:lnTo>
                    <a:pt x="2077" y="1275"/>
                  </a:lnTo>
                  <a:lnTo>
                    <a:pt x="2088" y="1389"/>
                  </a:lnTo>
                  <a:lnTo>
                    <a:pt x="2091" y="1504"/>
                  </a:lnTo>
                  <a:lnTo>
                    <a:pt x="2087" y="1624"/>
                  </a:lnTo>
                  <a:lnTo>
                    <a:pt x="2076" y="1742"/>
                  </a:lnTo>
                  <a:lnTo>
                    <a:pt x="2057" y="1859"/>
                  </a:lnTo>
                  <a:lnTo>
                    <a:pt x="2032" y="1972"/>
                  </a:lnTo>
                  <a:lnTo>
                    <a:pt x="2000" y="2082"/>
                  </a:lnTo>
                  <a:lnTo>
                    <a:pt x="1961" y="2190"/>
                  </a:lnTo>
                  <a:lnTo>
                    <a:pt x="1916" y="2295"/>
                  </a:lnTo>
                  <a:lnTo>
                    <a:pt x="1864" y="2396"/>
                  </a:lnTo>
                  <a:lnTo>
                    <a:pt x="1807" y="2493"/>
                  </a:lnTo>
                  <a:lnTo>
                    <a:pt x="1746" y="2588"/>
                  </a:lnTo>
                  <a:lnTo>
                    <a:pt x="1676" y="2677"/>
                  </a:lnTo>
                  <a:lnTo>
                    <a:pt x="1603" y="2763"/>
                  </a:lnTo>
                  <a:lnTo>
                    <a:pt x="1525" y="2844"/>
                  </a:lnTo>
                  <a:lnTo>
                    <a:pt x="1442" y="2920"/>
                  </a:lnTo>
                  <a:lnTo>
                    <a:pt x="1355" y="2992"/>
                  </a:lnTo>
                  <a:lnTo>
                    <a:pt x="1263" y="3058"/>
                  </a:lnTo>
                  <a:lnTo>
                    <a:pt x="1168" y="3119"/>
                  </a:lnTo>
                  <a:lnTo>
                    <a:pt x="1069" y="3175"/>
                  </a:lnTo>
                  <a:lnTo>
                    <a:pt x="965" y="3224"/>
                  </a:lnTo>
                  <a:lnTo>
                    <a:pt x="859" y="3267"/>
                  </a:lnTo>
                  <a:lnTo>
                    <a:pt x="750" y="3305"/>
                  </a:lnTo>
                  <a:lnTo>
                    <a:pt x="637" y="3334"/>
                  </a:lnTo>
                  <a:lnTo>
                    <a:pt x="672" y="3210"/>
                  </a:lnTo>
                  <a:lnTo>
                    <a:pt x="998" y="2993"/>
                  </a:lnTo>
                  <a:lnTo>
                    <a:pt x="1084" y="2762"/>
                  </a:lnTo>
                  <a:lnTo>
                    <a:pt x="1309" y="2658"/>
                  </a:lnTo>
                  <a:lnTo>
                    <a:pt x="1523" y="2254"/>
                  </a:lnTo>
                  <a:lnTo>
                    <a:pt x="1193" y="2061"/>
                  </a:lnTo>
                  <a:lnTo>
                    <a:pt x="1022" y="1869"/>
                  </a:lnTo>
                  <a:lnTo>
                    <a:pt x="920" y="1856"/>
                  </a:lnTo>
                  <a:lnTo>
                    <a:pt x="719" y="1802"/>
                  </a:lnTo>
                  <a:lnTo>
                    <a:pt x="544" y="1775"/>
                  </a:lnTo>
                  <a:lnTo>
                    <a:pt x="392" y="1818"/>
                  </a:lnTo>
                  <a:lnTo>
                    <a:pt x="298" y="1714"/>
                  </a:lnTo>
                  <a:lnTo>
                    <a:pt x="205" y="1687"/>
                  </a:lnTo>
                  <a:lnTo>
                    <a:pt x="214" y="1548"/>
                  </a:lnTo>
                  <a:lnTo>
                    <a:pt x="102" y="1552"/>
                  </a:lnTo>
                  <a:lnTo>
                    <a:pt x="36" y="1626"/>
                  </a:lnTo>
                  <a:lnTo>
                    <a:pt x="0" y="1471"/>
                  </a:lnTo>
                  <a:lnTo>
                    <a:pt x="147" y="1402"/>
                  </a:lnTo>
                  <a:lnTo>
                    <a:pt x="298" y="1471"/>
                  </a:lnTo>
                  <a:lnTo>
                    <a:pt x="380" y="1471"/>
                  </a:lnTo>
                  <a:lnTo>
                    <a:pt x="410" y="1352"/>
                  </a:lnTo>
                  <a:lnTo>
                    <a:pt x="637" y="1082"/>
                  </a:lnTo>
                  <a:lnTo>
                    <a:pt x="951" y="924"/>
                  </a:lnTo>
                  <a:lnTo>
                    <a:pt x="1134" y="947"/>
                  </a:lnTo>
                  <a:lnTo>
                    <a:pt x="1151" y="859"/>
                  </a:lnTo>
                  <a:lnTo>
                    <a:pt x="924" y="630"/>
                  </a:lnTo>
                  <a:lnTo>
                    <a:pt x="839" y="461"/>
                  </a:lnTo>
                  <a:lnTo>
                    <a:pt x="714" y="461"/>
                  </a:lnTo>
                  <a:lnTo>
                    <a:pt x="637" y="417"/>
                  </a:lnTo>
                  <a:lnTo>
                    <a:pt x="470" y="392"/>
                  </a:lnTo>
                  <a:lnTo>
                    <a:pt x="436" y="590"/>
                  </a:lnTo>
                  <a:lnTo>
                    <a:pt x="233" y="551"/>
                  </a:lnTo>
                  <a:lnTo>
                    <a:pt x="217" y="427"/>
                  </a:lnTo>
                  <a:lnTo>
                    <a:pt x="372" y="392"/>
                  </a:lnTo>
                  <a:lnTo>
                    <a:pt x="424" y="171"/>
                  </a:lnTo>
                  <a:lnTo>
                    <a:pt x="578" y="234"/>
                  </a:lnTo>
                  <a:lnTo>
                    <a:pt x="574" y="328"/>
                  </a:lnTo>
                  <a:lnTo>
                    <a:pt x="692" y="376"/>
                  </a:lnTo>
                  <a:lnTo>
                    <a:pt x="770" y="400"/>
                  </a:lnTo>
                  <a:lnTo>
                    <a:pt x="866" y="349"/>
                  </a:lnTo>
                  <a:lnTo>
                    <a:pt x="781" y="250"/>
                  </a:lnTo>
                  <a:lnTo>
                    <a:pt x="605" y="81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1257"/>
            <p:cNvSpPr/>
            <p:nvPr/>
          </p:nvSpPr>
          <p:spPr bwMode="auto">
            <a:xfrm>
              <a:off x="3311" y="3979"/>
              <a:ext cx="441" cy="573"/>
            </a:xfrm>
            <a:custGeom>
              <a:avLst/>
              <a:gdLst>
                <a:gd name="T0" fmla="*/ 261 w 2205"/>
                <a:gd name="T1" fmla="*/ 106 h 2865"/>
                <a:gd name="T2" fmla="*/ 581 w 2205"/>
                <a:gd name="T3" fmla="*/ 176 h 2865"/>
                <a:gd name="T4" fmla="*/ 1098 w 2205"/>
                <a:gd name="T5" fmla="*/ 443 h 2865"/>
                <a:gd name="T6" fmla="*/ 1370 w 2205"/>
                <a:gd name="T7" fmla="*/ 1109 h 2865"/>
                <a:gd name="T8" fmla="*/ 1416 w 2205"/>
                <a:gd name="T9" fmla="*/ 980 h 2865"/>
                <a:gd name="T10" fmla="*/ 1837 w 2205"/>
                <a:gd name="T11" fmla="*/ 1269 h 2865"/>
                <a:gd name="T12" fmla="*/ 2106 w 2205"/>
                <a:gd name="T13" fmla="*/ 1448 h 2865"/>
                <a:gd name="T14" fmla="*/ 2118 w 2205"/>
                <a:gd name="T15" fmla="*/ 1964 h 2865"/>
                <a:gd name="T16" fmla="*/ 2121 w 2205"/>
                <a:gd name="T17" fmla="*/ 1978 h 2865"/>
                <a:gd name="T18" fmla="*/ 2131 w 2205"/>
                <a:gd name="T19" fmla="*/ 2011 h 2865"/>
                <a:gd name="T20" fmla="*/ 2146 w 2205"/>
                <a:gd name="T21" fmla="*/ 2058 h 2865"/>
                <a:gd name="T22" fmla="*/ 2162 w 2205"/>
                <a:gd name="T23" fmla="*/ 2113 h 2865"/>
                <a:gd name="T24" fmla="*/ 2177 w 2205"/>
                <a:gd name="T25" fmla="*/ 2168 h 2865"/>
                <a:gd name="T26" fmla="*/ 2192 w 2205"/>
                <a:gd name="T27" fmla="*/ 2217 h 2865"/>
                <a:gd name="T28" fmla="*/ 2202 w 2205"/>
                <a:gd name="T29" fmla="*/ 2253 h 2865"/>
                <a:gd name="T30" fmla="*/ 2205 w 2205"/>
                <a:gd name="T31" fmla="*/ 2270 h 2865"/>
                <a:gd name="T32" fmla="*/ 2202 w 2205"/>
                <a:gd name="T33" fmla="*/ 2286 h 2865"/>
                <a:gd name="T34" fmla="*/ 2193 w 2205"/>
                <a:gd name="T35" fmla="*/ 2323 h 2865"/>
                <a:gd name="T36" fmla="*/ 2181 w 2205"/>
                <a:gd name="T37" fmla="*/ 2374 h 2865"/>
                <a:gd name="T38" fmla="*/ 2166 w 2205"/>
                <a:gd name="T39" fmla="*/ 2433 h 2865"/>
                <a:gd name="T40" fmla="*/ 2150 w 2205"/>
                <a:gd name="T41" fmla="*/ 2495 h 2865"/>
                <a:gd name="T42" fmla="*/ 2136 w 2205"/>
                <a:gd name="T43" fmla="*/ 2549 h 2865"/>
                <a:gd name="T44" fmla="*/ 2125 w 2205"/>
                <a:gd name="T45" fmla="*/ 2592 h 2865"/>
                <a:gd name="T46" fmla="*/ 2119 w 2205"/>
                <a:gd name="T47" fmla="*/ 2616 h 2865"/>
                <a:gd name="T48" fmla="*/ 2137 w 2205"/>
                <a:gd name="T49" fmla="*/ 2848 h 2865"/>
                <a:gd name="T50" fmla="*/ 1979 w 2205"/>
                <a:gd name="T51" fmla="*/ 2863 h 2865"/>
                <a:gd name="T52" fmla="*/ 1779 w 2205"/>
                <a:gd name="T53" fmla="*/ 2862 h 2865"/>
                <a:gd name="T54" fmla="*/ 1545 w 2205"/>
                <a:gd name="T55" fmla="*/ 2832 h 2865"/>
                <a:gd name="T56" fmla="*/ 1321 w 2205"/>
                <a:gd name="T57" fmla="*/ 2776 h 2865"/>
                <a:gd name="T58" fmla="*/ 1108 w 2205"/>
                <a:gd name="T59" fmla="*/ 2693 h 2865"/>
                <a:gd name="T60" fmla="*/ 909 w 2205"/>
                <a:gd name="T61" fmla="*/ 2588 h 2865"/>
                <a:gd name="T62" fmla="*/ 723 w 2205"/>
                <a:gd name="T63" fmla="*/ 2460 h 2865"/>
                <a:gd name="T64" fmla="*/ 556 w 2205"/>
                <a:gd name="T65" fmla="*/ 2313 h 2865"/>
                <a:gd name="T66" fmla="*/ 407 w 2205"/>
                <a:gd name="T67" fmla="*/ 2146 h 2865"/>
                <a:gd name="T68" fmla="*/ 278 w 2205"/>
                <a:gd name="T69" fmla="*/ 1963 h 2865"/>
                <a:gd name="T70" fmla="*/ 172 w 2205"/>
                <a:gd name="T71" fmla="*/ 1766 h 2865"/>
                <a:gd name="T72" fmla="*/ 90 w 2205"/>
                <a:gd name="T73" fmla="*/ 1555 h 2865"/>
                <a:gd name="T74" fmla="*/ 33 w 2205"/>
                <a:gd name="T75" fmla="*/ 1331 h 2865"/>
                <a:gd name="T76" fmla="*/ 3 w 2205"/>
                <a:gd name="T77" fmla="*/ 1099 h 2865"/>
                <a:gd name="T78" fmla="*/ 3 w 2205"/>
                <a:gd name="T79" fmla="*/ 865 h 2865"/>
                <a:gd name="T80" fmla="*/ 31 w 2205"/>
                <a:gd name="T81" fmla="*/ 641 h 2865"/>
                <a:gd name="T82" fmla="*/ 84 w 2205"/>
                <a:gd name="T83" fmla="*/ 427 h 2865"/>
                <a:gd name="T84" fmla="*/ 162 w 2205"/>
                <a:gd name="T85" fmla="*/ 223 h 2865"/>
                <a:gd name="T86" fmla="*/ 261 w 2205"/>
                <a:gd name="T87" fmla="*/ 30 h 2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5" h="2865">
                  <a:moveTo>
                    <a:pt x="397" y="0"/>
                  </a:moveTo>
                  <a:lnTo>
                    <a:pt x="261" y="106"/>
                  </a:lnTo>
                  <a:lnTo>
                    <a:pt x="368" y="176"/>
                  </a:lnTo>
                  <a:lnTo>
                    <a:pt x="581" y="176"/>
                  </a:lnTo>
                  <a:lnTo>
                    <a:pt x="898" y="120"/>
                  </a:lnTo>
                  <a:lnTo>
                    <a:pt x="1098" y="443"/>
                  </a:lnTo>
                  <a:lnTo>
                    <a:pt x="1098" y="743"/>
                  </a:lnTo>
                  <a:lnTo>
                    <a:pt x="1370" y="1109"/>
                  </a:lnTo>
                  <a:lnTo>
                    <a:pt x="1416" y="1109"/>
                  </a:lnTo>
                  <a:lnTo>
                    <a:pt x="1416" y="980"/>
                  </a:lnTo>
                  <a:lnTo>
                    <a:pt x="1521" y="1199"/>
                  </a:lnTo>
                  <a:lnTo>
                    <a:pt x="1837" y="1269"/>
                  </a:lnTo>
                  <a:lnTo>
                    <a:pt x="1979" y="1410"/>
                  </a:lnTo>
                  <a:lnTo>
                    <a:pt x="2106" y="1448"/>
                  </a:lnTo>
                  <a:lnTo>
                    <a:pt x="1979" y="1710"/>
                  </a:lnTo>
                  <a:lnTo>
                    <a:pt x="2118" y="1964"/>
                  </a:lnTo>
                  <a:lnTo>
                    <a:pt x="2119" y="1968"/>
                  </a:lnTo>
                  <a:lnTo>
                    <a:pt x="2121" y="1978"/>
                  </a:lnTo>
                  <a:lnTo>
                    <a:pt x="2126" y="1993"/>
                  </a:lnTo>
                  <a:lnTo>
                    <a:pt x="2131" y="2011"/>
                  </a:lnTo>
                  <a:lnTo>
                    <a:pt x="2139" y="2033"/>
                  </a:lnTo>
                  <a:lnTo>
                    <a:pt x="2146" y="2058"/>
                  </a:lnTo>
                  <a:lnTo>
                    <a:pt x="2153" y="2085"/>
                  </a:lnTo>
                  <a:lnTo>
                    <a:pt x="2162" y="2113"/>
                  </a:lnTo>
                  <a:lnTo>
                    <a:pt x="2169" y="2141"/>
                  </a:lnTo>
                  <a:lnTo>
                    <a:pt x="2177" y="2168"/>
                  </a:lnTo>
                  <a:lnTo>
                    <a:pt x="2184" y="2194"/>
                  </a:lnTo>
                  <a:lnTo>
                    <a:pt x="2192" y="2217"/>
                  </a:lnTo>
                  <a:lnTo>
                    <a:pt x="2197" y="2237"/>
                  </a:lnTo>
                  <a:lnTo>
                    <a:pt x="2202" y="2253"/>
                  </a:lnTo>
                  <a:lnTo>
                    <a:pt x="2204" y="2264"/>
                  </a:lnTo>
                  <a:lnTo>
                    <a:pt x="2205" y="2270"/>
                  </a:lnTo>
                  <a:lnTo>
                    <a:pt x="2204" y="2275"/>
                  </a:lnTo>
                  <a:lnTo>
                    <a:pt x="2202" y="2286"/>
                  </a:lnTo>
                  <a:lnTo>
                    <a:pt x="2198" y="2302"/>
                  </a:lnTo>
                  <a:lnTo>
                    <a:pt x="2193" y="2323"/>
                  </a:lnTo>
                  <a:lnTo>
                    <a:pt x="2187" y="2347"/>
                  </a:lnTo>
                  <a:lnTo>
                    <a:pt x="2181" y="2374"/>
                  </a:lnTo>
                  <a:lnTo>
                    <a:pt x="2173" y="2404"/>
                  </a:lnTo>
                  <a:lnTo>
                    <a:pt x="2166" y="2433"/>
                  </a:lnTo>
                  <a:lnTo>
                    <a:pt x="2157" y="2464"/>
                  </a:lnTo>
                  <a:lnTo>
                    <a:pt x="2150" y="2495"/>
                  </a:lnTo>
                  <a:lnTo>
                    <a:pt x="2142" y="2523"/>
                  </a:lnTo>
                  <a:lnTo>
                    <a:pt x="2136" y="2549"/>
                  </a:lnTo>
                  <a:lnTo>
                    <a:pt x="2130" y="2572"/>
                  </a:lnTo>
                  <a:lnTo>
                    <a:pt x="2125" y="2592"/>
                  </a:lnTo>
                  <a:lnTo>
                    <a:pt x="2121" y="2608"/>
                  </a:lnTo>
                  <a:lnTo>
                    <a:pt x="2119" y="2616"/>
                  </a:lnTo>
                  <a:lnTo>
                    <a:pt x="2118" y="2620"/>
                  </a:lnTo>
                  <a:lnTo>
                    <a:pt x="2137" y="2848"/>
                  </a:lnTo>
                  <a:lnTo>
                    <a:pt x="2059" y="2857"/>
                  </a:lnTo>
                  <a:lnTo>
                    <a:pt x="1979" y="2863"/>
                  </a:lnTo>
                  <a:lnTo>
                    <a:pt x="1899" y="2865"/>
                  </a:lnTo>
                  <a:lnTo>
                    <a:pt x="1779" y="2862"/>
                  </a:lnTo>
                  <a:lnTo>
                    <a:pt x="1661" y="2851"/>
                  </a:lnTo>
                  <a:lnTo>
                    <a:pt x="1545" y="2832"/>
                  </a:lnTo>
                  <a:lnTo>
                    <a:pt x="1431" y="2808"/>
                  </a:lnTo>
                  <a:lnTo>
                    <a:pt x="1321" y="2776"/>
                  </a:lnTo>
                  <a:lnTo>
                    <a:pt x="1213" y="2738"/>
                  </a:lnTo>
                  <a:lnTo>
                    <a:pt x="1108" y="2693"/>
                  </a:lnTo>
                  <a:lnTo>
                    <a:pt x="1007" y="2644"/>
                  </a:lnTo>
                  <a:lnTo>
                    <a:pt x="909" y="2588"/>
                  </a:lnTo>
                  <a:lnTo>
                    <a:pt x="814" y="2528"/>
                  </a:lnTo>
                  <a:lnTo>
                    <a:pt x="723" y="2460"/>
                  </a:lnTo>
                  <a:lnTo>
                    <a:pt x="638" y="2389"/>
                  </a:lnTo>
                  <a:lnTo>
                    <a:pt x="556" y="2313"/>
                  </a:lnTo>
                  <a:lnTo>
                    <a:pt x="480" y="2232"/>
                  </a:lnTo>
                  <a:lnTo>
                    <a:pt x="407" y="2146"/>
                  </a:lnTo>
                  <a:lnTo>
                    <a:pt x="340" y="2057"/>
                  </a:lnTo>
                  <a:lnTo>
                    <a:pt x="278" y="1963"/>
                  </a:lnTo>
                  <a:lnTo>
                    <a:pt x="222" y="1866"/>
                  </a:lnTo>
                  <a:lnTo>
                    <a:pt x="172" y="1766"/>
                  </a:lnTo>
                  <a:lnTo>
                    <a:pt x="127" y="1661"/>
                  </a:lnTo>
                  <a:lnTo>
                    <a:pt x="90" y="1555"/>
                  </a:lnTo>
                  <a:lnTo>
                    <a:pt x="58" y="1444"/>
                  </a:lnTo>
                  <a:lnTo>
                    <a:pt x="33" y="1331"/>
                  </a:lnTo>
                  <a:lnTo>
                    <a:pt x="15" y="1217"/>
                  </a:lnTo>
                  <a:lnTo>
                    <a:pt x="3" y="1099"/>
                  </a:lnTo>
                  <a:lnTo>
                    <a:pt x="0" y="980"/>
                  </a:lnTo>
                  <a:lnTo>
                    <a:pt x="3" y="865"/>
                  </a:lnTo>
                  <a:lnTo>
                    <a:pt x="13" y="752"/>
                  </a:lnTo>
                  <a:lnTo>
                    <a:pt x="31" y="641"/>
                  </a:lnTo>
                  <a:lnTo>
                    <a:pt x="54" y="533"/>
                  </a:lnTo>
                  <a:lnTo>
                    <a:pt x="84" y="427"/>
                  </a:lnTo>
                  <a:lnTo>
                    <a:pt x="120" y="324"/>
                  </a:lnTo>
                  <a:lnTo>
                    <a:pt x="162" y="223"/>
                  </a:lnTo>
                  <a:lnTo>
                    <a:pt x="209" y="125"/>
                  </a:lnTo>
                  <a:lnTo>
                    <a:pt x="261" y="30"/>
                  </a:lnTo>
                  <a:lnTo>
                    <a:pt x="3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1258"/>
            <p:cNvSpPr>
              <a:spLocks noEditPoints="1"/>
            </p:cNvSpPr>
            <p:nvPr/>
          </p:nvSpPr>
          <p:spPr bwMode="auto">
            <a:xfrm>
              <a:off x="3398" y="3798"/>
              <a:ext cx="455" cy="137"/>
            </a:xfrm>
            <a:custGeom>
              <a:avLst/>
              <a:gdLst>
                <a:gd name="T0" fmla="*/ 971 w 2275"/>
                <a:gd name="T1" fmla="*/ 203 h 686"/>
                <a:gd name="T2" fmla="*/ 967 w 2275"/>
                <a:gd name="T3" fmla="*/ 210 h 686"/>
                <a:gd name="T4" fmla="*/ 959 w 2275"/>
                <a:gd name="T5" fmla="*/ 220 h 686"/>
                <a:gd name="T6" fmla="*/ 946 w 2275"/>
                <a:gd name="T7" fmla="*/ 231 h 686"/>
                <a:gd name="T8" fmla="*/ 933 w 2275"/>
                <a:gd name="T9" fmla="*/ 243 h 686"/>
                <a:gd name="T10" fmla="*/ 915 w 2275"/>
                <a:gd name="T11" fmla="*/ 255 h 686"/>
                <a:gd name="T12" fmla="*/ 899 w 2275"/>
                <a:gd name="T13" fmla="*/ 268 h 686"/>
                <a:gd name="T14" fmla="*/ 883 w 2275"/>
                <a:gd name="T15" fmla="*/ 279 h 686"/>
                <a:gd name="T16" fmla="*/ 868 w 2275"/>
                <a:gd name="T17" fmla="*/ 289 h 686"/>
                <a:gd name="T18" fmla="*/ 857 w 2275"/>
                <a:gd name="T19" fmla="*/ 296 h 686"/>
                <a:gd name="T20" fmla="*/ 850 w 2275"/>
                <a:gd name="T21" fmla="*/ 301 h 686"/>
                <a:gd name="T22" fmla="*/ 846 w 2275"/>
                <a:gd name="T23" fmla="*/ 303 h 686"/>
                <a:gd name="T24" fmla="*/ 971 w 2275"/>
                <a:gd name="T25" fmla="*/ 376 h 686"/>
                <a:gd name="T26" fmla="*/ 1230 w 2275"/>
                <a:gd name="T27" fmla="*/ 308 h 686"/>
                <a:gd name="T28" fmla="*/ 1169 w 2275"/>
                <a:gd name="T29" fmla="*/ 203 h 686"/>
                <a:gd name="T30" fmla="*/ 1056 w 2275"/>
                <a:gd name="T31" fmla="*/ 238 h 686"/>
                <a:gd name="T32" fmla="*/ 971 w 2275"/>
                <a:gd name="T33" fmla="*/ 203 h 686"/>
                <a:gd name="T34" fmla="*/ 1740 w 2275"/>
                <a:gd name="T35" fmla="*/ 81 h 686"/>
                <a:gd name="T36" fmla="*/ 1545 w 2275"/>
                <a:gd name="T37" fmla="*/ 188 h 686"/>
                <a:gd name="T38" fmla="*/ 1435 w 2275"/>
                <a:gd name="T39" fmla="*/ 257 h 686"/>
                <a:gd name="T40" fmla="*/ 1512 w 2275"/>
                <a:gd name="T41" fmla="*/ 307 h 686"/>
                <a:gd name="T42" fmla="*/ 1684 w 2275"/>
                <a:gd name="T43" fmla="*/ 289 h 686"/>
                <a:gd name="T44" fmla="*/ 1864 w 2275"/>
                <a:gd name="T45" fmla="*/ 154 h 686"/>
                <a:gd name="T46" fmla="*/ 1740 w 2275"/>
                <a:gd name="T47" fmla="*/ 81 h 686"/>
                <a:gd name="T48" fmla="*/ 1465 w 2275"/>
                <a:gd name="T49" fmla="*/ 0 h 686"/>
                <a:gd name="T50" fmla="*/ 1573 w 2275"/>
                <a:gd name="T51" fmla="*/ 3 h 686"/>
                <a:gd name="T52" fmla="*/ 1680 w 2275"/>
                <a:gd name="T53" fmla="*/ 12 h 686"/>
                <a:gd name="T54" fmla="*/ 1784 w 2275"/>
                <a:gd name="T55" fmla="*/ 27 h 686"/>
                <a:gd name="T56" fmla="*/ 1886 w 2275"/>
                <a:gd name="T57" fmla="*/ 48 h 686"/>
                <a:gd name="T58" fmla="*/ 1987 w 2275"/>
                <a:gd name="T59" fmla="*/ 74 h 686"/>
                <a:gd name="T60" fmla="*/ 2086 w 2275"/>
                <a:gd name="T61" fmla="*/ 104 h 686"/>
                <a:gd name="T62" fmla="*/ 2181 w 2275"/>
                <a:gd name="T63" fmla="*/ 140 h 686"/>
                <a:gd name="T64" fmla="*/ 2275 w 2275"/>
                <a:gd name="T65" fmla="*/ 181 h 686"/>
                <a:gd name="T66" fmla="*/ 2206 w 2275"/>
                <a:gd name="T67" fmla="*/ 192 h 686"/>
                <a:gd name="T68" fmla="*/ 2020 w 2275"/>
                <a:gd name="T69" fmla="*/ 163 h 686"/>
                <a:gd name="T70" fmla="*/ 1888 w 2275"/>
                <a:gd name="T71" fmla="*/ 250 h 686"/>
                <a:gd name="T72" fmla="*/ 1794 w 2275"/>
                <a:gd name="T73" fmla="*/ 354 h 686"/>
                <a:gd name="T74" fmla="*/ 1455 w 2275"/>
                <a:gd name="T75" fmla="*/ 384 h 686"/>
                <a:gd name="T76" fmla="*/ 1315 w 2275"/>
                <a:gd name="T77" fmla="*/ 362 h 686"/>
                <a:gd name="T78" fmla="*/ 1220 w 2275"/>
                <a:gd name="T79" fmla="*/ 511 h 686"/>
                <a:gd name="T80" fmla="*/ 940 w 2275"/>
                <a:gd name="T81" fmla="*/ 527 h 686"/>
                <a:gd name="T82" fmla="*/ 764 w 2275"/>
                <a:gd name="T83" fmla="*/ 476 h 686"/>
                <a:gd name="T84" fmla="*/ 610 w 2275"/>
                <a:gd name="T85" fmla="*/ 561 h 686"/>
                <a:gd name="T86" fmla="*/ 272 w 2275"/>
                <a:gd name="T87" fmla="*/ 608 h 686"/>
                <a:gd name="T88" fmla="*/ 1 w 2275"/>
                <a:gd name="T89" fmla="*/ 686 h 686"/>
                <a:gd name="T90" fmla="*/ 0 w 2275"/>
                <a:gd name="T91" fmla="*/ 686 h 686"/>
                <a:gd name="T92" fmla="*/ 73 w 2275"/>
                <a:gd name="T93" fmla="*/ 604 h 686"/>
                <a:gd name="T94" fmla="*/ 150 w 2275"/>
                <a:gd name="T95" fmla="*/ 527 h 686"/>
                <a:gd name="T96" fmla="*/ 230 w 2275"/>
                <a:gd name="T97" fmla="*/ 453 h 686"/>
                <a:gd name="T98" fmla="*/ 315 w 2275"/>
                <a:gd name="T99" fmla="*/ 385 h 686"/>
                <a:gd name="T100" fmla="*/ 404 w 2275"/>
                <a:gd name="T101" fmla="*/ 322 h 686"/>
                <a:gd name="T102" fmla="*/ 497 w 2275"/>
                <a:gd name="T103" fmla="*/ 264 h 686"/>
                <a:gd name="T104" fmla="*/ 592 w 2275"/>
                <a:gd name="T105" fmla="*/ 210 h 686"/>
                <a:gd name="T106" fmla="*/ 693 w 2275"/>
                <a:gd name="T107" fmla="*/ 162 h 686"/>
                <a:gd name="T108" fmla="*/ 795 w 2275"/>
                <a:gd name="T109" fmla="*/ 120 h 686"/>
                <a:gd name="T110" fmla="*/ 901 w 2275"/>
                <a:gd name="T111" fmla="*/ 85 h 686"/>
                <a:gd name="T112" fmla="*/ 1009 w 2275"/>
                <a:gd name="T113" fmla="*/ 55 h 686"/>
                <a:gd name="T114" fmla="*/ 1119 w 2275"/>
                <a:gd name="T115" fmla="*/ 31 h 686"/>
                <a:gd name="T116" fmla="*/ 1233 w 2275"/>
                <a:gd name="T117" fmla="*/ 14 h 686"/>
                <a:gd name="T118" fmla="*/ 1348 w 2275"/>
                <a:gd name="T119" fmla="*/ 4 h 686"/>
                <a:gd name="T120" fmla="*/ 1465 w 2275"/>
                <a:gd name="T1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5" h="686">
                  <a:moveTo>
                    <a:pt x="971" y="203"/>
                  </a:moveTo>
                  <a:lnTo>
                    <a:pt x="967" y="210"/>
                  </a:lnTo>
                  <a:lnTo>
                    <a:pt x="959" y="220"/>
                  </a:lnTo>
                  <a:lnTo>
                    <a:pt x="946" y="231"/>
                  </a:lnTo>
                  <a:lnTo>
                    <a:pt x="933" y="243"/>
                  </a:lnTo>
                  <a:lnTo>
                    <a:pt x="915" y="255"/>
                  </a:lnTo>
                  <a:lnTo>
                    <a:pt x="899" y="268"/>
                  </a:lnTo>
                  <a:lnTo>
                    <a:pt x="883" y="279"/>
                  </a:lnTo>
                  <a:lnTo>
                    <a:pt x="868" y="289"/>
                  </a:lnTo>
                  <a:lnTo>
                    <a:pt x="857" y="296"/>
                  </a:lnTo>
                  <a:lnTo>
                    <a:pt x="850" y="301"/>
                  </a:lnTo>
                  <a:lnTo>
                    <a:pt x="846" y="303"/>
                  </a:lnTo>
                  <a:lnTo>
                    <a:pt x="971" y="376"/>
                  </a:lnTo>
                  <a:lnTo>
                    <a:pt x="1230" y="308"/>
                  </a:lnTo>
                  <a:lnTo>
                    <a:pt x="1169" y="203"/>
                  </a:lnTo>
                  <a:lnTo>
                    <a:pt x="1056" y="238"/>
                  </a:lnTo>
                  <a:lnTo>
                    <a:pt x="971" y="203"/>
                  </a:lnTo>
                  <a:close/>
                  <a:moveTo>
                    <a:pt x="1740" y="81"/>
                  </a:moveTo>
                  <a:lnTo>
                    <a:pt x="1545" y="188"/>
                  </a:lnTo>
                  <a:lnTo>
                    <a:pt x="1435" y="257"/>
                  </a:lnTo>
                  <a:lnTo>
                    <a:pt x="1512" y="307"/>
                  </a:lnTo>
                  <a:lnTo>
                    <a:pt x="1684" y="289"/>
                  </a:lnTo>
                  <a:lnTo>
                    <a:pt x="1864" y="154"/>
                  </a:lnTo>
                  <a:lnTo>
                    <a:pt x="1740" y="81"/>
                  </a:lnTo>
                  <a:close/>
                  <a:moveTo>
                    <a:pt x="1465" y="0"/>
                  </a:moveTo>
                  <a:lnTo>
                    <a:pt x="1573" y="3"/>
                  </a:lnTo>
                  <a:lnTo>
                    <a:pt x="1680" y="12"/>
                  </a:lnTo>
                  <a:lnTo>
                    <a:pt x="1784" y="27"/>
                  </a:lnTo>
                  <a:lnTo>
                    <a:pt x="1886" y="48"/>
                  </a:lnTo>
                  <a:lnTo>
                    <a:pt x="1987" y="74"/>
                  </a:lnTo>
                  <a:lnTo>
                    <a:pt x="2086" y="104"/>
                  </a:lnTo>
                  <a:lnTo>
                    <a:pt x="2181" y="140"/>
                  </a:lnTo>
                  <a:lnTo>
                    <a:pt x="2275" y="181"/>
                  </a:lnTo>
                  <a:lnTo>
                    <a:pt x="2206" y="192"/>
                  </a:lnTo>
                  <a:lnTo>
                    <a:pt x="2020" y="163"/>
                  </a:lnTo>
                  <a:lnTo>
                    <a:pt x="1888" y="250"/>
                  </a:lnTo>
                  <a:lnTo>
                    <a:pt x="1794" y="354"/>
                  </a:lnTo>
                  <a:lnTo>
                    <a:pt x="1455" y="384"/>
                  </a:lnTo>
                  <a:lnTo>
                    <a:pt x="1315" y="362"/>
                  </a:lnTo>
                  <a:lnTo>
                    <a:pt x="1220" y="511"/>
                  </a:lnTo>
                  <a:lnTo>
                    <a:pt x="940" y="527"/>
                  </a:lnTo>
                  <a:lnTo>
                    <a:pt x="764" y="476"/>
                  </a:lnTo>
                  <a:lnTo>
                    <a:pt x="610" y="561"/>
                  </a:lnTo>
                  <a:lnTo>
                    <a:pt x="272" y="608"/>
                  </a:lnTo>
                  <a:lnTo>
                    <a:pt x="1" y="686"/>
                  </a:lnTo>
                  <a:lnTo>
                    <a:pt x="0" y="686"/>
                  </a:lnTo>
                  <a:lnTo>
                    <a:pt x="73" y="604"/>
                  </a:lnTo>
                  <a:lnTo>
                    <a:pt x="150" y="527"/>
                  </a:lnTo>
                  <a:lnTo>
                    <a:pt x="230" y="453"/>
                  </a:lnTo>
                  <a:lnTo>
                    <a:pt x="315" y="385"/>
                  </a:lnTo>
                  <a:lnTo>
                    <a:pt x="404" y="322"/>
                  </a:lnTo>
                  <a:lnTo>
                    <a:pt x="497" y="264"/>
                  </a:lnTo>
                  <a:lnTo>
                    <a:pt x="592" y="210"/>
                  </a:lnTo>
                  <a:lnTo>
                    <a:pt x="693" y="162"/>
                  </a:lnTo>
                  <a:lnTo>
                    <a:pt x="795" y="120"/>
                  </a:lnTo>
                  <a:lnTo>
                    <a:pt x="901" y="85"/>
                  </a:lnTo>
                  <a:lnTo>
                    <a:pt x="1009" y="55"/>
                  </a:lnTo>
                  <a:lnTo>
                    <a:pt x="1119" y="31"/>
                  </a:lnTo>
                  <a:lnTo>
                    <a:pt x="1233" y="14"/>
                  </a:lnTo>
                  <a:lnTo>
                    <a:pt x="1348" y="4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4" name="文本框 36"/>
          <p:cNvSpPr txBox="1"/>
          <p:nvPr/>
        </p:nvSpPr>
        <p:spPr>
          <a:xfrm>
            <a:off x="9104527" y="4409396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37"/>
          <p:cNvSpPr txBox="1"/>
          <p:nvPr/>
        </p:nvSpPr>
        <p:spPr>
          <a:xfrm>
            <a:off x="9104526" y="4717173"/>
            <a:ext cx="25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454499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2113" y="3069771"/>
            <a:ext cx="1727200" cy="7331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77800" dist="1016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PART 03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54912" y="3069770"/>
            <a:ext cx="4259943" cy="73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956" r="2020"/>
          <a:stretch>
            <a:fillRect/>
          </a:stretch>
        </p:blipFill>
        <p:spPr>
          <a:xfrm>
            <a:off x="0" y="2674258"/>
            <a:ext cx="4992914" cy="4183742"/>
          </a:xfrm>
          <a:custGeom>
            <a:avLst/>
            <a:gdLst>
              <a:gd name="connsiteX0" fmla="*/ 2017485 w 4992914"/>
              <a:gd name="connsiteY0" fmla="*/ 0 h 4183742"/>
              <a:gd name="connsiteX1" fmla="*/ 4992914 w 4992914"/>
              <a:gd name="connsiteY1" fmla="*/ 2975429 h 4183742"/>
              <a:gd name="connsiteX2" fmla="*/ 4759090 w 4992914"/>
              <a:gd name="connsiteY2" fmla="*/ 4133600 h 4183742"/>
              <a:gd name="connsiteX3" fmla="*/ 4734936 w 4992914"/>
              <a:gd name="connsiteY3" fmla="*/ 4183742 h 4183742"/>
              <a:gd name="connsiteX4" fmla="*/ 0 w 4992914"/>
              <a:gd name="connsiteY4" fmla="*/ 4183742 h 4183742"/>
              <a:gd name="connsiteX5" fmla="*/ 0 w 4992914"/>
              <a:gd name="connsiteY5" fmla="*/ 792902 h 4183742"/>
              <a:gd name="connsiteX6" fmla="*/ 124836 w 4992914"/>
              <a:gd name="connsiteY6" fmla="*/ 679443 h 4183742"/>
              <a:gd name="connsiteX7" fmla="*/ 2017485 w 4992914"/>
              <a:gd name="connsiteY7" fmla="*/ 0 h 418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2914" h="4183742">
                <a:moveTo>
                  <a:pt x="2017485" y="0"/>
                </a:moveTo>
                <a:cubicBezTo>
                  <a:pt x="3660769" y="0"/>
                  <a:pt x="4992914" y="1332145"/>
                  <a:pt x="4992914" y="2975429"/>
                </a:cubicBezTo>
                <a:cubicBezTo>
                  <a:pt x="4992914" y="3386250"/>
                  <a:pt x="4909655" y="3777625"/>
                  <a:pt x="4759090" y="4133600"/>
                </a:cubicBezTo>
                <a:lnTo>
                  <a:pt x="4734936" y="4183742"/>
                </a:lnTo>
                <a:lnTo>
                  <a:pt x="0" y="4183742"/>
                </a:lnTo>
                <a:lnTo>
                  <a:pt x="0" y="792902"/>
                </a:lnTo>
                <a:lnTo>
                  <a:pt x="124836" y="679443"/>
                </a:lnTo>
                <a:cubicBezTo>
                  <a:pt x="639165" y="254981"/>
                  <a:pt x="1298548" y="0"/>
                  <a:pt x="2017485" y="0"/>
                </a:cubicBezTo>
                <a:close/>
              </a:path>
            </a:pathLst>
          </a:custGeom>
        </p:spPr>
      </p:pic>
      <p:sp>
        <p:nvSpPr>
          <p:cNvPr id="15" name="矩形 14"/>
          <p:cNvSpPr/>
          <p:nvPr/>
        </p:nvSpPr>
        <p:spPr>
          <a:xfrm>
            <a:off x="6139173" y="1552376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39173" y="2238632"/>
            <a:ext cx="4905828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39173" y="3737192"/>
            <a:ext cx="2191657" cy="2351314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43"/>
          <p:cNvSpPr txBox="1"/>
          <p:nvPr/>
        </p:nvSpPr>
        <p:spPr>
          <a:xfrm>
            <a:off x="6357905" y="4044545"/>
            <a:ext cx="181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44"/>
          <p:cNvSpPr txBox="1"/>
          <p:nvPr/>
        </p:nvSpPr>
        <p:spPr>
          <a:xfrm>
            <a:off x="6357905" y="4520401"/>
            <a:ext cx="181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45"/>
          <p:cNvSpPr txBox="1"/>
          <p:nvPr/>
        </p:nvSpPr>
        <p:spPr>
          <a:xfrm>
            <a:off x="6338969" y="4991324"/>
            <a:ext cx="181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6357905" y="5452887"/>
            <a:ext cx="181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21073" y="3805080"/>
            <a:ext cx="303312" cy="303500"/>
            <a:chOff x="8807326" y="3805080"/>
            <a:chExt cx="303312" cy="303500"/>
          </a:xfrm>
        </p:grpSpPr>
        <p:sp>
          <p:nvSpPr>
            <p:cNvPr id="47" name="椭圆 46"/>
            <p:cNvSpPr/>
            <p:nvPr/>
          </p:nvSpPr>
          <p:spPr>
            <a:xfrm>
              <a:off x="8807326" y="3805080"/>
              <a:ext cx="303312" cy="303500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8894739" y="3892547"/>
              <a:ext cx="127960" cy="128039"/>
            </a:xfrm>
            <a:custGeom>
              <a:avLst/>
              <a:gdLst>
                <a:gd name="T0" fmla="*/ 2147483647 w 2073"/>
                <a:gd name="T1" fmla="*/ 2147483647 h 2073"/>
                <a:gd name="T2" fmla="*/ 2147483647 w 2073"/>
                <a:gd name="T3" fmla="*/ 2147483647 h 2073"/>
                <a:gd name="T4" fmla="*/ 2147483647 w 2073"/>
                <a:gd name="T5" fmla="*/ 1230957982 h 2073"/>
                <a:gd name="T6" fmla="*/ 2147483647 w 2073"/>
                <a:gd name="T7" fmla="*/ 644480831 h 2073"/>
                <a:gd name="T8" fmla="*/ 2147483647 w 2073"/>
                <a:gd name="T9" fmla="*/ 644480831 h 2073"/>
                <a:gd name="T10" fmla="*/ 2147483647 w 2073"/>
                <a:gd name="T11" fmla="*/ 1810994228 h 2073"/>
                <a:gd name="T12" fmla="*/ 2147483647 w 2073"/>
                <a:gd name="T13" fmla="*/ 2147483647 h 2073"/>
                <a:gd name="T14" fmla="*/ 2147483647 w 2073"/>
                <a:gd name="T15" fmla="*/ 2147483647 h 2073"/>
                <a:gd name="T16" fmla="*/ 2147483647 w 2073"/>
                <a:gd name="T17" fmla="*/ 2147483647 h 2073"/>
                <a:gd name="T18" fmla="*/ 2147483647 w 2073"/>
                <a:gd name="T19" fmla="*/ 2147483647 h 2073"/>
                <a:gd name="T20" fmla="*/ 2147483647 w 2073"/>
                <a:gd name="T21" fmla="*/ 2147483647 h 2073"/>
                <a:gd name="T22" fmla="*/ 2147483647 w 2073"/>
                <a:gd name="T23" fmla="*/ 2147483647 h 2073"/>
                <a:gd name="T24" fmla="*/ 2147483647 w 2073"/>
                <a:gd name="T25" fmla="*/ 2147483647 h 2073"/>
                <a:gd name="T26" fmla="*/ 1630542283 w 2073"/>
                <a:gd name="T27" fmla="*/ 2147483647 h 2073"/>
                <a:gd name="T28" fmla="*/ 1630542283 w 2073"/>
                <a:gd name="T29" fmla="*/ 2147483647 h 2073"/>
                <a:gd name="T30" fmla="*/ 2147483647 w 2073"/>
                <a:gd name="T31" fmla="*/ 2147483647 h 2073"/>
                <a:gd name="T32" fmla="*/ 2147483647 w 2073"/>
                <a:gd name="T33" fmla="*/ 2147483647 h 2073"/>
                <a:gd name="T34" fmla="*/ 2147483647 w 2073"/>
                <a:gd name="T35" fmla="*/ 1810994228 h 2073"/>
                <a:gd name="T36" fmla="*/ 1630542283 w 2073"/>
                <a:gd name="T37" fmla="*/ 2147483647 h 2073"/>
                <a:gd name="T38" fmla="*/ 2147483647 w 2073"/>
                <a:gd name="T39" fmla="*/ 2147483647 h 2073"/>
                <a:gd name="T40" fmla="*/ 2147483647 w 2073"/>
                <a:gd name="T41" fmla="*/ 2147483647 h 2073"/>
                <a:gd name="T42" fmla="*/ 2147483647 w 2073"/>
                <a:gd name="T43" fmla="*/ 2147483647 h 2073"/>
                <a:gd name="T44" fmla="*/ 2147483647 w 2073"/>
                <a:gd name="T45" fmla="*/ 2147483647 h 2073"/>
                <a:gd name="T46" fmla="*/ 2147483647 w 2073"/>
                <a:gd name="T47" fmla="*/ 2147483647 h 2073"/>
                <a:gd name="T48" fmla="*/ 2147483647 w 2073"/>
                <a:gd name="T49" fmla="*/ 2147483647 h 2073"/>
                <a:gd name="T50" fmla="*/ 2147483647 w 2073"/>
                <a:gd name="T51" fmla="*/ 2147483647 h 2073"/>
                <a:gd name="T52" fmla="*/ 2147483647 w 2073"/>
                <a:gd name="T53" fmla="*/ 2147483647 h 2073"/>
                <a:gd name="T54" fmla="*/ 2147483647 w 2073"/>
                <a:gd name="T55" fmla="*/ 2147483647 h 2073"/>
                <a:gd name="T56" fmla="*/ 2147483647 w 2073"/>
                <a:gd name="T57" fmla="*/ 2147483647 h 2073"/>
                <a:gd name="T58" fmla="*/ 1733633037 w 2073"/>
                <a:gd name="T59" fmla="*/ 2147483647 h 2073"/>
                <a:gd name="T60" fmla="*/ 1752990548 w 2073"/>
                <a:gd name="T61" fmla="*/ 2147483647 h 2073"/>
                <a:gd name="T62" fmla="*/ 1050506222 w 2073"/>
                <a:gd name="T63" fmla="*/ 2147483647 h 2073"/>
                <a:gd name="T64" fmla="*/ 1005384536 w 2073"/>
                <a:gd name="T65" fmla="*/ 2147483647 h 2073"/>
                <a:gd name="T66" fmla="*/ 0 w 2073"/>
                <a:gd name="T67" fmla="*/ 2147483647 h 2073"/>
                <a:gd name="T68" fmla="*/ 2147483647 w 2073"/>
                <a:gd name="T69" fmla="*/ 2147483647 h 2073"/>
                <a:gd name="T70" fmla="*/ 2147483647 w 2073"/>
                <a:gd name="T71" fmla="*/ 2147483647 h 20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73" h="2073">
                  <a:moveTo>
                    <a:pt x="1973" y="643"/>
                  </a:moveTo>
                  <a:cubicBezTo>
                    <a:pt x="1883" y="734"/>
                    <a:pt x="1883" y="734"/>
                    <a:pt x="1883" y="734"/>
                  </a:cubicBezTo>
                  <a:cubicBezTo>
                    <a:pt x="1339" y="191"/>
                    <a:pt x="1339" y="191"/>
                    <a:pt x="1339" y="191"/>
                  </a:cubicBezTo>
                  <a:cubicBezTo>
                    <a:pt x="1430" y="100"/>
                    <a:pt x="1430" y="100"/>
                    <a:pt x="1430" y="100"/>
                  </a:cubicBezTo>
                  <a:cubicBezTo>
                    <a:pt x="1530" y="0"/>
                    <a:pt x="1692" y="0"/>
                    <a:pt x="1792" y="100"/>
                  </a:cubicBezTo>
                  <a:cubicBezTo>
                    <a:pt x="1973" y="281"/>
                    <a:pt x="1973" y="281"/>
                    <a:pt x="1973" y="281"/>
                  </a:cubicBezTo>
                  <a:cubicBezTo>
                    <a:pt x="2073" y="381"/>
                    <a:pt x="2073" y="543"/>
                    <a:pt x="1973" y="643"/>
                  </a:cubicBezTo>
                  <a:close/>
                  <a:moveTo>
                    <a:pt x="706" y="1729"/>
                  </a:moveTo>
                  <a:cubicBezTo>
                    <a:pt x="681" y="1754"/>
                    <a:pt x="681" y="1795"/>
                    <a:pt x="706" y="1820"/>
                  </a:cubicBezTo>
                  <a:cubicBezTo>
                    <a:pt x="731" y="1845"/>
                    <a:pt x="771" y="1845"/>
                    <a:pt x="796" y="1820"/>
                  </a:cubicBezTo>
                  <a:cubicBezTo>
                    <a:pt x="1792" y="824"/>
                    <a:pt x="1792" y="824"/>
                    <a:pt x="1792" y="824"/>
                  </a:cubicBezTo>
                  <a:cubicBezTo>
                    <a:pt x="1701" y="734"/>
                    <a:pt x="1701" y="734"/>
                    <a:pt x="1701" y="734"/>
                  </a:cubicBezTo>
                  <a:lnTo>
                    <a:pt x="706" y="1729"/>
                  </a:lnTo>
                  <a:close/>
                  <a:moveTo>
                    <a:pt x="253" y="1277"/>
                  </a:moveTo>
                  <a:cubicBezTo>
                    <a:pt x="228" y="1302"/>
                    <a:pt x="228" y="1342"/>
                    <a:pt x="253" y="1367"/>
                  </a:cubicBezTo>
                  <a:cubicBezTo>
                    <a:pt x="278" y="1392"/>
                    <a:pt x="319" y="1392"/>
                    <a:pt x="344" y="1367"/>
                  </a:cubicBezTo>
                  <a:cubicBezTo>
                    <a:pt x="1339" y="372"/>
                    <a:pt x="1339" y="372"/>
                    <a:pt x="1339" y="372"/>
                  </a:cubicBezTo>
                  <a:cubicBezTo>
                    <a:pt x="1249" y="281"/>
                    <a:pt x="1249" y="281"/>
                    <a:pt x="1249" y="281"/>
                  </a:cubicBezTo>
                  <a:lnTo>
                    <a:pt x="253" y="1277"/>
                  </a:lnTo>
                  <a:close/>
                  <a:moveTo>
                    <a:pt x="1430" y="462"/>
                  </a:moveTo>
                  <a:cubicBezTo>
                    <a:pt x="434" y="1458"/>
                    <a:pt x="434" y="1458"/>
                    <a:pt x="434" y="1458"/>
                  </a:cubicBezTo>
                  <a:cubicBezTo>
                    <a:pt x="384" y="1507"/>
                    <a:pt x="384" y="1589"/>
                    <a:pt x="434" y="1639"/>
                  </a:cubicBezTo>
                  <a:cubicBezTo>
                    <a:pt x="484" y="1689"/>
                    <a:pt x="565" y="1689"/>
                    <a:pt x="615" y="1638"/>
                  </a:cubicBezTo>
                  <a:cubicBezTo>
                    <a:pt x="1611" y="643"/>
                    <a:pt x="1611" y="643"/>
                    <a:pt x="1611" y="643"/>
                  </a:cubicBezTo>
                  <a:lnTo>
                    <a:pt x="1430" y="462"/>
                  </a:lnTo>
                  <a:close/>
                  <a:moveTo>
                    <a:pt x="615" y="1910"/>
                  </a:moveTo>
                  <a:cubicBezTo>
                    <a:pt x="584" y="1879"/>
                    <a:pt x="570" y="1840"/>
                    <a:pt x="564" y="1800"/>
                  </a:cubicBezTo>
                  <a:cubicBezTo>
                    <a:pt x="551" y="1802"/>
                    <a:pt x="538" y="1804"/>
                    <a:pt x="525" y="1804"/>
                  </a:cubicBezTo>
                  <a:cubicBezTo>
                    <a:pt x="456" y="1804"/>
                    <a:pt x="392" y="1777"/>
                    <a:pt x="344" y="1729"/>
                  </a:cubicBezTo>
                  <a:cubicBezTo>
                    <a:pt x="295" y="1681"/>
                    <a:pt x="269" y="1617"/>
                    <a:pt x="269" y="1548"/>
                  </a:cubicBezTo>
                  <a:cubicBezTo>
                    <a:pt x="269" y="1536"/>
                    <a:pt x="271" y="1524"/>
                    <a:pt x="272" y="1511"/>
                  </a:cubicBezTo>
                  <a:cubicBezTo>
                    <a:pt x="231" y="1506"/>
                    <a:pt x="193" y="1488"/>
                    <a:pt x="163" y="1458"/>
                  </a:cubicBezTo>
                  <a:cubicBezTo>
                    <a:pt x="160" y="1455"/>
                    <a:pt x="159" y="1451"/>
                    <a:pt x="156" y="1448"/>
                  </a:cubicBezTo>
                  <a:cubicBezTo>
                    <a:pt x="0" y="2073"/>
                    <a:pt x="0" y="2073"/>
                    <a:pt x="0" y="2073"/>
                  </a:cubicBezTo>
                  <a:cubicBezTo>
                    <a:pt x="624" y="1917"/>
                    <a:pt x="624" y="1917"/>
                    <a:pt x="624" y="1917"/>
                  </a:cubicBezTo>
                  <a:cubicBezTo>
                    <a:pt x="621" y="1914"/>
                    <a:pt x="618" y="1912"/>
                    <a:pt x="615" y="191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821073" y="4444180"/>
            <a:ext cx="303312" cy="303312"/>
            <a:chOff x="8830805" y="4444180"/>
            <a:chExt cx="303312" cy="303312"/>
          </a:xfrm>
        </p:grpSpPr>
        <p:sp>
          <p:nvSpPr>
            <p:cNvPr id="43" name="椭圆 42"/>
            <p:cNvSpPr/>
            <p:nvPr/>
          </p:nvSpPr>
          <p:spPr>
            <a:xfrm flipH="1">
              <a:off x="8830805" y="4444180"/>
              <a:ext cx="303312" cy="303312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 flipH="1">
              <a:off x="8933234" y="4540582"/>
              <a:ext cx="117505" cy="129557"/>
              <a:chOff x="1917700" y="530225"/>
              <a:chExt cx="495300" cy="546100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1917700" y="530225"/>
                <a:ext cx="495300" cy="546100"/>
              </a:xfrm>
              <a:custGeom>
                <a:avLst/>
                <a:gdLst>
                  <a:gd name="T0" fmla="*/ 160 w 176"/>
                  <a:gd name="T1" fmla="*/ 130 h 194"/>
                  <a:gd name="T2" fmla="*/ 176 w 176"/>
                  <a:gd name="T3" fmla="*/ 114 h 194"/>
                  <a:gd name="T4" fmla="*/ 160 w 176"/>
                  <a:gd name="T5" fmla="*/ 98 h 194"/>
                  <a:gd name="T6" fmla="*/ 152 w 176"/>
                  <a:gd name="T7" fmla="*/ 100 h 194"/>
                  <a:gd name="T8" fmla="*/ 90 w 176"/>
                  <a:gd name="T9" fmla="*/ 34 h 194"/>
                  <a:gd name="T10" fmla="*/ 91 w 176"/>
                  <a:gd name="T11" fmla="*/ 32 h 194"/>
                  <a:gd name="T12" fmla="*/ 91 w 176"/>
                  <a:gd name="T13" fmla="*/ 7 h 194"/>
                  <a:gd name="T14" fmla="*/ 66 w 176"/>
                  <a:gd name="T15" fmla="*/ 7 h 194"/>
                  <a:gd name="T16" fmla="*/ 51 w 176"/>
                  <a:gd name="T17" fmla="*/ 21 h 194"/>
                  <a:gd name="T18" fmla="*/ 34 w 176"/>
                  <a:gd name="T19" fmla="*/ 18 h 194"/>
                  <a:gd name="T20" fmla="*/ 1 w 176"/>
                  <a:gd name="T21" fmla="*/ 31 h 194"/>
                  <a:gd name="T22" fmla="*/ 1 w 176"/>
                  <a:gd name="T23" fmla="*/ 37 h 194"/>
                  <a:gd name="T24" fmla="*/ 61 w 176"/>
                  <a:gd name="T25" fmla="*/ 97 h 194"/>
                  <a:gd name="T26" fmla="*/ 64 w 176"/>
                  <a:gd name="T27" fmla="*/ 98 h 194"/>
                  <a:gd name="T28" fmla="*/ 67 w 176"/>
                  <a:gd name="T29" fmla="*/ 97 h 194"/>
                  <a:gd name="T30" fmla="*/ 77 w 176"/>
                  <a:gd name="T31" fmla="*/ 47 h 194"/>
                  <a:gd name="T32" fmla="*/ 84 w 176"/>
                  <a:gd name="T33" fmla="*/ 39 h 194"/>
                  <a:gd name="T34" fmla="*/ 146 w 176"/>
                  <a:gd name="T35" fmla="*/ 106 h 194"/>
                  <a:gd name="T36" fmla="*/ 144 w 176"/>
                  <a:gd name="T37" fmla="*/ 114 h 194"/>
                  <a:gd name="T38" fmla="*/ 146 w 176"/>
                  <a:gd name="T39" fmla="*/ 122 h 194"/>
                  <a:gd name="T40" fmla="*/ 126 w 176"/>
                  <a:gd name="T41" fmla="*/ 142 h 194"/>
                  <a:gd name="T42" fmla="*/ 112 w 176"/>
                  <a:gd name="T43" fmla="*/ 138 h 194"/>
                  <a:gd name="T44" fmla="*/ 88 w 176"/>
                  <a:gd name="T45" fmla="*/ 162 h 194"/>
                  <a:gd name="T46" fmla="*/ 52 w 176"/>
                  <a:gd name="T47" fmla="*/ 162 h 194"/>
                  <a:gd name="T48" fmla="*/ 32 w 176"/>
                  <a:gd name="T49" fmla="*/ 182 h 194"/>
                  <a:gd name="T50" fmla="*/ 32 w 176"/>
                  <a:gd name="T51" fmla="*/ 190 h 194"/>
                  <a:gd name="T52" fmla="*/ 36 w 176"/>
                  <a:gd name="T53" fmla="*/ 194 h 194"/>
                  <a:gd name="T54" fmla="*/ 156 w 176"/>
                  <a:gd name="T55" fmla="*/ 194 h 194"/>
                  <a:gd name="T56" fmla="*/ 160 w 176"/>
                  <a:gd name="T57" fmla="*/ 190 h 194"/>
                  <a:gd name="T58" fmla="*/ 160 w 176"/>
                  <a:gd name="T59" fmla="*/ 182 h 194"/>
                  <a:gd name="T60" fmla="*/ 140 w 176"/>
                  <a:gd name="T61" fmla="*/ 162 h 194"/>
                  <a:gd name="T62" fmla="*/ 136 w 176"/>
                  <a:gd name="T63" fmla="*/ 162 h 194"/>
                  <a:gd name="T64" fmla="*/ 132 w 176"/>
                  <a:gd name="T65" fmla="*/ 148 h 194"/>
                  <a:gd name="T66" fmla="*/ 152 w 176"/>
                  <a:gd name="T67" fmla="*/ 128 h 194"/>
                  <a:gd name="T68" fmla="*/ 160 w 176"/>
                  <a:gd name="T69" fmla="*/ 130 h 194"/>
                  <a:gd name="T70" fmla="*/ 55 w 176"/>
                  <a:gd name="T71" fmla="*/ 48 h 194"/>
                  <a:gd name="T72" fmla="*/ 52 w 176"/>
                  <a:gd name="T73" fmla="*/ 50 h 194"/>
                  <a:gd name="T74" fmla="*/ 50 w 176"/>
                  <a:gd name="T75" fmla="*/ 48 h 194"/>
                  <a:gd name="T76" fmla="*/ 31 w 176"/>
                  <a:gd name="T77" fmla="*/ 42 h 194"/>
                  <a:gd name="T78" fmla="*/ 27 w 176"/>
                  <a:gd name="T79" fmla="*/ 39 h 194"/>
                  <a:gd name="T80" fmla="*/ 30 w 176"/>
                  <a:gd name="T81" fmla="*/ 34 h 194"/>
                  <a:gd name="T82" fmla="*/ 34 w 176"/>
                  <a:gd name="T83" fmla="*/ 34 h 194"/>
                  <a:gd name="T84" fmla="*/ 55 w 176"/>
                  <a:gd name="T85" fmla="*/ 43 h 194"/>
                  <a:gd name="T86" fmla="*/ 55 w 176"/>
                  <a:gd name="T87" fmla="*/ 4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94">
                    <a:moveTo>
                      <a:pt x="160" y="130"/>
                    </a:moveTo>
                    <a:cubicBezTo>
                      <a:pt x="169" y="130"/>
                      <a:pt x="176" y="123"/>
                      <a:pt x="176" y="114"/>
                    </a:cubicBezTo>
                    <a:cubicBezTo>
                      <a:pt x="176" y="105"/>
                      <a:pt x="169" y="98"/>
                      <a:pt x="160" y="98"/>
                    </a:cubicBezTo>
                    <a:cubicBezTo>
                      <a:pt x="157" y="98"/>
                      <a:pt x="155" y="99"/>
                      <a:pt x="152" y="100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8" y="25"/>
                      <a:pt x="98" y="14"/>
                      <a:pt x="91" y="7"/>
                    </a:cubicBezTo>
                    <a:cubicBezTo>
                      <a:pt x="84" y="0"/>
                      <a:pt x="73" y="0"/>
                      <a:pt x="66" y="7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6" y="19"/>
                      <a:pt x="40" y="18"/>
                      <a:pt x="34" y="18"/>
                    </a:cubicBezTo>
                    <a:cubicBezTo>
                      <a:pt x="22" y="18"/>
                      <a:pt x="10" y="23"/>
                      <a:pt x="1" y="31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61" y="97"/>
                      <a:pt x="61" y="97"/>
                      <a:pt x="61" y="97"/>
                    </a:cubicBezTo>
                    <a:cubicBezTo>
                      <a:pt x="62" y="97"/>
                      <a:pt x="63" y="98"/>
                      <a:pt x="64" y="98"/>
                    </a:cubicBezTo>
                    <a:cubicBezTo>
                      <a:pt x="65" y="98"/>
                      <a:pt x="66" y="97"/>
                      <a:pt x="67" y="97"/>
                    </a:cubicBezTo>
                    <a:cubicBezTo>
                      <a:pt x="80" y="83"/>
                      <a:pt x="84" y="63"/>
                      <a:pt x="77" y="47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5" y="108"/>
                      <a:pt x="144" y="111"/>
                      <a:pt x="144" y="114"/>
                    </a:cubicBezTo>
                    <a:cubicBezTo>
                      <a:pt x="144" y="117"/>
                      <a:pt x="145" y="120"/>
                      <a:pt x="146" y="122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2" y="140"/>
                      <a:pt x="117" y="138"/>
                      <a:pt x="112" y="138"/>
                    </a:cubicBezTo>
                    <a:cubicBezTo>
                      <a:pt x="99" y="138"/>
                      <a:pt x="88" y="149"/>
                      <a:pt x="88" y="162"/>
                    </a:cubicBezTo>
                    <a:cubicBezTo>
                      <a:pt x="52" y="162"/>
                      <a:pt x="52" y="162"/>
                      <a:pt x="52" y="162"/>
                    </a:cubicBezTo>
                    <a:cubicBezTo>
                      <a:pt x="41" y="162"/>
                      <a:pt x="32" y="171"/>
                      <a:pt x="32" y="182"/>
                    </a:cubicBezTo>
                    <a:cubicBezTo>
                      <a:pt x="32" y="190"/>
                      <a:pt x="32" y="190"/>
                      <a:pt x="32" y="190"/>
                    </a:cubicBezTo>
                    <a:cubicBezTo>
                      <a:pt x="32" y="192"/>
                      <a:pt x="34" y="194"/>
                      <a:pt x="36" y="194"/>
                    </a:cubicBezTo>
                    <a:cubicBezTo>
                      <a:pt x="156" y="194"/>
                      <a:pt x="156" y="194"/>
                      <a:pt x="156" y="194"/>
                    </a:cubicBezTo>
                    <a:cubicBezTo>
                      <a:pt x="158" y="194"/>
                      <a:pt x="160" y="192"/>
                      <a:pt x="160" y="190"/>
                    </a:cubicBezTo>
                    <a:cubicBezTo>
                      <a:pt x="160" y="182"/>
                      <a:pt x="160" y="182"/>
                      <a:pt x="160" y="182"/>
                    </a:cubicBezTo>
                    <a:cubicBezTo>
                      <a:pt x="160" y="171"/>
                      <a:pt x="151" y="162"/>
                      <a:pt x="140" y="162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6" y="157"/>
                      <a:pt x="134" y="152"/>
                      <a:pt x="132" y="148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54" y="129"/>
                      <a:pt x="157" y="130"/>
                      <a:pt x="160" y="130"/>
                    </a:cubicBezTo>
                    <a:close/>
                    <a:moveTo>
                      <a:pt x="55" y="48"/>
                    </a:moveTo>
                    <a:cubicBezTo>
                      <a:pt x="55" y="49"/>
                      <a:pt x="53" y="50"/>
                      <a:pt x="52" y="50"/>
                    </a:cubicBezTo>
                    <a:cubicBezTo>
                      <a:pt x="51" y="50"/>
                      <a:pt x="50" y="49"/>
                      <a:pt x="50" y="48"/>
                    </a:cubicBezTo>
                    <a:cubicBezTo>
                      <a:pt x="45" y="43"/>
                      <a:pt x="38" y="41"/>
                      <a:pt x="31" y="42"/>
                    </a:cubicBezTo>
                    <a:cubicBezTo>
                      <a:pt x="29" y="42"/>
                      <a:pt x="27" y="41"/>
                      <a:pt x="27" y="39"/>
                    </a:cubicBezTo>
                    <a:cubicBezTo>
                      <a:pt x="26" y="36"/>
                      <a:pt x="28" y="34"/>
                      <a:pt x="30" y="34"/>
                    </a:cubicBezTo>
                    <a:cubicBezTo>
                      <a:pt x="31" y="34"/>
                      <a:pt x="33" y="34"/>
                      <a:pt x="34" y="34"/>
                    </a:cubicBezTo>
                    <a:cubicBezTo>
                      <a:pt x="42" y="34"/>
                      <a:pt x="50" y="37"/>
                      <a:pt x="55" y="43"/>
                    </a:cubicBezTo>
                    <a:cubicBezTo>
                      <a:pt x="57" y="44"/>
                      <a:pt x="57" y="47"/>
                      <a:pt x="5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cs typeface="+mn-ea"/>
                  <a:sym typeface="+mn-lt"/>
                </a:endParaRPr>
              </a:p>
            </p:txBody>
          </p:sp>
          <p:sp>
            <p:nvSpPr>
              <p:cNvPr id="46" name="Freeform 24"/>
              <p:cNvSpPr/>
              <p:nvPr/>
            </p:nvSpPr>
            <p:spPr bwMode="auto">
              <a:xfrm>
                <a:off x="1935163" y="690563"/>
                <a:ext cx="98425" cy="93663"/>
              </a:xfrm>
              <a:custGeom>
                <a:avLst/>
                <a:gdLst>
                  <a:gd name="T0" fmla="*/ 4 w 35"/>
                  <a:gd name="T1" fmla="*/ 0 h 33"/>
                  <a:gd name="T2" fmla="*/ 9 w 35"/>
                  <a:gd name="T3" fmla="*/ 26 h 33"/>
                  <a:gd name="T4" fmla="*/ 25 w 35"/>
                  <a:gd name="T5" fmla="*/ 33 h 33"/>
                  <a:gd name="T6" fmla="*/ 35 w 35"/>
                  <a:gd name="T7" fmla="*/ 31 h 33"/>
                  <a:gd name="T8" fmla="*/ 4 w 3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4" y="0"/>
                    </a:moveTo>
                    <a:cubicBezTo>
                      <a:pt x="0" y="9"/>
                      <a:pt x="2" y="19"/>
                      <a:pt x="9" y="26"/>
                    </a:cubicBezTo>
                    <a:cubicBezTo>
                      <a:pt x="13" y="31"/>
                      <a:pt x="19" y="33"/>
                      <a:pt x="25" y="33"/>
                    </a:cubicBezTo>
                    <a:cubicBezTo>
                      <a:pt x="28" y="33"/>
                      <a:pt x="32" y="32"/>
                      <a:pt x="35" y="31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8821073" y="5083092"/>
            <a:ext cx="303312" cy="303312"/>
            <a:chOff x="8834761" y="5083092"/>
            <a:chExt cx="303312" cy="303312"/>
          </a:xfrm>
        </p:grpSpPr>
        <p:sp>
          <p:nvSpPr>
            <p:cNvPr id="39" name="椭圆 38"/>
            <p:cNvSpPr/>
            <p:nvPr/>
          </p:nvSpPr>
          <p:spPr>
            <a:xfrm flipH="1">
              <a:off x="8834761" y="5083092"/>
              <a:ext cx="303312" cy="303312"/>
            </a:xfrm>
            <a:prstGeom prst="ellipse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800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flipH="1">
              <a:off x="8937061" y="5175351"/>
              <a:ext cx="101311" cy="128803"/>
              <a:chOff x="3290888" y="533400"/>
              <a:chExt cx="427038" cy="5429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41" name="Freeform 25"/>
              <p:cNvSpPr/>
              <p:nvPr/>
            </p:nvSpPr>
            <p:spPr bwMode="auto">
              <a:xfrm>
                <a:off x="3290888" y="533400"/>
                <a:ext cx="427038" cy="542925"/>
              </a:xfrm>
              <a:custGeom>
                <a:avLst/>
                <a:gdLst>
                  <a:gd name="T0" fmla="*/ 108 w 152"/>
                  <a:gd name="T1" fmla="*/ 161 h 193"/>
                  <a:gd name="T2" fmla="*/ 68 w 152"/>
                  <a:gd name="T3" fmla="*/ 161 h 193"/>
                  <a:gd name="T4" fmla="*/ 68 w 152"/>
                  <a:gd name="T5" fmla="*/ 145 h 193"/>
                  <a:gd name="T6" fmla="*/ 121 w 152"/>
                  <a:gd name="T7" fmla="*/ 122 h 193"/>
                  <a:gd name="T8" fmla="*/ 130 w 152"/>
                  <a:gd name="T9" fmla="*/ 19 h 193"/>
                  <a:gd name="T10" fmla="*/ 130 w 152"/>
                  <a:gd name="T11" fmla="*/ 18 h 193"/>
                  <a:gd name="T12" fmla="*/ 130 w 152"/>
                  <a:gd name="T13" fmla="*/ 18 h 193"/>
                  <a:gd name="T14" fmla="*/ 128 w 152"/>
                  <a:gd name="T15" fmla="*/ 14 h 193"/>
                  <a:gd name="T16" fmla="*/ 130 w 152"/>
                  <a:gd name="T17" fmla="*/ 10 h 193"/>
                  <a:gd name="T18" fmla="*/ 137 w 152"/>
                  <a:gd name="T19" fmla="*/ 10 h 193"/>
                  <a:gd name="T20" fmla="*/ 143 w 152"/>
                  <a:gd name="T21" fmla="*/ 10 h 193"/>
                  <a:gd name="T22" fmla="*/ 143 w 152"/>
                  <a:gd name="T23" fmla="*/ 5 h 193"/>
                  <a:gd name="T24" fmla="*/ 124 w 152"/>
                  <a:gd name="T25" fmla="*/ 5 h 193"/>
                  <a:gd name="T26" fmla="*/ 120 w 152"/>
                  <a:gd name="T27" fmla="*/ 14 h 193"/>
                  <a:gd name="T28" fmla="*/ 124 w 152"/>
                  <a:gd name="T29" fmla="*/ 23 h 193"/>
                  <a:gd name="T30" fmla="*/ 124 w 152"/>
                  <a:gd name="T31" fmla="*/ 23 h 193"/>
                  <a:gd name="T32" fmla="*/ 115 w 152"/>
                  <a:gd name="T33" fmla="*/ 116 h 193"/>
                  <a:gd name="T34" fmla="*/ 23 w 152"/>
                  <a:gd name="T35" fmla="*/ 124 h 193"/>
                  <a:gd name="T36" fmla="*/ 23 w 152"/>
                  <a:gd name="T37" fmla="*/ 124 h 193"/>
                  <a:gd name="T38" fmla="*/ 4 w 152"/>
                  <a:gd name="T39" fmla="*/ 125 h 193"/>
                  <a:gd name="T40" fmla="*/ 0 w 152"/>
                  <a:gd name="T41" fmla="*/ 134 h 193"/>
                  <a:gd name="T42" fmla="*/ 4 w 152"/>
                  <a:gd name="T43" fmla="*/ 144 h 193"/>
                  <a:gd name="T44" fmla="*/ 7 w 152"/>
                  <a:gd name="T45" fmla="*/ 145 h 193"/>
                  <a:gd name="T46" fmla="*/ 10 w 152"/>
                  <a:gd name="T47" fmla="*/ 144 h 193"/>
                  <a:gd name="T48" fmla="*/ 10 w 152"/>
                  <a:gd name="T49" fmla="*/ 138 h 193"/>
                  <a:gd name="T50" fmla="*/ 8 w 152"/>
                  <a:gd name="T51" fmla="*/ 134 h 193"/>
                  <a:gd name="T52" fmla="*/ 10 w 152"/>
                  <a:gd name="T53" fmla="*/ 130 h 193"/>
                  <a:gd name="T54" fmla="*/ 18 w 152"/>
                  <a:gd name="T55" fmla="*/ 130 h 193"/>
                  <a:gd name="T56" fmla="*/ 18 w 152"/>
                  <a:gd name="T57" fmla="*/ 131 h 193"/>
                  <a:gd name="T58" fmla="*/ 18 w 152"/>
                  <a:gd name="T59" fmla="*/ 131 h 193"/>
                  <a:gd name="T60" fmla="*/ 60 w 152"/>
                  <a:gd name="T61" fmla="*/ 145 h 193"/>
                  <a:gd name="T62" fmla="*/ 60 w 152"/>
                  <a:gd name="T63" fmla="*/ 161 h 193"/>
                  <a:gd name="T64" fmla="*/ 20 w 152"/>
                  <a:gd name="T65" fmla="*/ 161 h 193"/>
                  <a:gd name="T66" fmla="*/ 0 w 152"/>
                  <a:gd name="T67" fmla="*/ 181 h 193"/>
                  <a:gd name="T68" fmla="*/ 0 w 152"/>
                  <a:gd name="T69" fmla="*/ 189 h 193"/>
                  <a:gd name="T70" fmla="*/ 4 w 152"/>
                  <a:gd name="T71" fmla="*/ 193 h 193"/>
                  <a:gd name="T72" fmla="*/ 124 w 152"/>
                  <a:gd name="T73" fmla="*/ 193 h 193"/>
                  <a:gd name="T74" fmla="*/ 128 w 152"/>
                  <a:gd name="T75" fmla="*/ 189 h 193"/>
                  <a:gd name="T76" fmla="*/ 128 w 152"/>
                  <a:gd name="T77" fmla="*/ 181 h 193"/>
                  <a:gd name="T78" fmla="*/ 108 w 152"/>
                  <a:gd name="T79" fmla="*/ 16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193">
                    <a:moveTo>
                      <a:pt x="108" y="161"/>
                    </a:moveTo>
                    <a:cubicBezTo>
                      <a:pt x="68" y="161"/>
                      <a:pt x="68" y="161"/>
                      <a:pt x="68" y="161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88" y="144"/>
                      <a:pt x="107" y="136"/>
                      <a:pt x="121" y="122"/>
                    </a:cubicBezTo>
                    <a:cubicBezTo>
                      <a:pt x="148" y="94"/>
                      <a:pt x="152" y="50"/>
                      <a:pt x="130" y="19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29" y="17"/>
                      <a:pt x="128" y="16"/>
                      <a:pt x="128" y="14"/>
                    </a:cubicBezTo>
                    <a:cubicBezTo>
                      <a:pt x="128" y="13"/>
                      <a:pt x="129" y="11"/>
                      <a:pt x="130" y="10"/>
                    </a:cubicBezTo>
                    <a:cubicBezTo>
                      <a:pt x="132" y="8"/>
                      <a:pt x="135" y="8"/>
                      <a:pt x="137" y="10"/>
                    </a:cubicBezTo>
                    <a:cubicBezTo>
                      <a:pt x="139" y="12"/>
                      <a:pt x="141" y="12"/>
                      <a:pt x="143" y="10"/>
                    </a:cubicBezTo>
                    <a:cubicBezTo>
                      <a:pt x="144" y="9"/>
                      <a:pt x="144" y="6"/>
                      <a:pt x="143" y="5"/>
                    </a:cubicBezTo>
                    <a:cubicBezTo>
                      <a:pt x="138" y="0"/>
                      <a:pt x="129" y="0"/>
                      <a:pt x="124" y="5"/>
                    </a:cubicBezTo>
                    <a:cubicBezTo>
                      <a:pt x="121" y="7"/>
                      <a:pt x="120" y="11"/>
                      <a:pt x="120" y="14"/>
                    </a:cubicBezTo>
                    <a:cubicBezTo>
                      <a:pt x="120" y="18"/>
                      <a:pt x="121" y="21"/>
                      <a:pt x="124" y="23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43" y="52"/>
                      <a:pt x="140" y="92"/>
                      <a:pt x="115" y="116"/>
                    </a:cubicBezTo>
                    <a:cubicBezTo>
                      <a:pt x="91" y="140"/>
                      <a:pt x="51" y="14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17" y="120"/>
                      <a:pt x="9" y="120"/>
                      <a:pt x="4" y="125"/>
                    </a:cubicBezTo>
                    <a:cubicBezTo>
                      <a:pt x="2" y="127"/>
                      <a:pt x="0" y="131"/>
                      <a:pt x="0" y="134"/>
                    </a:cubicBezTo>
                    <a:cubicBezTo>
                      <a:pt x="0" y="138"/>
                      <a:pt x="2" y="141"/>
                      <a:pt x="4" y="144"/>
                    </a:cubicBezTo>
                    <a:cubicBezTo>
                      <a:pt x="5" y="144"/>
                      <a:pt x="6" y="145"/>
                      <a:pt x="7" y="145"/>
                    </a:cubicBezTo>
                    <a:cubicBezTo>
                      <a:pt x="8" y="145"/>
                      <a:pt x="9" y="144"/>
                      <a:pt x="10" y="144"/>
                    </a:cubicBezTo>
                    <a:cubicBezTo>
                      <a:pt x="11" y="142"/>
                      <a:pt x="11" y="140"/>
                      <a:pt x="10" y="138"/>
                    </a:cubicBezTo>
                    <a:cubicBezTo>
                      <a:pt x="9" y="137"/>
                      <a:pt x="8" y="136"/>
                      <a:pt x="8" y="134"/>
                    </a:cubicBezTo>
                    <a:cubicBezTo>
                      <a:pt x="8" y="133"/>
                      <a:pt x="9" y="131"/>
                      <a:pt x="10" y="130"/>
                    </a:cubicBezTo>
                    <a:cubicBezTo>
                      <a:pt x="12" y="128"/>
                      <a:pt x="15" y="128"/>
                      <a:pt x="18" y="130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31" y="140"/>
                      <a:pt x="45" y="144"/>
                      <a:pt x="60" y="145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20" y="161"/>
                      <a:pt x="20" y="161"/>
                      <a:pt x="20" y="161"/>
                    </a:cubicBezTo>
                    <a:cubicBezTo>
                      <a:pt x="9" y="161"/>
                      <a:pt x="0" y="170"/>
                      <a:pt x="0" y="18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1"/>
                      <a:pt x="2" y="193"/>
                      <a:pt x="4" y="193"/>
                    </a:cubicBezTo>
                    <a:cubicBezTo>
                      <a:pt x="124" y="193"/>
                      <a:pt x="124" y="193"/>
                      <a:pt x="124" y="193"/>
                    </a:cubicBezTo>
                    <a:cubicBezTo>
                      <a:pt x="127" y="193"/>
                      <a:pt x="128" y="191"/>
                      <a:pt x="128" y="189"/>
                    </a:cubicBezTo>
                    <a:cubicBezTo>
                      <a:pt x="128" y="181"/>
                      <a:pt x="128" y="181"/>
                      <a:pt x="128" y="181"/>
                    </a:cubicBezTo>
                    <a:cubicBezTo>
                      <a:pt x="128" y="170"/>
                      <a:pt x="119" y="161"/>
                      <a:pt x="108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cs typeface="+mn-ea"/>
                  <a:sym typeface="+mn-lt"/>
                </a:endParaRPr>
              </a:p>
            </p:txBody>
          </p:sp>
          <p:sp>
            <p:nvSpPr>
              <p:cNvPr id="42" name="Freeform 26"/>
              <p:cNvSpPr>
                <a:spLocks noEditPoints="1"/>
              </p:cNvSpPr>
              <p:nvPr/>
            </p:nvSpPr>
            <p:spPr bwMode="auto">
              <a:xfrm>
                <a:off x="3290888" y="536575"/>
                <a:ext cx="358775" cy="357188"/>
              </a:xfrm>
              <a:custGeom>
                <a:avLst/>
                <a:gdLst>
                  <a:gd name="T0" fmla="*/ 64 w 128"/>
                  <a:gd name="T1" fmla="*/ 127 h 127"/>
                  <a:gd name="T2" fmla="*/ 128 w 128"/>
                  <a:gd name="T3" fmla="*/ 64 h 127"/>
                  <a:gd name="T4" fmla="*/ 64 w 128"/>
                  <a:gd name="T5" fmla="*/ 0 h 127"/>
                  <a:gd name="T6" fmla="*/ 0 w 128"/>
                  <a:gd name="T7" fmla="*/ 64 h 127"/>
                  <a:gd name="T8" fmla="*/ 64 w 128"/>
                  <a:gd name="T9" fmla="*/ 127 h 127"/>
                  <a:gd name="T10" fmla="*/ 64 w 128"/>
                  <a:gd name="T11" fmla="*/ 24 h 127"/>
                  <a:gd name="T12" fmla="*/ 68 w 128"/>
                  <a:gd name="T13" fmla="*/ 28 h 127"/>
                  <a:gd name="T14" fmla="*/ 64 w 128"/>
                  <a:gd name="T15" fmla="*/ 32 h 127"/>
                  <a:gd name="T16" fmla="*/ 28 w 128"/>
                  <a:gd name="T17" fmla="*/ 68 h 127"/>
                  <a:gd name="T18" fmla="*/ 24 w 128"/>
                  <a:gd name="T19" fmla="*/ 72 h 127"/>
                  <a:gd name="T20" fmla="*/ 20 w 128"/>
                  <a:gd name="T21" fmla="*/ 68 h 127"/>
                  <a:gd name="T22" fmla="*/ 64 w 128"/>
                  <a:gd name="T2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127">
                    <a:moveTo>
                      <a:pt x="64" y="127"/>
                    </a:moveTo>
                    <a:cubicBezTo>
                      <a:pt x="99" y="127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7"/>
                      <a:pt x="64" y="127"/>
                    </a:cubicBezTo>
                    <a:close/>
                    <a:moveTo>
                      <a:pt x="64" y="24"/>
                    </a:moveTo>
                    <a:cubicBezTo>
                      <a:pt x="66" y="24"/>
                      <a:pt x="68" y="26"/>
                      <a:pt x="68" y="28"/>
                    </a:cubicBezTo>
                    <a:cubicBezTo>
                      <a:pt x="68" y="30"/>
                      <a:pt x="66" y="32"/>
                      <a:pt x="64" y="32"/>
                    </a:cubicBezTo>
                    <a:cubicBezTo>
                      <a:pt x="44" y="32"/>
                      <a:pt x="28" y="48"/>
                      <a:pt x="28" y="68"/>
                    </a:cubicBezTo>
                    <a:cubicBezTo>
                      <a:pt x="28" y="70"/>
                      <a:pt x="27" y="72"/>
                      <a:pt x="24" y="72"/>
                    </a:cubicBezTo>
                    <a:cubicBezTo>
                      <a:pt x="22" y="72"/>
                      <a:pt x="20" y="70"/>
                      <a:pt x="20" y="68"/>
                    </a:cubicBezTo>
                    <a:cubicBezTo>
                      <a:pt x="20" y="44"/>
                      <a:pt x="40" y="24"/>
                      <a:pt x="64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8821167" y="5722004"/>
            <a:ext cx="303124" cy="303312"/>
            <a:chOff x="8835009" y="5722004"/>
            <a:chExt cx="303124" cy="303312"/>
          </a:xfrm>
        </p:grpSpPr>
        <p:sp>
          <p:nvSpPr>
            <p:cNvPr id="37" name="椭圆 36"/>
            <p:cNvSpPr/>
            <p:nvPr/>
          </p:nvSpPr>
          <p:spPr>
            <a:xfrm>
              <a:off x="8835009" y="5722004"/>
              <a:ext cx="303124" cy="303312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KSO_Shape"/>
            <p:cNvSpPr/>
            <p:nvPr/>
          </p:nvSpPr>
          <p:spPr>
            <a:xfrm>
              <a:off x="8902896" y="5810997"/>
              <a:ext cx="166823" cy="126380"/>
            </a:xfrm>
            <a:custGeom>
              <a:avLst/>
              <a:gdLst>
                <a:gd name="connsiteX0" fmla="*/ 367281 w 529316"/>
                <a:gd name="connsiteY0" fmla="*/ 196274 h 401026"/>
                <a:gd name="connsiteX1" fmla="*/ 355293 w 529316"/>
                <a:gd name="connsiteY1" fmla="*/ 208263 h 401026"/>
                <a:gd name="connsiteX2" fmla="*/ 465090 w 529316"/>
                <a:gd name="connsiteY2" fmla="*/ 318060 h 401026"/>
                <a:gd name="connsiteX3" fmla="*/ 466739 w 529316"/>
                <a:gd name="connsiteY3" fmla="*/ 320716 h 401026"/>
                <a:gd name="connsiteX4" fmla="*/ 491723 w 529316"/>
                <a:gd name="connsiteY4" fmla="*/ 320716 h 401026"/>
                <a:gd name="connsiteX5" fmla="*/ 162035 w 529316"/>
                <a:gd name="connsiteY5" fmla="*/ 196274 h 401026"/>
                <a:gd name="connsiteX6" fmla="*/ 37593 w 529316"/>
                <a:gd name="connsiteY6" fmla="*/ 320716 h 401026"/>
                <a:gd name="connsiteX7" fmla="*/ 62577 w 529316"/>
                <a:gd name="connsiteY7" fmla="*/ 320716 h 401026"/>
                <a:gd name="connsiteX8" fmla="*/ 64225 w 529316"/>
                <a:gd name="connsiteY8" fmla="*/ 318061 h 401026"/>
                <a:gd name="connsiteX9" fmla="*/ 174023 w 529316"/>
                <a:gd name="connsiteY9" fmla="*/ 208263 h 401026"/>
                <a:gd name="connsiteX10" fmla="*/ 46349 w 529316"/>
                <a:gd name="connsiteY10" fmla="*/ 80311 h 401026"/>
                <a:gd name="connsiteX11" fmla="*/ 222791 w 529316"/>
                <a:gd name="connsiteY11" fmla="*/ 256753 h 401026"/>
                <a:gd name="connsiteX12" fmla="*/ 263500 w 529316"/>
                <a:gd name="connsiteY12" fmla="*/ 273616 h 401026"/>
                <a:gd name="connsiteX13" fmla="*/ 264659 w 529316"/>
                <a:gd name="connsiteY13" fmla="*/ 273504 h 401026"/>
                <a:gd name="connsiteX14" fmla="*/ 306525 w 529316"/>
                <a:gd name="connsiteY14" fmla="*/ 256753 h 401026"/>
                <a:gd name="connsiteX15" fmla="*/ 482968 w 529316"/>
                <a:gd name="connsiteY15" fmla="*/ 80311 h 401026"/>
                <a:gd name="connsiteX16" fmla="*/ 458990 w 529316"/>
                <a:gd name="connsiteY16" fmla="*/ 80311 h 401026"/>
                <a:gd name="connsiteX17" fmla="*/ 300904 w 529316"/>
                <a:gd name="connsiteY17" fmla="*/ 238397 h 401026"/>
                <a:gd name="connsiteX18" fmla="*/ 264659 w 529316"/>
                <a:gd name="connsiteY18" fmla="*/ 252899 h 401026"/>
                <a:gd name="connsiteX19" fmla="*/ 263656 w 529316"/>
                <a:gd name="connsiteY19" fmla="*/ 252995 h 401026"/>
                <a:gd name="connsiteX20" fmla="*/ 228412 w 529316"/>
                <a:gd name="connsiteY20" fmla="*/ 238397 h 401026"/>
                <a:gd name="connsiteX21" fmla="*/ 70326 w 529316"/>
                <a:gd name="connsiteY21" fmla="*/ 80311 h 401026"/>
                <a:gd name="connsiteX22" fmla="*/ 92015 w 529316"/>
                <a:gd name="connsiteY22" fmla="*/ 0 h 401026"/>
                <a:gd name="connsiteX23" fmla="*/ 437301 w 529316"/>
                <a:gd name="connsiteY23" fmla="*/ 0 h 401026"/>
                <a:gd name="connsiteX24" fmla="*/ 529316 w 529316"/>
                <a:gd name="connsiteY24" fmla="*/ 92015 h 401026"/>
                <a:gd name="connsiteX25" fmla="*/ 529316 w 529316"/>
                <a:gd name="connsiteY25" fmla="*/ 309011 h 401026"/>
                <a:gd name="connsiteX26" fmla="*/ 437301 w 529316"/>
                <a:gd name="connsiteY26" fmla="*/ 401026 h 401026"/>
                <a:gd name="connsiteX27" fmla="*/ 92015 w 529316"/>
                <a:gd name="connsiteY27" fmla="*/ 401026 h 401026"/>
                <a:gd name="connsiteX28" fmla="*/ 0 w 529316"/>
                <a:gd name="connsiteY28" fmla="*/ 309011 h 401026"/>
                <a:gd name="connsiteX29" fmla="*/ 0 w 529316"/>
                <a:gd name="connsiteY29" fmla="*/ 92015 h 401026"/>
                <a:gd name="connsiteX30" fmla="*/ 92015 w 529316"/>
                <a:gd name="connsiteY30" fmla="*/ 0 h 40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29316" h="401026">
                  <a:moveTo>
                    <a:pt x="367281" y="196274"/>
                  </a:moveTo>
                  <a:lnTo>
                    <a:pt x="355293" y="208263"/>
                  </a:lnTo>
                  <a:lnTo>
                    <a:pt x="465090" y="318060"/>
                  </a:lnTo>
                  <a:cubicBezTo>
                    <a:pt x="465822" y="318792"/>
                    <a:pt x="466527" y="319541"/>
                    <a:pt x="466739" y="320716"/>
                  </a:cubicBezTo>
                  <a:lnTo>
                    <a:pt x="491723" y="320716"/>
                  </a:lnTo>
                  <a:close/>
                  <a:moveTo>
                    <a:pt x="162035" y="196274"/>
                  </a:moveTo>
                  <a:lnTo>
                    <a:pt x="37593" y="320716"/>
                  </a:lnTo>
                  <a:lnTo>
                    <a:pt x="62577" y="320716"/>
                  </a:lnTo>
                  <a:lnTo>
                    <a:pt x="64225" y="318061"/>
                  </a:lnTo>
                  <a:lnTo>
                    <a:pt x="174023" y="208263"/>
                  </a:lnTo>
                  <a:close/>
                  <a:moveTo>
                    <a:pt x="46349" y="80311"/>
                  </a:moveTo>
                  <a:lnTo>
                    <a:pt x="222791" y="256753"/>
                  </a:lnTo>
                  <a:cubicBezTo>
                    <a:pt x="234032" y="267995"/>
                    <a:pt x="248767" y="273616"/>
                    <a:pt x="263500" y="273616"/>
                  </a:cubicBezTo>
                  <a:cubicBezTo>
                    <a:pt x="263887" y="273616"/>
                    <a:pt x="264274" y="273611"/>
                    <a:pt x="264659" y="273504"/>
                  </a:cubicBezTo>
                  <a:cubicBezTo>
                    <a:pt x="279774" y="273906"/>
                    <a:pt x="294989" y="268289"/>
                    <a:pt x="306525" y="256753"/>
                  </a:cubicBezTo>
                  <a:lnTo>
                    <a:pt x="482968" y="80311"/>
                  </a:lnTo>
                  <a:lnTo>
                    <a:pt x="458990" y="80311"/>
                  </a:lnTo>
                  <a:lnTo>
                    <a:pt x="300904" y="238397"/>
                  </a:lnTo>
                  <a:cubicBezTo>
                    <a:pt x="290917" y="248385"/>
                    <a:pt x="277745" y="253247"/>
                    <a:pt x="264659" y="252899"/>
                  </a:cubicBezTo>
                  <a:cubicBezTo>
                    <a:pt x="264325" y="252991"/>
                    <a:pt x="263990" y="252995"/>
                    <a:pt x="263656" y="252995"/>
                  </a:cubicBezTo>
                  <a:cubicBezTo>
                    <a:pt x="250900" y="252995"/>
                    <a:pt x="238144" y="248128"/>
                    <a:pt x="228412" y="238397"/>
                  </a:cubicBezTo>
                  <a:lnTo>
                    <a:pt x="70326" y="80311"/>
                  </a:lnTo>
                  <a:close/>
                  <a:moveTo>
                    <a:pt x="92015" y="0"/>
                  </a:moveTo>
                  <a:lnTo>
                    <a:pt x="437301" y="0"/>
                  </a:lnTo>
                  <a:cubicBezTo>
                    <a:pt x="488119" y="0"/>
                    <a:pt x="529316" y="41197"/>
                    <a:pt x="529316" y="92015"/>
                  </a:cubicBezTo>
                  <a:lnTo>
                    <a:pt x="529316" y="309011"/>
                  </a:lnTo>
                  <a:cubicBezTo>
                    <a:pt x="529316" y="359829"/>
                    <a:pt x="488119" y="401026"/>
                    <a:pt x="437301" y="401026"/>
                  </a:cubicBezTo>
                  <a:lnTo>
                    <a:pt x="92015" y="401026"/>
                  </a:lnTo>
                  <a:cubicBezTo>
                    <a:pt x="41197" y="401026"/>
                    <a:pt x="0" y="359829"/>
                    <a:pt x="0" y="309011"/>
                  </a:cubicBezTo>
                  <a:lnTo>
                    <a:pt x="0" y="92015"/>
                  </a:lnTo>
                  <a:cubicBezTo>
                    <a:pt x="0" y="41197"/>
                    <a:pt x="41197" y="0"/>
                    <a:pt x="92015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文本框 30"/>
          <p:cNvSpPr txBox="1"/>
          <p:nvPr/>
        </p:nvSpPr>
        <p:spPr>
          <a:xfrm>
            <a:off x="9198051" y="3800803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文本框 30"/>
          <p:cNvSpPr txBox="1"/>
          <p:nvPr/>
        </p:nvSpPr>
        <p:spPr>
          <a:xfrm>
            <a:off x="9224129" y="4437428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文本框 30"/>
          <p:cNvSpPr txBox="1"/>
          <p:nvPr/>
        </p:nvSpPr>
        <p:spPr>
          <a:xfrm>
            <a:off x="9230848" y="5055059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文本框 30"/>
          <p:cNvSpPr txBox="1"/>
          <p:nvPr/>
        </p:nvSpPr>
        <p:spPr>
          <a:xfrm>
            <a:off x="9230848" y="5711791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079109" y="1215578"/>
            <a:ext cx="4426847" cy="4426844"/>
            <a:chOff x="1452411" y="2028052"/>
            <a:chExt cx="3038778" cy="3038775"/>
          </a:xfrm>
          <a:blipFill>
            <a:blip r:embed="rId1"/>
            <a:stretch>
              <a:fillRect/>
            </a:stretch>
          </a:blipFill>
        </p:grpSpPr>
        <p:sp>
          <p:nvSpPr>
            <p:cNvPr id="2" name="Teardrop 3"/>
            <p:cNvSpPr/>
            <p:nvPr/>
          </p:nvSpPr>
          <p:spPr>
            <a:xfrm rot="13500000">
              <a:off x="1452411" y="2918089"/>
              <a:ext cx="1258702" cy="1258702"/>
            </a:xfrm>
            <a:prstGeom prst="teardrop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" name="Teardrop 25"/>
            <p:cNvSpPr/>
            <p:nvPr/>
          </p:nvSpPr>
          <p:spPr>
            <a:xfrm rot="8100000" flipH="1">
              <a:off x="3232487" y="2918089"/>
              <a:ext cx="1258702" cy="1258702"/>
            </a:xfrm>
            <a:prstGeom prst="teardrop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Teardrop 26"/>
            <p:cNvSpPr/>
            <p:nvPr/>
          </p:nvSpPr>
          <p:spPr>
            <a:xfrm rot="2700000" flipH="1">
              <a:off x="2342447" y="2028052"/>
              <a:ext cx="1258702" cy="1258702"/>
            </a:xfrm>
            <a:prstGeom prst="teardrop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" name="Teardrop 27"/>
            <p:cNvSpPr/>
            <p:nvPr/>
          </p:nvSpPr>
          <p:spPr>
            <a:xfrm rot="13500000" flipH="1">
              <a:off x="2342447" y="3808125"/>
              <a:ext cx="1258702" cy="1258702"/>
            </a:xfrm>
            <a:prstGeom prst="teardrop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TextBox 38"/>
          <p:cNvSpPr txBox="1"/>
          <p:nvPr/>
        </p:nvSpPr>
        <p:spPr>
          <a:xfrm>
            <a:off x="6861468" y="3329877"/>
            <a:ext cx="2006661" cy="369332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algn="ctr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61468" y="4645643"/>
            <a:ext cx="2006661" cy="369332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algn="ctr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框 21"/>
          <p:cNvSpPr txBox="1"/>
          <p:nvPr/>
        </p:nvSpPr>
        <p:spPr>
          <a:xfrm>
            <a:off x="6861468" y="3616285"/>
            <a:ext cx="4305300" cy="62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文本框 23"/>
          <p:cNvSpPr txBox="1"/>
          <p:nvPr/>
        </p:nvSpPr>
        <p:spPr>
          <a:xfrm>
            <a:off x="6861468" y="4932051"/>
            <a:ext cx="4305300" cy="62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170164" y="1659379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096000" y="2052211"/>
            <a:ext cx="5070768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179399" y="3396135"/>
            <a:ext cx="506288" cy="506288"/>
            <a:chOff x="7002436" y="1339668"/>
            <a:chExt cx="506288" cy="506288"/>
          </a:xfrm>
        </p:grpSpPr>
        <p:sp>
          <p:nvSpPr>
            <p:cNvPr id="63" name="Oval 75"/>
            <p:cNvSpPr/>
            <p:nvPr/>
          </p:nvSpPr>
          <p:spPr>
            <a:xfrm>
              <a:off x="7002436" y="1339668"/>
              <a:ext cx="506288" cy="506288"/>
            </a:xfrm>
            <a:prstGeom prst="ellipse">
              <a:avLst/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" dist="63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64" name="Group 1036"/>
            <p:cNvGrpSpPr>
              <a:grpSpLocks noChangeAspect="1"/>
            </p:cNvGrpSpPr>
            <p:nvPr/>
          </p:nvGrpSpPr>
          <p:grpSpPr bwMode="auto">
            <a:xfrm>
              <a:off x="7184350" y="1491066"/>
              <a:ext cx="171399" cy="170348"/>
              <a:chOff x="9876" y="-1946"/>
              <a:chExt cx="822" cy="817"/>
            </a:xfrm>
            <a:solidFill>
              <a:schemeClr val="bg1"/>
            </a:solidFill>
            <a:effectLst>
              <a:outerShdw blurRad="127000" dist="63500" dir="5400000" sx="90000" sy="-19000" rotWithShape="0">
                <a:prstClr val="black">
                  <a:alpha val="15000"/>
                </a:prstClr>
              </a:outerShdw>
            </a:effectLst>
          </p:grpSpPr>
          <p:sp>
            <p:nvSpPr>
              <p:cNvPr id="65" name="Freeform 1038"/>
              <p:cNvSpPr/>
              <p:nvPr/>
            </p:nvSpPr>
            <p:spPr bwMode="auto">
              <a:xfrm>
                <a:off x="10016" y="-1801"/>
                <a:ext cx="356" cy="75"/>
              </a:xfrm>
              <a:custGeom>
                <a:avLst/>
                <a:gdLst>
                  <a:gd name="T0" fmla="*/ 149 w 1421"/>
                  <a:gd name="T1" fmla="*/ 0 h 298"/>
                  <a:gd name="T2" fmla="*/ 1272 w 1421"/>
                  <a:gd name="T3" fmla="*/ 0 h 298"/>
                  <a:gd name="T4" fmla="*/ 1302 w 1421"/>
                  <a:gd name="T5" fmla="*/ 3 h 298"/>
                  <a:gd name="T6" fmla="*/ 1330 w 1421"/>
                  <a:gd name="T7" fmla="*/ 12 h 298"/>
                  <a:gd name="T8" fmla="*/ 1356 w 1421"/>
                  <a:gd name="T9" fmla="*/ 25 h 298"/>
                  <a:gd name="T10" fmla="*/ 1378 w 1421"/>
                  <a:gd name="T11" fmla="*/ 44 h 298"/>
                  <a:gd name="T12" fmla="*/ 1396 w 1421"/>
                  <a:gd name="T13" fmla="*/ 66 h 298"/>
                  <a:gd name="T14" fmla="*/ 1410 w 1421"/>
                  <a:gd name="T15" fmla="*/ 91 h 298"/>
                  <a:gd name="T16" fmla="*/ 1418 w 1421"/>
                  <a:gd name="T17" fmla="*/ 119 h 298"/>
                  <a:gd name="T18" fmla="*/ 1421 w 1421"/>
                  <a:gd name="T19" fmla="*/ 149 h 298"/>
                  <a:gd name="T20" fmla="*/ 1418 w 1421"/>
                  <a:gd name="T21" fmla="*/ 179 h 298"/>
                  <a:gd name="T22" fmla="*/ 1410 w 1421"/>
                  <a:gd name="T23" fmla="*/ 206 h 298"/>
                  <a:gd name="T24" fmla="*/ 1396 w 1421"/>
                  <a:gd name="T25" fmla="*/ 232 h 298"/>
                  <a:gd name="T26" fmla="*/ 1378 w 1421"/>
                  <a:gd name="T27" fmla="*/ 254 h 298"/>
                  <a:gd name="T28" fmla="*/ 1356 w 1421"/>
                  <a:gd name="T29" fmla="*/ 272 h 298"/>
                  <a:gd name="T30" fmla="*/ 1330 w 1421"/>
                  <a:gd name="T31" fmla="*/ 285 h 298"/>
                  <a:gd name="T32" fmla="*/ 1302 w 1421"/>
                  <a:gd name="T33" fmla="*/ 295 h 298"/>
                  <a:gd name="T34" fmla="*/ 1272 w 1421"/>
                  <a:gd name="T35" fmla="*/ 298 h 298"/>
                  <a:gd name="T36" fmla="*/ 149 w 1421"/>
                  <a:gd name="T37" fmla="*/ 298 h 298"/>
                  <a:gd name="T38" fmla="*/ 119 w 1421"/>
                  <a:gd name="T39" fmla="*/ 295 h 298"/>
                  <a:gd name="T40" fmla="*/ 91 w 1421"/>
                  <a:gd name="T41" fmla="*/ 285 h 298"/>
                  <a:gd name="T42" fmla="*/ 65 w 1421"/>
                  <a:gd name="T43" fmla="*/ 272 h 298"/>
                  <a:gd name="T44" fmla="*/ 44 w 1421"/>
                  <a:gd name="T45" fmla="*/ 254 h 298"/>
                  <a:gd name="T46" fmla="*/ 25 w 1421"/>
                  <a:gd name="T47" fmla="*/ 232 h 298"/>
                  <a:gd name="T48" fmla="*/ 11 w 1421"/>
                  <a:gd name="T49" fmla="*/ 206 h 298"/>
                  <a:gd name="T50" fmla="*/ 3 w 1421"/>
                  <a:gd name="T51" fmla="*/ 179 h 298"/>
                  <a:gd name="T52" fmla="*/ 0 w 1421"/>
                  <a:gd name="T53" fmla="*/ 149 h 298"/>
                  <a:gd name="T54" fmla="*/ 3 w 1421"/>
                  <a:gd name="T55" fmla="*/ 119 h 298"/>
                  <a:gd name="T56" fmla="*/ 11 w 1421"/>
                  <a:gd name="T57" fmla="*/ 91 h 298"/>
                  <a:gd name="T58" fmla="*/ 25 w 1421"/>
                  <a:gd name="T59" fmla="*/ 66 h 298"/>
                  <a:gd name="T60" fmla="*/ 44 w 1421"/>
                  <a:gd name="T61" fmla="*/ 44 h 298"/>
                  <a:gd name="T62" fmla="*/ 65 w 1421"/>
                  <a:gd name="T63" fmla="*/ 25 h 298"/>
                  <a:gd name="T64" fmla="*/ 91 w 1421"/>
                  <a:gd name="T65" fmla="*/ 12 h 298"/>
                  <a:gd name="T66" fmla="*/ 119 w 1421"/>
                  <a:gd name="T67" fmla="*/ 3 h 298"/>
                  <a:gd name="T68" fmla="*/ 149 w 1421"/>
                  <a:gd name="T6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21" h="298">
                    <a:moveTo>
                      <a:pt x="149" y="0"/>
                    </a:moveTo>
                    <a:lnTo>
                      <a:pt x="1272" y="0"/>
                    </a:lnTo>
                    <a:lnTo>
                      <a:pt x="1302" y="3"/>
                    </a:lnTo>
                    <a:lnTo>
                      <a:pt x="1330" y="12"/>
                    </a:lnTo>
                    <a:lnTo>
                      <a:pt x="1356" y="25"/>
                    </a:lnTo>
                    <a:lnTo>
                      <a:pt x="1378" y="44"/>
                    </a:lnTo>
                    <a:lnTo>
                      <a:pt x="1396" y="66"/>
                    </a:lnTo>
                    <a:lnTo>
                      <a:pt x="1410" y="91"/>
                    </a:lnTo>
                    <a:lnTo>
                      <a:pt x="1418" y="119"/>
                    </a:lnTo>
                    <a:lnTo>
                      <a:pt x="1421" y="149"/>
                    </a:lnTo>
                    <a:lnTo>
                      <a:pt x="1418" y="179"/>
                    </a:lnTo>
                    <a:lnTo>
                      <a:pt x="1410" y="206"/>
                    </a:lnTo>
                    <a:lnTo>
                      <a:pt x="1396" y="232"/>
                    </a:lnTo>
                    <a:lnTo>
                      <a:pt x="1378" y="254"/>
                    </a:lnTo>
                    <a:lnTo>
                      <a:pt x="1356" y="272"/>
                    </a:lnTo>
                    <a:lnTo>
                      <a:pt x="1330" y="285"/>
                    </a:lnTo>
                    <a:lnTo>
                      <a:pt x="1302" y="295"/>
                    </a:lnTo>
                    <a:lnTo>
                      <a:pt x="1272" y="298"/>
                    </a:lnTo>
                    <a:lnTo>
                      <a:pt x="149" y="298"/>
                    </a:lnTo>
                    <a:lnTo>
                      <a:pt x="119" y="295"/>
                    </a:lnTo>
                    <a:lnTo>
                      <a:pt x="91" y="285"/>
                    </a:lnTo>
                    <a:lnTo>
                      <a:pt x="65" y="272"/>
                    </a:lnTo>
                    <a:lnTo>
                      <a:pt x="44" y="254"/>
                    </a:lnTo>
                    <a:lnTo>
                      <a:pt x="25" y="232"/>
                    </a:lnTo>
                    <a:lnTo>
                      <a:pt x="11" y="206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5" y="66"/>
                    </a:lnTo>
                    <a:lnTo>
                      <a:pt x="44" y="44"/>
                    </a:lnTo>
                    <a:lnTo>
                      <a:pt x="65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1039"/>
              <p:cNvSpPr/>
              <p:nvPr/>
            </p:nvSpPr>
            <p:spPr bwMode="auto">
              <a:xfrm>
                <a:off x="10016" y="-1662"/>
                <a:ext cx="356" cy="75"/>
              </a:xfrm>
              <a:custGeom>
                <a:avLst/>
                <a:gdLst>
                  <a:gd name="T0" fmla="*/ 149 w 1421"/>
                  <a:gd name="T1" fmla="*/ 0 h 298"/>
                  <a:gd name="T2" fmla="*/ 1272 w 1421"/>
                  <a:gd name="T3" fmla="*/ 0 h 298"/>
                  <a:gd name="T4" fmla="*/ 1302 w 1421"/>
                  <a:gd name="T5" fmla="*/ 3 h 298"/>
                  <a:gd name="T6" fmla="*/ 1330 w 1421"/>
                  <a:gd name="T7" fmla="*/ 12 h 298"/>
                  <a:gd name="T8" fmla="*/ 1356 w 1421"/>
                  <a:gd name="T9" fmla="*/ 26 h 298"/>
                  <a:gd name="T10" fmla="*/ 1378 w 1421"/>
                  <a:gd name="T11" fmla="*/ 44 h 298"/>
                  <a:gd name="T12" fmla="*/ 1396 w 1421"/>
                  <a:gd name="T13" fmla="*/ 66 h 298"/>
                  <a:gd name="T14" fmla="*/ 1410 w 1421"/>
                  <a:gd name="T15" fmla="*/ 91 h 298"/>
                  <a:gd name="T16" fmla="*/ 1418 w 1421"/>
                  <a:gd name="T17" fmla="*/ 119 h 298"/>
                  <a:gd name="T18" fmla="*/ 1421 w 1421"/>
                  <a:gd name="T19" fmla="*/ 149 h 298"/>
                  <a:gd name="T20" fmla="*/ 1418 w 1421"/>
                  <a:gd name="T21" fmla="*/ 179 h 298"/>
                  <a:gd name="T22" fmla="*/ 1410 w 1421"/>
                  <a:gd name="T23" fmla="*/ 207 h 298"/>
                  <a:gd name="T24" fmla="*/ 1396 w 1421"/>
                  <a:gd name="T25" fmla="*/ 232 h 298"/>
                  <a:gd name="T26" fmla="*/ 1378 w 1421"/>
                  <a:gd name="T27" fmla="*/ 255 h 298"/>
                  <a:gd name="T28" fmla="*/ 1356 w 1421"/>
                  <a:gd name="T29" fmla="*/ 272 h 298"/>
                  <a:gd name="T30" fmla="*/ 1330 w 1421"/>
                  <a:gd name="T31" fmla="*/ 287 h 298"/>
                  <a:gd name="T32" fmla="*/ 1302 w 1421"/>
                  <a:gd name="T33" fmla="*/ 295 h 298"/>
                  <a:gd name="T34" fmla="*/ 1272 w 1421"/>
                  <a:gd name="T35" fmla="*/ 298 h 298"/>
                  <a:gd name="T36" fmla="*/ 149 w 1421"/>
                  <a:gd name="T37" fmla="*/ 298 h 298"/>
                  <a:gd name="T38" fmla="*/ 119 w 1421"/>
                  <a:gd name="T39" fmla="*/ 295 h 298"/>
                  <a:gd name="T40" fmla="*/ 91 w 1421"/>
                  <a:gd name="T41" fmla="*/ 287 h 298"/>
                  <a:gd name="T42" fmla="*/ 65 w 1421"/>
                  <a:gd name="T43" fmla="*/ 272 h 298"/>
                  <a:gd name="T44" fmla="*/ 44 w 1421"/>
                  <a:gd name="T45" fmla="*/ 255 h 298"/>
                  <a:gd name="T46" fmla="*/ 25 w 1421"/>
                  <a:gd name="T47" fmla="*/ 232 h 298"/>
                  <a:gd name="T48" fmla="*/ 11 w 1421"/>
                  <a:gd name="T49" fmla="*/ 207 h 298"/>
                  <a:gd name="T50" fmla="*/ 3 w 1421"/>
                  <a:gd name="T51" fmla="*/ 179 h 298"/>
                  <a:gd name="T52" fmla="*/ 0 w 1421"/>
                  <a:gd name="T53" fmla="*/ 149 h 298"/>
                  <a:gd name="T54" fmla="*/ 3 w 1421"/>
                  <a:gd name="T55" fmla="*/ 119 h 298"/>
                  <a:gd name="T56" fmla="*/ 11 w 1421"/>
                  <a:gd name="T57" fmla="*/ 91 h 298"/>
                  <a:gd name="T58" fmla="*/ 25 w 1421"/>
                  <a:gd name="T59" fmla="*/ 66 h 298"/>
                  <a:gd name="T60" fmla="*/ 44 w 1421"/>
                  <a:gd name="T61" fmla="*/ 44 h 298"/>
                  <a:gd name="T62" fmla="*/ 65 w 1421"/>
                  <a:gd name="T63" fmla="*/ 26 h 298"/>
                  <a:gd name="T64" fmla="*/ 91 w 1421"/>
                  <a:gd name="T65" fmla="*/ 12 h 298"/>
                  <a:gd name="T66" fmla="*/ 119 w 1421"/>
                  <a:gd name="T67" fmla="*/ 3 h 298"/>
                  <a:gd name="T68" fmla="*/ 149 w 1421"/>
                  <a:gd name="T6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21" h="298">
                    <a:moveTo>
                      <a:pt x="149" y="0"/>
                    </a:moveTo>
                    <a:lnTo>
                      <a:pt x="1272" y="0"/>
                    </a:lnTo>
                    <a:lnTo>
                      <a:pt x="1302" y="3"/>
                    </a:lnTo>
                    <a:lnTo>
                      <a:pt x="1330" y="12"/>
                    </a:lnTo>
                    <a:lnTo>
                      <a:pt x="1356" y="26"/>
                    </a:lnTo>
                    <a:lnTo>
                      <a:pt x="1378" y="44"/>
                    </a:lnTo>
                    <a:lnTo>
                      <a:pt x="1396" y="66"/>
                    </a:lnTo>
                    <a:lnTo>
                      <a:pt x="1410" y="91"/>
                    </a:lnTo>
                    <a:lnTo>
                      <a:pt x="1418" y="119"/>
                    </a:lnTo>
                    <a:lnTo>
                      <a:pt x="1421" y="149"/>
                    </a:lnTo>
                    <a:lnTo>
                      <a:pt x="1418" y="179"/>
                    </a:lnTo>
                    <a:lnTo>
                      <a:pt x="1410" y="207"/>
                    </a:lnTo>
                    <a:lnTo>
                      <a:pt x="1396" y="232"/>
                    </a:lnTo>
                    <a:lnTo>
                      <a:pt x="1378" y="255"/>
                    </a:lnTo>
                    <a:lnTo>
                      <a:pt x="1356" y="272"/>
                    </a:lnTo>
                    <a:lnTo>
                      <a:pt x="1330" y="287"/>
                    </a:lnTo>
                    <a:lnTo>
                      <a:pt x="1302" y="295"/>
                    </a:lnTo>
                    <a:lnTo>
                      <a:pt x="1272" y="298"/>
                    </a:lnTo>
                    <a:lnTo>
                      <a:pt x="149" y="298"/>
                    </a:lnTo>
                    <a:lnTo>
                      <a:pt x="119" y="295"/>
                    </a:lnTo>
                    <a:lnTo>
                      <a:pt x="91" y="287"/>
                    </a:lnTo>
                    <a:lnTo>
                      <a:pt x="65" y="272"/>
                    </a:lnTo>
                    <a:lnTo>
                      <a:pt x="44" y="255"/>
                    </a:lnTo>
                    <a:lnTo>
                      <a:pt x="25" y="232"/>
                    </a:lnTo>
                    <a:lnTo>
                      <a:pt x="11" y="207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5" y="66"/>
                    </a:lnTo>
                    <a:lnTo>
                      <a:pt x="44" y="44"/>
                    </a:lnTo>
                    <a:lnTo>
                      <a:pt x="65" y="26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40"/>
              <p:cNvSpPr/>
              <p:nvPr/>
            </p:nvSpPr>
            <p:spPr bwMode="auto">
              <a:xfrm>
                <a:off x="10016" y="-1522"/>
                <a:ext cx="215" cy="74"/>
              </a:xfrm>
              <a:custGeom>
                <a:avLst/>
                <a:gdLst>
                  <a:gd name="T0" fmla="*/ 149 w 860"/>
                  <a:gd name="T1" fmla="*/ 0 h 297"/>
                  <a:gd name="T2" fmla="*/ 711 w 860"/>
                  <a:gd name="T3" fmla="*/ 0 h 297"/>
                  <a:gd name="T4" fmla="*/ 741 w 860"/>
                  <a:gd name="T5" fmla="*/ 3 h 297"/>
                  <a:gd name="T6" fmla="*/ 769 w 860"/>
                  <a:gd name="T7" fmla="*/ 11 h 297"/>
                  <a:gd name="T8" fmla="*/ 795 w 860"/>
                  <a:gd name="T9" fmla="*/ 26 h 297"/>
                  <a:gd name="T10" fmla="*/ 817 w 860"/>
                  <a:gd name="T11" fmla="*/ 43 h 297"/>
                  <a:gd name="T12" fmla="*/ 835 w 860"/>
                  <a:gd name="T13" fmla="*/ 66 h 297"/>
                  <a:gd name="T14" fmla="*/ 849 w 860"/>
                  <a:gd name="T15" fmla="*/ 90 h 297"/>
                  <a:gd name="T16" fmla="*/ 857 w 860"/>
                  <a:gd name="T17" fmla="*/ 118 h 297"/>
                  <a:gd name="T18" fmla="*/ 860 w 860"/>
                  <a:gd name="T19" fmla="*/ 149 h 297"/>
                  <a:gd name="T20" fmla="*/ 857 w 860"/>
                  <a:gd name="T21" fmla="*/ 179 h 297"/>
                  <a:gd name="T22" fmla="*/ 849 w 860"/>
                  <a:gd name="T23" fmla="*/ 207 h 297"/>
                  <a:gd name="T24" fmla="*/ 835 w 860"/>
                  <a:gd name="T25" fmla="*/ 231 h 297"/>
                  <a:gd name="T26" fmla="*/ 817 w 860"/>
                  <a:gd name="T27" fmla="*/ 254 h 297"/>
                  <a:gd name="T28" fmla="*/ 795 w 860"/>
                  <a:gd name="T29" fmla="*/ 271 h 297"/>
                  <a:gd name="T30" fmla="*/ 769 w 860"/>
                  <a:gd name="T31" fmla="*/ 286 h 297"/>
                  <a:gd name="T32" fmla="*/ 741 w 860"/>
                  <a:gd name="T33" fmla="*/ 294 h 297"/>
                  <a:gd name="T34" fmla="*/ 711 w 860"/>
                  <a:gd name="T35" fmla="*/ 297 h 297"/>
                  <a:gd name="T36" fmla="*/ 149 w 860"/>
                  <a:gd name="T37" fmla="*/ 297 h 297"/>
                  <a:gd name="T38" fmla="*/ 119 w 860"/>
                  <a:gd name="T39" fmla="*/ 294 h 297"/>
                  <a:gd name="T40" fmla="*/ 91 w 860"/>
                  <a:gd name="T41" fmla="*/ 286 h 297"/>
                  <a:gd name="T42" fmla="*/ 65 w 860"/>
                  <a:gd name="T43" fmla="*/ 271 h 297"/>
                  <a:gd name="T44" fmla="*/ 44 w 860"/>
                  <a:gd name="T45" fmla="*/ 254 h 297"/>
                  <a:gd name="T46" fmla="*/ 25 w 860"/>
                  <a:gd name="T47" fmla="*/ 231 h 297"/>
                  <a:gd name="T48" fmla="*/ 11 w 860"/>
                  <a:gd name="T49" fmla="*/ 207 h 297"/>
                  <a:gd name="T50" fmla="*/ 3 w 860"/>
                  <a:gd name="T51" fmla="*/ 179 h 297"/>
                  <a:gd name="T52" fmla="*/ 0 w 860"/>
                  <a:gd name="T53" fmla="*/ 149 h 297"/>
                  <a:gd name="T54" fmla="*/ 3 w 860"/>
                  <a:gd name="T55" fmla="*/ 118 h 297"/>
                  <a:gd name="T56" fmla="*/ 11 w 860"/>
                  <a:gd name="T57" fmla="*/ 90 h 297"/>
                  <a:gd name="T58" fmla="*/ 25 w 860"/>
                  <a:gd name="T59" fmla="*/ 66 h 297"/>
                  <a:gd name="T60" fmla="*/ 44 w 860"/>
                  <a:gd name="T61" fmla="*/ 43 h 297"/>
                  <a:gd name="T62" fmla="*/ 65 w 860"/>
                  <a:gd name="T63" fmla="*/ 26 h 297"/>
                  <a:gd name="T64" fmla="*/ 91 w 860"/>
                  <a:gd name="T65" fmla="*/ 11 h 297"/>
                  <a:gd name="T66" fmla="*/ 119 w 860"/>
                  <a:gd name="T67" fmla="*/ 3 h 297"/>
                  <a:gd name="T68" fmla="*/ 149 w 860"/>
                  <a:gd name="T6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60" h="297">
                    <a:moveTo>
                      <a:pt x="149" y="0"/>
                    </a:moveTo>
                    <a:lnTo>
                      <a:pt x="711" y="0"/>
                    </a:lnTo>
                    <a:lnTo>
                      <a:pt x="741" y="3"/>
                    </a:lnTo>
                    <a:lnTo>
                      <a:pt x="769" y="11"/>
                    </a:lnTo>
                    <a:lnTo>
                      <a:pt x="795" y="26"/>
                    </a:lnTo>
                    <a:lnTo>
                      <a:pt x="817" y="43"/>
                    </a:lnTo>
                    <a:lnTo>
                      <a:pt x="835" y="66"/>
                    </a:lnTo>
                    <a:lnTo>
                      <a:pt x="849" y="90"/>
                    </a:lnTo>
                    <a:lnTo>
                      <a:pt x="857" y="118"/>
                    </a:lnTo>
                    <a:lnTo>
                      <a:pt x="860" y="149"/>
                    </a:lnTo>
                    <a:lnTo>
                      <a:pt x="857" y="179"/>
                    </a:lnTo>
                    <a:lnTo>
                      <a:pt x="849" y="207"/>
                    </a:lnTo>
                    <a:lnTo>
                      <a:pt x="835" y="231"/>
                    </a:lnTo>
                    <a:lnTo>
                      <a:pt x="817" y="254"/>
                    </a:lnTo>
                    <a:lnTo>
                      <a:pt x="795" y="271"/>
                    </a:lnTo>
                    <a:lnTo>
                      <a:pt x="769" y="286"/>
                    </a:lnTo>
                    <a:lnTo>
                      <a:pt x="741" y="294"/>
                    </a:lnTo>
                    <a:lnTo>
                      <a:pt x="711" y="297"/>
                    </a:lnTo>
                    <a:lnTo>
                      <a:pt x="149" y="297"/>
                    </a:lnTo>
                    <a:lnTo>
                      <a:pt x="119" y="294"/>
                    </a:lnTo>
                    <a:lnTo>
                      <a:pt x="91" y="286"/>
                    </a:lnTo>
                    <a:lnTo>
                      <a:pt x="65" y="271"/>
                    </a:lnTo>
                    <a:lnTo>
                      <a:pt x="44" y="254"/>
                    </a:lnTo>
                    <a:lnTo>
                      <a:pt x="25" y="231"/>
                    </a:lnTo>
                    <a:lnTo>
                      <a:pt x="11" y="207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8"/>
                    </a:lnTo>
                    <a:lnTo>
                      <a:pt x="11" y="90"/>
                    </a:lnTo>
                    <a:lnTo>
                      <a:pt x="25" y="66"/>
                    </a:lnTo>
                    <a:lnTo>
                      <a:pt x="44" y="43"/>
                    </a:lnTo>
                    <a:lnTo>
                      <a:pt x="65" y="26"/>
                    </a:lnTo>
                    <a:lnTo>
                      <a:pt x="91" y="11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041"/>
              <p:cNvSpPr/>
              <p:nvPr/>
            </p:nvSpPr>
            <p:spPr bwMode="auto">
              <a:xfrm>
                <a:off x="9876" y="-1946"/>
                <a:ext cx="636" cy="817"/>
              </a:xfrm>
              <a:custGeom>
                <a:avLst/>
                <a:gdLst>
                  <a:gd name="T0" fmla="*/ 150 w 2545"/>
                  <a:gd name="T1" fmla="*/ 0 h 3271"/>
                  <a:gd name="T2" fmla="*/ 2395 w 2545"/>
                  <a:gd name="T3" fmla="*/ 0 h 3271"/>
                  <a:gd name="T4" fmla="*/ 2425 w 2545"/>
                  <a:gd name="T5" fmla="*/ 3 h 3271"/>
                  <a:gd name="T6" fmla="*/ 2453 w 2545"/>
                  <a:gd name="T7" fmla="*/ 11 h 3271"/>
                  <a:gd name="T8" fmla="*/ 2479 w 2545"/>
                  <a:gd name="T9" fmla="*/ 26 h 3271"/>
                  <a:gd name="T10" fmla="*/ 2501 w 2545"/>
                  <a:gd name="T11" fmla="*/ 43 h 3271"/>
                  <a:gd name="T12" fmla="*/ 2520 w 2545"/>
                  <a:gd name="T13" fmla="*/ 66 h 3271"/>
                  <a:gd name="T14" fmla="*/ 2533 w 2545"/>
                  <a:gd name="T15" fmla="*/ 90 h 3271"/>
                  <a:gd name="T16" fmla="*/ 2542 w 2545"/>
                  <a:gd name="T17" fmla="*/ 118 h 3271"/>
                  <a:gd name="T18" fmla="*/ 2545 w 2545"/>
                  <a:gd name="T19" fmla="*/ 148 h 3271"/>
                  <a:gd name="T20" fmla="*/ 2545 w 2545"/>
                  <a:gd name="T21" fmla="*/ 369 h 3271"/>
                  <a:gd name="T22" fmla="*/ 2246 w 2545"/>
                  <a:gd name="T23" fmla="*/ 885 h 3271"/>
                  <a:gd name="T24" fmla="*/ 2246 w 2545"/>
                  <a:gd name="T25" fmla="*/ 297 h 3271"/>
                  <a:gd name="T26" fmla="*/ 300 w 2545"/>
                  <a:gd name="T27" fmla="*/ 297 h 3271"/>
                  <a:gd name="T28" fmla="*/ 300 w 2545"/>
                  <a:gd name="T29" fmla="*/ 2973 h 3271"/>
                  <a:gd name="T30" fmla="*/ 2246 w 2545"/>
                  <a:gd name="T31" fmla="*/ 2973 h 3271"/>
                  <a:gd name="T32" fmla="*/ 2246 w 2545"/>
                  <a:gd name="T33" fmla="*/ 2603 h 3271"/>
                  <a:gd name="T34" fmla="*/ 2403 w 2545"/>
                  <a:gd name="T35" fmla="*/ 2500 h 3271"/>
                  <a:gd name="T36" fmla="*/ 2430 w 2545"/>
                  <a:gd name="T37" fmla="*/ 2478 h 3271"/>
                  <a:gd name="T38" fmla="*/ 2454 w 2545"/>
                  <a:gd name="T39" fmla="*/ 2453 h 3271"/>
                  <a:gd name="T40" fmla="*/ 2474 w 2545"/>
                  <a:gd name="T41" fmla="*/ 2425 h 3271"/>
                  <a:gd name="T42" fmla="*/ 2545 w 2545"/>
                  <a:gd name="T43" fmla="*/ 2302 h 3271"/>
                  <a:gd name="T44" fmla="*/ 2545 w 2545"/>
                  <a:gd name="T45" fmla="*/ 3122 h 3271"/>
                  <a:gd name="T46" fmla="*/ 2542 w 2545"/>
                  <a:gd name="T47" fmla="*/ 3151 h 3271"/>
                  <a:gd name="T48" fmla="*/ 2533 w 2545"/>
                  <a:gd name="T49" fmla="*/ 3179 h 3271"/>
                  <a:gd name="T50" fmla="*/ 2520 w 2545"/>
                  <a:gd name="T51" fmla="*/ 3205 h 3271"/>
                  <a:gd name="T52" fmla="*/ 2501 w 2545"/>
                  <a:gd name="T53" fmla="*/ 3226 h 3271"/>
                  <a:gd name="T54" fmla="*/ 2479 w 2545"/>
                  <a:gd name="T55" fmla="*/ 3245 h 3271"/>
                  <a:gd name="T56" fmla="*/ 2453 w 2545"/>
                  <a:gd name="T57" fmla="*/ 3258 h 3271"/>
                  <a:gd name="T58" fmla="*/ 2425 w 2545"/>
                  <a:gd name="T59" fmla="*/ 3268 h 3271"/>
                  <a:gd name="T60" fmla="*/ 2395 w 2545"/>
                  <a:gd name="T61" fmla="*/ 3271 h 3271"/>
                  <a:gd name="T62" fmla="*/ 150 w 2545"/>
                  <a:gd name="T63" fmla="*/ 3271 h 3271"/>
                  <a:gd name="T64" fmla="*/ 120 w 2545"/>
                  <a:gd name="T65" fmla="*/ 3268 h 3271"/>
                  <a:gd name="T66" fmla="*/ 92 w 2545"/>
                  <a:gd name="T67" fmla="*/ 3258 h 3271"/>
                  <a:gd name="T68" fmla="*/ 66 w 2545"/>
                  <a:gd name="T69" fmla="*/ 3245 h 3271"/>
                  <a:gd name="T70" fmla="*/ 44 w 2545"/>
                  <a:gd name="T71" fmla="*/ 3226 h 3271"/>
                  <a:gd name="T72" fmla="*/ 26 w 2545"/>
                  <a:gd name="T73" fmla="*/ 3205 h 3271"/>
                  <a:gd name="T74" fmla="*/ 12 w 2545"/>
                  <a:gd name="T75" fmla="*/ 3179 h 3271"/>
                  <a:gd name="T76" fmla="*/ 3 w 2545"/>
                  <a:gd name="T77" fmla="*/ 3151 h 3271"/>
                  <a:gd name="T78" fmla="*/ 0 w 2545"/>
                  <a:gd name="T79" fmla="*/ 3122 h 3271"/>
                  <a:gd name="T80" fmla="*/ 0 w 2545"/>
                  <a:gd name="T81" fmla="*/ 148 h 3271"/>
                  <a:gd name="T82" fmla="*/ 3 w 2545"/>
                  <a:gd name="T83" fmla="*/ 118 h 3271"/>
                  <a:gd name="T84" fmla="*/ 12 w 2545"/>
                  <a:gd name="T85" fmla="*/ 90 h 3271"/>
                  <a:gd name="T86" fmla="*/ 26 w 2545"/>
                  <a:gd name="T87" fmla="*/ 66 h 3271"/>
                  <a:gd name="T88" fmla="*/ 44 w 2545"/>
                  <a:gd name="T89" fmla="*/ 43 h 3271"/>
                  <a:gd name="T90" fmla="*/ 66 w 2545"/>
                  <a:gd name="T91" fmla="*/ 26 h 3271"/>
                  <a:gd name="T92" fmla="*/ 92 w 2545"/>
                  <a:gd name="T93" fmla="*/ 11 h 3271"/>
                  <a:gd name="T94" fmla="*/ 120 w 2545"/>
                  <a:gd name="T95" fmla="*/ 3 h 3271"/>
                  <a:gd name="T96" fmla="*/ 150 w 2545"/>
                  <a:gd name="T97" fmla="*/ 0 h 3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45" h="3271">
                    <a:moveTo>
                      <a:pt x="150" y="0"/>
                    </a:moveTo>
                    <a:lnTo>
                      <a:pt x="2395" y="0"/>
                    </a:lnTo>
                    <a:lnTo>
                      <a:pt x="2425" y="3"/>
                    </a:lnTo>
                    <a:lnTo>
                      <a:pt x="2453" y="11"/>
                    </a:lnTo>
                    <a:lnTo>
                      <a:pt x="2479" y="26"/>
                    </a:lnTo>
                    <a:lnTo>
                      <a:pt x="2501" y="43"/>
                    </a:lnTo>
                    <a:lnTo>
                      <a:pt x="2520" y="66"/>
                    </a:lnTo>
                    <a:lnTo>
                      <a:pt x="2533" y="90"/>
                    </a:lnTo>
                    <a:lnTo>
                      <a:pt x="2542" y="118"/>
                    </a:lnTo>
                    <a:lnTo>
                      <a:pt x="2545" y="148"/>
                    </a:lnTo>
                    <a:lnTo>
                      <a:pt x="2545" y="369"/>
                    </a:lnTo>
                    <a:lnTo>
                      <a:pt x="2246" y="885"/>
                    </a:lnTo>
                    <a:lnTo>
                      <a:pt x="2246" y="297"/>
                    </a:lnTo>
                    <a:lnTo>
                      <a:pt x="300" y="297"/>
                    </a:lnTo>
                    <a:lnTo>
                      <a:pt x="300" y="2973"/>
                    </a:lnTo>
                    <a:lnTo>
                      <a:pt x="2246" y="2973"/>
                    </a:lnTo>
                    <a:lnTo>
                      <a:pt x="2246" y="2603"/>
                    </a:lnTo>
                    <a:lnTo>
                      <a:pt x="2403" y="2500"/>
                    </a:lnTo>
                    <a:lnTo>
                      <a:pt x="2430" y="2478"/>
                    </a:lnTo>
                    <a:lnTo>
                      <a:pt x="2454" y="2453"/>
                    </a:lnTo>
                    <a:lnTo>
                      <a:pt x="2474" y="2425"/>
                    </a:lnTo>
                    <a:lnTo>
                      <a:pt x="2545" y="2302"/>
                    </a:lnTo>
                    <a:lnTo>
                      <a:pt x="2545" y="3122"/>
                    </a:lnTo>
                    <a:lnTo>
                      <a:pt x="2542" y="3151"/>
                    </a:lnTo>
                    <a:lnTo>
                      <a:pt x="2533" y="3179"/>
                    </a:lnTo>
                    <a:lnTo>
                      <a:pt x="2520" y="3205"/>
                    </a:lnTo>
                    <a:lnTo>
                      <a:pt x="2501" y="3226"/>
                    </a:lnTo>
                    <a:lnTo>
                      <a:pt x="2479" y="3245"/>
                    </a:lnTo>
                    <a:lnTo>
                      <a:pt x="2453" y="3258"/>
                    </a:lnTo>
                    <a:lnTo>
                      <a:pt x="2425" y="3268"/>
                    </a:lnTo>
                    <a:lnTo>
                      <a:pt x="2395" y="3271"/>
                    </a:lnTo>
                    <a:lnTo>
                      <a:pt x="150" y="3271"/>
                    </a:lnTo>
                    <a:lnTo>
                      <a:pt x="120" y="3268"/>
                    </a:lnTo>
                    <a:lnTo>
                      <a:pt x="92" y="3258"/>
                    </a:lnTo>
                    <a:lnTo>
                      <a:pt x="66" y="3245"/>
                    </a:lnTo>
                    <a:lnTo>
                      <a:pt x="44" y="3226"/>
                    </a:lnTo>
                    <a:lnTo>
                      <a:pt x="26" y="3205"/>
                    </a:lnTo>
                    <a:lnTo>
                      <a:pt x="12" y="3179"/>
                    </a:lnTo>
                    <a:lnTo>
                      <a:pt x="3" y="3151"/>
                    </a:lnTo>
                    <a:lnTo>
                      <a:pt x="0" y="3122"/>
                    </a:lnTo>
                    <a:lnTo>
                      <a:pt x="0" y="148"/>
                    </a:lnTo>
                    <a:lnTo>
                      <a:pt x="3" y="118"/>
                    </a:lnTo>
                    <a:lnTo>
                      <a:pt x="12" y="90"/>
                    </a:lnTo>
                    <a:lnTo>
                      <a:pt x="26" y="66"/>
                    </a:lnTo>
                    <a:lnTo>
                      <a:pt x="44" y="43"/>
                    </a:lnTo>
                    <a:lnTo>
                      <a:pt x="66" y="26"/>
                    </a:lnTo>
                    <a:lnTo>
                      <a:pt x="92" y="11"/>
                    </a:lnTo>
                    <a:lnTo>
                      <a:pt x="120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69" name="Freeform 1042"/>
              <p:cNvSpPr>
                <a:spLocks noEditPoints="1"/>
              </p:cNvSpPr>
              <p:nvPr/>
            </p:nvSpPr>
            <p:spPr bwMode="auto">
              <a:xfrm>
                <a:off x="10305" y="-1855"/>
                <a:ext cx="393" cy="586"/>
              </a:xfrm>
              <a:custGeom>
                <a:avLst/>
                <a:gdLst>
                  <a:gd name="T0" fmla="*/ 130 w 1574"/>
                  <a:gd name="T1" fmla="*/ 1973 h 2342"/>
                  <a:gd name="T2" fmla="*/ 221 w 1574"/>
                  <a:gd name="T3" fmla="*/ 2017 h 2342"/>
                  <a:gd name="T4" fmla="*/ 305 w 1574"/>
                  <a:gd name="T5" fmla="*/ 2073 h 2342"/>
                  <a:gd name="T6" fmla="*/ 434 w 1574"/>
                  <a:gd name="T7" fmla="*/ 1957 h 2342"/>
                  <a:gd name="T8" fmla="*/ 385 w 1574"/>
                  <a:gd name="T9" fmla="*/ 1912 h 2342"/>
                  <a:gd name="T10" fmla="*/ 311 w 1574"/>
                  <a:gd name="T11" fmla="*/ 1861 h 2342"/>
                  <a:gd name="T12" fmla="*/ 242 w 1574"/>
                  <a:gd name="T13" fmla="*/ 1827 h 2342"/>
                  <a:gd name="T14" fmla="*/ 186 w 1574"/>
                  <a:gd name="T15" fmla="*/ 1808 h 2342"/>
                  <a:gd name="T16" fmla="*/ 140 w 1574"/>
                  <a:gd name="T17" fmla="*/ 1799 h 2342"/>
                  <a:gd name="T18" fmla="*/ 1106 w 1574"/>
                  <a:gd name="T19" fmla="*/ 0 h 2342"/>
                  <a:gd name="T20" fmla="*/ 1161 w 1574"/>
                  <a:gd name="T21" fmla="*/ 7 h 2342"/>
                  <a:gd name="T22" fmla="*/ 1227 w 1574"/>
                  <a:gd name="T23" fmla="*/ 25 h 2342"/>
                  <a:gd name="T24" fmla="*/ 1305 w 1574"/>
                  <a:gd name="T25" fmla="*/ 56 h 2342"/>
                  <a:gd name="T26" fmla="*/ 1391 w 1574"/>
                  <a:gd name="T27" fmla="*/ 107 h 2342"/>
                  <a:gd name="T28" fmla="*/ 1462 w 1574"/>
                  <a:gd name="T29" fmla="*/ 161 h 2342"/>
                  <a:gd name="T30" fmla="*/ 1512 w 1574"/>
                  <a:gd name="T31" fmla="*/ 213 h 2342"/>
                  <a:gd name="T32" fmla="*/ 1544 w 1574"/>
                  <a:gd name="T33" fmla="*/ 258 h 2342"/>
                  <a:gd name="T34" fmla="*/ 1562 w 1574"/>
                  <a:gd name="T35" fmla="*/ 294 h 2342"/>
                  <a:gd name="T36" fmla="*/ 1571 w 1574"/>
                  <a:gd name="T37" fmla="*/ 316 h 2342"/>
                  <a:gd name="T38" fmla="*/ 1574 w 1574"/>
                  <a:gd name="T39" fmla="*/ 340 h 2342"/>
                  <a:gd name="T40" fmla="*/ 1563 w 1574"/>
                  <a:gd name="T41" fmla="*/ 375 h 2342"/>
                  <a:gd name="T42" fmla="*/ 618 w 1574"/>
                  <a:gd name="T43" fmla="*/ 1998 h 2342"/>
                  <a:gd name="T44" fmla="*/ 115 w 1574"/>
                  <a:gd name="T45" fmla="*/ 2330 h 2342"/>
                  <a:gd name="T46" fmla="*/ 77 w 1574"/>
                  <a:gd name="T47" fmla="*/ 2342 h 2342"/>
                  <a:gd name="T48" fmla="*/ 36 w 1574"/>
                  <a:gd name="T49" fmla="*/ 2332 h 2342"/>
                  <a:gd name="T50" fmla="*/ 13 w 1574"/>
                  <a:gd name="T51" fmla="*/ 2311 h 2342"/>
                  <a:gd name="T52" fmla="*/ 0 w 1574"/>
                  <a:gd name="T53" fmla="*/ 2280 h 2342"/>
                  <a:gd name="T54" fmla="*/ 34 w 1574"/>
                  <a:gd name="T55" fmla="*/ 1683 h 2342"/>
                  <a:gd name="T56" fmla="*/ 45 w 1574"/>
                  <a:gd name="T57" fmla="*/ 1651 h 2342"/>
                  <a:gd name="T58" fmla="*/ 991 w 1574"/>
                  <a:gd name="T59" fmla="*/ 27 h 2342"/>
                  <a:gd name="T60" fmla="*/ 1023 w 1574"/>
                  <a:gd name="T61" fmla="*/ 7 h 2342"/>
                  <a:gd name="T62" fmla="*/ 1036 w 1574"/>
                  <a:gd name="T63" fmla="*/ 4 h 2342"/>
                  <a:gd name="T64" fmla="*/ 1064 w 1574"/>
                  <a:gd name="T65" fmla="*/ 0 h 2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74" h="2342">
                    <a:moveTo>
                      <a:pt x="140" y="1799"/>
                    </a:moveTo>
                    <a:lnTo>
                      <a:pt x="130" y="1973"/>
                    </a:lnTo>
                    <a:lnTo>
                      <a:pt x="175" y="1993"/>
                    </a:lnTo>
                    <a:lnTo>
                      <a:pt x="221" y="2017"/>
                    </a:lnTo>
                    <a:lnTo>
                      <a:pt x="264" y="2043"/>
                    </a:lnTo>
                    <a:lnTo>
                      <a:pt x="305" y="2073"/>
                    </a:lnTo>
                    <a:lnTo>
                      <a:pt x="451" y="1976"/>
                    </a:lnTo>
                    <a:lnTo>
                      <a:pt x="434" y="1957"/>
                    </a:lnTo>
                    <a:lnTo>
                      <a:pt x="412" y="1935"/>
                    </a:lnTo>
                    <a:lnTo>
                      <a:pt x="385" y="1912"/>
                    </a:lnTo>
                    <a:lnTo>
                      <a:pt x="351" y="1887"/>
                    </a:lnTo>
                    <a:lnTo>
                      <a:pt x="311" y="1861"/>
                    </a:lnTo>
                    <a:lnTo>
                      <a:pt x="276" y="1843"/>
                    </a:lnTo>
                    <a:lnTo>
                      <a:pt x="242" y="1827"/>
                    </a:lnTo>
                    <a:lnTo>
                      <a:pt x="212" y="1816"/>
                    </a:lnTo>
                    <a:lnTo>
                      <a:pt x="186" y="1808"/>
                    </a:lnTo>
                    <a:lnTo>
                      <a:pt x="162" y="1803"/>
                    </a:lnTo>
                    <a:lnTo>
                      <a:pt x="140" y="1799"/>
                    </a:lnTo>
                    <a:close/>
                    <a:moveTo>
                      <a:pt x="1083" y="0"/>
                    </a:moveTo>
                    <a:lnTo>
                      <a:pt x="1106" y="0"/>
                    </a:lnTo>
                    <a:lnTo>
                      <a:pt x="1132" y="2"/>
                    </a:lnTo>
                    <a:lnTo>
                      <a:pt x="1161" y="7"/>
                    </a:lnTo>
                    <a:lnTo>
                      <a:pt x="1192" y="14"/>
                    </a:lnTo>
                    <a:lnTo>
                      <a:pt x="1227" y="25"/>
                    </a:lnTo>
                    <a:lnTo>
                      <a:pt x="1264" y="39"/>
                    </a:lnTo>
                    <a:lnTo>
                      <a:pt x="1305" y="56"/>
                    </a:lnTo>
                    <a:lnTo>
                      <a:pt x="1347" y="80"/>
                    </a:lnTo>
                    <a:lnTo>
                      <a:pt x="1391" y="107"/>
                    </a:lnTo>
                    <a:lnTo>
                      <a:pt x="1430" y="135"/>
                    </a:lnTo>
                    <a:lnTo>
                      <a:pt x="1462" y="161"/>
                    </a:lnTo>
                    <a:lnTo>
                      <a:pt x="1489" y="188"/>
                    </a:lnTo>
                    <a:lnTo>
                      <a:pt x="1512" y="213"/>
                    </a:lnTo>
                    <a:lnTo>
                      <a:pt x="1529" y="236"/>
                    </a:lnTo>
                    <a:lnTo>
                      <a:pt x="1544" y="258"/>
                    </a:lnTo>
                    <a:lnTo>
                      <a:pt x="1554" y="277"/>
                    </a:lnTo>
                    <a:lnTo>
                      <a:pt x="1562" y="294"/>
                    </a:lnTo>
                    <a:lnTo>
                      <a:pt x="1567" y="307"/>
                    </a:lnTo>
                    <a:lnTo>
                      <a:pt x="1571" y="316"/>
                    </a:lnTo>
                    <a:lnTo>
                      <a:pt x="1572" y="322"/>
                    </a:lnTo>
                    <a:lnTo>
                      <a:pt x="1574" y="340"/>
                    </a:lnTo>
                    <a:lnTo>
                      <a:pt x="1571" y="359"/>
                    </a:lnTo>
                    <a:lnTo>
                      <a:pt x="1563" y="375"/>
                    </a:lnTo>
                    <a:lnTo>
                      <a:pt x="628" y="1985"/>
                    </a:lnTo>
                    <a:lnTo>
                      <a:pt x="618" y="1998"/>
                    </a:lnTo>
                    <a:lnTo>
                      <a:pt x="605" y="2009"/>
                    </a:lnTo>
                    <a:lnTo>
                      <a:pt x="115" y="2330"/>
                    </a:lnTo>
                    <a:lnTo>
                      <a:pt x="97" y="2339"/>
                    </a:lnTo>
                    <a:lnTo>
                      <a:pt x="77" y="2342"/>
                    </a:lnTo>
                    <a:lnTo>
                      <a:pt x="56" y="2340"/>
                    </a:lnTo>
                    <a:lnTo>
                      <a:pt x="36" y="2332"/>
                    </a:lnTo>
                    <a:lnTo>
                      <a:pt x="23" y="2323"/>
                    </a:lnTo>
                    <a:lnTo>
                      <a:pt x="13" y="2311"/>
                    </a:lnTo>
                    <a:lnTo>
                      <a:pt x="5" y="2296"/>
                    </a:lnTo>
                    <a:lnTo>
                      <a:pt x="0" y="2280"/>
                    </a:lnTo>
                    <a:lnTo>
                      <a:pt x="0" y="2263"/>
                    </a:lnTo>
                    <a:lnTo>
                      <a:pt x="34" y="1683"/>
                    </a:lnTo>
                    <a:lnTo>
                      <a:pt x="38" y="1666"/>
                    </a:lnTo>
                    <a:lnTo>
                      <a:pt x="45" y="1651"/>
                    </a:lnTo>
                    <a:lnTo>
                      <a:pt x="981" y="41"/>
                    </a:lnTo>
                    <a:lnTo>
                      <a:pt x="991" y="27"/>
                    </a:lnTo>
                    <a:lnTo>
                      <a:pt x="1005" y="15"/>
                    </a:lnTo>
                    <a:lnTo>
                      <a:pt x="1023" y="7"/>
                    </a:lnTo>
                    <a:lnTo>
                      <a:pt x="1027" y="6"/>
                    </a:lnTo>
                    <a:lnTo>
                      <a:pt x="1036" y="4"/>
                    </a:lnTo>
                    <a:lnTo>
                      <a:pt x="1049" y="2"/>
                    </a:lnTo>
                    <a:lnTo>
                      <a:pt x="1064" y="0"/>
                    </a:lnTo>
                    <a:lnTo>
                      <a:pt x="10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043"/>
              <p:cNvSpPr/>
              <p:nvPr/>
            </p:nvSpPr>
            <p:spPr bwMode="auto">
              <a:xfrm>
                <a:off x="9995" y="-1385"/>
                <a:ext cx="286" cy="146"/>
              </a:xfrm>
              <a:custGeom>
                <a:avLst/>
                <a:gdLst>
                  <a:gd name="T0" fmla="*/ 551 w 1143"/>
                  <a:gd name="T1" fmla="*/ 5 h 585"/>
                  <a:gd name="T2" fmla="*/ 577 w 1143"/>
                  <a:gd name="T3" fmla="*/ 28 h 585"/>
                  <a:gd name="T4" fmla="*/ 585 w 1143"/>
                  <a:gd name="T5" fmla="*/ 110 h 585"/>
                  <a:gd name="T6" fmla="*/ 554 w 1143"/>
                  <a:gd name="T7" fmla="*/ 197 h 585"/>
                  <a:gd name="T8" fmla="*/ 563 w 1143"/>
                  <a:gd name="T9" fmla="*/ 239 h 585"/>
                  <a:gd name="T10" fmla="*/ 581 w 1143"/>
                  <a:gd name="T11" fmla="*/ 267 h 585"/>
                  <a:gd name="T12" fmla="*/ 631 w 1143"/>
                  <a:gd name="T13" fmla="*/ 275 h 585"/>
                  <a:gd name="T14" fmla="*/ 674 w 1143"/>
                  <a:gd name="T15" fmla="*/ 319 h 585"/>
                  <a:gd name="T16" fmla="*/ 685 w 1143"/>
                  <a:gd name="T17" fmla="*/ 353 h 585"/>
                  <a:gd name="T18" fmla="*/ 838 w 1143"/>
                  <a:gd name="T19" fmla="*/ 347 h 585"/>
                  <a:gd name="T20" fmla="*/ 986 w 1143"/>
                  <a:gd name="T21" fmla="*/ 362 h 585"/>
                  <a:gd name="T22" fmla="*/ 1106 w 1143"/>
                  <a:gd name="T23" fmla="*/ 369 h 585"/>
                  <a:gd name="T24" fmla="*/ 1137 w 1143"/>
                  <a:gd name="T25" fmla="*/ 396 h 585"/>
                  <a:gd name="T26" fmla="*/ 1142 w 1143"/>
                  <a:gd name="T27" fmla="*/ 436 h 585"/>
                  <a:gd name="T28" fmla="*/ 1119 w 1143"/>
                  <a:gd name="T29" fmla="*/ 470 h 585"/>
                  <a:gd name="T30" fmla="*/ 1055 w 1143"/>
                  <a:gd name="T31" fmla="*/ 477 h 585"/>
                  <a:gd name="T32" fmla="*/ 946 w 1143"/>
                  <a:gd name="T33" fmla="*/ 461 h 585"/>
                  <a:gd name="T34" fmla="*/ 834 w 1143"/>
                  <a:gd name="T35" fmla="*/ 447 h 585"/>
                  <a:gd name="T36" fmla="*/ 730 w 1143"/>
                  <a:gd name="T37" fmla="*/ 456 h 585"/>
                  <a:gd name="T38" fmla="*/ 672 w 1143"/>
                  <a:gd name="T39" fmla="*/ 481 h 585"/>
                  <a:gd name="T40" fmla="*/ 630 w 1143"/>
                  <a:gd name="T41" fmla="*/ 486 h 585"/>
                  <a:gd name="T42" fmla="*/ 596 w 1143"/>
                  <a:gd name="T43" fmla="*/ 472 h 585"/>
                  <a:gd name="T44" fmla="*/ 571 w 1143"/>
                  <a:gd name="T45" fmla="*/ 449 h 585"/>
                  <a:gd name="T46" fmla="*/ 565 w 1143"/>
                  <a:gd name="T47" fmla="*/ 403 h 585"/>
                  <a:gd name="T48" fmla="*/ 531 w 1143"/>
                  <a:gd name="T49" fmla="*/ 452 h 585"/>
                  <a:gd name="T50" fmla="*/ 490 w 1143"/>
                  <a:gd name="T51" fmla="*/ 465 h 585"/>
                  <a:gd name="T52" fmla="*/ 450 w 1143"/>
                  <a:gd name="T53" fmla="*/ 451 h 585"/>
                  <a:gd name="T54" fmla="*/ 435 w 1143"/>
                  <a:gd name="T55" fmla="*/ 414 h 585"/>
                  <a:gd name="T56" fmla="*/ 445 w 1143"/>
                  <a:gd name="T57" fmla="*/ 385 h 585"/>
                  <a:gd name="T58" fmla="*/ 454 w 1143"/>
                  <a:gd name="T59" fmla="*/ 365 h 585"/>
                  <a:gd name="T60" fmla="*/ 417 w 1143"/>
                  <a:gd name="T61" fmla="*/ 400 h 585"/>
                  <a:gd name="T62" fmla="*/ 375 w 1143"/>
                  <a:gd name="T63" fmla="*/ 423 h 585"/>
                  <a:gd name="T64" fmla="*/ 331 w 1143"/>
                  <a:gd name="T65" fmla="*/ 412 h 585"/>
                  <a:gd name="T66" fmla="*/ 311 w 1143"/>
                  <a:gd name="T67" fmla="*/ 375 h 585"/>
                  <a:gd name="T68" fmla="*/ 360 w 1143"/>
                  <a:gd name="T69" fmla="*/ 285 h 585"/>
                  <a:gd name="T70" fmla="*/ 250 w 1143"/>
                  <a:gd name="T71" fmla="*/ 388 h 585"/>
                  <a:gd name="T72" fmla="*/ 95 w 1143"/>
                  <a:gd name="T73" fmla="*/ 574 h 585"/>
                  <a:gd name="T74" fmla="*/ 49 w 1143"/>
                  <a:gd name="T75" fmla="*/ 584 h 585"/>
                  <a:gd name="T76" fmla="*/ 9 w 1143"/>
                  <a:gd name="T77" fmla="*/ 562 h 585"/>
                  <a:gd name="T78" fmla="*/ 2 w 1143"/>
                  <a:gd name="T79" fmla="*/ 521 h 585"/>
                  <a:gd name="T80" fmla="*/ 137 w 1143"/>
                  <a:gd name="T81" fmla="*/ 347 h 585"/>
                  <a:gd name="T82" fmla="*/ 341 w 1143"/>
                  <a:gd name="T83" fmla="*/ 122 h 585"/>
                  <a:gd name="T84" fmla="*/ 395 w 1143"/>
                  <a:gd name="T85" fmla="*/ 70 h 585"/>
                  <a:gd name="T86" fmla="*/ 458 w 1143"/>
                  <a:gd name="T87" fmla="*/ 20 h 585"/>
                  <a:gd name="T88" fmla="*/ 528 w 1143"/>
                  <a:gd name="T89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43" h="585">
                    <a:moveTo>
                      <a:pt x="528" y="0"/>
                    </a:moveTo>
                    <a:lnTo>
                      <a:pt x="539" y="2"/>
                    </a:lnTo>
                    <a:lnTo>
                      <a:pt x="551" y="5"/>
                    </a:lnTo>
                    <a:lnTo>
                      <a:pt x="561" y="10"/>
                    </a:lnTo>
                    <a:lnTo>
                      <a:pt x="571" y="18"/>
                    </a:lnTo>
                    <a:lnTo>
                      <a:pt x="577" y="28"/>
                    </a:lnTo>
                    <a:lnTo>
                      <a:pt x="585" y="53"/>
                    </a:lnTo>
                    <a:lnTo>
                      <a:pt x="587" y="81"/>
                    </a:lnTo>
                    <a:lnTo>
                      <a:pt x="585" y="110"/>
                    </a:lnTo>
                    <a:lnTo>
                      <a:pt x="578" y="139"/>
                    </a:lnTo>
                    <a:lnTo>
                      <a:pt x="567" y="168"/>
                    </a:lnTo>
                    <a:lnTo>
                      <a:pt x="554" y="197"/>
                    </a:lnTo>
                    <a:lnTo>
                      <a:pt x="537" y="227"/>
                    </a:lnTo>
                    <a:lnTo>
                      <a:pt x="551" y="232"/>
                    </a:lnTo>
                    <a:lnTo>
                      <a:pt x="563" y="239"/>
                    </a:lnTo>
                    <a:lnTo>
                      <a:pt x="573" y="252"/>
                    </a:lnTo>
                    <a:lnTo>
                      <a:pt x="577" y="260"/>
                    </a:lnTo>
                    <a:lnTo>
                      <a:pt x="581" y="267"/>
                    </a:lnTo>
                    <a:lnTo>
                      <a:pt x="597" y="266"/>
                    </a:lnTo>
                    <a:lnTo>
                      <a:pt x="614" y="269"/>
                    </a:lnTo>
                    <a:lnTo>
                      <a:pt x="631" y="275"/>
                    </a:lnTo>
                    <a:lnTo>
                      <a:pt x="646" y="286"/>
                    </a:lnTo>
                    <a:lnTo>
                      <a:pt x="661" y="300"/>
                    </a:lnTo>
                    <a:lnTo>
                      <a:pt x="674" y="319"/>
                    </a:lnTo>
                    <a:lnTo>
                      <a:pt x="681" y="334"/>
                    </a:lnTo>
                    <a:lnTo>
                      <a:pt x="684" y="345"/>
                    </a:lnTo>
                    <a:lnTo>
                      <a:pt x="685" y="353"/>
                    </a:lnTo>
                    <a:lnTo>
                      <a:pt x="738" y="347"/>
                    </a:lnTo>
                    <a:lnTo>
                      <a:pt x="789" y="346"/>
                    </a:lnTo>
                    <a:lnTo>
                      <a:pt x="838" y="347"/>
                    </a:lnTo>
                    <a:lnTo>
                      <a:pt x="887" y="351"/>
                    </a:lnTo>
                    <a:lnTo>
                      <a:pt x="936" y="356"/>
                    </a:lnTo>
                    <a:lnTo>
                      <a:pt x="986" y="362"/>
                    </a:lnTo>
                    <a:lnTo>
                      <a:pt x="1036" y="365"/>
                    </a:lnTo>
                    <a:lnTo>
                      <a:pt x="1089" y="367"/>
                    </a:lnTo>
                    <a:lnTo>
                      <a:pt x="1106" y="369"/>
                    </a:lnTo>
                    <a:lnTo>
                      <a:pt x="1119" y="375"/>
                    </a:lnTo>
                    <a:lnTo>
                      <a:pt x="1130" y="384"/>
                    </a:lnTo>
                    <a:lnTo>
                      <a:pt x="1137" y="396"/>
                    </a:lnTo>
                    <a:lnTo>
                      <a:pt x="1142" y="408"/>
                    </a:lnTo>
                    <a:lnTo>
                      <a:pt x="1143" y="422"/>
                    </a:lnTo>
                    <a:lnTo>
                      <a:pt x="1142" y="436"/>
                    </a:lnTo>
                    <a:lnTo>
                      <a:pt x="1137" y="449"/>
                    </a:lnTo>
                    <a:lnTo>
                      <a:pt x="1130" y="460"/>
                    </a:lnTo>
                    <a:lnTo>
                      <a:pt x="1119" y="470"/>
                    </a:lnTo>
                    <a:lnTo>
                      <a:pt x="1106" y="476"/>
                    </a:lnTo>
                    <a:lnTo>
                      <a:pt x="1089" y="478"/>
                    </a:lnTo>
                    <a:lnTo>
                      <a:pt x="1055" y="477"/>
                    </a:lnTo>
                    <a:lnTo>
                      <a:pt x="1020" y="473"/>
                    </a:lnTo>
                    <a:lnTo>
                      <a:pt x="983" y="467"/>
                    </a:lnTo>
                    <a:lnTo>
                      <a:pt x="946" y="461"/>
                    </a:lnTo>
                    <a:lnTo>
                      <a:pt x="909" y="455"/>
                    </a:lnTo>
                    <a:lnTo>
                      <a:pt x="872" y="450"/>
                    </a:lnTo>
                    <a:lnTo>
                      <a:pt x="834" y="447"/>
                    </a:lnTo>
                    <a:lnTo>
                      <a:pt x="798" y="446"/>
                    </a:lnTo>
                    <a:lnTo>
                      <a:pt x="763" y="449"/>
                    </a:lnTo>
                    <a:lnTo>
                      <a:pt x="730" y="456"/>
                    </a:lnTo>
                    <a:lnTo>
                      <a:pt x="698" y="469"/>
                    </a:lnTo>
                    <a:lnTo>
                      <a:pt x="685" y="475"/>
                    </a:lnTo>
                    <a:lnTo>
                      <a:pt x="672" y="481"/>
                    </a:lnTo>
                    <a:lnTo>
                      <a:pt x="657" y="486"/>
                    </a:lnTo>
                    <a:lnTo>
                      <a:pt x="644" y="488"/>
                    </a:lnTo>
                    <a:lnTo>
                      <a:pt x="630" y="486"/>
                    </a:lnTo>
                    <a:lnTo>
                      <a:pt x="619" y="482"/>
                    </a:lnTo>
                    <a:lnTo>
                      <a:pt x="608" y="477"/>
                    </a:lnTo>
                    <a:lnTo>
                      <a:pt x="596" y="472"/>
                    </a:lnTo>
                    <a:lnTo>
                      <a:pt x="586" y="465"/>
                    </a:lnTo>
                    <a:lnTo>
                      <a:pt x="578" y="458"/>
                    </a:lnTo>
                    <a:lnTo>
                      <a:pt x="571" y="449"/>
                    </a:lnTo>
                    <a:lnTo>
                      <a:pt x="566" y="437"/>
                    </a:lnTo>
                    <a:lnTo>
                      <a:pt x="565" y="418"/>
                    </a:lnTo>
                    <a:lnTo>
                      <a:pt x="565" y="403"/>
                    </a:lnTo>
                    <a:lnTo>
                      <a:pt x="554" y="422"/>
                    </a:lnTo>
                    <a:lnTo>
                      <a:pt x="542" y="441"/>
                    </a:lnTo>
                    <a:lnTo>
                      <a:pt x="531" y="452"/>
                    </a:lnTo>
                    <a:lnTo>
                      <a:pt x="519" y="460"/>
                    </a:lnTo>
                    <a:lnTo>
                      <a:pt x="504" y="464"/>
                    </a:lnTo>
                    <a:lnTo>
                      <a:pt x="490" y="465"/>
                    </a:lnTo>
                    <a:lnTo>
                      <a:pt x="475" y="463"/>
                    </a:lnTo>
                    <a:lnTo>
                      <a:pt x="462" y="458"/>
                    </a:lnTo>
                    <a:lnTo>
                      <a:pt x="450" y="451"/>
                    </a:lnTo>
                    <a:lnTo>
                      <a:pt x="441" y="441"/>
                    </a:lnTo>
                    <a:lnTo>
                      <a:pt x="436" y="428"/>
                    </a:lnTo>
                    <a:lnTo>
                      <a:pt x="435" y="414"/>
                    </a:lnTo>
                    <a:lnTo>
                      <a:pt x="439" y="398"/>
                    </a:lnTo>
                    <a:lnTo>
                      <a:pt x="442" y="391"/>
                    </a:lnTo>
                    <a:lnTo>
                      <a:pt x="445" y="385"/>
                    </a:lnTo>
                    <a:lnTo>
                      <a:pt x="445" y="385"/>
                    </a:lnTo>
                    <a:lnTo>
                      <a:pt x="444" y="385"/>
                    </a:lnTo>
                    <a:lnTo>
                      <a:pt x="454" y="365"/>
                    </a:lnTo>
                    <a:lnTo>
                      <a:pt x="440" y="374"/>
                    </a:lnTo>
                    <a:lnTo>
                      <a:pt x="428" y="385"/>
                    </a:lnTo>
                    <a:lnTo>
                      <a:pt x="417" y="400"/>
                    </a:lnTo>
                    <a:lnTo>
                      <a:pt x="405" y="412"/>
                    </a:lnTo>
                    <a:lnTo>
                      <a:pt x="390" y="420"/>
                    </a:lnTo>
                    <a:lnTo>
                      <a:pt x="375" y="423"/>
                    </a:lnTo>
                    <a:lnTo>
                      <a:pt x="359" y="423"/>
                    </a:lnTo>
                    <a:lnTo>
                      <a:pt x="345" y="419"/>
                    </a:lnTo>
                    <a:lnTo>
                      <a:pt x="331" y="412"/>
                    </a:lnTo>
                    <a:lnTo>
                      <a:pt x="321" y="402"/>
                    </a:lnTo>
                    <a:lnTo>
                      <a:pt x="314" y="389"/>
                    </a:lnTo>
                    <a:lnTo>
                      <a:pt x="311" y="375"/>
                    </a:lnTo>
                    <a:lnTo>
                      <a:pt x="313" y="360"/>
                    </a:lnTo>
                    <a:lnTo>
                      <a:pt x="320" y="343"/>
                    </a:lnTo>
                    <a:lnTo>
                      <a:pt x="360" y="285"/>
                    </a:lnTo>
                    <a:lnTo>
                      <a:pt x="400" y="224"/>
                    </a:lnTo>
                    <a:lnTo>
                      <a:pt x="323" y="305"/>
                    </a:lnTo>
                    <a:lnTo>
                      <a:pt x="250" y="388"/>
                    </a:lnTo>
                    <a:lnTo>
                      <a:pt x="177" y="475"/>
                    </a:lnTo>
                    <a:lnTo>
                      <a:pt x="108" y="562"/>
                    </a:lnTo>
                    <a:lnTo>
                      <a:pt x="95" y="574"/>
                    </a:lnTo>
                    <a:lnTo>
                      <a:pt x="80" y="582"/>
                    </a:lnTo>
                    <a:lnTo>
                      <a:pt x="64" y="585"/>
                    </a:lnTo>
                    <a:lnTo>
                      <a:pt x="49" y="584"/>
                    </a:lnTo>
                    <a:lnTo>
                      <a:pt x="33" y="580"/>
                    </a:lnTo>
                    <a:lnTo>
                      <a:pt x="21" y="572"/>
                    </a:lnTo>
                    <a:lnTo>
                      <a:pt x="9" y="562"/>
                    </a:lnTo>
                    <a:lnTo>
                      <a:pt x="2" y="550"/>
                    </a:lnTo>
                    <a:lnTo>
                      <a:pt x="0" y="535"/>
                    </a:lnTo>
                    <a:lnTo>
                      <a:pt x="2" y="521"/>
                    </a:lnTo>
                    <a:lnTo>
                      <a:pt x="12" y="506"/>
                    </a:lnTo>
                    <a:lnTo>
                      <a:pt x="74" y="426"/>
                    </a:lnTo>
                    <a:lnTo>
                      <a:pt x="137" y="347"/>
                    </a:lnTo>
                    <a:lnTo>
                      <a:pt x="202" y="270"/>
                    </a:lnTo>
                    <a:lnTo>
                      <a:pt x="270" y="194"/>
                    </a:lnTo>
                    <a:lnTo>
                      <a:pt x="341" y="122"/>
                    </a:lnTo>
                    <a:lnTo>
                      <a:pt x="357" y="106"/>
                    </a:lnTo>
                    <a:lnTo>
                      <a:pt x="376" y="88"/>
                    </a:lnTo>
                    <a:lnTo>
                      <a:pt x="395" y="70"/>
                    </a:lnTo>
                    <a:lnTo>
                      <a:pt x="414" y="51"/>
                    </a:lnTo>
                    <a:lnTo>
                      <a:pt x="435" y="35"/>
                    </a:lnTo>
                    <a:lnTo>
                      <a:pt x="458" y="20"/>
                    </a:lnTo>
                    <a:lnTo>
                      <a:pt x="480" y="9"/>
                    </a:lnTo>
                    <a:lnTo>
                      <a:pt x="504" y="2"/>
                    </a:lnTo>
                    <a:lnTo>
                      <a:pt x="5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6211592" y="4678907"/>
            <a:ext cx="506288" cy="506288"/>
            <a:chOff x="10807539" y="2037406"/>
            <a:chExt cx="506288" cy="506288"/>
          </a:xfrm>
        </p:grpSpPr>
        <p:sp>
          <p:nvSpPr>
            <p:cNvPr id="61" name="Oval 83"/>
            <p:cNvSpPr/>
            <p:nvPr/>
          </p:nvSpPr>
          <p:spPr>
            <a:xfrm>
              <a:off x="10807539" y="2037406"/>
              <a:ext cx="506288" cy="506288"/>
            </a:xfrm>
            <a:prstGeom prst="ellipse">
              <a:avLst/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" dist="63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1171"/>
            <p:cNvSpPr/>
            <p:nvPr/>
          </p:nvSpPr>
          <p:spPr bwMode="auto">
            <a:xfrm>
              <a:off x="10957284" y="2197840"/>
              <a:ext cx="216079" cy="162043"/>
            </a:xfrm>
            <a:custGeom>
              <a:avLst/>
              <a:gdLst>
                <a:gd name="T0" fmla="*/ 6189 w 6231"/>
                <a:gd name="T1" fmla="*/ 0 h 4673"/>
                <a:gd name="T2" fmla="*/ 6206 w 6231"/>
                <a:gd name="T3" fmla="*/ 6 h 4673"/>
                <a:gd name="T4" fmla="*/ 6219 w 6231"/>
                <a:gd name="T5" fmla="*/ 17 h 4673"/>
                <a:gd name="T6" fmla="*/ 6229 w 6231"/>
                <a:gd name="T7" fmla="*/ 34 h 4673"/>
                <a:gd name="T8" fmla="*/ 6231 w 6231"/>
                <a:gd name="T9" fmla="*/ 53 h 4673"/>
                <a:gd name="T10" fmla="*/ 6223 w 6231"/>
                <a:gd name="T11" fmla="*/ 72 h 4673"/>
                <a:gd name="T12" fmla="*/ 3477 w 6231"/>
                <a:gd name="T13" fmla="*/ 4603 h 4673"/>
                <a:gd name="T14" fmla="*/ 3455 w 6231"/>
                <a:gd name="T15" fmla="*/ 4631 h 4673"/>
                <a:gd name="T16" fmla="*/ 3428 w 6231"/>
                <a:gd name="T17" fmla="*/ 4652 h 4673"/>
                <a:gd name="T18" fmla="*/ 3398 w 6231"/>
                <a:gd name="T19" fmla="*/ 4665 h 4673"/>
                <a:gd name="T20" fmla="*/ 3366 w 6231"/>
                <a:gd name="T21" fmla="*/ 4673 h 4673"/>
                <a:gd name="T22" fmla="*/ 3332 w 6231"/>
                <a:gd name="T23" fmla="*/ 4673 h 4673"/>
                <a:gd name="T24" fmla="*/ 3300 w 6231"/>
                <a:gd name="T25" fmla="*/ 4664 h 4673"/>
                <a:gd name="T26" fmla="*/ 3269 w 6231"/>
                <a:gd name="T27" fmla="*/ 4648 h 4673"/>
                <a:gd name="T28" fmla="*/ 2513 w 6231"/>
                <a:gd name="T29" fmla="*/ 4132 h 4673"/>
                <a:gd name="T30" fmla="*/ 1745 w 6231"/>
                <a:gd name="T31" fmla="*/ 4641 h 4673"/>
                <a:gd name="T32" fmla="*/ 1717 w 6231"/>
                <a:gd name="T33" fmla="*/ 4654 h 4673"/>
                <a:gd name="T34" fmla="*/ 1690 w 6231"/>
                <a:gd name="T35" fmla="*/ 4656 h 4673"/>
                <a:gd name="T36" fmla="*/ 1664 w 6231"/>
                <a:gd name="T37" fmla="*/ 4650 h 4673"/>
                <a:gd name="T38" fmla="*/ 1639 w 6231"/>
                <a:gd name="T39" fmla="*/ 4639 h 4673"/>
                <a:gd name="T40" fmla="*/ 1621 w 6231"/>
                <a:gd name="T41" fmla="*/ 4618 h 4673"/>
                <a:gd name="T42" fmla="*/ 1609 w 6231"/>
                <a:gd name="T43" fmla="*/ 4595 h 4673"/>
                <a:gd name="T44" fmla="*/ 1603 w 6231"/>
                <a:gd name="T45" fmla="*/ 4565 h 4673"/>
                <a:gd name="T46" fmla="*/ 1603 w 6231"/>
                <a:gd name="T47" fmla="*/ 3511 h 4673"/>
                <a:gd name="T48" fmla="*/ 5090 w 6231"/>
                <a:gd name="T49" fmla="*/ 905 h 4673"/>
                <a:gd name="T50" fmla="*/ 972 w 6231"/>
                <a:gd name="T51" fmla="*/ 3077 h 4673"/>
                <a:gd name="T52" fmla="*/ 64 w 6231"/>
                <a:gd name="T53" fmla="*/ 2459 h 4673"/>
                <a:gd name="T54" fmla="*/ 36 w 6231"/>
                <a:gd name="T55" fmla="*/ 2434 h 4673"/>
                <a:gd name="T56" fmla="*/ 15 w 6231"/>
                <a:gd name="T57" fmla="*/ 2404 h 4673"/>
                <a:gd name="T58" fmla="*/ 4 w 6231"/>
                <a:gd name="T59" fmla="*/ 2370 h 4673"/>
                <a:gd name="T60" fmla="*/ 0 w 6231"/>
                <a:gd name="T61" fmla="*/ 2335 h 4673"/>
                <a:gd name="T62" fmla="*/ 0 w 6231"/>
                <a:gd name="T63" fmla="*/ 2335 h 4673"/>
                <a:gd name="T64" fmla="*/ 4 w 6231"/>
                <a:gd name="T65" fmla="*/ 2301 h 4673"/>
                <a:gd name="T66" fmla="*/ 17 w 6231"/>
                <a:gd name="T67" fmla="*/ 2269 h 4673"/>
                <a:gd name="T68" fmla="*/ 36 w 6231"/>
                <a:gd name="T69" fmla="*/ 2241 h 4673"/>
                <a:gd name="T70" fmla="*/ 62 w 6231"/>
                <a:gd name="T71" fmla="*/ 2216 h 4673"/>
                <a:gd name="T72" fmla="*/ 96 w 6231"/>
                <a:gd name="T73" fmla="*/ 2199 h 4673"/>
                <a:gd name="T74" fmla="*/ 6168 w 6231"/>
                <a:gd name="T75" fmla="*/ 4 h 4673"/>
                <a:gd name="T76" fmla="*/ 6189 w 6231"/>
                <a:gd name="T77" fmla="*/ 0 h 4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31" h="4673">
                  <a:moveTo>
                    <a:pt x="6189" y="0"/>
                  </a:moveTo>
                  <a:lnTo>
                    <a:pt x="6206" y="6"/>
                  </a:lnTo>
                  <a:lnTo>
                    <a:pt x="6219" y="17"/>
                  </a:lnTo>
                  <a:lnTo>
                    <a:pt x="6229" y="34"/>
                  </a:lnTo>
                  <a:lnTo>
                    <a:pt x="6231" y="53"/>
                  </a:lnTo>
                  <a:lnTo>
                    <a:pt x="6223" y="72"/>
                  </a:lnTo>
                  <a:lnTo>
                    <a:pt x="3477" y="4603"/>
                  </a:lnTo>
                  <a:lnTo>
                    <a:pt x="3455" y="4631"/>
                  </a:lnTo>
                  <a:lnTo>
                    <a:pt x="3428" y="4652"/>
                  </a:lnTo>
                  <a:lnTo>
                    <a:pt x="3398" y="4665"/>
                  </a:lnTo>
                  <a:lnTo>
                    <a:pt x="3366" y="4673"/>
                  </a:lnTo>
                  <a:lnTo>
                    <a:pt x="3332" y="4673"/>
                  </a:lnTo>
                  <a:lnTo>
                    <a:pt x="3300" y="4664"/>
                  </a:lnTo>
                  <a:lnTo>
                    <a:pt x="3269" y="4648"/>
                  </a:lnTo>
                  <a:lnTo>
                    <a:pt x="2513" y="4132"/>
                  </a:lnTo>
                  <a:lnTo>
                    <a:pt x="1745" y="4641"/>
                  </a:lnTo>
                  <a:lnTo>
                    <a:pt x="1717" y="4654"/>
                  </a:lnTo>
                  <a:lnTo>
                    <a:pt x="1690" y="4656"/>
                  </a:lnTo>
                  <a:lnTo>
                    <a:pt x="1664" y="4650"/>
                  </a:lnTo>
                  <a:lnTo>
                    <a:pt x="1639" y="4639"/>
                  </a:lnTo>
                  <a:lnTo>
                    <a:pt x="1621" y="4618"/>
                  </a:lnTo>
                  <a:lnTo>
                    <a:pt x="1609" y="4595"/>
                  </a:lnTo>
                  <a:lnTo>
                    <a:pt x="1603" y="4565"/>
                  </a:lnTo>
                  <a:lnTo>
                    <a:pt x="1603" y="3511"/>
                  </a:lnTo>
                  <a:lnTo>
                    <a:pt x="5090" y="905"/>
                  </a:lnTo>
                  <a:lnTo>
                    <a:pt x="972" y="3077"/>
                  </a:lnTo>
                  <a:lnTo>
                    <a:pt x="64" y="2459"/>
                  </a:lnTo>
                  <a:lnTo>
                    <a:pt x="36" y="2434"/>
                  </a:lnTo>
                  <a:lnTo>
                    <a:pt x="15" y="2404"/>
                  </a:lnTo>
                  <a:lnTo>
                    <a:pt x="4" y="2370"/>
                  </a:lnTo>
                  <a:lnTo>
                    <a:pt x="0" y="2335"/>
                  </a:lnTo>
                  <a:lnTo>
                    <a:pt x="0" y="2335"/>
                  </a:lnTo>
                  <a:lnTo>
                    <a:pt x="4" y="2301"/>
                  </a:lnTo>
                  <a:lnTo>
                    <a:pt x="17" y="2269"/>
                  </a:lnTo>
                  <a:lnTo>
                    <a:pt x="36" y="2241"/>
                  </a:lnTo>
                  <a:lnTo>
                    <a:pt x="62" y="2216"/>
                  </a:lnTo>
                  <a:lnTo>
                    <a:pt x="96" y="2199"/>
                  </a:lnTo>
                  <a:lnTo>
                    <a:pt x="6168" y="4"/>
                  </a:lnTo>
                  <a:lnTo>
                    <a:pt x="61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127000" dist="63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" y="1752223"/>
            <a:ext cx="12190794" cy="3810377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7632700" y="1524000"/>
            <a:ext cx="4114800" cy="4305300"/>
          </a:xfrm>
          <a:prstGeom prst="parallelogram">
            <a:avLst>
              <a:gd name="adj" fmla="val 1836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572707" y="1524000"/>
            <a:ext cx="4114800" cy="4305300"/>
          </a:xfrm>
          <a:prstGeom prst="parallelogram">
            <a:avLst>
              <a:gd name="adj" fmla="val 1836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36"/>
          <p:cNvSpPr txBox="1"/>
          <p:nvPr/>
        </p:nvSpPr>
        <p:spPr>
          <a:xfrm>
            <a:off x="9032274" y="2643165"/>
            <a:ext cx="225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37"/>
          <p:cNvSpPr txBox="1"/>
          <p:nvPr/>
        </p:nvSpPr>
        <p:spPr>
          <a:xfrm>
            <a:off x="9032273" y="2950942"/>
            <a:ext cx="225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36"/>
          <p:cNvSpPr txBox="1"/>
          <p:nvPr/>
        </p:nvSpPr>
        <p:spPr>
          <a:xfrm>
            <a:off x="8362550" y="3886205"/>
            <a:ext cx="215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37"/>
          <p:cNvSpPr txBox="1"/>
          <p:nvPr/>
        </p:nvSpPr>
        <p:spPr>
          <a:xfrm>
            <a:off x="8362549" y="4193982"/>
            <a:ext cx="225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38388" y="2440916"/>
            <a:ext cx="2656114" cy="3758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34"/>
          <p:cNvSpPr txBox="1"/>
          <p:nvPr/>
        </p:nvSpPr>
        <p:spPr>
          <a:xfrm>
            <a:off x="1268486" y="2950942"/>
            <a:ext cx="2656114" cy="192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54"/>
          <p:cNvGrpSpPr>
            <a:grpSpLocks noChangeAspect="1"/>
          </p:cNvGrpSpPr>
          <p:nvPr/>
        </p:nvGrpSpPr>
        <p:grpSpPr bwMode="auto">
          <a:xfrm>
            <a:off x="6424990" y="2711220"/>
            <a:ext cx="465337" cy="461665"/>
            <a:chOff x="3311" y="3798"/>
            <a:chExt cx="760" cy="75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" name="Freeform 1256"/>
            <p:cNvSpPr/>
            <p:nvPr/>
          </p:nvSpPr>
          <p:spPr bwMode="auto">
            <a:xfrm>
              <a:off x="3652" y="3874"/>
              <a:ext cx="419" cy="667"/>
            </a:xfrm>
            <a:custGeom>
              <a:avLst/>
              <a:gdLst>
                <a:gd name="T0" fmla="*/ 788 w 2091"/>
                <a:gd name="T1" fmla="*/ 34 h 3334"/>
                <a:gd name="T2" fmla="*/ 986 w 2091"/>
                <a:gd name="T3" fmla="*/ 288 h 3334"/>
                <a:gd name="T4" fmla="*/ 1263 w 2091"/>
                <a:gd name="T5" fmla="*/ 616 h 3334"/>
                <a:gd name="T6" fmla="*/ 1409 w 2091"/>
                <a:gd name="T7" fmla="*/ 500 h 3334"/>
                <a:gd name="T8" fmla="*/ 1769 w 2091"/>
                <a:gd name="T9" fmla="*/ 455 h 3334"/>
                <a:gd name="T10" fmla="*/ 1880 w 2091"/>
                <a:gd name="T11" fmla="*/ 643 h 3334"/>
                <a:gd name="T12" fmla="*/ 1971 w 2091"/>
                <a:gd name="T13" fmla="*/ 843 h 3334"/>
                <a:gd name="T14" fmla="*/ 2036 w 2091"/>
                <a:gd name="T15" fmla="*/ 1054 h 3334"/>
                <a:gd name="T16" fmla="*/ 2077 w 2091"/>
                <a:gd name="T17" fmla="*/ 1275 h 3334"/>
                <a:gd name="T18" fmla="*/ 2091 w 2091"/>
                <a:gd name="T19" fmla="*/ 1504 h 3334"/>
                <a:gd name="T20" fmla="*/ 2076 w 2091"/>
                <a:gd name="T21" fmla="*/ 1742 h 3334"/>
                <a:gd name="T22" fmla="*/ 2032 w 2091"/>
                <a:gd name="T23" fmla="*/ 1972 h 3334"/>
                <a:gd name="T24" fmla="*/ 1961 w 2091"/>
                <a:gd name="T25" fmla="*/ 2190 h 3334"/>
                <a:gd name="T26" fmla="*/ 1864 w 2091"/>
                <a:gd name="T27" fmla="*/ 2396 h 3334"/>
                <a:gd name="T28" fmla="*/ 1746 w 2091"/>
                <a:gd name="T29" fmla="*/ 2588 h 3334"/>
                <a:gd name="T30" fmla="*/ 1603 w 2091"/>
                <a:gd name="T31" fmla="*/ 2763 h 3334"/>
                <a:gd name="T32" fmla="*/ 1442 w 2091"/>
                <a:gd name="T33" fmla="*/ 2920 h 3334"/>
                <a:gd name="T34" fmla="*/ 1263 w 2091"/>
                <a:gd name="T35" fmla="*/ 3058 h 3334"/>
                <a:gd name="T36" fmla="*/ 1069 w 2091"/>
                <a:gd name="T37" fmla="*/ 3175 h 3334"/>
                <a:gd name="T38" fmla="*/ 859 w 2091"/>
                <a:gd name="T39" fmla="*/ 3267 h 3334"/>
                <a:gd name="T40" fmla="*/ 637 w 2091"/>
                <a:gd name="T41" fmla="*/ 3334 h 3334"/>
                <a:gd name="T42" fmla="*/ 998 w 2091"/>
                <a:gd name="T43" fmla="*/ 2993 h 3334"/>
                <a:gd name="T44" fmla="*/ 1309 w 2091"/>
                <a:gd name="T45" fmla="*/ 2658 h 3334"/>
                <a:gd name="T46" fmla="*/ 1193 w 2091"/>
                <a:gd name="T47" fmla="*/ 2061 h 3334"/>
                <a:gd name="T48" fmla="*/ 920 w 2091"/>
                <a:gd name="T49" fmla="*/ 1856 h 3334"/>
                <a:gd name="T50" fmla="*/ 544 w 2091"/>
                <a:gd name="T51" fmla="*/ 1775 h 3334"/>
                <a:gd name="T52" fmla="*/ 298 w 2091"/>
                <a:gd name="T53" fmla="*/ 1714 h 3334"/>
                <a:gd name="T54" fmla="*/ 214 w 2091"/>
                <a:gd name="T55" fmla="*/ 1548 h 3334"/>
                <a:gd name="T56" fmla="*/ 36 w 2091"/>
                <a:gd name="T57" fmla="*/ 1626 h 3334"/>
                <a:gd name="T58" fmla="*/ 147 w 2091"/>
                <a:gd name="T59" fmla="*/ 1402 h 3334"/>
                <a:gd name="T60" fmla="*/ 380 w 2091"/>
                <a:gd name="T61" fmla="*/ 1471 h 3334"/>
                <a:gd name="T62" fmla="*/ 637 w 2091"/>
                <a:gd name="T63" fmla="*/ 1082 h 3334"/>
                <a:gd name="T64" fmla="*/ 1134 w 2091"/>
                <a:gd name="T65" fmla="*/ 947 h 3334"/>
                <a:gd name="T66" fmla="*/ 924 w 2091"/>
                <a:gd name="T67" fmla="*/ 630 h 3334"/>
                <a:gd name="T68" fmla="*/ 714 w 2091"/>
                <a:gd name="T69" fmla="*/ 461 h 3334"/>
                <a:gd name="T70" fmla="*/ 470 w 2091"/>
                <a:gd name="T71" fmla="*/ 392 h 3334"/>
                <a:gd name="T72" fmla="*/ 233 w 2091"/>
                <a:gd name="T73" fmla="*/ 551 h 3334"/>
                <a:gd name="T74" fmla="*/ 372 w 2091"/>
                <a:gd name="T75" fmla="*/ 392 h 3334"/>
                <a:gd name="T76" fmla="*/ 578 w 2091"/>
                <a:gd name="T77" fmla="*/ 234 h 3334"/>
                <a:gd name="T78" fmla="*/ 692 w 2091"/>
                <a:gd name="T79" fmla="*/ 376 h 3334"/>
                <a:gd name="T80" fmla="*/ 866 w 2091"/>
                <a:gd name="T81" fmla="*/ 349 h 3334"/>
                <a:gd name="T82" fmla="*/ 605 w 2091"/>
                <a:gd name="T83" fmla="*/ 8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1" h="3334">
                  <a:moveTo>
                    <a:pt x="610" y="0"/>
                  </a:moveTo>
                  <a:lnTo>
                    <a:pt x="788" y="34"/>
                  </a:lnTo>
                  <a:lnTo>
                    <a:pt x="939" y="169"/>
                  </a:lnTo>
                  <a:lnTo>
                    <a:pt x="986" y="288"/>
                  </a:lnTo>
                  <a:lnTo>
                    <a:pt x="1022" y="400"/>
                  </a:lnTo>
                  <a:lnTo>
                    <a:pt x="1263" y="616"/>
                  </a:lnTo>
                  <a:lnTo>
                    <a:pt x="1325" y="635"/>
                  </a:lnTo>
                  <a:lnTo>
                    <a:pt x="1409" y="500"/>
                  </a:lnTo>
                  <a:lnTo>
                    <a:pt x="1712" y="473"/>
                  </a:lnTo>
                  <a:lnTo>
                    <a:pt x="1769" y="455"/>
                  </a:lnTo>
                  <a:lnTo>
                    <a:pt x="1827" y="547"/>
                  </a:lnTo>
                  <a:lnTo>
                    <a:pt x="1880" y="643"/>
                  </a:lnTo>
                  <a:lnTo>
                    <a:pt x="1929" y="741"/>
                  </a:lnTo>
                  <a:lnTo>
                    <a:pt x="1971" y="843"/>
                  </a:lnTo>
                  <a:lnTo>
                    <a:pt x="2007" y="947"/>
                  </a:lnTo>
                  <a:lnTo>
                    <a:pt x="2036" y="1054"/>
                  </a:lnTo>
                  <a:lnTo>
                    <a:pt x="2060" y="1163"/>
                  </a:lnTo>
                  <a:lnTo>
                    <a:pt x="2077" y="1275"/>
                  </a:lnTo>
                  <a:lnTo>
                    <a:pt x="2088" y="1389"/>
                  </a:lnTo>
                  <a:lnTo>
                    <a:pt x="2091" y="1504"/>
                  </a:lnTo>
                  <a:lnTo>
                    <a:pt x="2087" y="1624"/>
                  </a:lnTo>
                  <a:lnTo>
                    <a:pt x="2076" y="1742"/>
                  </a:lnTo>
                  <a:lnTo>
                    <a:pt x="2057" y="1859"/>
                  </a:lnTo>
                  <a:lnTo>
                    <a:pt x="2032" y="1972"/>
                  </a:lnTo>
                  <a:lnTo>
                    <a:pt x="2000" y="2082"/>
                  </a:lnTo>
                  <a:lnTo>
                    <a:pt x="1961" y="2190"/>
                  </a:lnTo>
                  <a:lnTo>
                    <a:pt x="1916" y="2295"/>
                  </a:lnTo>
                  <a:lnTo>
                    <a:pt x="1864" y="2396"/>
                  </a:lnTo>
                  <a:lnTo>
                    <a:pt x="1807" y="2493"/>
                  </a:lnTo>
                  <a:lnTo>
                    <a:pt x="1746" y="2588"/>
                  </a:lnTo>
                  <a:lnTo>
                    <a:pt x="1676" y="2677"/>
                  </a:lnTo>
                  <a:lnTo>
                    <a:pt x="1603" y="2763"/>
                  </a:lnTo>
                  <a:lnTo>
                    <a:pt x="1525" y="2844"/>
                  </a:lnTo>
                  <a:lnTo>
                    <a:pt x="1442" y="2920"/>
                  </a:lnTo>
                  <a:lnTo>
                    <a:pt x="1355" y="2992"/>
                  </a:lnTo>
                  <a:lnTo>
                    <a:pt x="1263" y="3058"/>
                  </a:lnTo>
                  <a:lnTo>
                    <a:pt x="1168" y="3119"/>
                  </a:lnTo>
                  <a:lnTo>
                    <a:pt x="1069" y="3175"/>
                  </a:lnTo>
                  <a:lnTo>
                    <a:pt x="965" y="3224"/>
                  </a:lnTo>
                  <a:lnTo>
                    <a:pt x="859" y="3267"/>
                  </a:lnTo>
                  <a:lnTo>
                    <a:pt x="750" y="3305"/>
                  </a:lnTo>
                  <a:lnTo>
                    <a:pt x="637" y="3334"/>
                  </a:lnTo>
                  <a:lnTo>
                    <a:pt x="672" y="3210"/>
                  </a:lnTo>
                  <a:lnTo>
                    <a:pt x="998" y="2993"/>
                  </a:lnTo>
                  <a:lnTo>
                    <a:pt x="1084" y="2762"/>
                  </a:lnTo>
                  <a:lnTo>
                    <a:pt x="1309" y="2658"/>
                  </a:lnTo>
                  <a:lnTo>
                    <a:pt x="1523" y="2254"/>
                  </a:lnTo>
                  <a:lnTo>
                    <a:pt x="1193" y="2061"/>
                  </a:lnTo>
                  <a:lnTo>
                    <a:pt x="1022" y="1869"/>
                  </a:lnTo>
                  <a:lnTo>
                    <a:pt x="920" y="1856"/>
                  </a:lnTo>
                  <a:lnTo>
                    <a:pt x="719" y="1802"/>
                  </a:lnTo>
                  <a:lnTo>
                    <a:pt x="544" y="1775"/>
                  </a:lnTo>
                  <a:lnTo>
                    <a:pt x="392" y="1818"/>
                  </a:lnTo>
                  <a:lnTo>
                    <a:pt x="298" y="1714"/>
                  </a:lnTo>
                  <a:lnTo>
                    <a:pt x="205" y="1687"/>
                  </a:lnTo>
                  <a:lnTo>
                    <a:pt x="214" y="1548"/>
                  </a:lnTo>
                  <a:lnTo>
                    <a:pt x="102" y="1552"/>
                  </a:lnTo>
                  <a:lnTo>
                    <a:pt x="36" y="1626"/>
                  </a:lnTo>
                  <a:lnTo>
                    <a:pt x="0" y="1471"/>
                  </a:lnTo>
                  <a:lnTo>
                    <a:pt x="147" y="1402"/>
                  </a:lnTo>
                  <a:lnTo>
                    <a:pt x="298" y="1471"/>
                  </a:lnTo>
                  <a:lnTo>
                    <a:pt x="380" y="1471"/>
                  </a:lnTo>
                  <a:lnTo>
                    <a:pt x="410" y="1352"/>
                  </a:lnTo>
                  <a:lnTo>
                    <a:pt x="637" y="1082"/>
                  </a:lnTo>
                  <a:lnTo>
                    <a:pt x="951" y="924"/>
                  </a:lnTo>
                  <a:lnTo>
                    <a:pt x="1134" y="947"/>
                  </a:lnTo>
                  <a:lnTo>
                    <a:pt x="1151" y="859"/>
                  </a:lnTo>
                  <a:lnTo>
                    <a:pt x="924" y="630"/>
                  </a:lnTo>
                  <a:lnTo>
                    <a:pt x="839" y="461"/>
                  </a:lnTo>
                  <a:lnTo>
                    <a:pt x="714" y="461"/>
                  </a:lnTo>
                  <a:lnTo>
                    <a:pt x="637" y="417"/>
                  </a:lnTo>
                  <a:lnTo>
                    <a:pt x="470" y="392"/>
                  </a:lnTo>
                  <a:lnTo>
                    <a:pt x="436" y="590"/>
                  </a:lnTo>
                  <a:lnTo>
                    <a:pt x="233" y="551"/>
                  </a:lnTo>
                  <a:lnTo>
                    <a:pt x="217" y="427"/>
                  </a:lnTo>
                  <a:lnTo>
                    <a:pt x="372" y="392"/>
                  </a:lnTo>
                  <a:lnTo>
                    <a:pt x="424" y="171"/>
                  </a:lnTo>
                  <a:lnTo>
                    <a:pt x="578" y="234"/>
                  </a:lnTo>
                  <a:lnTo>
                    <a:pt x="574" y="328"/>
                  </a:lnTo>
                  <a:lnTo>
                    <a:pt x="692" y="376"/>
                  </a:lnTo>
                  <a:lnTo>
                    <a:pt x="770" y="400"/>
                  </a:lnTo>
                  <a:lnTo>
                    <a:pt x="866" y="349"/>
                  </a:lnTo>
                  <a:lnTo>
                    <a:pt x="781" y="250"/>
                  </a:lnTo>
                  <a:lnTo>
                    <a:pt x="605" y="81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" name="Freeform 1257"/>
            <p:cNvSpPr/>
            <p:nvPr/>
          </p:nvSpPr>
          <p:spPr bwMode="auto">
            <a:xfrm>
              <a:off x="3311" y="3979"/>
              <a:ext cx="441" cy="573"/>
            </a:xfrm>
            <a:custGeom>
              <a:avLst/>
              <a:gdLst>
                <a:gd name="T0" fmla="*/ 261 w 2205"/>
                <a:gd name="T1" fmla="*/ 106 h 2865"/>
                <a:gd name="T2" fmla="*/ 581 w 2205"/>
                <a:gd name="T3" fmla="*/ 176 h 2865"/>
                <a:gd name="T4" fmla="*/ 1098 w 2205"/>
                <a:gd name="T5" fmla="*/ 443 h 2865"/>
                <a:gd name="T6" fmla="*/ 1370 w 2205"/>
                <a:gd name="T7" fmla="*/ 1109 h 2865"/>
                <a:gd name="T8" fmla="*/ 1416 w 2205"/>
                <a:gd name="T9" fmla="*/ 980 h 2865"/>
                <a:gd name="T10" fmla="*/ 1837 w 2205"/>
                <a:gd name="T11" fmla="*/ 1269 h 2865"/>
                <a:gd name="T12" fmla="*/ 2106 w 2205"/>
                <a:gd name="T13" fmla="*/ 1448 h 2865"/>
                <a:gd name="T14" fmla="*/ 2118 w 2205"/>
                <a:gd name="T15" fmla="*/ 1964 h 2865"/>
                <a:gd name="T16" fmla="*/ 2121 w 2205"/>
                <a:gd name="T17" fmla="*/ 1978 h 2865"/>
                <a:gd name="T18" fmla="*/ 2131 w 2205"/>
                <a:gd name="T19" fmla="*/ 2011 h 2865"/>
                <a:gd name="T20" fmla="*/ 2146 w 2205"/>
                <a:gd name="T21" fmla="*/ 2058 h 2865"/>
                <a:gd name="T22" fmla="*/ 2162 w 2205"/>
                <a:gd name="T23" fmla="*/ 2113 h 2865"/>
                <a:gd name="T24" fmla="*/ 2177 w 2205"/>
                <a:gd name="T25" fmla="*/ 2168 h 2865"/>
                <a:gd name="T26" fmla="*/ 2192 w 2205"/>
                <a:gd name="T27" fmla="*/ 2217 h 2865"/>
                <a:gd name="T28" fmla="*/ 2202 w 2205"/>
                <a:gd name="T29" fmla="*/ 2253 h 2865"/>
                <a:gd name="T30" fmla="*/ 2205 w 2205"/>
                <a:gd name="T31" fmla="*/ 2270 h 2865"/>
                <a:gd name="T32" fmla="*/ 2202 w 2205"/>
                <a:gd name="T33" fmla="*/ 2286 h 2865"/>
                <a:gd name="T34" fmla="*/ 2193 w 2205"/>
                <a:gd name="T35" fmla="*/ 2323 h 2865"/>
                <a:gd name="T36" fmla="*/ 2181 w 2205"/>
                <a:gd name="T37" fmla="*/ 2374 h 2865"/>
                <a:gd name="T38" fmla="*/ 2166 w 2205"/>
                <a:gd name="T39" fmla="*/ 2433 h 2865"/>
                <a:gd name="T40" fmla="*/ 2150 w 2205"/>
                <a:gd name="T41" fmla="*/ 2495 h 2865"/>
                <a:gd name="T42" fmla="*/ 2136 w 2205"/>
                <a:gd name="T43" fmla="*/ 2549 h 2865"/>
                <a:gd name="T44" fmla="*/ 2125 w 2205"/>
                <a:gd name="T45" fmla="*/ 2592 h 2865"/>
                <a:gd name="T46" fmla="*/ 2119 w 2205"/>
                <a:gd name="T47" fmla="*/ 2616 h 2865"/>
                <a:gd name="T48" fmla="*/ 2137 w 2205"/>
                <a:gd name="T49" fmla="*/ 2848 h 2865"/>
                <a:gd name="T50" fmla="*/ 1979 w 2205"/>
                <a:gd name="T51" fmla="*/ 2863 h 2865"/>
                <a:gd name="T52" fmla="*/ 1779 w 2205"/>
                <a:gd name="T53" fmla="*/ 2862 h 2865"/>
                <a:gd name="T54" fmla="*/ 1545 w 2205"/>
                <a:gd name="T55" fmla="*/ 2832 h 2865"/>
                <a:gd name="T56" fmla="*/ 1321 w 2205"/>
                <a:gd name="T57" fmla="*/ 2776 h 2865"/>
                <a:gd name="T58" fmla="*/ 1108 w 2205"/>
                <a:gd name="T59" fmla="*/ 2693 h 2865"/>
                <a:gd name="T60" fmla="*/ 909 w 2205"/>
                <a:gd name="T61" fmla="*/ 2588 h 2865"/>
                <a:gd name="T62" fmla="*/ 723 w 2205"/>
                <a:gd name="T63" fmla="*/ 2460 h 2865"/>
                <a:gd name="T64" fmla="*/ 556 w 2205"/>
                <a:gd name="T65" fmla="*/ 2313 h 2865"/>
                <a:gd name="T66" fmla="*/ 407 w 2205"/>
                <a:gd name="T67" fmla="*/ 2146 h 2865"/>
                <a:gd name="T68" fmla="*/ 278 w 2205"/>
                <a:gd name="T69" fmla="*/ 1963 h 2865"/>
                <a:gd name="T70" fmla="*/ 172 w 2205"/>
                <a:gd name="T71" fmla="*/ 1766 h 2865"/>
                <a:gd name="T72" fmla="*/ 90 w 2205"/>
                <a:gd name="T73" fmla="*/ 1555 h 2865"/>
                <a:gd name="T74" fmla="*/ 33 w 2205"/>
                <a:gd name="T75" fmla="*/ 1331 h 2865"/>
                <a:gd name="T76" fmla="*/ 3 w 2205"/>
                <a:gd name="T77" fmla="*/ 1099 h 2865"/>
                <a:gd name="T78" fmla="*/ 3 w 2205"/>
                <a:gd name="T79" fmla="*/ 865 h 2865"/>
                <a:gd name="T80" fmla="*/ 31 w 2205"/>
                <a:gd name="T81" fmla="*/ 641 h 2865"/>
                <a:gd name="T82" fmla="*/ 84 w 2205"/>
                <a:gd name="T83" fmla="*/ 427 h 2865"/>
                <a:gd name="T84" fmla="*/ 162 w 2205"/>
                <a:gd name="T85" fmla="*/ 223 h 2865"/>
                <a:gd name="T86" fmla="*/ 261 w 2205"/>
                <a:gd name="T87" fmla="*/ 30 h 2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5" h="2865">
                  <a:moveTo>
                    <a:pt x="397" y="0"/>
                  </a:moveTo>
                  <a:lnTo>
                    <a:pt x="261" y="106"/>
                  </a:lnTo>
                  <a:lnTo>
                    <a:pt x="368" y="176"/>
                  </a:lnTo>
                  <a:lnTo>
                    <a:pt x="581" y="176"/>
                  </a:lnTo>
                  <a:lnTo>
                    <a:pt x="898" y="120"/>
                  </a:lnTo>
                  <a:lnTo>
                    <a:pt x="1098" y="443"/>
                  </a:lnTo>
                  <a:lnTo>
                    <a:pt x="1098" y="743"/>
                  </a:lnTo>
                  <a:lnTo>
                    <a:pt x="1370" y="1109"/>
                  </a:lnTo>
                  <a:lnTo>
                    <a:pt x="1416" y="1109"/>
                  </a:lnTo>
                  <a:lnTo>
                    <a:pt x="1416" y="980"/>
                  </a:lnTo>
                  <a:lnTo>
                    <a:pt x="1521" y="1199"/>
                  </a:lnTo>
                  <a:lnTo>
                    <a:pt x="1837" y="1269"/>
                  </a:lnTo>
                  <a:lnTo>
                    <a:pt x="1979" y="1410"/>
                  </a:lnTo>
                  <a:lnTo>
                    <a:pt x="2106" y="1448"/>
                  </a:lnTo>
                  <a:lnTo>
                    <a:pt x="1979" y="1710"/>
                  </a:lnTo>
                  <a:lnTo>
                    <a:pt x="2118" y="1964"/>
                  </a:lnTo>
                  <a:lnTo>
                    <a:pt x="2119" y="1968"/>
                  </a:lnTo>
                  <a:lnTo>
                    <a:pt x="2121" y="1978"/>
                  </a:lnTo>
                  <a:lnTo>
                    <a:pt x="2126" y="1993"/>
                  </a:lnTo>
                  <a:lnTo>
                    <a:pt x="2131" y="2011"/>
                  </a:lnTo>
                  <a:lnTo>
                    <a:pt x="2139" y="2033"/>
                  </a:lnTo>
                  <a:lnTo>
                    <a:pt x="2146" y="2058"/>
                  </a:lnTo>
                  <a:lnTo>
                    <a:pt x="2153" y="2085"/>
                  </a:lnTo>
                  <a:lnTo>
                    <a:pt x="2162" y="2113"/>
                  </a:lnTo>
                  <a:lnTo>
                    <a:pt x="2169" y="2141"/>
                  </a:lnTo>
                  <a:lnTo>
                    <a:pt x="2177" y="2168"/>
                  </a:lnTo>
                  <a:lnTo>
                    <a:pt x="2184" y="2194"/>
                  </a:lnTo>
                  <a:lnTo>
                    <a:pt x="2192" y="2217"/>
                  </a:lnTo>
                  <a:lnTo>
                    <a:pt x="2197" y="2237"/>
                  </a:lnTo>
                  <a:lnTo>
                    <a:pt x="2202" y="2253"/>
                  </a:lnTo>
                  <a:lnTo>
                    <a:pt x="2204" y="2264"/>
                  </a:lnTo>
                  <a:lnTo>
                    <a:pt x="2205" y="2270"/>
                  </a:lnTo>
                  <a:lnTo>
                    <a:pt x="2204" y="2275"/>
                  </a:lnTo>
                  <a:lnTo>
                    <a:pt x="2202" y="2286"/>
                  </a:lnTo>
                  <a:lnTo>
                    <a:pt x="2198" y="2302"/>
                  </a:lnTo>
                  <a:lnTo>
                    <a:pt x="2193" y="2323"/>
                  </a:lnTo>
                  <a:lnTo>
                    <a:pt x="2187" y="2347"/>
                  </a:lnTo>
                  <a:lnTo>
                    <a:pt x="2181" y="2374"/>
                  </a:lnTo>
                  <a:lnTo>
                    <a:pt x="2173" y="2404"/>
                  </a:lnTo>
                  <a:lnTo>
                    <a:pt x="2166" y="2433"/>
                  </a:lnTo>
                  <a:lnTo>
                    <a:pt x="2157" y="2464"/>
                  </a:lnTo>
                  <a:lnTo>
                    <a:pt x="2150" y="2495"/>
                  </a:lnTo>
                  <a:lnTo>
                    <a:pt x="2142" y="2523"/>
                  </a:lnTo>
                  <a:lnTo>
                    <a:pt x="2136" y="2549"/>
                  </a:lnTo>
                  <a:lnTo>
                    <a:pt x="2130" y="2572"/>
                  </a:lnTo>
                  <a:lnTo>
                    <a:pt x="2125" y="2592"/>
                  </a:lnTo>
                  <a:lnTo>
                    <a:pt x="2121" y="2608"/>
                  </a:lnTo>
                  <a:lnTo>
                    <a:pt x="2119" y="2616"/>
                  </a:lnTo>
                  <a:lnTo>
                    <a:pt x="2118" y="2620"/>
                  </a:lnTo>
                  <a:lnTo>
                    <a:pt x="2137" y="2848"/>
                  </a:lnTo>
                  <a:lnTo>
                    <a:pt x="2059" y="2857"/>
                  </a:lnTo>
                  <a:lnTo>
                    <a:pt x="1979" y="2863"/>
                  </a:lnTo>
                  <a:lnTo>
                    <a:pt x="1899" y="2865"/>
                  </a:lnTo>
                  <a:lnTo>
                    <a:pt x="1779" y="2862"/>
                  </a:lnTo>
                  <a:lnTo>
                    <a:pt x="1661" y="2851"/>
                  </a:lnTo>
                  <a:lnTo>
                    <a:pt x="1545" y="2832"/>
                  </a:lnTo>
                  <a:lnTo>
                    <a:pt x="1431" y="2808"/>
                  </a:lnTo>
                  <a:lnTo>
                    <a:pt x="1321" y="2776"/>
                  </a:lnTo>
                  <a:lnTo>
                    <a:pt x="1213" y="2738"/>
                  </a:lnTo>
                  <a:lnTo>
                    <a:pt x="1108" y="2693"/>
                  </a:lnTo>
                  <a:lnTo>
                    <a:pt x="1007" y="2644"/>
                  </a:lnTo>
                  <a:lnTo>
                    <a:pt x="909" y="2588"/>
                  </a:lnTo>
                  <a:lnTo>
                    <a:pt x="814" y="2528"/>
                  </a:lnTo>
                  <a:lnTo>
                    <a:pt x="723" y="2460"/>
                  </a:lnTo>
                  <a:lnTo>
                    <a:pt x="638" y="2389"/>
                  </a:lnTo>
                  <a:lnTo>
                    <a:pt x="556" y="2313"/>
                  </a:lnTo>
                  <a:lnTo>
                    <a:pt x="480" y="2232"/>
                  </a:lnTo>
                  <a:lnTo>
                    <a:pt x="407" y="2146"/>
                  </a:lnTo>
                  <a:lnTo>
                    <a:pt x="340" y="2057"/>
                  </a:lnTo>
                  <a:lnTo>
                    <a:pt x="278" y="1963"/>
                  </a:lnTo>
                  <a:lnTo>
                    <a:pt x="222" y="1866"/>
                  </a:lnTo>
                  <a:lnTo>
                    <a:pt x="172" y="1766"/>
                  </a:lnTo>
                  <a:lnTo>
                    <a:pt x="127" y="1661"/>
                  </a:lnTo>
                  <a:lnTo>
                    <a:pt x="90" y="1555"/>
                  </a:lnTo>
                  <a:lnTo>
                    <a:pt x="58" y="1444"/>
                  </a:lnTo>
                  <a:lnTo>
                    <a:pt x="33" y="1331"/>
                  </a:lnTo>
                  <a:lnTo>
                    <a:pt x="15" y="1217"/>
                  </a:lnTo>
                  <a:lnTo>
                    <a:pt x="3" y="1099"/>
                  </a:lnTo>
                  <a:lnTo>
                    <a:pt x="0" y="980"/>
                  </a:lnTo>
                  <a:lnTo>
                    <a:pt x="3" y="865"/>
                  </a:lnTo>
                  <a:lnTo>
                    <a:pt x="13" y="752"/>
                  </a:lnTo>
                  <a:lnTo>
                    <a:pt x="31" y="641"/>
                  </a:lnTo>
                  <a:lnTo>
                    <a:pt x="54" y="533"/>
                  </a:lnTo>
                  <a:lnTo>
                    <a:pt x="84" y="427"/>
                  </a:lnTo>
                  <a:lnTo>
                    <a:pt x="120" y="324"/>
                  </a:lnTo>
                  <a:lnTo>
                    <a:pt x="162" y="223"/>
                  </a:lnTo>
                  <a:lnTo>
                    <a:pt x="209" y="125"/>
                  </a:lnTo>
                  <a:lnTo>
                    <a:pt x="261" y="30"/>
                  </a:lnTo>
                  <a:lnTo>
                    <a:pt x="3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" name="Freeform 1258"/>
            <p:cNvSpPr>
              <a:spLocks noEditPoints="1"/>
            </p:cNvSpPr>
            <p:nvPr/>
          </p:nvSpPr>
          <p:spPr bwMode="auto">
            <a:xfrm>
              <a:off x="3398" y="3798"/>
              <a:ext cx="455" cy="137"/>
            </a:xfrm>
            <a:custGeom>
              <a:avLst/>
              <a:gdLst>
                <a:gd name="T0" fmla="*/ 971 w 2275"/>
                <a:gd name="T1" fmla="*/ 203 h 686"/>
                <a:gd name="T2" fmla="*/ 967 w 2275"/>
                <a:gd name="T3" fmla="*/ 210 h 686"/>
                <a:gd name="T4" fmla="*/ 959 w 2275"/>
                <a:gd name="T5" fmla="*/ 220 h 686"/>
                <a:gd name="T6" fmla="*/ 946 w 2275"/>
                <a:gd name="T7" fmla="*/ 231 h 686"/>
                <a:gd name="T8" fmla="*/ 933 w 2275"/>
                <a:gd name="T9" fmla="*/ 243 h 686"/>
                <a:gd name="T10" fmla="*/ 915 w 2275"/>
                <a:gd name="T11" fmla="*/ 255 h 686"/>
                <a:gd name="T12" fmla="*/ 899 w 2275"/>
                <a:gd name="T13" fmla="*/ 268 h 686"/>
                <a:gd name="T14" fmla="*/ 883 w 2275"/>
                <a:gd name="T15" fmla="*/ 279 h 686"/>
                <a:gd name="T16" fmla="*/ 868 w 2275"/>
                <a:gd name="T17" fmla="*/ 289 h 686"/>
                <a:gd name="T18" fmla="*/ 857 w 2275"/>
                <a:gd name="T19" fmla="*/ 296 h 686"/>
                <a:gd name="T20" fmla="*/ 850 w 2275"/>
                <a:gd name="T21" fmla="*/ 301 h 686"/>
                <a:gd name="T22" fmla="*/ 846 w 2275"/>
                <a:gd name="T23" fmla="*/ 303 h 686"/>
                <a:gd name="T24" fmla="*/ 971 w 2275"/>
                <a:gd name="T25" fmla="*/ 376 h 686"/>
                <a:gd name="T26" fmla="*/ 1230 w 2275"/>
                <a:gd name="T27" fmla="*/ 308 h 686"/>
                <a:gd name="T28" fmla="*/ 1169 w 2275"/>
                <a:gd name="T29" fmla="*/ 203 h 686"/>
                <a:gd name="T30" fmla="*/ 1056 w 2275"/>
                <a:gd name="T31" fmla="*/ 238 h 686"/>
                <a:gd name="T32" fmla="*/ 971 w 2275"/>
                <a:gd name="T33" fmla="*/ 203 h 686"/>
                <a:gd name="T34" fmla="*/ 1740 w 2275"/>
                <a:gd name="T35" fmla="*/ 81 h 686"/>
                <a:gd name="T36" fmla="*/ 1545 w 2275"/>
                <a:gd name="T37" fmla="*/ 188 h 686"/>
                <a:gd name="T38" fmla="*/ 1435 w 2275"/>
                <a:gd name="T39" fmla="*/ 257 h 686"/>
                <a:gd name="T40" fmla="*/ 1512 w 2275"/>
                <a:gd name="T41" fmla="*/ 307 h 686"/>
                <a:gd name="T42" fmla="*/ 1684 w 2275"/>
                <a:gd name="T43" fmla="*/ 289 h 686"/>
                <a:gd name="T44" fmla="*/ 1864 w 2275"/>
                <a:gd name="T45" fmla="*/ 154 h 686"/>
                <a:gd name="T46" fmla="*/ 1740 w 2275"/>
                <a:gd name="T47" fmla="*/ 81 h 686"/>
                <a:gd name="T48" fmla="*/ 1465 w 2275"/>
                <a:gd name="T49" fmla="*/ 0 h 686"/>
                <a:gd name="T50" fmla="*/ 1573 w 2275"/>
                <a:gd name="T51" fmla="*/ 3 h 686"/>
                <a:gd name="T52" fmla="*/ 1680 w 2275"/>
                <a:gd name="T53" fmla="*/ 12 h 686"/>
                <a:gd name="T54" fmla="*/ 1784 w 2275"/>
                <a:gd name="T55" fmla="*/ 27 h 686"/>
                <a:gd name="T56" fmla="*/ 1886 w 2275"/>
                <a:gd name="T57" fmla="*/ 48 h 686"/>
                <a:gd name="T58" fmla="*/ 1987 w 2275"/>
                <a:gd name="T59" fmla="*/ 74 h 686"/>
                <a:gd name="T60" fmla="*/ 2086 w 2275"/>
                <a:gd name="T61" fmla="*/ 104 h 686"/>
                <a:gd name="T62" fmla="*/ 2181 w 2275"/>
                <a:gd name="T63" fmla="*/ 140 h 686"/>
                <a:gd name="T64" fmla="*/ 2275 w 2275"/>
                <a:gd name="T65" fmla="*/ 181 h 686"/>
                <a:gd name="T66" fmla="*/ 2206 w 2275"/>
                <a:gd name="T67" fmla="*/ 192 h 686"/>
                <a:gd name="T68" fmla="*/ 2020 w 2275"/>
                <a:gd name="T69" fmla="*/ 163 h 686"/>
                <a:gd name="T70" fmla="*/ 1888 w 2275"/>
                <a:gd name="T71" fmla="*/ 250 h 686"/>
                <a:gd name="T72" fmla="*/ 1794 w 2275"/>
                <a:gd name="T73" fmla="*/ 354 h 686"/>
                <a:gd name="T74" fmla="*/ 1455 w 2275"/>
                <a:gd name="T75" fmla="*/ 384 h 686"/>
                <a:gd name="T76" fmla="*/ 1315 w 2275"/>
                <a:gd name="T77" fmla="*/ 362 h 686"/>
                <a:gd name="T78" fmla="*/ 1220 w 2275"/>
                <a:gd name="T79" fmla="*/ 511 h 686"/>
                <a:gd name="T80" fmla="*/ 940 w 2275"/>
                <a:gd name="T81" fmla="*/ 527 h 686"/>
                <a:gd name="T82" fmla="*/ 764 w 2275"/>
                <a:gd name="T83" fmla="*/ 476 h 686"/>
                <a:gd name="T84" fmla="*/ 610 w 2275"/>
                <a:gd name="T85" fmla="*/ 561 h 686"/>
                <a:gd name="T86" fmla="*/ 272 w 2275"/>
                <a:gd name="T87" fmla="*/ 608 h 686"/>
                <a:gd name="T88" fmla="*/ 1 w 2275"/>
                <a:gd name="T89" fmla="*/ 686 h 686"/>
                <a:gd name="T90" fmla="*/ 0 w 2275"/>
                <a:gd name="T91" fmla="*/ 686 h 686"/>
                <a:gd name="T92" fmla="*/ 73 w 2275"/>
                <a:gd name="T93" fmla="*/ 604 h 686"/>
                <a:gd name="T94" fmla="*/ 150 w 2275"/>
                <a:gd name="T95" fmla="*/ 527 h 686"/>
                <a:gd name="T96" fmla="*/ 230 w 2275"/>
                <a:gd name="T97" fmla="*/ 453 h 686"/>
                <a:gd name="T98" fmla="*/ 315 w 2275"/>
                <a:gd name="T99" fmla="*/ 385 h 686"/>
                <a:gd name="T100" fmla="*/ 404 w 2275"/>
                <a:gd name="T101" fmla="*/ 322 h 686"/>
                <a:gd name="T102" fmla="*/ 497 w 2275"/>
                <a:gd name="T103" fmla="*/ 264 h 686"/>
                <a:gd name="T104" fmla="*/ 592 w 2275"/>
                <a:gd name="T105" fmla="*/ 210 h 686"/>
                <a:gd name="T106" fmla="*/ 693 w 2275"/>
                <a:gd name="T107" fmla="*/ 162 h 686"/>
                <a:gd name="T108" fmla="*/ 795 w 2275"/>
                <a:gd name="T109" fmla="*/ 120 h 686"/>
                <a:gd name="T110" fmla="*/ 901 w 2275"/>
                <a:gd name="T111" fmla="*/ 85 h 686"/>
                <a:gd name="T112" fmla="*/ 1009 w 2275"/>
                <a:gd name="T113" fmla="*/ 55 h 686"/>
                <a:gd name="T114" fmla="*/ 1119 w 2275"/>
                <a:gd name="T115" fmla="*/ 31 h 686"/>
                <a:gd name="T116" fmla="*/ 1233 w 2275"/>
                <a:gd name="T117" fmla="*/ 14 h 686"/>
                <a:gd name="T118" fmla="*/ 1348 w 2275"/>
                <a:gd name="T119" fmla="*/ 4 h 686"/>
                <a:gd name="T120" fmla="*/ 1465 w 2275"/>
                <a:gd name="T1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5" h="686">
                  <a:moveTo>
                    <a:pt x="971" y="203"/>
                  </a:moveTo>
                  <a:lnTo>
                    <a:pt x="967" y="210"/>
                  </a:lnTo>
                  <a:lnTo>
                    <a:pt x="959" y="220"/>
                  </a:lnTo>
                  <a:lnTo>
                    <a:pt x="946" y="231"/>
                  </a:lnTo>
                  <a:lnTo>
                    <a:pt x="933" y="243"/>
                  </a:lnTo>
                  <a:lnTo>
                    <a:pt x="915" y="255"/>
                  </a:lnTo>
                  <a:lnTo>
                    <a:pt x="899" y="268"/>
                  </a:lnTo>
                  <a:lnTo>
                    <a:pt x="883" y="279"/>
                  </a:lnTo>
                  <a:lnTo>
                    <a:pt x="868" y="289"/>
                  </a:lnTo>
                  <a:lnTo>
                    <a:pt x="857" y="296"/>
                  </a:lnTo>
                  <a:lnTo>
                    <a:pt x="850" y="301"/>
                  </a:lnTo>
                  <a:lnTo>
                    <a:pt x="846" y="303"/>
                  </a:lnTo>
                  <a:lnTo>
                    <a:pt x="971" y="376"/>
                  </a:lnTo>
                  <a:lnTo>
                    <a:pt x="1230" y="308"/>
                  </a:lnTo>
                  <a:lnTo>
                    <a:pt x="1169" y="203"/>
                  </a:lnTo>
                  <a:lnTo>
                    <a:pt x="1056" y="238"/>
                  </a:lnTo>
                  <a:lnTo>
                    <a:pt x="971" y="203"/>
                  </a:lnTo>
                  <a:close/>
                  <a:moveTo>
                    <a:pt x="1740" y="81"/>
                  </a:moveTo>
                  <a:lnTo>
                    <a:pt x="1545" y="188"/>
                  </a:lnTo>
                  <a:lnTo>
                    <a:pt x="1435" y="257"/>
                  </a:lnTo>
                  <a:lnTo>
                    <a:pt x="1512" y="307"/>
                  </a:lnTo>
                  <a:lnTo>
                    <a:pt x="1684" y="289"/>
                  </a:lnTo>
                  <a:lnTo>
                    <a:pt x="1864" y="154"/>
                  </a:lnTo>
                  <a:lnTo>
                    <a:pt x="1740" y="81"/>
                  </a:lnTo>
                  <a:close/>
                  <a:moveTo>
                    <a:pt x="1465" y="0"/>
                  </a:moveTo>
                  <a:lnTo>
                    <a:pt x="1573" y="3"/>
                  </a:lnTo>
                  <a:lnTo>
                    <a:pt x="1680" y="12"/>
                  </a:lnTo>
                  <a:lnTo>
                    <a:pt x="1784" y="27"/>
                  </a:lnTo>
                  <a:lnTo>
                    <a:pt x="1886" y="48"/>
                  </a:lnTo>
                  <a:lnTo>
                    <a:pt x="1987" y="74"/>
                  </a:lnTo>
                  <a:lnTo>
                    <a:pt x="2086" y="104"/>
                  </a:lnTo>
                  <a:lnTo>
                    <a:pt x="2181" y="140"/>
                  </a:lnTo>
                  <a:lnTo>
                    <a:pt x="2275" y="181"/>
                  </a:lnTo>
                  <a:lnTo>
                    <a:pt x="2206" y="192"/>
                  </a:lnTo>
                  <a:lnTo>
                    <a:pt x="2020" y="163"/>
                  </a:lnTo>
                  <a:lnTo>
                    <a:pt x="1888" y="250"/>
                  </a:lnTo>
                  <a:lnTo>
                    <a:pt x="1794" y="354"/>
                  </a:lnTo>
                  <a:lnTo>
                    <a:pt x="1455" y="384"/>
                  </a:lnTo>
                  <a:lnTo>
                    <a:pt x="1315" y="362"/>
                  </a:lnTo>
                  <a:lnTo>
                    <a:pt x="1220" y="511"/>
                  </a:lnTo>
                  <a:lnTo>
                    <a:pt x="940" y="527"/>
                  </a:lnTo>
                  <a:lnTo>
                    <a:pt x="764" y="476"/>
                  </a:lnTo>
                  <a:lnTo>
                    <a:pt x="610" y="561"/>
                  </a:lnTo>
                  <a:lnTo>
                    <a:pt x="272" y="608"/>
                  </a:lnTo>
                  <a:lnTo>
                    <a:pt x="1" y="686"/>
                  </a:lnTo>
                  <a:lnTo>
                    <a:pt x="0" y="686"/>
                  </a:lnTo>
                  <a:lnTo>
                    <a:pt x="73" y="604"/>
                  </a:lnTo>
                  <a:lnTo>
                    <a:pt x="150" y="527"/>
                  </a:lnTo>
                  <a:lnTo>
                    <a:pt x="230" y="453"/>
                  </a:lnTo>
                  <a:lnTo>
                    <a:pt x="315" y="385"/>
                  </a:lnTo>
                  <a:lnTo>
                    <a:pt x="404" y="322"/>
                  </a:lnTo>
                  <a:lnTo>
                    <a:pt x="497" y="264"/>
                  </a:lnTo>
                  <a:lnTo>
                    <a:pt x="592" y="210"/>
                  </a:lnTo>
                  <a:lnTo>
                    <a:pt x="693" y="162"/>
                  </a:lnTo>
                  <a:lnTo>
                    <a:pt x="795" y="120"/>
                  </a:lnTo>
                  <a:lnTo>
                    <a:pt x="901" y="85"/>
                  </a:lnTo>
                  <a:lnTo>
                    <a:pt x="1009" y="55"/>
                  </a:lnTo>
                  <a:lnTo>
                    <a:pt x="1119" y="31"/>
                  </a:lnTo>
                  <a:lnTo>
                    <a:pt x="1233" y="14"/>
                  </a:lnTo>
                  <a:lnTo>
                    <a:pt x="1348" y="4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" name="文本框 29"/>
          <p:cNvSpPr txBox="1"/>
          <p:nvPr/>
        </p:nvSpPr>
        <p:spPr>
          <a:xfrm>
            <a:off x="6965456" y="2659298"/>
            <a:ext cx="440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30"/>
          <p:cNvSpPr txBox="1"/>
          <p:nvPr/>
        </p:nvSpPr>
        <p:spPr>
          <a:xfrm>
            <a:off x="6965456" y="2967075"/>
            <a:ext cx="405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89707" y="3534229"/>
            <a:ext cx="477590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414945" y="1634741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8"/>
          <p:cNvSpPr txBox="1"/>
          <p:nvPr/>
        </p:nvSpPr>
        <p:spPr>
          <a:xfrm>
            <a:off x="6281945" y="4710818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9"/>
          <p:cNvSpPr txBox="1"/>
          <p:nvPr/>
        </p:nvSpPr>
        <p:spPr>
          <a:xfrm>
            <a:off x="6340604" y="5062137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30"/>
          <p:cNvSpPr txBox="1"/>
          <p:nvPr/>
        </p:nvSpPr>
        <p:spPr>
          <a:xfrm>
            <a:off x="8010626" y="4700278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8069285" y="5051597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7" name="Group 9"/>
          <p:cNvGrpSpPr>
            <a:grpSpLocks noChangeAspect="1"/>
          </p:cNvGrpSpPr>
          <p:nvPr/>
        </p:nvGrpSpPr>
        <p:grpSpPr bwMode="auto">
          <a:xfrm>
            <a:off x="6954973" y="4347083"/>
            <a:ext cx="289907" cy="289616"/>
            <a:chOff x="2847" y="1169"/>
            <a:chExt cx="1981" cy="197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6" name="Freeform 11"/>
            <p:cNvSpPr/>
            <p:nvPr/>
          </p:nvSpPr>
          <p:spPr bwMode="auto">
            <a:xfrm>
              <a:off x="2855" y="1813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" name="Freeform 12"/>
            <p:cNvSpPr/>
            <p:nvPr/>
          </p:nvSpPr>
          <p:spPr bwMode="auto">
            <a:xfrm>
              <a:off x="3685" y="2649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47" y="2530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14"/>
            <p:cNvSpPr>
              <a:spLocks noEditPoints="1"/>
            </p:cNvSpPr>
            <p:nvPr/>
          </p:nvSpPr>
          <p:spPr bwMode="auto">
            <a:xfrm>
              <a:off x="3097" y="1169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8" name="Freeform 19"/>
          <p:cNvSpPr>
            <a:spLocks noEditPoints="1"/>
          </p:cNvSpPr>
          <p:nvPr/>
        </p:nvSpPr>
        <p:spPr bwMode="auto">
          <a:xfrm>
            <a:off x="8605333" y="4317920"/>
            <a:ext cx="302526" cy="304518"/>
          </a:xfrm>
          <a:custGeom>
            <a:avLst/>
            <a:gdLst>
              <a:gd name="T0" fmla="*/ 3248 w 4102"/>
              <a:gd name="T1" fmla="*/ 3267 h 4129"/>
              <a:gd name="T2" fmla="*/ 3423 w 4102"/>
              <a:gd name="T3" fmla="*/ 2850 h 4129"/>
              <a:gd name="T4" fmla="*/ 2872 w 4102"/>
              <a:gd name="T5" fmla="*/ 2074 h 4129"/>
              <a:gd name="T6" fmla="*/ 2430 w 4102"/>
              <a:gd name="T7" fmla="*/ 2240 h 4129"/>
              <a:gd name="T8" fmla="*/ 1941 w 4102"/>
              <a:gd name="T9" fmla="*/ 2360 h 4129"/>
              <a:gd name="T10" fmla="*/ 1535 w 4102"/>
              <a:gd name="T11" fmla="*/ 2546 h 4129"/>
              <a:gd name="T12" fmla="*/ 1356 w 4102"/>
              <a:gd name="T13" fmla="*/ 2867 h 4129"/>
              <a:gd name="T14" fmla="*/ 1333 w 4102"/>
              <a:gd name="T15" fmla="*/ 3253 h 4129"/>
              <a:gd name="T16" fmla="*/ 1601 w 4102"/>
              <a:gd name="T17" fmla="*/ 3671 h 4129"/>
              <a:gd name="T18" fmla="*/ 1941 w 4102"/>
              <a:gd name="T19" fmla="*/ 3928 h 4129"/>
              <a:gd name="T20" fmla="*/ 2316 w 4102"/>
              <a:gd name="T21" fmla="*/ 3982 h 4129"/>
              <a:gd name="T22" fmla="*/ 2698 w 4102"/>
              <a:gd name="T23" fmla="*/ 3777 h 4129"/>
              <a:gd name="T24" fmla="*/ 2474 w 4102"/>
              <a:gd name="T25" fmla="*/ 3856 h 4129"/>
              <a:gd name="T26" fmla="*/ 1967 w 4102"/>
              <a:gd name="T27" fmla="*/ 3892 h 4129"/>
              <a:gd name="T28" fmla="*/ 1783 w 4102"/>
              <a:gd name="T29" fmla="*/ 3675 h 4129"/>
              <a:gd name="T30" fmla="*/ 1892 w 4102"/>
              <a:gd name="T31" fmla="*/ 3408 h 4129"/>
              <a:gd name="T32" fmla="*/ 2401 w 4102"/>
              <a:gd name="T33" fmla="*/ 3368 h 4129"/>
              <a:gd name="T34" fmla="*/ 2673 w 4102"/>
              <a:gd name="T35" fmla="*/ 3534 h 4129"/>
              <a:gd name="T36" fmla="*/ 3066 w 4102"/>
              <a:gd name="T37" fmla="*/ 3327 h 4129"/>
              <a:gd name="T38" fmla="*/ 3267 w 4102"/>
              <a:gd name="T39" fmla="*/ 2756 h 4129"/>
              <a:gd name="T40" fmla="*/ 3176 w 4102"/>
              <a:gd name="T41" fmla="*/ 2733 h 4129"/>
              <a:gd name="T42" fmla="*/ 3183 w 4102"/>
              <a:gd name="T43" fmla="*/ 2623 h 4129"/>
              <a:gd name="T44" fmla="*/ 3213 w 4102"/>
              <a:gd name="T45" fmla="*/ 2348 h 4129"/>
              <a:gd name="T46" fmla="*/ 3140 w 4102"/>
              <a:gd name="T47" fmla="*/ 2009 h 4129"/>
              <a:gd name="T48" fmla="*/ 1749 w 4102"/>
              <a:gd name="T49" fmla="*/ 224 h 4129"/>
              <a:gd name="T50" fmla="*/ 1142 w 4102"/>
              <a:gd name="T51" fmla="*/ 520 h 4129"/>
              <a:gd name="T52" fmla="*/ 739 w 4102"/>
              <a:gd name="T53" fmla="*/ 1056 h 4129"/>
              <a:gd name="T54" fmla="*/ 1170 w 4102"/>
              <a:gd name="T55" fmla="*/ 668 h 4129"/>
              <a:gd name="T56" fmla="*/ 1660 w 4102"/>
              <a:gd name="T57" fmla="*/ 464 h 4129"/>
              <a:gd name="T58" fmla="*/ 2342 w 4102"/>
              <a:gd name="T59" fmla="*/ 425 h 4129"/>
              <a:gd name="T60" fmla="*/ 2765 w 4102"/>
              <a:gd name="T61" fmla="*/ 583 h 4129"/>
              <a:gd name="T62" fmla="*/ 2994 w 4102"/>
              <a:gd name="T63" fmla="*/ 769 h 4129"/>
              <a:gd name="T64" fmla="*/ 3074 w 4102"/>
              <a:gd name="T65" fmla="*/ 868 h 4129"/>
              <a:gd name="T66" fmla="*/ 3232 w 4102"/>
              <a:gd name="T67" fmla="*/ 1098 h 4129"/>
              <a:gd name="T68" fmla="*/ 3303 w 4102"/>
              <a:gd name="T69" fmla="*/ 935 h 4129"/>
              <a:gd name="T70" fmla="*/ 2831 w 4102"/>
              <a:gd name="T71" fmla="*/ 424 h 4129"/>
              <a:gd name="T72" fmla="*/ 2158 w 4102"/>
              <a:gd name="T73" fmla="*/ 196 h 4129"/>
              <a:gd name="T74" fmla="*/ 2482 w 4102"/>
              <a:gd name="T75" fmla="*/ 58 h 4129"/>
              <a:gd name="T76" fmla="*/ 3120 w 4102"/>
              <a:gd name="T77" fmla="*/ 405 h 4129"/>
              <a:gd name="T78" fmla="*/ 3543 w 4102"/>
              <a:gd name="T79" fmla="*/ 992 h 4129"/>
              <a:gd name="T80" fmla="*/ 3671 w 4102"/>
              <a:gd name="T81" fmla="*/ 1682 h 4129"/>
              <a:gd name="T82" fmla="*/ 3993 w 4102"/>
              <a:gd name="T83" fmla="*/ 1792 h 4129"/>
              <a:gd name="T84" fmla="*/ 4102 w 4102"/>
              <a:gd name="T85" fmla="*/ 2600 h 4129"/>
              <a:gd name="T86" fmla="*/ 3958 w 4102"/>
              <a:gd name="T87" fmla="*/ 2896 h 4129"/>
              <a:gd name="T88" fmla="*/ 3577 w 4102"/>
              <a:gd name="T89" fmla="*/ 3053 h 4129"/>
              <a:gd name="T90" fmla="*/ 3272 w 4102"/>
              <a:gd name="T91" fmla="*/ 3511 h 4129"/>
              <a:gd name="T92" fmla="*/ 2814 w 4102"/>
              <a:gd name="T93" fmla="*/ 3857 h 4129"/>
              <a:gd name="T94" fmla="*/ 2409 w 4102"/>
              <a:gd name="T95" fmla="*/ 4100 h 4129"/>
              <a:gd name="T96" fmla="*/ 1941 w 4102"/>
              <a:gd name="T97" fmla="*/ 4077 h 4129"/>
              <a:gd name="T98" fmla="*/ 1523 w 4102"/>
              <a:gd name="T99" fmla="*/ 3785 h 4129"/>
              <a:gd name="T100" fmla="*/ 1405 w 4102"/>
              <a:gd name="T101" fmla="*/ 3721 h 4129"/>
              <a:gd name="T102" fmla="*/ 1309 w 4102"/>
              <a:gd name="T103" fmla="*/ 3761 h 4129"/>
              <a:gd name="T104" fmla="*/ 1197 w 4102"/>
              <a:gd name="T105" fmla="*/ 3653 h 4129"/>
              <a:gd name="T106" fmla="*/ 949 w 4102"/>
              <a:gd name="T107" fmla="*/ 3363 h 4129"/>
              <a:gd name="T108" fmla="*/ 668 w 4102"/>
              <a:gd name="T109" fmla="*/ 2915 h 4129"/>
              <a:gd name="T110" fmla="*/ 322 w 4102"/>
              <a:gd name="T111" fmla="*/ 2970 h 4129"/>
              <a:gd name="T112" fmla="*/ 51 w 4102"/>
              <a:gd name="T113" fmla="*/ 2789 h 4129"/>
              <a:gd name="T114" fmla="*/ 14 w 4102"/>
              <a:gd name="T115" fmla="*/ 1956 h 4129"/>
              <a:gd name="T116" fmla="*/ 227 w 4102"/>
              <a:gd name="T117" fmla="*/ 1711 h 4129"/>
              <a:gd name="T118" fmla="*/ 446 w 4102"/>
              <a:gd name="T119" fmla="*/ 1402 h 4129"/>
              <a:gd name="T120" fmla="*/ 708 w 4102"/>
              <a:gd name="T121" fmla="*/ 716 h 4129"/>
              <a:gd name="T122" fmla="*/ 1235 w 4102"/>
              <a:gd name="T123" fmla="*/ 221 h 4129"/>
              <a:gd name="T124" fmla="*/ 1940 w 4102"/>
              <a:gd name="T125" fmla="*/ 4 h 4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2" h="4129">
                <a:moveTo>
                  <a:pt x="3426" y="2666"/>
                </a:moveTo>
                <a:lnTo>
                  <a:pt x="3407" y="2767"/>
                </a:lnTo>
                <a:lnTo>
                  <a:pt x="3383" y="2869"/>
                </a:lnTo>
                <a:lnTo>
                  <a:pt x="3356" y="2971"/>
                </a:lnTo>
                <a:lnTo>
                  <a:pt x="3325" y="3071"/>
                </a:lnTo>
                <a:lnTo>
                  <a:pt x="3289" y="3170"/>
                </a:lnTo>
                <a:lnTo>
                  <a:pt x="3248" y="3267"/>
                </a:lnTo>
                <a:lnTo>
                  <a:pt x="3288" y="3215"/>
                </a:lnTo>
                <a:lnTo>
                  <a:pt x="3322" y="3162"/>
                </a:lnTo>
                <a:lnTo>
                  <a:pt x="3354" y="3104"/>
                </a:lnTo>
                <a:lnTo>
                  <a:pt x="3379" y="3044"/>
                </a:lnTo>
                <a:lnTo>
                  <a:pt x="3399" y="2981"/>
                </a:lnTo>
                <a:lnTo>
                  <a:pt x="3414" y="2917"/>
                </a:lnTo>
                <a:lnTo>
                  <a:pt x="3423" y="2850"/>
                </a:lnTo>
                <a:lnTo>
                  <a:pt x="3426" y="2780"/>
                </a:lnTo>
                <a:lnTo>
                  <a:pt x="3426" y="2666"/>
                </a:lnTo>
                <a:close/>
                <a:moveTo>
                  <a:pt x="3063" y="1917"/>
                </a:moveTo>
                <a:lnTo>
                  <a:pt x="3021" y="1961"/>
                </a:lnTo>
                <a:lnTo>
                  <a:pt x="2976" y="2003"/>
                </a:lnTo>
                <a:lnTo>
                  <a:pt x="2925" y="2040"/>
                </a:lnTo>
                <a:lnTo>
                  <a:pt x="2872" y="2074"/>
                </a:lnTo>
                <a:lnTo>
                  <a:pt x="2817" y="2104"/>
                </a:lnTo>
                <a:lnTo>
                  <a:pt x="2757" y="2132"/>
                </a:lnTo>
                <a:lnTo>
                  <a:pt x="2695" y="2157"/>
                </a:lnTo>
                <a:lnTo>
                  <a:pt x="2631" y="2180"/>
                </a:lnTo>
                <a:lnTo>
                  <a:pt x="2565" y="2202"/>
                </a:lnTo>
                <a:lnTo>
                  <a:pt x="2498" y="2222"/>
                </a:lnTo>
                <a:lnTo>
                  <a:pt x="2430" y="2240"/>
                </a:lnTo>
                <a:lnTo>
                  <a:pt x="2360" y="2257"/>
                </a:lnTo>
                <a:lnTo>
                  <a:pt x="2291" y="2274"/>
                </a:lnTo>
                <a:lnTo>
                  <a:pt x="2221" y="2290"/>
                </a:lnTo>
                <a:lnTo>
                  <a:pt x="2151" y="2307"/>
                </a:lnTo>
                <a:lnTo>
                  <a:pt x="2080" y="2323"/>
                </a:lnTo>
                <a:lnTo>
                  <a:pt x="2010" y="2341"/>
                </a:lnTo>
                <a:lnTo>
                  <a:pt x="1941" y="2360"/>
                </a:lnTo>
                <a:lnTo>
                  <a:pt x="1874" y="2380"/>
                </a:lnTo>
                <a:lnTo>
                  <a:pt x="1808" y="2402"/>
                </a:lnTo>
                <a:lnTo>
                  <a:pt x="1746" y="2426"/>
                </a:lnTo>
                <a:lnTo>
                  <a:pt x="1687" y="2451"/>
                </a:lnTo>
                <a:lnTo>
                  <a:pt x="1633" y="2480"/>
                </a:lnTo>
                <a:lnTo>
                  <a:pt x="1581" y="2512"/>
                </a:lnTo>
                <a:lnTo>
                  <a:pt x="1535" y="2546"/>
                </a:lnTo>
                <a:lnTo>
                  <a:pt x="1496" y="2583"/>
                </a:lnTo>
                <a:lnTo>
                  <a:pt x="1463" y="2623"/>
                </a:lnTo>
                <a:lnTo>
                  <a:pt x="1433" y="2666"/>
                </a:lnTo>
                <a:lnTo>
                  <a:pt x="1408" y="2713"/>
                </a:lnTo>
                <a:lnTo>
                  <a:pt x="1387" y="2762"/>
                </a:lnTo>
                <a:lnTo>
                  <a:pt x="1370" y="2814"/>
                </a:lnTo>
                <a:lnTo>
                  <a:pt x="1356" y="2867"/>
                </a:lnTo>
                <a:lnTo>
                  <a:pt x="1345" y="2922"/>
                </a:lnTo>
                <a:lnTo>
                  <a:pt x="1337" y="2976"/>
                </a:lnTo>
                <a:lnTo>
                  <a:pt x="1332" y="3033"/>
                </a:lnTo>
                <a:lnTo>
                  <a:pt x="1329" y="3089"/>
                </a:lnTo>
                <a:lnTo>
                  <a:pt x="1328" y="3144"/>
                </a:lnTo>
                <a:lnTo>
                  <a:pt x="1329" y="3200"/>
                </a:lnTo>
                <a:lnTo>
                  <a:pt x="1333" y="3253"/>
                </a:lnTo>
                <a:lnTo>
                  <a:pt x="1337" y="3306"/>
                </a:lnTo>
                <a:lnTo>
                  <a:pt x="1348" y="3327"/>
                </a:lnTo>
                <a:lnTo>
                  <a:pt x="1396" y="3408"/>
                </a:lnTo>
                <a:lnTo>
                  <a:pt x="1446" y="3482"/>
                </a:lnTo>
                <a:lnTo>
                  <a:pt x="1496" y="3551"/>
                </a:lnTo>
                <a:lnTo>
                  <a:pt x="1548" y="3614"/>
                </a:lnTo>
                <a:lnTo>
                  <a:pt x="1601" y="3671"/>
                </a:lnTo>
                <a:lnTo>
                  <a:pt x="1653" y="3721"/>
                </a:lnTo>
                <a:lnTo>
                  <a:pt x="1705" y="3767"/>
                </a:lnTo>
                <a:lnTo>
                  <a:pt x="1755" y="3809"/>
                </a:lnTo>
                <a:lnTo>
                  <a:pt x="1804" y="3844"/>
                </a:lnTo>
                <a:lnTo>
                  <a:pt x="1852" y="3877"/>
                </a:lnTo>
                <a:lnTo>
                  <a:pt x="1898" y="3904"/>
                </a:lnTo>
                <a:lnTo>
                  <a:pt x="1941" y="3928"/>
                </a:lnTo>
                <a:lnTo>
                  <a:pt x="1991" y="3951"/>
                </a:lnTo>
                <a:lnTo>
                  <a:pt x="2043" y="3970"/>
                </a:lnTo>
                <a:lnTo>
                  <a:pt x="2098" y="3982"/>
                </a:lnTo>
                <a:lnTo>
                  <a:pt x="2152" y="3990"/>
                </a:lnTo>
                <a:lnTo>
                  <a:pt x="2208" y="3994"/>
                </a:lnTo>
                <a:lnTo>
                  <a:pt x="2262" y="3990"/>
                </a:lnTo>
                <a:lnTo>
                  <a:pt x="2316" y="3982"/>
                </a:lnTo>
                <a:lnTo>
                  <a:pt x="2371" y="3970"/>
                </a:lnTo>
                <a:lnTo>
                  <a:pt x="2422" y="3951"/>
                </a:lnTo>
                <a:lnTo>
                  <a:pt x="2473" y="3928"/>
                </a:lnTo>
                <a:lnTo>
                  <a:pt x="2525" y="3899"/>
                </a:lnTo>
                <a:lnTo>
                  <a:pt x="2579" y="3864"/>
                </a:lnTo>
                <a:lnTo>
                  <a:pt x="2637" y="3824"/>
                </a:lnTo>
                <a:lnTo>
                  <a:pt x="2698" y="3777"/>
                </a:lnTo>
                <a:lnTo>
                  <a:pt x="2760" y="3723"/>
                </a:lnTo>
                <a:lnTo>
                  <a:pt x="2673" y="3727"/>
                </a:lnTo>
                <a:lnTo>
                  <a:pt x="2574" y="3727"/>
                </a:lnTo>
                <a:lnTo>
                  <a:pt x="2556" y="3765"/>
                </a:lnTo>
                <a:lnTo>
                  <a:pt x="2534" y="3799"/>
                </a:lnTo>
                <a:lnTo>
                  <a:pt x="2506" y="3829"/>
                </a:lnTo>
                <a:lnTo>
                  <a:pt x="2474" y="3856"/>
                </a:lnTo>
                <a:lnTo>
                  <a:pt x="2439" y="3877"/>
                </a:lnTo>
                <a:lnTo>
                  <a:pt x="2401" y="3892"/>
                </a:lnTo>
                <a:lnTo>
                  <a:pt x="2359" y="3902"/>
                </a:lnTo>
                <a:lnTo>
                  <a:pt x="2316" y="3906"/>
                </a:lnTo>
                <a:lnTo>
                  <a:pt x="2055" y="3906"/>
                </a:lnTo>
                <a:lnTo>
                  <a:pt x="2009" y="3902"/>
                </a:lnTo>
                <a:lnTo>
                  <a:pt x="1967" y="3892"/>
                </a:lnTo>
                <a:lnTo>
                  <a:pt x="1928" y="3876"/>
                </a:lnTo>
                <a:lnTo>
                  <a:pt x="1892" y="3853"/>
                </a:lnTo>
                <a:lnTo>
                  <a:pt x="1860" y="3825"/>
                </a:lnTo>
                <a:lnTo>
                  <a:pt x="1832" y="3794"/>
                </a:lnTo>
                <a:lnTo>
                  <a:pt x="1810" y="3757"/>
                </a:lnTo>
                <a:lnTo>
                  <a:pt x="1793" y="3718"/>
                </a:lnTo>
                <a:lnTo>
                  <a:pt x="1783" y="3675"/>
                </a:lnTo>
                <a:lnTo>
                  <a:pt x="1779" y="3630"/>
                </a:lnTo>
                <a:lnTo>
                  <a:pt x="1783" y="3586"/>
                </a:lnTo>
                <a:lnTo>
                  <a:pt x="1793" y="3543"/>
                </a:lnTo>
                <a:lnTo>
                  <a:pt x="1810" y="3504"/>
                </a:lnTo>
                <a:lnTo>
                  <a:pt x="1832" y="3468"/>
                </a:lnTo>
                <a:lnTo>
                  <a:pt x="1860" y="3435"/>
                </a:lnTo>
                <a:lnTo>
                  <a:pt x="1892" y="3408"/>
                </a:lnTo>
                <a:lnTo>
                  <a:pt x="1928" y="3386"/>
                </a:lnTo>
                <a:lnTo>
                  <a:pt x="1967" y="3370"/>
                </a:lnTo>
                <a:lnTo>
                  <a:pt x="2009" y="3358"/>
                </a:lnTo>
                <a:lnTo>
                  <a:pt x="2055" y="3354"/>
                </a:lnTo>
                <a:lnTo>
                  <a:pt x="2316" y="3354"/>
                </a:lnTo>
                <a:lnTo>
                  <a:pt x="2359" y="3358"/>
                </a:lnTo>
                <a:lnTo>
                  <a:pt x="2401" y="3368"/>
                </a:lnTo>
                <a:lnTo>
                  <a:pt x="2439" y="3384"/>
                </a:lnTo>
                <a:lnTo>
                  <a:pt x="2474" y="3405"/>
                </a:lnTo>
                <a:lnTo>
                  <a:pt x="2506" y="3432"/>
                </a:lnTo>
                <a:lnTo>
                  <a:pt x="2534" y="3462"/>
                </a:lnTo>
                <a:lnTo>
                  <a:pt x="2556" y="3496"/>
                </a:lnTo>
                <a:lnTo>
                  <a:pt x="2574" y="3534"/>
                </a:lnTo>
                <a:lnTo>
                  <a:pt x="2673" y="3534"/>
                </a:lnTo>
                <a:lnTo>
                  <a:pt x="2737" y="3532"/>
                </a:lnTo>
                <a:lnTo>
                  <a:pt x="2800" y="3524"/>
                </a:lnTo>
                <a:lnTo>
                  <a:pt x="2861" y="3511"/>
                </a:lnTo>
                <a:lnTo>
                  <a:pt x="2919" y="3492"/>
                </a:lnTo>
                <a:lnTo>
                  <a:pt x="2976" y="3471"/>
                </a:lnTo>
                <a:lnTo>
                  <a:pt x="3021" y="3401"/>
                </a:lnTo>
                <a:lnTo>
                  <a:pt x="3066" y="3327"/>
                </a:lnTo>
                <a:lnTo>
                  <a:pt x="3112" y="3238"/>
                </a:lnTo>
                <a:lnTo>
                  <a:pt x="3153" y="3146"/>
                </a:lnTo>
                <a:lnTo>
                  <a:pt x="3188" y="3051"/>
                </a:lnTo>
                <a:lnTo>
                  <a:pt x="3220" y="2953"/>
                </a:lnTo>
                <a:lnTo>
                  <a:pt x="3246" y="2853"/>
                </a:lnTo>
                <a:lnTo>
                  <a:pt x="3269" y="2755"/>
                </a:lnTo>
                <a:lnTo>
                  <a:pt x="3267" y="2756"/>
                </a:lnTo>
                <a:lnTo>
                  <a:pt x="3265" y="2757"/>
                </a:lnTo>
                <a:lnTo>
                  <a:pt x="3249" y="2764"/>
                </a:lnTo>
                <a:lnTo>
                  <a:pt x="3232" y="2765"/>
                </a:lnTo>
                <a:lnTo>
                  <a:pt x="3217" y="2764"/>
                </a:lnTo>
                <a:lnTo>
                  <a:pt x="3202" y="2757"/>
                </a:lnTo>
                <a:lnTo>
                  <a:pt x="3188" y="2748"/>
                </a:lnTo>
                <a:lnTo>
                  <a:pt x="3176" y="2733"/>
                </a:lnTo>
                <a:lnTo>
                  <a:pt x="3168" y="2714"/>
                </a:lnTo>
                <a:lnTo>
                  <a:pt x="3165" y="2695"/>
                </a:lnTo>
                <a:lnTo>
                  <a:pt x="3169" y="2675"/>
                </a:lnTo>
                <a:lnTo>
                  <a:pt x="3170" y="2671"/>
                </a:lnTo>
                <a:lnTo>
                  <a:pt x="3173" y="2661"/>
                </a:lnTo>
                <a:lnTo>
                  <a:pt x="3178" y="2645"/>
                </a:lnTo>
                <a:lnTo>
                  <a:pt x="3183" y="2623"/>
                </a:lnTo>
                <a:lnTo>
                  <a:pt x="3189" y="2596"/>
                </a:lnTo>
                <a:lnTo>
                  <a:pt x="3196" y="2565"/>
                </a:lnTo>
                <a:lnTo>
                  <a:pt x="3201" y="2528"/>
                </a:lnTo>
                <a:lnTo>
                  <a:pt x="3206" y="2489"/>
                </a:lnTo>
                <a:lnTo>
                  <a:pt x="3211" y="2445"/>
                </a:lnTo>
                <a:lnTo>
                  <a:pt x="3213" y="2398"/>
                </a:lnTo>
                <a:lnTo>
                  <a:pt x="3213" y="2348"/>
                </a:lnTo>
                <a:lnTo>
                  <a:pt x="3212" y="2295"/>
                </a:lnTo>
                <a:lnTo>
                  <a:pt x="3207" y="2241"/>
                </a:lnTo>
                <a:lnTo>
                  <a:pt x="3200" y="2184"/>
                </a:lnTo>
                <a:lnTo>
                  <a:pt x="3188" y="2126"/>
                </a:lnTo>
                <a:lnTo>
                  <a:pt x="3177" y="2084"/>
                </a:lnTo>
                <a:lnTo>
                  <a:pt x="3160" y="2046"/>
                </a:lnTo>
                <a:lnTo>
                  <a:pt x="3140" y="2009"/>
                </a:lnTo>
                <a:lnTo>
                  <a:pt x="3117" y="1976"/>
                </a:lnTo>
                <a:lnTo>
                  <a:pt x="3091" y="1945"/>
                </a:lnTo>
                <a:lnTo>
                  <a:pt x="3063" y="1917"/>
                </a:lnTo>
                <a:close/>
                <a:moveTo>
                  <a:pt x="2051" y="192"/>
                </a:moveTo>
                <a:lnTo>
                  <a:pt x="1949" y="196"/>
                </a:lnTo>
                <a:lnTo>
                  <a:pt x="1847" y="206"/>
                </a:lnTo>
                <a:lnTo>
                  <a:pt x="1749" y="224"/>
                </a:lnTo>
                <a:lnTo>
                  <a:pt x="1653" y="248"/>
                </a:lnTo>
                <a:lnTo>
                  <a:pt x="1559" y="279"/>
                </a:lnTo>
                <a:lnTo>
                  <a:pt x="1470" y="316"/>
                </a:lnTo>
                <a:lnTo>
                  <a:pt x="1382" y="359"/>
                </a:lnTo>
                <a:lnTo>
                  <a:pt x="1298" y="407"/>
                </a:lnTo>
                <a:lnTo>
                  <a:pt x="1218" y="462"/>
                </a:lnTo>
                <a:lnTo>
                  <a:pt x="1142" y="520"/>
                </a:lnTo>
                <a:lnTo>
                  <a:pt x="1070" y="584"/>
                </a:lnTo>
                <a:lnTo>
                  <a:pt x="1002" y="653"/>
                </a:lnTo>
                <a:lnTo>
                  <a:pt x="939" y="725"/>
                </a:lnTo>
                <a:lnTo>
                  <a:pt x="882" y="802"/>
                </a:lnTo>
                <a:lnTo>
                  <a:pt x="829" y="883"/>
                </a:lnTo>
                <a:lnTo>
                  <a:pt x="781" y="968"/>
                </a:lnTo>
                <a:lnTo>
                  <a:pt x="739" y="1056"/>
                </a:lnTo>
                <a:lnTo>
                  <a:pt x="797" y="983"/>
                </a:lnTo>
                <a:lnTo>
                  <a:pt x="858" y="917"/>
                </a:lnTo>
                <a:lnTo>
                  <a:pt x="920" y="856"/>
                </a:lnTo>
                <a:lnTo>
                  <a:pt x="983" y="801"/>
                </a:lnTo>
                <a:lnTo>
                  <a:pt x="1046" y="751"/>
                </a:lnTo>
                <a:lnTo>
                  <a:pt x="1108" y="707"/>
                </a:lnTo>
                <a:lnTo>
                  <a:pt x="1170" y="668"/>
                </a:lnTo>
                <a:lnTo>
                  <a:pt x="1230" y="634"/>
                </a:lnTo>
                <a:lnTo>
                  <a:pt x="1285" y="603"/>
                </a:lnTo>
                <a:lnTo>
                  <a:pt x="1338" y="578"/>
                </a:lnTo>
                <a:lnTo>
                  <a:pt x="1387" y="557"/>
                </a:lnTo>
                <a:lnTo>
                  <a:pt x="1432" y="539"/>
                </a:lnTo>
                <a:lnTo>
                  <a:pt x="1547" y="497"/>
                </a:lnTo>
                <a:lnTo>
                  <a:pt x="1660" y="464"/>
                </a:lnTo>
                <a:lnTo>
                  <a:pt x="1773" y="438"/>
                </a:lnTo>
                <a:lnTo>
                  <a:pt x="1884" y="419"/>
                </a:lnTo>
                <a:lnTo>
                  <a:pt x="1991" y="407"/>
                </a:lnTo>
                <a:lnTo>
                  <a:pt x="2098" y="403"/>
                </a:lnTo>
                <a:lnTo>
                  <a:pt x="2184" y="406"/>
                </a:lnTo>
                <a:lnTo>
                  <a:pt x="2264" y="414"/>
                </a:lnTo>
                <a:lnTo>
                  <a:pt x="2342" y="425"/>
                </a:lnTo>
                <a:lnTo>
                  <a:pt x="2414" y="440"/>
                </a:lnTo>
                <a:lnTo>
                  <a:pt x="2483" y="458"/>
                </a:lnTo>
                <a:lnTo>
                  <a:pt x="2548" y="479"/>
                </a:lnTo>
                <a:lnTo>
                  <a:pt x="2607" y="503"/>
                </a:lnTo>
                <a:lnTo>
                  <a:pt x="2664" y="529"/>
                </a:lnTo>
                <a:lnTo>
                  <a:pt x="2716" y="555"/>
                </a:lnTo>
                <a:lnTo>
                  <a:pt x="2765" y="583"/>
                </a:lnTo>
                <a:lnTo>
                  <a:pt x="2809" y="612"/>
                </a:lnTo>
                <a:lnTo>
                  <a:pt x="2850" y="641"/>
                </a:lnTo>
                <a:lnTo>
                  <a:pt x="2886" y="669"/>
                </a:lnTo>
                <a:lnTo>
                  <a:pt x="2919" y="697"/>
                </a:lnTo>
                <a:lnTo>
                  <a:pt x="2947" y="722"/>
                </a:lnTo>
                <a:lnTo>
                  <a:pt x="2972" y="746"/>
                </a:lnTo>
                <a:lnTo>
                  <a:pt x="2994" y="769"/>
                </a:lnTo>
                <a:lnTo>
                  <a:pt x="3011" y="788"/>
                </a:lnTo>
                <a:lnTo>
                  <a:pt x="3025" y="805"/>
                </a:lnTo>
                <a:lnTo>
                  <a:pt x="3035" y="817"/>
                </a:lnTo>
                <a:lnTo>
                  <a:pt x="3042" y="825"/>
                </a:lnTo>
                <a:lnTo>
                  <a:pt x="3049" y="834"/>
                </a:lnTo>
                <a:lnTo>
                  <a:pt x="3061" y="849"/>
                </a:lnTo>
                <a:lnTo>
                  <a:pt x="3074" y="868"/>
                </a:lnTo>
                <a:lnTo>
                  <a:pt x="3092" y="893"/>
                </a:lnTo>
                <a:lnTo>
                  <a:pt x="3110" y="922"/>
                </a:lnTo>
                <a:lnTo>
                  <a:pt x="3130" y="956"/>
                </a:lnTo>
                <a:lnTo>
                  <a:pt x="3149" y="994"/>
                </a:lnTo>
                <a:lnTo>
                  <a:pt x="3169" y="1037"/>
                </a:lnTo>
                <a:lnTo>
                  <a:pt x="3187" y="1086"/>
                </a:lnTo>
                <a:lnTo>
                  <a:pt x="3232" y="1098"/>
                </a:lnTo>
                <a:lnTo>
                  <a:pt x="3279" y="1117"/>
                </a:lnTo>
                <a:lnTo>
                  <a:pt x="3326" y="1142"/>
                </a:lnTo>
                <a:lnTo>
                  <a:pt x="3374" y="1175"/>
                </a:lnTo>
                <a:lnTo>
                  <a:pt x="3421" y="1216"/>
                </a:lnTo>
                <a:lnTo>
                  <a:pt x="3388" y="1120"/>
                </a:lnTo>
                <a:lnTo>
                  <a:pt x="3349" y="1025"/>
                </a:lnTo>
                <a:lnTo>
                  <a:pt x="3303" y="935"/>
                </a:lnTo>
                <a:lnTo>
                  <a:pt x="3251" y="849"/>
                </a:lnTo>
                <a:lnTo>
                  <a:pt x="3194" y="765"/>
                </a:lnTo>
                <a:lnTo>
                  <a:pt x="3131" y="688"/>
                </a:lnTo>
                <a:lnTo>
                  <a:pt x="3063" y="615"/>
                </a:lnTo>
                <a:lnTo>
                  <a:pt x="2990" y="545"/>
                </a:lnTo>
                <a:lnTo>
                  <a:pt x="2913" y="482"/>
                </a:lnTo>
                <a:lnTo>
                  <a:pt x="2831" y="424"/>
                </a:lnTo>
                <a:lnTo>
                  <a:pt x="2745" y="372"/>
                </a:lnTo>
                <a:lnTo>
                  <a:pt x="2655" y="326"/>
                </a:lnTo>
                <a:lnTo>
                  <a:pt x="2561" y="286"/>
                </a:lnTo>
                <a:lnTo>
                  <a:pt x="2464" y="253"/>
                </a:lnTo>
                <a:lnTo>
                  <a:pt x="2366" y="226"/>
                </a:lnTo>
                <a:lnTo>
                  <a:pt x="2263" y="207"/>
                </a:lnTo>
                <a:lnTo>
                  <a:pt x="2158" y="196"/>
                </a:lnTo>
                <a:lnTo>
                  <a:pt x="2051" y="192"/>
                </a:lnTo>
                <a:close/>
                <a:moveTo>
                  <a:pt x="2051" y="0"/>
                </a:moveTo>
                <a:lnTo>
                  <a:pt x="2051" y="0"/>
                </a:lnTo>
                <a:lnTo>
                  <a:pt x="2162" y="4"/>
                </a:lnTo>
                <a:lnTo>
                  <a:pt x="2271" y="15"/>
                </a:lnTo>
                <a:lnTo>
                  <a:pt x="2377" y="33"/>
                </a:lnTo>
                <a:lnTo>
                  <a:pt x="2482" y="58"/>
                </a:lnTo>
                <a:lnTo>
                  <a:pt x="2583" y="90"/>
                </a:lnTo>
                <a:lnTo>
                  <a:pt x="2681" y="128"/>
                </a:lnTo>
                <a:lnTo>
                  <a:pt x="2776" y="172"/>
                </a:lnTo>
                <a:lnTo>
                  <a:pt x="2868" y="221"/>
                </a:lnTo>
                <a:lnTo>
                  <a:pt x="2957" y="277"/>
                </a:lnTo>
                <a:lnTo>
                  <a:pt x="3040" y="339"/>
                </a:lnTo>
                <a:lnTo>
                  <a:pt x="3120" y="405"/>
                </a:lnTo>
                <a:lnTo>
                  <a:pt x="3196" y="476"/>
                </a:lnTo>
                <a:lnTo>
                  <a:pt x="3268" y="552"/>
                </a:lnTo>
                <a:lnTo>
                  <a:pt x="3333" y="631"/>
                </a:lnTo>
                <a:lnTo>
                  <a:pt x="3394" y="716"/>
                </a:lnTo>
                <a:lnTo>
                  <a:pt x="3450" y="805"/>
                </a:lnTo>
                <a:lnTo>
                  <a:pt x="3500" y="896"/>
                </a:lnTo>
                <a:lnTo>
                  <a:pt x="3543" y="992"/>
                </a:lnTo>
                <a:lnTo>
                  <a:pt x="3581" y="1091"/>
                </a:lnTo>
                <a:lnTo>
                  <a:pt x="3613" y="1192"/>
                </a:lnTo>
                <a:lnTo>
                  <a:pt x="3638" y="1296"/>
                </a:lnTo>
                <a:lnTo>
                  <a:pt x="3657" y="1402"/>
                </a:lnTo>
                <a:lnTo>
                  <a:pt x="3667" y="1512"/>
                </a:lnTo>
                <a:lnTo>
                  <a:pt x="3671" y="1622"/>
                </a:lnTo>
                <a:lnTo>
                  <a:pt x="3671" y="1682"/>
                </a:lnTo>
                <a:lnTo>
                  <a:pt x="3730" y="1682"/>
                </a:lnTo>
                <a:lnTo>
                  <a:pt x="3780" y="1685"/>
                </a:lnTo>
                <a:lnTo>
                  <a:pt x="3829" y="1695"/>
                </a:lnTo>
                <a:lnTo>
                  <a:pt x="3874" y="1711"/>
                </a:lnTo>
                <a:lnTo>
                  <a:pt x="3917" y="1733"/>
                </a:lnTo>
                <a:lnTo>
                  <a:pt x="3958" y="1760"/>
                </a:lnTo>
                <a:lnTo>
                  <a:pt x="3993" y="1792"/>
                </a:lnTo>
                <a:lnTo>
                  <a:pt x="4025" y="1827"/>
                </a:lnTo>
                <a:lnTo>
                  <a:pt x="4051" y="1866"/>
                </a:lnTo>
                <a:lnTo>
                  <a:pt x="4073" y="1909"/>
                </a:lnTo>
                <a:lnTo>
                  <a:pt x="4089" y="1956"/>
                </a:lnTo>
                <a:lnTo>
                  <a:pt x="4099" y="2004"/>
                </a:lnTo>
                <a:lnTo>
                  <a:pt x="4102" y="2055"/>
                </a:lnTo>
                <a:lnTo>
                  <a:pt x="4102" y="2600"/>
                </a:lnTo>
                <a:lnTo>
                  <a:pt x="4099" y="2651"/>
                </a:lnTo>
                <a:lnTo>
                  <a:pt x="4089" y="2700"/>
                </a:lnTo>
                <a:lnTo>
                  <a:pt x="4073" y="2746"/>
                </a:lnTo>
                <a:lnTo>
                  <a:pt x="4051" y="2789"/>
                </a:lnTo>
                <a:lnTo>
                  <a:pt x="4025" y="2828"/>
                </a:lnTo>
                <a:lnTo>
                  <a:pt x="3993" y="2865"/>
                </a:lnTo>
                <a:lnTo>
                  <a:pt x="3958" y="2896"/>
                </a:lnTo>
                <a:lnTo>
                  <a:pt x="3917" y="2923"/>
                </a:lnTo>
                <a:lnTo>
                  <a:pt x="3874" y="2944"/>
                </a:lnTo>
                <a:lnTo>
                  <a:pt x="3829" y="2960"/>
                </a:lnTo>
                <a:lnTo>
                  <a:pt x="3780" y="2970"/>
                </a:lnTo>
                <a:lnTo>
                  <a:pt x="3730" y="2974"/>
                </a:lnTo>
                <a:lnTo>
                  <a:pt x="3598" y="2974"/>
                </a:lnTo>
                <a:lnTo>
                  <a:pt x="3577" y="3053"/>
                </a:lnTo>
                <a:lnTo>
                  <a:pt x="3551" y="3129"/>
                </a:lnTo>
                <a:lnTo>
                  <a:pt x="3518" y="3203"/>
                </a:lnTo>
                <a:lnTo>
                  <a:pt x="3480" y="3272"/>
                </a:lnTo>
                <a:lnTo>
                  <a:pt x="3435" y="3339"/>
                </a:lnTo>
                <a:lnTo>
                  <a:pt x="3385" y="3401"/>
                </a:lnTo>
                <a:lnTo>
                  <a:pt x="3331" y="3458"/>
                </a:lnTo>
                <a:lnTo>
                  <a:pt x="3272" y="3511"/>
                </a:lnTo>
                <a:lnTo>
                  <a:pt x="3208" y="3560"/>
                </a:lnTo>
                <a:lnTo>
                  <a:pt x="3141" y="3603"/>
                </a:lnTo>
                <a:lnTo>
                  <a:pt x="3071" y="3639"/>
                </a:lnTo>
                <a:lnTo>
                  <a:pt x="2996" y="3670"/>
                </a:lnTo>
                <a:lnTo>
                  <a:pt x="2935" y="3739"/>
                </a:lnTo>
                <a:lnTo>
                  <a:pt x="2875" y="3801"/>
                </a:lnTo>
                <a:lnTo>
                  <a:pt x="2814" y="3857"/>
                </a:lnTo>
                <a:lnTo>
                  <a:pt x="2753" y="3906"/>
                </a:lnTo>
                <a:lnTo>
                  <a:pt x="2695" y="3949"/>
                </a:lnTo>
                <a:lnTo>
                  <a:pt x="2640" y="3987"/>
                </a:lnTo>
                <a:lnTo>
                  <a:pt x="2585" y="4020"/>
                </a:lnTo>
                <a:lnTo>
                  <a:pt x="2535" y="4048"/>
                </a:lnTo>
                <a:lnTo>
                  <a:pt x="2473" y="4077"/>
                </a:lnTo>
                <a:lnTo>
                  <a:pt x="2409" y="4100"/>
                </a:lnTo>
                <a:lnTo>
                  <a:pt x="2343" y="4116"/>
                </a:lnTo>
                <a:lnTo>
                  <a:pt x="2276" y="4125"/>
                </a:lnTo>
                <a:lnTo>
                  <a:pt x="2208" y="4129"/>
                </a:lnTo>
                <a:lnTo>
                  <a:pt x="2138" y="4125"/>
                </a:lnTo>
                <a:lnTo>
                  <a:pt x="2071" y="4116"/>
                </a:lnTo>
                <a:lnTo>
                  <a:pt x="2005" y="4100"/>
                </a:lnTo>
                <a:lnTo>
                  <a:pt x="1941" y="4077"/>
                </a:lnTo>
                <a:lnTo>
                  <a:pt x="1879" y="4048"/>
                </a:lnTo>
                <a:lnTo>
                  <a:pt x="1826" y="4019"/>
                </a:lnTo>
                <a:lnTo>
                  <a:pt x="1769" y="3985"/>
                </a:lnTo>
                <a:lnTo>
                  <a:pt x="1710" y="3944"/>
                </a:lnTo>
                <a:lnTo>
                  <a:pt x="1649" y="3897"/>
                </a:lnTo>
                <a:lnTo>
                  <a:pt x="1586" y="3844"/>
                </a:lnTo>
                <a:lnTo>
                  <a:pt x="1523" y="3785"/>
                </a:lnTo>
                <a:lnTo>
                  <a:pt x="1458" y="3718"/>
                </a:lnTo>
                <a:lnTo>
                  <a:pt x="1395" y="3642"/>
                </a:lnTo>
                <a:lnTo>
                  <a:pt x="1400" y="3662"/>
                </a:lnTo>
                <a:lnTo>
                  <a:pt x="1404" y="3675"/>
                </a:lnTo>
                <a:lnTo>
                  <a:pt x="1408" y="3687"/>
                </a:lnTo>
                <a:lnTo>
                  <a:pt x="1409" y="3700"/>
                </a:lnTo>
                <a:lnTo>
                  <a:pt x="1405" y="3721"/>
                </a:lnTo>
                <a:lnTo>
                  <a:pt x="1396" y="3740"/>
                </a:lnTo>
                <a:lnTo>
                  <a:pt x="1381" y="3754"/>
                </a:lnTo>
                <a:lnTo>
                  <a:pt x="1362" y="3765"/>
                </a:lnTo>
                <a:lnTo>
                  <a:pt x="1341" y="3768"/>
                </a:lnTo>
                <a:lnTo>
                  <a:pt x="1341" y="3768"/>
                </a:lnTo>
                <a:lnTo>
                  <a:pt x="1324" y="3766"/>
                </a:lnTo>
                <a:lnTo>
                  <a:pt x="1309" y="3761"/>
                </a:lnTo>
                <a:lnTo>
                  <a:pt x="1295" y="3751"/>
                </a:lnTo>
                <a:lnTo>
                  <a:pt x="1290" y="3746"/>
                </a:lnTo>
                <a:lnTo>
                  <a:pt x="1279" y="3735"/>
                </a:lnTo>
                <a:lnTo>
                  <a:pt x="1264" y="3721"/>
                </a:lnTo>
                <a:lnTo>
                  <a:pt x="1245" y="3702"/>
                </a:lnTo>
                <a:lnTo>
                  <a:pt x="1222" y="3680"/>
                </a:lnTo>
                <a:lnTo>
                  <a:pt x="1197" y="3653"/>
                </a:lnTo>
                <a:lnTo>
                  <a:pt x="1168" y="3623"/>
                </a:lnTo>
                <a:lnTo>
                  <a:pt x="1135" y="3589"/>
                </a:lnTo>
                <a:lnTo>
                  <a:pt x="1102" y="3551"/>
                </a:lnTo>
                <a:lnTo>
                  <a:pt x="1065" y="3509"/>
                </a:lnTo>
                <a:lnTo>
                  <a:pt x="1027" y="3463"/>
                </a:lnTo>
                <a:lnTo>
                  <a:pt x="988" y="3415"/>
                </a:lnTo>
                <a:lnTo>
                  <a:pt x="949" y="3363"/>
                </a:lnTo>
                <a:lnTo>
                  <a:pt x="907" y="3308"/>
                </a:lnTo>
                <a:lnTo>
                  <a:pt x="867" y="3249"/>
                </a:lnTo>
                <a:lnTo>
                  <a:pt x="825" y="3189"/>
                </a:lnTo>
                <a:lnTo>
                  <a:pt x="785" y="3124"/>
                </a:lnTo>
                <a:lnTo>
                  <a:pt x="744" y="3057"/>
                </a:lnTo>
                <a:lnTo>
                  <a:pt x="706" y="2988"/>
                </a:lnTo>
                <a:lnTo>
                  <a:pt x="668" y="2915"/>
                </a:lnTo>
                <a:lnTo>
                  <a:pt x="657" y="2934"/>
                </a:lnTo>
                <a:lnTo>
                  <a:pt x="642" y="2951"/>
                </a:lnTo>
                <a:lnTo>
                  <a:pt x="624" y="2963"/>
                </a:lnTo>
                <a:lnTo>
                  <a:pt x="603" y="2971"/>
                </a:lnTo>
                <a:lnTo>
                  <a:pt x="580" y="2974"/>
                </a:lnTo>
                <a:lnTo>
                  <a:pt x="373" y="2974"/>
                </a:lnTo>
                <a:lnTo>
                  <a:pt x="322" y="2970"/>
                </a:lnTo>
                <a:lnTo>
                  <a:pt x="273" y="2960"/>
                </a:lnTo>
                <a:lnTo>
                  <a:pt x="227" y="2944"/>
                </a:lnTo>
                <a:lnTo>
                  <a:pt x="184" y="2923"/>
                </a:lnTo>
                <a:lnTo>
                  <a:pt x="145" y="2896"/>
                </a:lnTo>
                <a:lnTo>
                  <a:pt x="109" y="2865"/>
                </a:lnTo>
                <a:lnTo>
                  <a:pt x="77" y="2828"/>
                </a:lnTo>
                <a:lnTo>
                  <a:pt x="51" y="2789"/>
                </a:lnTo>
                <a:lnTo>
                  <a:pt x="29" y="2746"/>
                </a:lnTo>
                <a:lnTo>
                  <a:pt x="14" y="2700"/>
                </a:lnTo>
                <a:lnTo>
                  <a:pt x="4" y="2651"/>
                </a:lnTo>
                <a:lnTo>
                  <a:pt x="0" y="2600"/>
                </a:lnTo>
                <a:lnTo>
                  <a:pt x="0" y="2055"/>
                </a:lnTo>
                <a:lnTo>
                  <a:pt x="4" y="2004"/>
                </a:lnTo>
                <a:lnTo>
                  <a:pt x="14" y="1956"/>
                </a:lnTo>
                <a:lnTo>
                  <a:pt x="29" y="1909"/>
                </a:lnTo>
                <a:lnTo>
                  <a:pt x="51" y="1866"/>
                </a:lnTo>
                <a:lnTo>
                  <a:pt x="77" y="1827"/>
                </a:lnTo>
                <a:lnTo>
                  <a:pt x="109" y="1792"/>
                </a:lnTo>
                <a:lnTo>
                  <a:pt x="145" y="1760"/>
                </a:lnTo>
                <a:lnTo>
                  <a:pt x="184" y="1733"/>
                </a:lnTo>
                <a:lnTo>
                  <a:pt x="227" y="1711"/>
                </a:lnTo>
                <a:lnTo>
                  <a:pt x="273" y="1695"/>
                </a:lnTo>
                <a:lnTo>
                  <a:pt x="322" y="1685"/>
                </a:lnTo>
                <a:lnTo>
                  <a:pt x="373" y="1682"/>
                </a:lnTo>
                <a:lnTo>
                  <a:pt x="431" y="1682"/>
                </a:lnTo>
                <a:lnTo>
                  <a:pt x="431" y="1622"/>
                </a:lnTo>
                <a:lnTo>
                  <a:pt x="435" y="1512"/>
                </a:lnTo>
                <a:lnTo>
                  <a:pt x="446" y="1402"/>
                </a:lnTo>
                <a:lnTo>
                  <a:pt x="464" y="1296"/>
                </a:lnTo>
                <a:lnTo>
                  <a:pt x="489" y="1192"/>
                </a:lnTo>
                <a:lnTo>
                  <a:pt x="521" y="1091"/>
                </a:lnTo>
                <a:lnTo>
                  <a:pt x="559" y="992"/>
                </a:lnTo>
                <a:lnTo>
                  <a:pt x="603" y="896"/>
                </a:lnTo>
                <a:lnTo>
                  <a:pt x="652" y="805"/>
                </a:lnTo>
                <a:lnTo>
                  <a:pt x="708" y="716"/>
                </a:lnTo>
                <a:lnTo>
                  <a:pt x="768" y="631"/>
                </a:lnTo>
                <a:lnTo>
                  <a:pt x="835" y="552"/>
                </a:lnTo>
                <a:lnTo>
                  <a:pt x="906" y="476"/>
                </a:lnTo>
                <a:lnTo>
                  <a:pt x="982" y="405"/>
                </a:lnTo>
                <a:lnTo>
                  <a:pt x="1061" y="339"/>
                </a:lnTo>
                <a:lnTo>
                  <a:pt x="1146" y="277"/>
                </a:lnTo>
                <a:lnTo>
                  <a:pt x="1235" y="221"/>
                </a:lnTo>
                <a:lnTo>
                  <a:pt x="1326" y="172"/>
                </a:lnTo>
                <a:lnTo>
                  <a:pt x="1422" y="128"/>
                </a:lnTo>
                <a:lnTo>
                  <a:pt x="1519" y="90"/>
                </a:lnTo>
                <a:lnTo>
                  <a:pt x="1621" y="58"/>
                </a:lnTo>
                <a:lnTo>
                  <a:pt x="1725" y="33"/>
                </a:lnTo>
                <a:lnTo>
                  <a:pt x="1831" y="15"/>
                </a:lnTo>
                <a:lnTo>
                  <a:pt x="1940" y="4"/>
                </a:lnTo>
                <a:lnTo>
                  <a:pt x="2051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9" name="Group 27"/>
          <p:cNvGrpSpPr>
            <a:grpSpLocks noChangeAspect="1"/>
          </p:cNvGrpSpPr>
          <p:nvPr/>
        </p:nvGrpSpPr>
        <p:grpSpPr bwMode="auto">
          <a:xfrm>
            <a:off x="10397194" y="4298179"/>
            <a:ext cx="312237" cy="274227"/>
            <a:chOff x="2592" y="1067"/>
            <a:chExt cx="2489" cy="218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2" name="Freeform 29"/>
            <p:cNvSpPr/>
            <p:nvPr/>
          </p:nvSpPr>
          <p:spPr bwMode="auto">
            <a:xfrm>
              <a:off x="3469" y="1456"/>
              <a:ext cx="735" cy="734"/>
            </a:xfrm>
            <a:custGeom>
              <a:avLst/>
              <a:gdLst>
                <a:gd name="T0" fmla="*/ 733 w 1469"/>
                <a:gd name="T1" fmla="*/ 0 h 1469"/>
                <a:gd name="T2" fmla="*/ 814 w 1469"/>
                <a:gd name="T3" fmla="*/ 4 h 1469"/>
                <a:gd name="T4" fmla="*/ 891 w 1469"/>
                <a:gd name="T5" fmla="*/ 18 h 1469"/>
                <a:gd name="T6" fmla="*/ 966 w 1469"/>
                <a:gd name="T7" fmla="*/ 37 h 1469"/>
                <a:gd name="T8" fmla="*/ 1037 w 1469"/>
                <a:gd name="T9" fmla="*/ 66 h 1469"/>
                <a:gd name="T10" fmla="*/ 1104 w 1469"/>
                <a:gd name="T11" fmla="*/ 101 h 1469"/>
                <a:gd name="T12" fmla="*/ 1168 w 1469"/>
                <a:gd name="T13" fmla="*/ 142 h 1469"/>
                <a:gd name="T14" fmla="*/ 1225 w 1469"/>
                <a:gd name="T15" fmla="*/ 189 h 1469"/>
                <a:gd name="T16" fmla="*/ 1278 w 1469"/>
                <a:gd name="T17" fmla="*/ 242 h 1469"/>
                <a:gd name="T18" fmla="*/ 1326 w 1469"/>
                <a:gd name="T19" fmla="*/ 301 h 1469"/>
                <a:gd name="T20" fmla="*/ 1367 w 1469"/>
                <a:gd name="T21" fmla="*/ 365 h 1469"/>
                <a:gd name="T22" fmla="*/ 1402 w 1469"/>
                <a:gd name="T23" fmla="*/ 431 h 1469"/>
                <a:gd name="T24" fmla="*/ 1431 w 1469"/>
                <a:gd name="T25" fmla="*/ 502 h 1469"/>
                <a:gd name="T26" fmla="*/ 1450 w 1469"/>
                <a:gd name="T27" fmla="*/ 577 h 1469"/>
                <a:gd name="T28" fmla="*/ 1464 w 1469"/>
                <a:gd name="T29" fmla="*/ 654 h 1469"/>
                <a:gd name="T30" fmla="*/ 1469 w 1469"/>
                <a:gd name="T31" fmla="*/ 734 h 1469"/>
                <a:gd name="T32" fmla="*/ 1464 w 1469"/>
                <a:gd name="T33" fmla="*/ 814 h 1469"/>
                <a:gd name="T34" fmla="*/ 1450 w 1469"/>
                <a:gd name="T35" fmla="*/ 892 h 1469"/>
                <a:gd name="T36" fmla="*/ 1431 w 1469"/>
                <a:gd name="T37" fmla="*/ 966 h 1469"/>
                <a:gd name="T38" fmla="*/ 1402 w 1469"/>
                <a:gd name="T39" fmla="*/ 1037 h 1469"/>
                <a:gd name="T40" fmla="*/ 1367 w 1469"/>
                <a:gd name="T41" fmla="*/ 1105 h 1469"/>
                <a:gd name="T42" fmla="*/ 1326 w 1469"/>
                <a:gd name="T43" fmla="*/ 1169 h 1469"/>
                <a:gd name="T44" fmla="*/ 1278 w 1469"/>
                <a:gd name="T45" fmla="*/ 1226 h 1469"/>
                <a:gd name="T46" fmla="*/ 1225 w 1469"/>
                <a:gd name="T47" fmla="*/ 1279 h 1469"/>
                <a:gd name="T48" fmla="*/ 1168 w 1469"/>
                <a:gd name="T49" fmla="*/ 1328 h 1469"/>
                <a:gd name="T50" fmla="*/ 1104 w 1469"/>
                <a:gd name="T51" fmla="*/ 1369 h 1469"/>
                <a:gd name="T52" fmla="*/ 1037 w 1469"/>
                <a:gd name="T53" fmla="*/ 1403 h 1469"/>
                <a:gd name="T54" fmla="*/ 966 w 1469"/>
                <a:gd name="T55" fmla="*/ 1432 h 1469"/>
                <a:gd name="T56" fmla="*/ 891 w 1469"/>
                <a:gd name="T57" fmla="*/ 1452 h 1469"/>
                <a:gd name="T58" fmla="*/ 814 w 1469"/>
                <a:gd name="T59" fmla="*/ 1464 h 1469"/>
                <a:gd name="T60" fmla="*/ 733 w 1469"/>
                <a:gd name="T61" fmla="*/ 1469 h 1469"/>
                <a:gd name="T62" fmla="*/ 655 w 1469"/>
                <a:gd name="T63" fmla="*/ 1464 h 1469"/>
                <a:gd name="T64" fmla="*/ 578 w 1469"/>
                <a:gd name="T65" fmla="*/ 1452 h 1469"/>
                <a:gd name="T66" fmla="*/ 502 w 1469"/>
                <a:gd name="T67" fmla="*/ 1432 h 1469"/>
                <a:gd name="T68" fmla="*/ 431 w 1469"/>
                <a:gd name="T69" fmla="*/ 1403 h 1469"/>
                <a:gd name="T70" fmla="*/ 364 w 1469"/>
                <a:gd name="T71" fmla="*/ 1369 h 1469"/>
                <a:gd name="T72" fmla="*/ 301 w 1469"/>
                <a:gd name="T73" fmla="*/ 1328 h 1469"/>
                <a:gd name="T74" fmla="*/ 243 w 1469"/>
                <a:gd name="T75" fmla="*/ 1279 h 1469"/>
                <a:gd name="T76" fmla="*/ 189 w 1469"/>
                <a:gd name="T77" fmla="*/ 1226 h 1469"/>
                <a:gd name="T78" fmla="*/ 142 w 1469"/>
                <a:gd name="T79" fmla="*/ 1169 h 1469"/>
                <a:gd name="T80" fmla="*/ 101 w 1469"/>
                <a:gd name="T81" fmla="*/ 1105 h 1469"/>
                <a:gd name="T82" fmla="*/ 66 w 1469"/>
                <a:gd name="T83" fmla="*/ 1037 h 1469"/>
                <a:gd name="T84" fmla="*/ 38 w 1469"/>
                <a:gd name="T85" fmla="*/ 966 h 1469"/>
                <a:gd name="T86" fmla="*/ 18 w 1469"/>
                <a:gd name="T87" fmla="*/ 892 h 1469"/>
                <a:gd name="T88" fmla="*/ 4 w 1469"/>
                <a:gd name="T89" fmla="*/ 814 h 1469"/>
                <a:gd name="T90" fmla="*/ 0 w 1469"/>
                <a:gd name="T91" fmla="*/ 734 h 1469"/>
                <a:gd name="T92" fmla="*/ 4 w 1469"/>
                <a:gd name="T93" fmla="*/ 654 h 1469"/>
                <a:gd name="T94" fmla="*/ 18 w 1469"/>
                <a:gd name="T95" fmla="*/ 577 h 1469"/>
                <a:gd name="T96" fmla="*/ 38 w 1469"/>
                <a:gd name="T97" fmla="*/ 502 h 1469"/>
                <a:gd name="T98" fmla="*/ 66 w 1469"/>
                <a:gd name="T99" fmla="*/ 431 h 1469"/>
                <a:gd name="T100" fmla="*/ 101 w 1469"/>
                <a:gd name="T101" fmla="*/ 365 h 1469"/>
                <a:gd name="T102" fmla="*/ 142 w 1469"/>
                <a:gd name="T103" fmla="*/ 301 h 1469"/>
                <a:gd name="T104" fmla="*/ 189 w 1469"/>
                <a:gd name="T105" fmla="*/ 242 h 1469"/>
                <a:gd name="T106" fmla="*/ 243 w 1469"/>
                <a:gd name="T107" fmla="*/ 189 h 1469"/>
                <a:gd name="T108" fmla="*/ 301 w 1469"/>
                <a:gd name="T109" fmla="*/ 142 h 1469"/>
                <a:gd name="T110" fmla="*/ 364 w 1469"/>
                <a:gd name="T111" fmla="*/ 101 h 1469"/>
                <a:gd name="T112" fmla="*/ 431 w 1469"/>
                <a:gd name="T113" fmla="*/ 66 h 1469"/>
                <a:gd name="T114" fmla="*/ 502 w 1469"/>
                <a:gd name="T115" fmla="*/ 37 h 1469"/>
                <a:gd name="T116" fmla="*/ 578 w 1469"/>
                <a:gd name="T117" fmla="*/ 18 h 1469"/>
                <a:gd name="T118" fmla="*/ 655 w 1469"/>
                <a:gd name="T119" fmla="*/ 4 h 1469"/>
                <a:gd name="T120" fmla="*/ 733 w 1469"/>
                <a:gd name="T121" fmla="*/ 0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9" h="1469">
                  <a:moveTo>
                    <a:pt x="733" y="0"/>
                  </a:moveTo>
                  <a:lnTo>
                    <a:pt x="814" y="4"/>
                  </a:lnTo>
                  <a:lnTo>
                    <a:pt x="891" y="18"/>
                  </a:lnTo>
                  <a:lnTo>
                    <a:pt x="966" y="37"/>
                  </a:lnTo>
                  <a:lnTo>
                    <a:pt x="1037" y="66"/>
                  </a:lnTo>
                  <a:lnTo>
                    <a:pt x="1104" y="101"/>
                  </a:lnTo>
                  <a:lnTo>
                    <a:pt x="1168" y="142"/>
                  </a:lnTo>
                  <a:lnTo>
                    <a:pt x="1225" y="189"/>
                  </a:lnTo>
                  <a:lnTo>
                    <a:pt x="1278" y="242"/>
                  </a:lnTo>
                  <a:lnTo>
                    <a:pt x="1326" y="301"/>
                  </a:lnTo>
                  <a:lnTo>
                    <a:pt x="1367" y="365"/>
                  </a:lnTo>
                  <a:lnTo>
                    <a:pt x="1402" y="431"/>
                  </a:lnTo>
                  <a:lnTo>
                    <a:pt x="1431" y="502"/>
                  </a:lnTo>
                  <a:lnTo>
                    <a:pt x="1450" y="577"/>
                  </a:lnTo>
                  <a:lnTo>
                    <a:pt x="1464" y="654"/>
                  </a:lnTo>
                  <a:lnTo>
                    <a:pt x="1469" y="734"/>
                  </a:lnTo>
                  <a:lnTo>
                    <a:pt x="1464" y="814"/>
                  </a:lnTo>
                  <a:lnTo>
                    <a:pt x="1450" y="892"/>
                  </a:lnTo>
                  <a:lnTo>
                    <a:pt x="1431" y="966"/>
                  </a:lnTo>
                  <a:lnTo>
                    <a:pt x="1402" y="1037"/>
                  </a:lnTo>
                  <a:lnTo>
                    <a:pt x="1367" y="1105"/>
                  </a:lnTo>
                  <a:lnTo>
                    <a:pt x="1326" y="1169"/>
                  </a:lnTo>
                  <a:lnTo>
                    <a:pt x="1278" y="1226"/>
                  </a:lnTo>
                  <a:lnTo>
                    <a:pt x="1225" y="1279"/>
                  </a:lnTo>
                  <a:lnTo>
                    <a:pt x="1168" y="1328"/>
                  </a:lnTo>
                  <a:lnTo>
                    <a:pt x="1104" y="1369"/>
                  </a:lnTo>
                  <a:lnTo>
                    <a:pt x="1037" y="1403"/>
                  </a:lnTo>
                  <a:lnTo>
                    <a:pt x="966" y="1432"/>
                  </a:lnTo>
                  <a:lnTo>
                    <a:pt x="891" y="1452"/>
                  </a:lnTo>
                  <a:lnTo>
                    <a:pt x="814" y="1464"/>
                  </a:lnTo>
                  <a:lnTo>
                    <a:pt x="733" y="1469"/>
                  </a:lnTo>
                  <a:lnTo>
                    <a:pt x="655" y="1464"/>
                  </a:lnTo>
                  <a:lnTo>
                    <a:pt x="578" y="1452"/>
                  </a:lnTo>
                  <a:lnTo>
                    <a:pt x="502" y="1432"/>
                  </a:lnTo>
                  <a:lnTo>
                    <a:pt x="431" y="1403"/>
                  </a:lnTo>
                  <a:lnTo>
                    <a:pt x="364" y="1369"/>
                  </a:lnTo>
                  <a:lnTo>
                    <a:pt x="301" y="1328"/>
                  </a:lnTo>
                  <a:lnTo>
                    <a:pt x="243" y="1279"/>
                  </a:lnTo>
                  <a:lnTo>
                    <a:pt x="189" y="1226"/>
                  </a:lnTo>
                  <a:lnTo>
                    <a:pt x="142" y="1169"/>
                  </a:lnTo>
                  <a:lnTo>
                    <a:pt x="101" y="1105"/>
                  </a:lnTo>
                  <a:lnTo>
                    <a:pt x="66" y="1037"/>
                  </a:lnTo>
                  <a:lnTo>
                    <a:pt x="38" y="966"/>
                  </a:lnTo>
                  <a:lnTo>
                    <a:pt x="18" y="892"/>
                  </a:lnTo>
                  <a:lnTo>
                    <a:pt x="4" y="814"/>
                  </a:lnTo>
                  <a:lnTo>
                    <a:pt x="0" y="734"/>
                  </a:lnTo>
                  <a:lnTo>
                    <a:pt x="4" y="654"/>
                  </a:lnTo>
                  <a:lnTo>
                    <a:pt x="18" y="577"/>
                  </a:lnTo>
                  <a:lnTo>
                    <a:pt x="38" y="502"/>
                  </a:lnTo>
                  <a:lnTo>
                    <a:pt x="66" y="431"/>
                  </a:lnTo>
                  <a:lnTo>
                    <a:pt x="101" y="365"/>
                  </a:lnTo>
                  <a:lnTo>
                    <a:pt x="142" y="301"/>
                  </a:lnTo>
                  <a:lnTo>
                    <a:pt x="189" y="242"/>
                  </a:lnTo>
                  <a:lnTo>
                    <a:pt x="243" y="189"/>
                  </a:lnTo>
                  <a:lnTo>
                    <a:pt x="301" y="142"/>
                  </a:lnTo>
                  <a:lnTo>
                    <a:pt x="364" y="101"/>
                  </a:lnTo>
                  <a:lnTo>
                    <a:pt x="431" y="66"/>
                  </a:lnTo>
                  <a:lnTo>
                    <a:pt x="502" y="37"/>
                  </a:lnTo>
                  <a:lnTo>
                    <a:pt x="578" y="18"/>
                  </a:lnTo>
                  <a:lnTo>
                    <a:pt x="655" y="4"/>
                  </a:lnTo>
                  <a:lnTo>
                    <a:pt x="7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3305" y="2152"/>
              <a:ext cx="1063" cy="583"/>
            </a:xfrm>
            <a:custGeom>
              <a:avLst/>
              <a:gdLst>
                <a:gd name="T0" fmla="*/ 618 w 2125"/>
                <a:gd name="T1" fmla="*/ 0 h 1166"/>
                <a:gd name="T2" fmla="*/ 633 w 2125"/>
                <a:gd name="T3" fmla="*/ 1 h 1166"/>
                <a:gd name="T4" fmla="*/ 648 w 2125"/>
                <a:gd name="T5" fmla="*/ 10 h 1166"/>
                <a:gd name="T6" fmla="*/ 1061 w 2125"/>
                <a:gd name="T7" fmla="*/ 444 h 1166"/>
                <a:gd name="T8" fmla="*/ 1476 w 2125"/>
                <a:gd name="T9" fmla="*/ 10 h 1166"/>
                <a:gd name="T10" fmla="*/ 1491 w 2125"/>
                <a:gd name="T11" fmla="*/ 1 h 1166"/>
                <a:gd name="T12" fmla="*/ 1506 w 2125"/>
                <a:gd name="T13" fmla="*/ 0 h 1166"/>
                <a:gd name="T14" fmla="*/ 1523 w 2125"/>
                <a:gd name="T15" fmla="*/ 4 h 1166"/>
                <a:gd name="T16" fmla="*/ 1598 w 2125"/>
                <a:gd name="T17" fmla="*/ 51 h 1166"/>
                <a:gd name="T18" fmla="*/ 1671 w 2125"/>
                <a:gd name="T19" fmla="*/ 106 h 1166"/>
                <a:gd name="T20" fmla="*/ 1739 w 2125"/>
                <a:gd name="T21" fmla="*/ 168 h 1166"/>
                <a:gd name="T22" fmla="*/ 1803 w 2125"/>
                <a:gd name="T23" fmla="*/ 235 h 1166"/>
                <a:gd name="T24" fmla="*/ 1860 w 2125"/>
                <a:gd name="T25" fmla="*/ 306 h 1166"/>
                <a:gd name="T26" fmla="*/ 1913 w 2125"/>
                <a:gd name="T27" fmla="*/ 383 h 1166"/>
                <a:gd name="T28" fmla="*/ 1960 w 2125"/>
                <a:gd name="T29" fmla="*/ 465 h 1166"/>
                <a:gd name="T30" fmla="*/ 2002 w 2125"/>
                <a:gd name="T31" fmla="*/ 551 h 1166"/>
                <a:gd name="T32" fmla="*/ 2039 w 2125"/>
                <a:gd name="T33" fmla="*/ 640 h 1166"/>
                <a:gd name="T34" fmla="*/ 2069 w 2125"/>
                <a:gd name="T35" fmla="*/ 733 h 1166"/>
                <a:gd name="T36" fmla="*/ 2093 w 2125"/>
                <a:gd name="T37" fmla="*/ 828 h 1166"/>
                <a:gd name="T38" fmla="*/ 2110 w 2125"/>
                <a:gd name="T39" fmla="*/ 927 h 1166"/>
                <a:gd name="T40" fmla="*/ 2120 w 2125"/>
                <a:gd name="T41" fmla="*/ 1025 h 1166"/>
                <a:gd name="T42" fmla="*/ 2125 w 2125"/>
                <a:gd name="T43" fmla="*/ 1127 h 1166"/>
                <a:gd name="T44" fmla="*/ 2122 w 2125"/>
                <a:gd name="T45" fmla="*/ 1142 h 1166"/>
                <a:gd name="T46" fmla="*/ 2113 w 2125"/>
                <a:gd name="T47" fmla="*/ 1154 h 1166"/>
                <a:gd name="T48" fmla="*/ 2101 w 2125"/>
                <a:gd name="T49" fmla="*/ 1163 h 1166"/>
                <a:gd name="T50" fmla="*/ 2086 w 2125"/>
                <a:gd name="T51" fmla="*/ 1166 h 1166"/>
                <a:gd name="T52" fmla="*/ 39 w 2125"/>
                <a:gd name="T53" fmla="*/ 1166 h 1166"/>
                <a:gd name="T54" fmla="*/ 24 w 2125"/>
                <a:gd name="T55" fmla="*/ 1163 h 1166"/>
                <a:gd name="T56" fmla="*/ 12 w 2125"/>
                <a:gd name="T57" fmla="*/ 1154 h 1166"/>
                <a:gd name="T58" fmla="*/ 3 w 2125"/>
                <a:gd name="T59" fmla="*/ 1142 h 1166"/>
                <a:gd name="T60" fmla="*/ 0 w 2125"/>
                <a:gd name="T61" fmla="*/ 1127 h 1166"/>
                <a:gd name="T62" fmla="*/ 3 w 2125"/>
                <a:gd name="T63" fmla="*/ 1025 h 1166"/>
                <a:gd name="T64" fmla="*/ 13 w 2125"/>
                <a:gd name="T65" fmla="*/ 927 h 1166"/>
                <a:gd name="T66" fmla="*/ 31 w 2125"/>
                <a:gd name="T67" fmla="*/ 828 h 1166"/>
                <a:gd name="T68" fmla="*/ 55 w 2125"/>
                <a:gd name="T69" fmla="*/ 733 h 1166"/>
                <a:gd name="T70" fmla="*/ 86 w 2125"/>
                <a:gd name="T71" fmla="*/ 640 h 1166"/>
                <a:gd name="T72" fmla="*/ 122 w 2125"/>
                <a:gd name="T73" fmla="*/ 551 h 1166"/>
                <a:gd name="T74" fmla="*/ 163 w 2125"/>
                <a:gd name="T75" fmla="*/ 465 h 1166"/>
                <a:gd name="T76" fmla="*/ 211 w 2125"/>
                <a:gd name="T77" fmla="*/ 383 h 1166"/>
                <a:gd name="T78" fmla="*/ 264 w 2125"/>
                <a:gd name="T79" fmla="*/ 306 h 1166"/>
                <a:gd name="T80" fmla="*/ 322 w 2125"/>
                <a:gd name="T81" fmla="*/ 235 h 1166"/>
                <a:gd name="T82" fmla="*/ 385 w 2125"/>
                <a:gd name="T83" fmla="*/ 168 h 1166"/>
                <a:gd name="T84" fmla="*/ 453 w 2125"/>
                <a:gd name="T85" fmla="*/ 106 h 1166"/>
                <a:gd name="T86" fmla="*/ 524 w 2125"/>
                <a:gd name="T87" fmla="*/ 51 h 1166"/>
                <a:gd name="T88" fmla="*/ 602 w 2125"/>
                <a:gd name="T89" fmla="*/ 4 h 1166"/>
                <a:gd name="T90" fmla="*/ 618 w 2125"/>
                <a:gd name="T91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25" h="1166">
                  <a:moveTo>
                    <a:pt x="618" y="0"/>
                  </a:moveTo>
                  <a:lnTo>
                    <a:pt x="633" y="1"/>
                  </a:lnTo>
                  <a:lnTo>
                    <a:pt x="648" y="10"/>
                  </a:lnTo>
                  <a:lnTo>
                    <a:pt x="1061" y="444"/>
                  </a:lnTo>
                  <a:lnTo>
                    <a:pt x="1476" y="10"/>
                  </a:lnTo>
                  <a:lnTo>
                    <a:pt x="1491" y="1"/>
                  </a:lnTo>
                  <a:lnTo>
                    <a:pt x="1506" y="0"/>
                  </a:lnTo>
                  <a:lnTo>
                    <a:pt x="1523" y="4"/>
                  </a:lnTo>
                  <a:lnTo>
                    <a:pt x="1598" y="51"/>
                  </a:lnTo>
                  <a:lnTo>
                    <a:pt x="1671" y="106"/>
                  </a:lnTo>
                  <a:lnTo>
                    <a:pt x="1739" y="168"/>
                  </a:lnTo>
                  <a:lnTo>
                    <a:pt x="1803" y="235"/>
                  </a:lnTo>
                  <a:lnTo>
                    <a:pt x="1860" y="306"/>
                  </a:lnTo>
                  <a:lnTo>
                    <a:pt x="1913" y="383"/>
                  </a:lnTo>
                  <a:lnTo>
                    <a:pt x="1960" y="465"/>
                  </a:lnTo>
                  <a:lnTo>
                    <a:pt x="2002" y="551"/>
                  </a:lnTo>
                  <a:lnTo>
                    <a:pt x="2039" y="640"/>
                  </a:lnTo>
                  <a:lnTo>
                    <a:pt x="2069" y="733"/>
                  </a:lnTo>
                  <a:lnTo>
                    <a:pt x="2093" y="828"/>
                  </a:lnTo>
                  <a:lnTo>
                    <a:pt x="2110" y="927"/>
                  </a:lnTo>
                  <a:lnTo>
                    <a:pt x="2120" y="1025"/>
                  </a:lnTo>
                  <a:lnTo>
                    <a:pt x="2125" y="1127"/>
                  </a:lnTo>
                  <a:lnTo>
                    <a:pt x="2122" y="1142"/>
                  </a:lnTo>
                  <a:lnTo>
                    <a:pt x="2113" y="1154"/>
                  </a:lnTo>
                  <a:lnTo>
                    <a:pt x="2101" y="1163"/>
                  </a:lnTo>
                  <a:lnTo>
                    <a:pt x="2086" y="1166"/>
                  </a:lnTo>
                  <a:lnTo>
                    <a:pt x="39" y="1166"/>
                  </a:lnTo>
                  <a:lnTo>
                    <a:pt x="24" y="1163"/>
                  </a:lnTo>
                  <a:lnTo>
                    <a:pt x="12" y="1154"/>
                  </a:lnTo>
                  <a:lnTo>
                    <a:pt x="3" y="1142"/>
                  </a:lnTo>
                  <a:lnTo>
                    <a:pt x="0" y="1127"/>
                  </a:lnTo>
                  <a:lnTo>
                    <a:pt x="3" y="1025"/>
                  </a:lnTo>
                  <a:lnTo>
                    <a:pt x="13" y="927"/>
                  </a:lnTo>
                  <a:lnTo>
                    <a:pt x="31" y="828"/>
                  </a:lnTo>
                  <a:lnTo>
                    <a:pt x="55" y="733"/>
                  </a:lnTo>
                  <a:lnTo>
                    <a:pt x="86" y="640"/>
                  </a:lnTo>
                  <a:lnTo>
                    <a:pt x="122" y="551"/>
                  </a:lnTo>
                  <a:lnTo>
                    <a:pt x="163" y="465"/>
                  </a:lnTo>
                  <a:lnTo>
                    <a:pt x="211" y="383"/>
                  </a:lnTo>
                  <a:lnTo>
                    <a:pt x="264" y="306"/>
                  </a:lnTo>
                  <a:lnTo>
                    <a:pt x="322" y="235"/>
                  </a:lnTo>
                  <a:lnTo>
                    <a:pt x="385" y="168"/>
                  </a:lnTo>
                  <a:lnTo>
                    <a:pt x="453" y="106"/>
                  </a:lnTo>
                  <a:lnTo>
                    <a:pt x="524" y="51"/>
                  </a:lnTo>
                  <a:lnTo>
                    <a:pt x="602" y="4"/>
                  </a:lnTo>
                  <a:lnTo>
                    <a:pt x="6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Freeform 31"/>
            <p:cNvSpPr/>
            <p:nvPr/>
          </p:nvSpPr>
          <p:spPr bwMode="auto">
            <a:xfrm>
              <a:off x="2771" y="1067"/>
              <a:ext cx="2310" cy="1107"/>
            </a:xfrm>
            <a:custGeom>
              <a:avLst/>
              <a:gdLst>
                <a:gd name="T0" fmla="*/ 2322 w 4621"/>
                <a:gd name="T1" fmla="*/ 17 h 2216"/>
                <a:gd name="T2" fmla="*/ 2718 w 4621"/>
                <a:gd name="T3" fmla="*/ 105 h 2216"/>
                <a:gd name="T4" fmla="*/ 3091 w 4621"/>
                <a:gd name="T5" fmla="*/ 264 h 2216"/>
                <a:gd name="T6" fmla="*/ 3420 w 4621"/>
                <a:gd name="T7" fmla="*/ 486 h 2216"/>
                <a:gd name="T8" fmla="*/ 3702 w 4621"/>
                <a:gd name="T9" fmla="*/ 762 h 2216"/>
                <a:gd name="T10" fmla="*/ 3927 w 4621"/>
                <a:gd name="T11" fmla="*/ 1083 h 2216"/>
                <a:gd name="T12" fmla="*/ 4092 w 4621"/>
                <a:gd name="T13" fmla="*/ 1442 h 2216"/>
                <a:gd name="T14" fmla="*/ 4385 w 4621"/>
                <a:gd name="T15" fmla="*/ 1263 h 2216"/>
                <a:gd name="T16" fmla="*/ 4423 w 4621"/>
                <a:gd name="T17" fmla="*/ 1231 h 2216"/>
                <a:gd name="T18" fmla="*/ 4472 w 4621"/>
                <a:gd name="T19" fmla="*/ 1234 h 2216"/>
                <a:gd name="T20" fmla="*/ 4611 w 4621"/>
                <a:gd name="T21" fmla="*/ 1315 h 2216"/>
                <a:gd name="T22" fmla="*/ 4620 w 4621"/>
                <a:gd name="T23" fmla="*/ 1363 h 2216"/>
                <a:gd name="T24" fmla="*/ 4199 w 4621"/>
                <a:gd name="T25" fmla="*/ 2196 h 2216"/>
                <a:gd name="T26" fmla="*/ 4152 w 4621"/>
                <a:gd name="T27" fmla="*/ 2216 h 2216"/>
                <a:gd name="T28" fmla="*/ 3322 w 4621"/>
                <a:gd name="T29" fmla="*/ 1804 h 2216"/>
                <a:gd name="T30" fmla="*/ 3290 w 4621"/>
                <a:gd name="T31" fmla="*/ 1766 h 2216"/>
                <a:gd name="T32" fmla="*/ 3295 w 4621"/>
                <a:gd name="T33" fmla="*/ 1718 h 2216"/>
                <a:gd name="T34" fmla="*/ 3379 w 4621"/>
                <a:gd name="T35" fmla="*/ 1575 h 2216"/>
                <a:gd name="T36" fmla="*/ 3438 w 4621"/>
                <a:gd name="T37" fmla="*/ 1575 h 2216"/>
                <a:gd name="T38" fmla="*/ 3870 w 4621"/>
                <a:gd name="T39" fmla="*/ 1586 h 2216"/>
                <a:gd name="T40" fmla="*/ 3729 w 4621"/>
                <a:gd name="T41" fmla="*/ 1253 h 2216"/>
                <a:gd name="T42" fmla="*/ 3529 w 4621"/>
                <a:gd name="T43" fmla="*/ 954 h 2216"/>
                <a:gd name="T44" fmla="*/ 3277 w 4621"/>
                <a:gd name="T45" fmla="*/ 700 h 2216"/>
                <a:gd name="T46" fmla="*/ 2979 w 4621"/>
                <a:gd name="T47" fmla="*/ 495 h 2216"/>
                <a:gd name="T48" fmla="*/ 2640 w 4621"/>
                <a:gd name="T49" fmla="*/ 348 h 2216"/>
                <a:gd name="T50" fmla="*/ 2290 w 4621"/>
                <a:gd name="T51" fmla="*/ 271 h 2216"/>
                <a:gd name="T52" fmla="*/ 1926 w 4621"/>
                <a:gd name="T53" fmla="*/ 261 h 2216"/>
                <a:gd name="T54" fmla="*/ 1549 w 4621"/>
                <a:gd name="T55" fmla="*/ 324 h 2216"/>
                <a:gd name="T56" fmla="*/ 1189 w 4621"/>
                <a:gd name="T57" fmla="*/ 467 h 2216"/>
                <a:gd name="T58" fmla="*/ 873 w 4621"/>
                <a:gd name="T59" fmla="*/ 670 h 2216"/>
                <a:gd name="T60" fmla="*/ 607 w 4621"/>
                <a:gd name="T61" fmla="*/ 927 h 2216"/>
                <a:gd name="T62" fmla="*/ 396 w 4621"/>
                <a:gd name="T63" fmla="*/ 1231 h 2216"/>
                <a:gd name="T64" fmla="*/ 247 w 4621"/>
                <a:gd name="T65" fmla="*/ 1577 h 2216"/>
                <a:gd name="T66" fmla="*/ 206 w 4621"/>
                <a:gd name="T67" fmla="*/ 1618 h 2216"/>
                <a:gd name="T68" fmla="*/ 44 w 4621"/>
                <a:gd name="T69" fmla="*/ 1578 h 2216"/>
                <a:gd name="T70" fmla="*/ 6 w 4621"/>
                <a:gd name="T71" fmla="*/ 1548 h 2216"/>
                <a:gd name="T72" fmla="*/ 3 w 4621"/>
                <a:gd name="T73" fmla="*/ 1498 h 2216"/>
                <a:gd name="T74" fmla="*/ 156 w 4621"/>
                <a:gd name="T75" fmla="*/ 1136 h 2216"/>
                <a:gd name="T76" fmla="*/ 371 w 4621"/>
                <a:gd name="T77" fmla="*/ 810 h 2216"/>
                <a:gd name="T78" fmla="*/ 638 w 4621"/>
                <a:gd name="T79" fmla="*/ 532 h 2216"/>
                <a:gd name="T80" fmla="*/ 956 w 4621"/>
                <a:gd name="T81" fmla="*/ 302 h 2216"/>
                <a:gd name="T82" fmla="*/ 1307 w 4621"/>
                <a:gd name="T83" fmla="*/ 135 h 2216"/>
                <a:gd name="T84" fmla="*/ 1675 w 4621"/>
                <a:gd name="T85" fmla="*/ 33 h 2216"/>
                <a:gd name="T86" fmla="*/ 2054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2054" y="0"/>
                  </a:moveTo>
                  <a:lnTo>
                    <a:pt x="2189" y="3"/>
                  </a:lnTo>
                  <a:lnTo>
                    <a:pt x="2322" y="17"/>
                  </a:lnTo>
                  <a:lnTo>
                    <a:pt x="2455" y="38"/>
                  </a:lnTo>
                  <a:lnTo>
                    <a:pt x="2588" y="67"/>
                  </a:lnTo>
                  <a:lnTo>
                    <a:pt x="2718" y="105"/>
                  </a:lnTo>
                  <a:lnTo>
                    <a:pt x="2847" y="150"/>
                  </a:lnTo>
                  <a:lnTo>
                    <a:pt x="2971" y="205"/>
                  </a:lnTo>
                  <a:lnTo>
                    <a:pt x="3091" y="264"/>
                  </a:lnTo>
                  <a:lnTo>
                    <a:pt x="3205" y="332"/>
                  </a:lnTo>
                  <a:lnTo>
                    <a:pt x="3316" y="406"/>
                  </a:lnTo>
                  <a:lnTo>
                    <a:pt x="3420" y="486"/>
                  </a:lnTo>
                  <a:lnTo>
                    <a:pt x="3520" y="573"/>
                  </a:lnTo>
                  <a:lnTo>
                    <a:pt x="3614" y="663"/>
                  </a:lnTo>
                  <a:lnTo>
                    <a:pt x="3702" y="762"/>
                  </a:lnTo>
                  <a:lnTo>
                    <a:pt x="3783" y="863"/>
                  </a:lnTo>
                  <a:lnTo>
                    <a:pt x="3859" y="971"/>
                  </a:lnTo>
                  <a:lnTo>
                    <a:pt x="3927" y="1083"/>
                  </a:lnTo>
                  <a:lnTo>
                    <a:pt x="3989" y="1198"/>
                  </a:lnTo>
                  <a:lnTo>
                    <a:pt x="4045" y="1319"/>
                  </a:lnTo>
                  <a:lnTo>
                    <a:pt x="4092" y="1442"/>
                  </a:lnTo>
                  <a:lnTo>
                    <a:pt x="4133" y="1569"/>
                  </a:lnTo>
                  <a:lnTo>
                    <a:pt x="4166" y="1699"/>
                  </a:lnTo>
                  <a:lnTo>
                    <a:pt x="4385" y="1263"/>
                  </a:lnTo>
                  <a:lnTo>
                    <a:pt x="4396" y="1250"/>
                  </a:lnTo>
                  <a:lnTo>
                    <a:pt x="4408" y="1239"/>
                  </a:lnTo>
                  <a:lnTo>
                    <a:pt x="4423" y="1231"/>
                  </a:lnTo>
                  <a:lnTo>
                    <a:pt x="4440" y="1228"/>
                  </a:lnTo>
                  <a:lnTo>
                    <a:pt x="4456" y="1230"/>
                  </a:lnTo>
                  <a:lnTo>
                    <a:pt x="4472" y="1234"/>
                  </a:lnTo>
                  <a:lnTo>
                    <a:pt x="4587" y="1293"/>
                  </a:lnTo>
                  <a:lnTo>
                    <a:pt x="4600" y="1303"/>
                  </a:lnTo>
                  <a:lnTo>
                    <a:pt x="4611" y="1315"/>
                  </a:lnTo>
                  <a:lnTo>
                    <a:pt x="4618" y="1330"/>
                  </a:lnTo>
                  <a:lnTo>
                    <a:pt x="4621" y="1346"/>
                  </a:lnTo>
                  <a:lnTo>
                    <a:pt x="4620" y="1363"/>
                  </a:lnTo>
                  <a:lnTo>
                    <a:pt x="4614" y="1378"/>
                  </a:lnTo>
                  <a:lnTo>
                    <a:pt x="4208" y="2181"/>
                  </a:lnTo>
                  <a:lnTo>
                    <a:pt x="4199" y="2196"/>
                  </a:lnTo>
                  <a:lnTo>
                    <a:pt x="4186" y="2207"/>
                  </a:lnTo>
                  <a:lnTo>
                    <a:pt x="4169" y="2214"/>
                  </a:lnTo>
                  <a:lnTo>
                    <a:pt x="4152" y="2216"/>
                  </a:lnTo>
                  <a:lnTo>
                    <a:pt x="4137" y="2214"/>
                  </a:lnTo>
                  <a:lnTo>
                    <a:pt x="4124" y="2210"/>
                  </a:lnTo>
                  <a:lnTo>
                    <a:pt x="3322" y="1804"/>
                  </a:lnTo>
                  <a:lnTo>
                    <a:pt x="3308" y="1793"/>
                  </a:lnTo>
                  <a:lnTo>
                    <a:pt x="3298" y="1781"/>
                  </a:lnTo>
                  <a:lnTo>
                    <a:pt x="3290" y="1766"/>
                  </a:lnTo>
                  <a:lnTo>
                    <a:pt x="3287" y="1749"/>
                  </a:lnTo>
                  <a:lnTo>
                    <a:pt x="3289" y="1733"/>
                  </a:lnTo>
                  <a:lnTo>
                    <a:pt x="3295" y="1718"/>
                  </a:lnTo>
                  <a:lnTo>
                    <a:pt x="3352" y="1602"/>
                  </a:lnTo>
                  <a:lnTo>
                    <a:pt x="3364" y="1586"/>
                  </a:lnTo>
                  <a:lnTo>
                    <a:pt x="3379" y="1575"/>
                  </a:lnTo>
                  <a:lnTo>
                    <a:pt x="3399" y="1569"/>
                  </a:lnTo>
                  <a:lnTo>
                    <a:pt x="3419" y="1568"/>
                  </a:lnTo>
                  <a:lnTo>
                    <a:pt x="3438" y="1575"/>
                  </a:lnTo>
                  <a:lnTo>
                    <a:pt x="3929" y="1824"/>
                  </a:lnTo>
                  <a:lnTo>
                    <a:pt x="3903" y="1702"/>
                  </a:lnTo>
                  <a:lnTo>
                    <a:pt x="3870" y="1586"/>
                  </a:lnTo>
                  <a:lnTo>
                    <a:pt x="3830" y="1471"/>
                  </a:lnTo>
                  <a:lnTo>
                    <a:pt x="3783" y="1360"/>
                  </a:lnTo>
                  <a:lnTo>
                    <a:pt x="3729" y="1253"/>
                  </a:lnTo>
                  <a:lnTo>
                    <a:pt x="3668" y="1150"/>
                  </a:lnTo>
                  <a:lnTo>
                    <a:pt x="3602" y="1050"/>
                  </a:lnTo>
                  <a:lnTo>
                    <a:pt x="3529" y="954"/>
                  </a:lnTo>
                  <a:lnTo>
                    <a:pt x="3451" y="865"/>
                  </a:lnTo>
                  <a:lnTo>
                    <a:pt x="3367" y="780"/>
                  </a:lnTo>
                  <a:lnTo>
                    <a:pt x="3277" y="700"/>
                  </a:lnTo>
                  <a:lnTo>
                    <a:pt x="3183" y="626"/>
                  </a:lnTo>
                  <a:lnTo>
                    <a:pt x="3083" y="557"/>
                  </a:lnTo>
                  <a:lnTo>
                    <a:pt x="2979" y="495"/>
                  </a:lnTo>
                  <a:lnTo>
                    <a:pt x="2870" y="439"/>
                  </a:lnTo>
                  <a:lnTo>
                    <a:pt x="2756" y="391"/>
                  </a:lnTo>
                  <a:lnTo>
                    <a:pt x="2640" y="348"/>
                  </a:lnTo>
                  <a:lnTo>
                    <a:pt x="2525" y="315"/>
                  </a:lnTo>
                  <a:lnTo>
                    <a:pt x="2408" y="289"/>
                  </a:lnTo>
                  <a:lnTo>
                    <a:pt x="2290" y="271"/>
                  </a:lnTo>
                  <a:lnTo>
                    <a:pt x="2172" y="259"/>
                  </a:lnTo>
                  <a:lnTo>
                    <a:pt x="2054" y="256"/>
                  </a:lnTo>
                  <a:lnTo>
                    <a:pt x="1926" y="261"/>
                  </a:lnTo>
                  <a:lnTo>
                    <a:pt x="1799" y="273"/>
                  </a:lnTo>
                  <a:lnTo>
                    <a:pt x="1673" y="294"/>
                  </a:lnTo>
                  <a:lnTo>
                    <a:pt x="1549" y="324"/>
                  </a:lnTo>
                  <a:lnTo>
                    <a:pt x="1427" y="364"/>
                  </a:lnTo>
                  <a:lnTo>
                    <a:pt x="1307" y="411"/>
                  </a:lnTo>
                  <a:lnTo>
                    <a:pt x="1189" y="467"/>
                  </a:lnTo>
                  <a:lnTo>
                    <a:pt x="1079" y="527"/>
                  </a:lnTo>
                  <a:lnTo>
                    <a:pt x="973" y="595"/>
                  </a:lnTo>
                  <a:lnTo>
                    <a:pt x="873" y="670"/>
                  </a:lnTo>
                  <a:lnTo>
                    <a:pt x="778" y="750"/>
                  </a:lnTo>
                  <a:lnTo>
                    <a:pt x="690" y="836"/>
                  </a:lnTo>
                  <a:lnTo>
                    <a:pt x="607" y="927"/>
                  </a:lnTo>
                  <a:lnTo>
                    <a:pt x="529" y="1024"/>
                  </a:lnTo>
                  <a:lnTo>
                    <a:pt x="460" y="1125"/>
                  </a:lnTo>
                  <a:lnTo>
                    <a:pt x="396" y="1231"/>
                  </a:lnTo>
                  <a:lnTo>
                    <a:pt x="339" y="1342"/>
                  </a:lnTo>
                  <a:lnTo>
                    <a:pt x="289" y="1457"/>
                  </a:lnTo>
                  <a:lnTo>
                    <a:pt x="247" y="1577"/>
                  </a:lnTo>
                  <a:lnTo>
                    <a:pt x="238" y="1595"/>
                  </a:lnTo>
                  <a:lnTo>
                    <a:pt x="222" y="1608"/>
                  </a:lnTo>
                  <a:lnTo>
                    <a:pt x="206" y="1618"/>
                  </a:lnTo>
                  <a:lnTo>
                    <a:pt x="186" y="1621"/>
                  </a:lnTo>
                  <a:lnTo>
                    <a:pt x="165" y="1618"/>
                  </a:lnTo>
                  <a:lnTo>
                    <a:pt x="44" y="1578"/>
                  </a:lnTo>
                  <a:lnTo>
                    <a:pt x="29" y="1572"/>
                  </a:lnTo>
                  <a:lnTo>
                    <a:pt x="17" y="1562"/>
                  </a:lnTo>
                  <a:lnTo>
                    <a:pt x="6" y="1548"/>
                  </a:lnTo>
                  <a:lnTo>
                    <a:pt x="2" y="1531"/>
                  </a:lnTo>
                  <a:lnTo>
                    <a:pt x="0" y="1515"/>
                  </a:lnTo>
                  <a:lnTo>
                    <a:pt x="3" y="1498"/>
                  </a:lnTo>
                  <a:lnTo>
                    <a:pt x="47" y="1374"/>
                  </a:lnTo>
                  <a:lnTo>
                    <a:pt x="98" y="1253"/>
                  </a:lnTo>
                  <a:lnTo>
                    <a:pt x="156" y="1136"/>
                  </a:lnTo>
                  <a:lnTo>
                    <a:pt x="221" y="1022"/>
                  </a:lnTo>
                  <a:lnTo>
                    <a:pt x="292" y="915"/>
                  </a:lnTo>
                  <a:lnTo>
                    <a:pt x="371" y="810"/>
                  </a:lnTo>
                  <a:lnTo>
                    <a:pt x="454" y="712"/>
                  </a:lnTo>
                  <a:lnTo>
                    <a:pt x="543" y="620"/>
                  </a:lnTo>
                  <a:lnTo>
                    <a:pt x="638" y="532"/>
                  </a:lnTo>
                  <a:lnTo>
                    <a:pt x="740" y="448"/>
                  </a:lnTo>
                  <a:lnTo>
                    <a:pt x="846" y="373"/>
                  </a:lnTo>
                  <a:lnTo>
                    <a:pt x="956" y="302"/>
                  </a:lnTo>
                  <a:lnTo>
                    <a:pt x="1073" y="238"/>
                  </a:lnTo>
                  <a:lnTo>
                    <a:pt x="1187" y="183"/>
                  </a:lnTo>
                  <a:lnTo>
                    <a:pt x="1307" y="135"/>
                  </a:lnTo>
                  <a:lnTo>
                    <a:pt x="1428" y="94"/>
                  </a:lnTo>
                  <a:lnTo>
                    <a:pt x="1551" y="61"/>
                  </a:lnTo>
                  <a:lnTo>
                    <a:pt x="1675" y="33"/>
                  </a:lnTo>
                  <a:lnTo>
                    <a:pt x="1802" y="15"/>
                  </a:lnTo>
                  <a:lnTo>
                    <a:pt x="1927" y="3"/>
                  </a:lnTo>
                  <a:lnTo>
                    <a:pt x="20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2592" y="2146"/>
              <a:ext cx="2311" cy="1107"/>
            </a:xfrm>
            <a:custGeom>
              <a:avLst/>
              <a:gdLst>
                <a:gd name="T0" fmla="*/ 1299 w 4621"/>
                <a:gd name="T1" fmla="*/ 412 h 2216"/>
                <a:gd name="T2" fmla="*/ 1331 w 4621"/>
                <a:gd name="T3" fmla="*/ 449 h 2216"/>
                <a:gd name="T4" fmla="*/ 1327 w 4621"/>
                <a:gd name="T5" fmla="*/ 498 h 2216"/>
                <a:gd name="T6" fmla="*/ 1242 w 4621"/>
                <a:gd name="T7" fmla="*/ 641 h 2216"/>
                <a:gd name="T8" fmla="*/ 1183 w 4621"/>
                <a:gd name="T9" fmla="*/ 641 h 2216"/>
                <a:gd name="T10" fmla="*/ 752 w 4621"/>
                <a:gd name="T11" fmla="*/ 629 h 2216"/>
                <a:gd name="T12" fmla="*/ 893 w 4621"/>
                <a:gd name="T13" fmla="*/ 962 h 2216"/>
                <a:gd name="T14" fmla="*/ 1092 w 4621"/>
                <a:gd name="T15" fmla="*/ 1260 h 2216"/>
                <a:gd name="T16" fmla="*/ 1343 w 4621"/>
                <a:gd name="T17" fmla="*/ 1515 h 2216"/>
                <a:gd name="T18" fmla="*/ 1643 w 4621"/>
                <a:gd name="T19" fmla="*/ 1719 h 2216"/>
                <a:gd name="T20" fmla="*/ 1982 w 4621"/>
                <a:gd name="T21" fmla="*/ 1866 h 2216"/>
                <a:gd name="T22" fmla="*/ 2330 w 4621"/>
                <a:gd name="T23" fmla="*/ 1945 h 2216"/>
                <a:gd name="T24" fmla="*/ 2696 w 4621"/>
                <a:gd name="T25" fmla="*/ 1955 h 2216"/>
                <a:gd name="T26" fmla="*/ 3072 w 4621"/>
                <a:gd name="T27" fmla="*/ 1890 h 2216"/>
                <a:gd name="T28" fmla="*/ 3432 w 4621"/>
                <a:gd name="T29" fmla="*/ 1748 h 2216"/>
                <a:gd name="T30" fmla="*/ 3749 w 4621"/>
                <a:gd name="T31" fmla="*/ 1545 h 2216"/>
                <a:gd name="T32" fmla="*/ 4015 w 4621"/>
                <a:gd name="T33" fmla="*/ 1288 h 2216"/>
                <a:gd name="T34" fmla="*/ 4225 w 4621"/>
                <a:gd name="T35" fmla="*/ 983 h 2216"/>
                <a:gd name="T36" fmla="*/ 4375 w 4621"/>
                <a:gd name="T37" fmla="*/ 638 h 2216"/>
                <a:gd name="T38" fmla="*/ 4416 w 4621"/>
                <a:gd name="T39" fmla="*/ 597 h 2216"/>
                <a:gd name="T40" fmla="*/ 4578 w 4621"/>
                <a:gd name="T41" fmla="*/ 636 h 2216"/>
                <a:gd name="T42" fmla="*/ 4615 w 4621"/>
                <a:gd name="T43" fmla="*/ 668 h 2216"/>
                <a:gd name="T44" fmla="*/ 4618 w 4621"/>
                <a:gd name="T45" fmla="*/ 717 h 2216"/>
                <a:gd name="T46" fmla="*/ 4464 w 4621"/>
                <a:gd name="T47" fmla="*/ 1080 h 2216"/>
                <a:gd name="T48" fmla="*/ 4251 w 4621"/>
                <a:gd name="T49" fmla="*/ 1404 h 2216"/>
                <a:gd name="T50" fmla="*/ 3983 w 4621"/>
                <a:gd name="T51" fmla="*/ 1684 h 2216"/>
                <a:gd name="T52" fmla="*/ 3665 w 4621"/>
                <a:gd name="T53" fmla="*/ 1913 h 2216"/>
                <a:gd name="T54" fmla="*/ 3314 w 4621"/>
                <a:gd name="T55" fmla="*/ 2080 h 2216"/>
                <a:gd name="T56" fmla="*/ 2945 w 4621"/>
                <a:gd name="T57" fmla="*/ 2181 h 2216"/>
                <a:gd name="T58" fmla="*/ 2567 w 4621"/>
                <a:gd name="T59" fmla="*/ 2216 h 2216"/>
                <a:gd name="T60" fmla="*/ 2165 w 4621"/>
                <a:gd name="T61" fmla="*/ 2178 h 2216"/>
                <a:gd name="T62" fmla="*/ 1774 w 4621"/>
                <a:gd name="T63" fmla="*/ 2064 h 2216"/>
                <a:gd name="T64" fmla="*/ 1416 w 4621"/>
                <a:gd name="T65" fmla="*/ 1883 h 2216"/>
                <a:gd name="T66" fmla="*/ 1101 w 4621"/>
                <a:gd name="T67" fmla="*/ 1643 h 2216"/>
                <a:gd name="T68" fmla="*/ 838 w 4621"/>
                <a:gd name="T69" fmla="*/ 1351 h 2216"/>
                <a:gd name="T70" fmla="*/ 632 w 4621"/>
                <a:gd name="T71" fmla="*/ 1016 h 2216"/>
                <a:gd name="T72" fmla="*/ 489 w 4621"/>
                <a:gd name="T73" fmla="*/ 645 h 2216"/>
                <a:gd name="T74" fmla="*/ 225 w 4621"/>
                <a:gd name="T75" fmla="*/ 965 h 2216"/>
                <a:gd name="T76" fmla="*/ 188 w 4621"/>
                <a:gd name="T77" fmla="*/ 986 h 2216"/>
                <a:gd name="T78" fmla="*/ 150 w 4621"/>
                <a:gd name="T79" fmla="*/ 980 h 2216"/>
                <a:gd name="T80" fmla="*/ 11 w 4621"/>
                <a:gd name="T81" fmla="*/ 900 h 2216"/>
                <a:gd name="T82" fmla="*/ 2 w 4621"/>
                <a:gd name="T83" fmla="*/ 851 h 2216"/>
                <a:gd name="T84" fmla="*/ 424 w 4621"/>
                <a:gd name="T85" fmla="*/ 18 h 2216"/>
                <a:gd name="T86" fmla="*/ 478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478" y="0"/>
                  </a:moveTo>
                  <a:lnTo>
                    <a:pt x="498" y="6"/>
                  </a:lnTo>
                  <a:lnTo>
                    <a:pt x="1299" y="412"/>
                  </a:lnTo>
                  <a:lnTo>
                    <a:pt x="1313" y="421"/>
                  </a:lnTo>
                  <a:lnTo>
                    <a:pt x="1324" y="433"/>
                  </a:lnTo>
                  <a:lnTo>
                    <a:pt x="1331" y="449"/>
                  </a:lnTo>
                  <a:lnTo>
                    <a:pt x="1334" y="465"/>
                  </a:lnTo>
                  <a:lnTo>
                    <a:pt x="1333" y="482"/>
                  </a:lnTo>
                  <a:lnTo>
                    <a:pt x="1327" y="498"/>
                  </a:lnTo>
                  <a:lnTo>
                    <a:pt x="1269" y="612"/>
                  </a:lnTo>
                  <a:lnTo>
                    <a:pt x="1257" y="629"/>
                  </a:lnTo>
                  <a:lnTo>
                    <a:pt x="1242" y="641"/>
                  </a:lnTo>
                  <a:lnTo>
                    <a:pt x="1222" y="647"/>
                  </a:lnTo>
                  <a:lnTo>
                    <a:pt x="1203" y="647"/>
                  </a:lnTo>
                  <a:lnTo>
                    <a:pt x="1183" y="641"/>
                  </a:lnTo>
                  <a:lnTo>
                    <a:pt x="693" y="392"/>
                  </a:lnTo>
                  <a:lnTo>
                    <a:pt x="719" y="512"/>
                  </a:lnTo>
                  <a:lnTo>
                    <a:pt x="752" y="629"/>
                  </a:lnTo>
                  <a:lnTo>
                    <a:pt x="791" y="744"/>
                  </a:lnTo>
                  <a:lnTo>
                    <a:pt x="838" y="854"/>
                  </a:lnTo>
                  <a:lnTo>
                    <a:pt x="893" y="962"/>
                  </a:lnTo>
                  <a:lnTo>
                    <a:pt x="953" y="1066"/>
                  </a:lnTo>
                  <a:lnTo>
                    <a:pt x="1020" y="1165"/>
                  </a:lnTo>
                  <a:lnTo>
                    <a:pt x="1092" y="1260"/>
                  </a:lnTo>
                  <a:lnTo>
                    <a:pt x="1171" y="1350"/>
                  </a:lnTo>
                  <a:lnTo>
                    <a:pt x="1254" y="1436"/>
                  </a:lnTo>
                  <a:lnTo>
                    <a:pt x="1343" y="1515"/>
                  </a:lnTo>
                  <a:lnTo>
                    <a:pt x="1439" y="1589"/>
                  </a:lnTo>
                  <a:lnTo>
                    <a:pt x="1538" y="1657"/>
                  </a:lnTo>
                  <a:lnTo>
                    <a:pt x="1643" y="1719"/>
                  </a:lnTo>
                  <a:lnTo>
                    <a:pt x="1752" y="1775"/>
                  </a:lnTo>
                  <a:lnTo>
                    <a:pt x="1864" y="1824"/>
                  </a:lnTo>
                  <a:lnTo>
                    <a:pt x="1982" y="1866"/>
                  </a:lnTo>
                  <a:lnTo>
                    <a:pt x="2097" y="1899"/>
                  </a:lnTo>
                  <a:lnTo>
                    <a:pt x="2213" y="1925"/>
                  </a:lnTo>
                  <a:lnTo>
                    <a:pt x="2330" y="1945"/>
                  </a:lnTo>
                  <a:lnTo>
                    <a:pt x="2449" y="1955"/>
                  </a:lnTo>
                  <a:lnTo>
                    <a:pt x="2567" y="1958"/>
                  </a:lnTo>
                  <a:lnTo>
                    <a:pt x="2696" y="1955"/>
                  </a:lnTo>
                  <a:lnTo>
                    <a:pt x="2823" y="1942"/>
                  </a:lnTo>
                  <a:lnTo>
                    <a:pt x="2948" y="1921"/>
                  </a:lnTo>
                  <a:lnTo>
                    <a:pt x="3072" y="1890"/>
                  </a:lnTo>
                  <a:lnTo>
                    <a:pt x="3195" y="1851"/>
                  </a:lnTo>
                  <a:lnTo>
                    <a:pt x="3314" y="1804"/>
                  </a:lnTo>
                  <a:lnTo>
                    <a:pt x="3432" y="1748"/>
                  </a:lnTo>
                  <a:lnTo>
                    <a:pt x="3543" y="1687"/>
                  </a:lnTo>
                  <a:lnTo>
                    <a:pt x="3649" y="1619"/>
                  </a:lnTo>
                  <a:lnTo>
                    <a:pt x="3749" y="1545"/>
                  </a:lnTo>
                  <a:lnTo>
                    <a:pt x="3842" y="1465"/>
                  </a:lnTo>
                  <a:lnTo>
                    <a:pt x="3932" y="1380"/>
                  </a:lnTo>
                  <a:lnTo>
                    <a:pt x="4015" y="1288"/>
                  </a:lnTo>
                  <a:lnTo>
                    <a:pt x="4092" y="1191"/>
                  </a:lnTo>
                  <a:lnTo>
                    <a:pt x="4162" y="1089"/>
                  </a:lnTo>
                  <a:lnTo>
                    <a:pt x="4225" y="983"/>
                  </a:lnTo>
                  <a:lnTo>
                    <a:pt x="4283" y="873"/>
                  </a:lnTo>
                  <a:lnTo>
                    <a:pt x="4332" y="757"/>
                  </a:lnTo>
                  <a:lnTo>
                    <a:pt x="4375" y="638"/>
                  </a:lnTo>
                  <a:lnTo>
                    <a:pt x="4384" y="620"/>
                  </a:lnTo>
                  <a:lnTo>
                    <a:pt x="4399" y="606"/>
                  </a:lnTo>
                  <a:lnTo>
                    <a:pt x="4416" y="597"/>
                  </a:lnTo>
                  <a:lnTo>
                    <a:pt x="4435" y="594"/>
                  </a:lnTo>
                  <a:lnTo>
                    <a:pt x="4455" y="597"/>
                  </a:lnTo>
                  <a:lnTo>
                    <a:pt x="4578" y="636"/>
                  </a:lnTo>
                  <a:lnTo>
                    <a:pt x="4593" y="644"/>
                  </a:lnTo>
                  <a:lnTo>
                    <a:pt x="4605" y="654"/>
                  </a:lnTo>
                  <a:lnTo>
                    <a:pt x="4615" y="668"/>
                  </a:lnTo>
                  <a:lnTo>
                    <a:pt x="4620" y="683"/>
                  </a:lnTo>
                  <a:lnTo>
                    <a:pt x="4621" y="700"/>
                  </a:lnTo>
                  <a:lnTo>
                    <a:pt x="4618" y="717"/>
                  </a:lnTo>
                  <a:lnTo>
                    <a:pt x="4574" y="842"/>
                  </a:lnTo>
                  <a:lnTo>
                    <a:pt x="4523" y="962"/>
                  </a:lnTo>
                  <a:lnTo>
                    <a:pt x="4464" y="1080"/>
                  </a:lnTo>
                  <a:lnTo>
                    <a:pt x="4401" y="1192"/>
                  </a:lnTo>
                  <a:lnTo>
                    <a:pt x="4328" y="1301"/>
                  </a:lnTo>
                  <a:lnTo>
                    <a:pt x="4251" y="1404"/>
                  </a:lnTo>
                  <a:lnTo>
                    <a:pt x="4168" y="1503"/>
                  </a:lnTo>
                  <a:lnTo>
                    <a:pt x="4078" y="1596"/>
                  </a:lnTo>
                  <a:lnTo>
                    <a:pt x="3983" y="1684"/>
                  </a:lnTo>
                  <a:lnTo>
                    <a:pt x="3882" y="1766"/>
                  </a:lnTo>
                  <a:lnTo>
                    <a:pt x="3776" y="1842"/>
                  </a:lnTo>
                  <a:lnTo>
                    <a:pt x="3665" y="1913"/>
                  </a:lnTo>
                  <a:lnTo>
                    <a:pt x="3549" y="1977"/>
                  </a:lnTo>
                  <a:lnTo>
                    <a:pt x="3434" y="2031"/>
                  </a:lnTo>
                  <a:lnTo>
                    <a:pt x="3314" y="2080"/>
                  </a:lnTo>
                  <a:lnTo>
                    <a:pt x="3193" y="2120"/>
                  </a:lnTo>
                  <a:lnTo>
                    <a:pt x="3071" y="2155"/>
                  </a:lnTo>
                  <a:lnTo>
                    <a:pt x="2945" y="2181"/>
                  </a:lnTo>
                  <a:lnTo>
                    <a:pt x="2820" y="2201"/>
                  </a:lnTo>
                  <a:lnTo>
                    <a:pt x="2694" y="2211"/>
                  </a:lnTo>
                  <a:lnTo>
                    <a:pt x="2567" y="2216"/>
                  </a:lnTo>
                  <a:lnTo>
                    <a:pt x="2432" y="2211"/>
                  </a:lnTo>
                  <a:lnTo>
                    <a:pt x="2298" y="2199"/>
                  </a:lnTo>
                  <a:lnTo>
                    <a:pt x="2165" y="2178"/>
                  </a:lnTo>
                  <a:lnTo>
                    <a:pt x="2033" y="2148"/>
                  </a:lnTo>
                  <a:lnTo>
                    <a:pt x="1903" y="2110"/>
                  </a:lnTo>
                  <a:lnTo>
                    <a:pt x="1774" y="2064"/>
                  </a:lnTo>
                  <a:lnTo>
                    <a:pt x="1650" y="2011"/>
                  </a:lnTo>
                  <a:lnTo>
                    <a:pt x="1531" y="1951"/>
                  </a:lnTo>
                  <a:lnTo>
                    <a:pt x="1416" y="1883"/>
                  </a:lnTo>
                  <a:lnTo>
                    <a:pt x="1305" y="1810"/>
                  </a:lnTo>
                  <a:lnTo>
                    <a:pt x="1201" y="1730"/>
                  </a:lnTo>
                  <a:lnTo>
                    <a:pt x="1101" y="1643"/>
                  </a:lnTo>
                  <a:lnTo>
                    <a:pt x="1007" y="1551"/>
                  </a:lnTo>
                  <a:lnTo>
                    <a:pt x="920" y="1454"/>
                  </a:lnTo>
                  <a:lnTo>
                    <a:pt x="838" y="1351"/>
                  </a:lnTo>
                  <a:lnTo>
                    <a:pt x="762" y="1244"/>
                  </a:lnTo>
                  <a:lnTo>
                    <a:pt x="694" y="1132"/>
                  </a:lnTo>
                  <a:lnTo>
                    <a:pt x="632" y="1016"/>
                  </a:lnTo>
                  <a:lnTo>
                    <a:pt x="576" y="897"/>
                  </a:lnTo>
                  <a:lnTo>
                    <a:pt x="529" y="773"/>
                  </a:lnTo>
                  <a:lnTo>
                    <a:pt x="489" y="645"/>
                  </a:lnTo>
                  <a:lnTo>
                    <a:pt x="455" y="515"/>
                  </a:lnTo>
                  <a:lnTo>
                    <a:pt x="236" y="951"/>
                  </a:lnTo>
                  <a:lnTo>
                    <a:pt x="225" y="965"/>
                  </a:lnTo>
                  <a:lnTo>
                    <a:pt x="213" y="977"/>
                  </a:lnTo>
                  <a:lnTo>
                    <a:pt x="198" y="983"/>
                  </a:lnTo>
                  <a:lnTo>
                    <a:pt x="188" y="986"/>
                  </a:lnTo>
                  <a:lnTo>
                    <a:pt x="179" y="986"/>
                  </a:lnTo>
                  <a:lnTo>
                    <a:pt x="163" y="985"/>
                  </a:lnTo>
                  <a:lnTo>
                    <a:pt x="150" y="980"/>
                  </a:lnTo>
                  <a:lnTo>
                    <a:pt x="35" y="923"/>
                  </a:lnTo>
                  <a:lnTo>
                    <a:pt x="21" y="912"/>
                  </a:lnTo>
                  <a:lnTo>
                    <a:pt x="11" y="900"/>
                  </a:lnTo>
                  <a:lnTo>
                    <a:pt x="3" y="885"/>
                  </a:lnTo>
                  <a:lnTo>
                    <a:pt x="0" y="868"/>
                  </a:lnTo>
                  <a:lnTo>
                    <a:pt x="2" y="851"/>
                  </a:lnTo>
                  <a:lnTo>
                    <a:pt x="8" y="836"/>
                  </a:lnTo>
                  <a:lnTo>
                    <a:pt x="411" y="34"/>
                  </a:lnTo>
                  <a:lnTo>
                    <a:pt x="424" y="18"/>
                  </a:lnTo>
                  <a:lnTo>
                    <a:pt x="440" y="6"/>
                  </a:lnTo>
                  <a:lnTo>
                    <a:pt x="458" y="0"/>
                  </a:lnTo>
                  <a:lnTo>
                    <a:pt x="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0" name="文本框 47"/>
          <p:cNvSpPr txBox="1"/>
          <p:nvPr/>
        </p:nvSpPr>
        <p:spPr>
          <a:xfrm>
            <a:off x="9723914" y="4690953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文本框 48"/>
          <p:cNvSpPr txBox="1"/>
          <p:nvPr/>
        </p:nvSpPr>
        <p:spPr>
          <a:xfrm>
            <a:off x="9782573" y="5042272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04" r="9398"/>
          <a:stretch>
            <a:fillRect/>
          </a:stretch>
        </p:blipFill>
        <p:spPr>
          <a:xfrm>
            <a:off x="962733" y="-260"/>
            <a:ext cx="45284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454499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2113" y="3069771"/>
            <a:ext cx="1727200" cy="7331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77800" dist="1016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PART 04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54912" y="3069770"/>
            <a:ext cx="4259943" cy="73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2704682"/>
            <a:ext cx="6096001" cy="41533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91314" y="522514"/>
            <a:ext cx="6937829" cy="309154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39173" y="895770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39173" y="1582026"/>
            <a:ext cx="4905828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6686" y="0"/>
            <a:ext cx="3410486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28"/>
          <p:cNvSpPr txBox="1"/>
          <p:nvPr/>
        </p:nvSpPr>
        <p:spPr>
          <a:xfrm>
            <a:off x="1561617" y="1881013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29"/>
          <p:cNvSpPr txBox="1"/>
          <p:nvPr/>
        </p:nvSpPr>
        <p:spPr>
          <a:xfrm>
            <a:off x="1620276" y="2232332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30"/>
          <p:cNvSpPr txBox="1"/>
          <p:nvPr/>
        </p:nvSpPr>
        <p:spPr>
          <a:xfrm>
            <a:off x="1577010" y="3248665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31"/>
          <p:cNvSpPr txBox="1"/>
          <p:nvPr/>
        </p:nvSpPr>
        <p:spPr>
          <a:xfrm>
            <a:off x="1635669" y="3599984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" name="Group 9"/>
          <p:cNvGrpSpPr>
            <a:grpSpLocks noChangeAspect="1"/>
          </p:cNvGrpSpPr>
          <p:nvPr/>
        </p:nvGrpSpPr>
        <p:grpSpPr bwMode="auto">
          <a:xfrm>
            <a:off x="2234645" y="1517278"/>
            <a:ext cx="289907" cy="289616"/>
            <a:chOff x="2847" y="1169"/>
            <a:chExt cx="1981" cy="197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Freeform 11"/>
            <p:cNvSpPr/>
            <p:nvPr/>
          </p:nvSpPr>
          <p:spPr bwMode="auto">
            <a:xfrm>
              <a:off x="2855" y="1813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3685" y="2649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2847" y="2530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3097" y="1169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1" name="Freeform 19"/>
          <p:cNvSpPr>
            <a:spLocks noEditPoints="1"/>
          </p:cNvSpPr>
          <p:nvPr/>
        </p:nvSpPr>
        <p:spPr bwMode="auto">
          <a:xfrm>
            <a:off x="2171717" y="2866307"/>
            <a:ext cx="302526" cy="304518"/>
          </a:xfrm>
          <a:custGeom>
            <a:avLst/>
            <a:gdLst>
              <a:gd name="T0" fmla="*/ 3248 w 4102"/>
              <a:gd name="T1" fmla="*/ 3267 h 4129"/>
              <a:gd name="T2" fmla="*/ 3423 w 4102"/>
              <a:gd name="T3" fmla="*/ 2850 h 4129"/>
              <a:gd name="T4" fmla="*/ 2872 w 4102"/>
              <a:gd name="T5" fmla="*/ 2074 h 4129"/>
              <a:gd name="T6" fmla="*/ 2430 w 4102"/>
              <a:gd name="T7" fmla="*/ 2240 h 4129"/>
              <a:gd name="T8" fmla="*/ 1941 w 4102"/>
              <a:gd name="T9" fmla="*/ 2360 h 4129"/>
              <a:gd name="T10" fmla="*/ 1535 w 4102"/>
              <a:gd name="T11" fmla="*/ 2546 h 4129"/>
              <a:gd name="T12" fmla="*/ 1356 w 4102"/>
              <a:gd name="T13" fmla="*/ 2867 h 4129"/>
              <a:gd name="T14" fmla="*/ 1333 w 4102"/>
              <a:gd name="T15" fmla="*/ 3253 h 4129"/>
              <a:gd name="T16" fmla="*/ 1601 w 4102"/>
              <a:gd name="T17" fmla="*/ 3671 h 4129"/>
              <a:gd name="T18" fmla="*/ 1941 w 4102"/>
              <a:gd name="T19" fmla="*/ 3928 h 4129"/>
              <a:gd name="T20" fmla="*/ 2316 w 4102"/>
              <a:gd name="T21" fmla="*/ 3982 h 4129"/>
              <a:gd name="T22" fmla="*/ 2698 w 4102"/>
              <a:gd name="T23" fmla="*/ 3777 h 4129"/>
              <a:gd name="T24" fmla="*/ 2474 w 4102"/>
              <a:gd name="T25" fmla="*/ 3856 h 4129"/>
              <a:gd name="T26" fmla="*/ 1967 w 4102"/>
              <a:gd name="T27" fmla="*/ 3892 h 4129"/>
              <a:gd name="T28" fmla="*/ 1783 w 4102"/>
              <a:gd name="T29" fmla="*/ 3675 h 4129"/>
              <a:gd name="T30" fmla="*/ 1892 w 4102"/>
              <a:gd name="T31" fmla="*/ 3408 h 4129"/>
              <a:gd name="T32" fmla="*/ 2401 w 4102"/>
              <a:gd name="T33" fmla="*/ 3368 h 4129"/>
              <a:gd name="T34" fmla="*/ 2673 w 4102"/>
              <a:gd name="T35" fmla="*/ 3534 h 4129"/>
              <a:gd name="T36" fmla="*/ 3066 w 4102"/>
              <a:gd name="T37" fmla="*/ 3327 h 4129"/>
              <a:gd name="T38" fmla="*/ 3267 w 4102"/>
              <a:gd name="T39" fmla="*/ 2756 h 4129"/>
              <a:gd name="T40" fmla="*/ 3176 w 4102"/>
              <a:gd name="T41" fmla="*/ 2733 h 4129"/>
              <a:gd name="T42" fmla="*/ 3183 w 4102"/>
              <a:gd name="T43" fmla="*/ 2623 h 4129"/>
              <a:gd name="T44" fmla="*/ 3213 w 4102"/>
              <a:gd name="T45" fmla="*/ 2348 h 4129"/>
              <a:gd name="T46" fmla="*/ 3140 w 4102"/>
              <a:gd name="T47" fmla="*/ 2009 h 4129"/>
              <a:gd name="T48" fmla="*/ 1749 w 4102"/>
              <a:gd name="T49" fmla="*/ 224 h 4129"/>
              <a:gd name="T50" fmla="*/ 1142 w 4102"/>
              <a:gd name="T51" fmla="*/ 520 h 4129"/>
              <a:gd name="T52" fmla="*/ 739 w 4102"/>
              <a:gd name="T53" fmla="*/ 1056 h 4129"/>
              <a:gd name="T54" fmla="*/ 1170 w 4102"/>
              <a:gd name="T55" fmla="*/ 668 h 4129"/>
              <a:gd name="T56" fmla="*/ 1660 w 4102"/>
              <a:gd name="T57" fmla="*/ 464 h 4129"/>
              <a:gd name="T58" fmla="*/ 2342 w 4102"/>
              <a:gd name="T59" fmla="*/ 425 h 4129"/>
              <a:gd name="T60" fmla="*/ 2765 w 4102"/>
              <a:gd name="T61" fmla="*/ 583 h 4129"/>
              <a:gd name="T62" fmla="*/ 2994 w 4102"/>
              <a:gd name="T63" fmla="*/ 769 h 4129"/>
              <a:gd name="T64" fmla="*/ 3074 w 4102"/>
              <a:gd name="T65" fmla="*/ 868 h 4129"/>
              <a:gd name="T66" fmla="*/ 3232 w 4102"/>
              <a:gd name="T67" fmla="*/ 1098 h 4129"/>
              <a:gd name="T68" fmla="*/ 3303 w 4102"/>
              <a:gd name="T69" fmla="*/ 935 h 4129"/>
              <a:gd name="T70" fmla="*/ 2831 w 4102"/>
              <a:gd name="T71" fmla="*/ 424 h 4129"/>
              <a:gd name="T72" fmla="*/ 2158 w 4102"/>
              <a:gd name="T73" fmla="*/ 196 h 4129"/>
              <a:gd name="T74" fmla="*/ 2482 w 4102"/>
              <a:gd name="T75" fmla="*/ 58 h 4129"/>
              <a:gd name="T76" fmla="*/ 3120 w 4102"/>
              <a:gd name="T77" fmla="*/ 405 h 4129"/>
              <a:gd name="T78" fmla="*/ 3543 w 4102"/>
              <a:gd name="T79" fmla="*/ 992 h 4129"/>
              <a:gd name="T80" fmla="*/ 3671 w 4102"/>
              <a:gd name="T81" fmla="*/ 1682 h 4129"/>
              <a:gd name="T82" fmla="*/ 3993 w 4102"/>
              <a:gd name="T83" fmla="*/ 1792 h 4129"/>
              <a:gd name="T84" fmla="*/ 4102 w 4102"/>
              <a:gd name="T85" fmla="*/ 2600 h 4129"/>
              <a:gd name="T86" fmla="*/ 3958 w 4102"/>
              <a:gd name="T87" fmla="*/ 2896 h 4129"/>
              <a:gd name="T88" fmla="*/ 3577 w 4102"/>
              <a:gd name="T89" fmla="*/ 3053 h 4129"/>
              <a:gd name="T90" fmla="*/ 3272 w 4102"/>
              <a:gd name="T91" fmla="*/ 3511 h 4129"/>
              <a:gd name="T92" fmla="*/ 2814 w 4102"/>
              <a:gd name="T93" fmla="*/ 3857 h 4129"/>
              <a:gd name="T94" fmla="*/ 2409 w 4102"/>
              <a:gd name="T95" fmla="*/ 4100 h 4129"/>
              <a:gd name="T96" fmla="*/ 1941 w 4102"/>
              <a:gd name="T97" fmla="*/ 4077 h 4129"/>
              <a:gd name="T98" fmla="*/ 1523 w 4102"/>
              <a:gd name="T99" fmla="*/ 3785 h 4129"/>
              <a:gd name="T100" fmla="*/ 1405 w 4102"/>
              <a:gd name="T101" fmla="*/ 3721 h 4129"/>
              <a:gd name="T102" fmla="*/ 1309 w 4102"/>
              <a:gd name="T103" fmla="*/ 3761 h 4129"/>
              <a:gd name="T104" fmla="*/ 1197 w 4102"/>
              <a:gd name="T105" fmla="*/ 3653 h 4129"/>
              <a:gd name="T106" fmla="*/ 949 w 4102"/>
              <a:gd name="T107" fmla="*/ 3363 h 4129"/>
              <a:gd name="T108" fmla="*/ 668 w 4102"/>
              <a:gd name="T109" fmla="*/ 2915 h 4129"/>
              <a:gd name="T110" fmla="*/ 322 w 4102"/>
              <a:gd name="T111" fmla="*/ 2970 h 4129"/>
              <a:gd name="T112" fmla="*/ 51 w 4102"/>
              <a:gd name="T113" fmla="*/ 2789 h 4129"/>
              <a:gd name="T114" fmla="*/ 14 w 4102"/>
              <a:gd name="T115" fmla="*/ 1956 h 4129"/>
              <a:gd name="T116" fmla="*/ 227 w 4102"/>
              <a:gd name="T117" fmla="*/ 1711 h 4129"/>
              <a:gd name="T118" fmla="*/ 446 w 4102"/>
              <a:gd name="T119" fmla="*/ 1402 h 4129"/>
              <a:gd name="T120" fmla="*/ 708 w 4102"/>
              <a:gd name="T121" fmla="*/ 716 h 4129"/>
              <a:gd name="T122" fmla="*/ 1235 w 4102"/>
              <a:gd name="T123" fmla="*/ 221 h 4129"/>
              <a:gd name="T124" fmla="*/ 1940 w 4102"/>
              <a:gd name="T125" fmla="*/ 4 h 4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2" h="4129">
                <a:moveTo>
                  <a:pt x="3426" y="2666"/>
                </a:moveTo>
                <a:lnTo>
                  <a:pt x="3407" y="2767"/>
                </a:lnTo>
                <a:lnTo>
                  <a:pt x="3383" y="2869"/>
                </a:lnTo>
                <a:lnTo>
                  <a:pt x="3356" y="2971"/>
                </a:lnTo>
                <a:lnTo>
                  <a:pt x="3325" y="3071"/>
                </a:lnTo>
                <a:lnTo>
                  <a:pt x="3289" y="3170"/>
                </a:lnTo>
                <a:lnTo>
                  <a:pt x="3248" y="3267"/>
                </a:lnTo>
                <a:lnTo>
                  <a:pt x="3288" y="3215"/>
                </a:lnTo>
                <a:lnTo>
                  <a:pt x="3322" y="3162"/>
                </a:lnTo>
                <a:lnTo>
                  <a:pt x="3354" y="3104"/>
                </a:lnTo>
                <a:lnTo>
                  <a:pt x="3379" y="3044"/>
                </a:lnTo>
                <a:lnTo>
                  <a:pt x="3399" y="2981"/>
                </a:lnTo>
                <a:lnTo>
                  <a:pt x="3414" y="2917"/>
                </a:lnTo>
                <a:lnTo>
                  <a:pt x="3423" y="2850"/>
                </a:lnTo>
                <a:lnTo>
                  <a:pt x="3426" y="2780"/>
                </a:lnTo>
                <a:lnTo>
                  <a:pt x="3426" y="2666"/>
                </a:lnTo>
                <a:close/>
                <a:moveTo>
                  <a:pt x="3063" y="1917"/>
                </a:moveTo>
                <a:lnTo>
                  <a:pt x="3021" y="1961"/>
                </a:lnTo>
                <a:lnTo>
                  <a:pt x="2976" y="2003"/>
                </a:lnTo>
                <a:lnTo>
                  <a:pt x="2925" y="2040"/>
                </a:lnTo>
                <a:lnTo>
                  <a:pt x="2872" y="2074"/>
                </a:lnTo>
                <a:lnTo>
                  <a:pt x="2817" y="2104"/>
                </a:lnTo>
                <a:lnTo>
                  <a:pt x="2757" y="2132"/>
                </a:lnTo>
                <a:lnTo>
                  <a:pt x="2695" y="2157"/>
                </a:lnTo>
                <a:lnTo>
                  <a:pt x="2631" y="2180"/>
                </a:lnTo>
                <a:lnTo>
                  <a:pt x="2565" y="2202"/>
                </a:lnTo>
                <a:lnTo>
                  <a:pt x="2498" y="2222"/>
                </a:lnTo>
                <a:lnTo>
                  <a:pt x="2430" y="2240"/>
                </a:lnTo>
                <a:lnTo>
                  <a:pt x="2360" y="2257"/>
                </a:lnTo>
                <a:lnTo>
                  <a:pt x="2291" y="2274"/>
                </a:lnTo>
                <a:lnTo>
                  <a:pt x="2221" y="2290"/>
                </a:lnTo>
                <a:lnTo>
                  <a:pt x="2151" y="2307"/>
                </a:lnTo>
                <a:lnTo>
                  <a:pt x="2080" y="2323"/>
                </a:lnTo>
                <a:lnTo>
                  <a:pt x="2010" y="2341"/>
                </a:lnTo>
                <a:lnTo>
                  <a:pt x="1941" y="2360"/>
                </a:lnTo>
                <a:lnTo>
                  <a:pt x="1874" y="2380"/>
                </a:lnTo>
                <a:lnTo>
                  <a:pt x="1808" y="2402"/>
                </a:lnTo>
                <a:lnTo>
                  <a:pt x="1746" y="2426"/>
                </a:lnTo>
                <a:lnTo>
                  <a:pt x="1687" y="2451"/>
                </a:lnTo>
                <a:lnTo>
                  <a:pt x="1633" y="2480"/>
                </a:lnTo>
                <a:lnTo>
                  <a:pt x="1581" y="2512"/>
                </a:lnTo>
                <a:lnTo>
                  <a:pt x="1535" y="2546"/>
                </a:lnTo>
                <a:lnTo>
                  <a:pt x="1496" y="2583"/>
                </a:lnTo>
                <a:lnTo>
                  <a:pt x="1463" y="2623"/>
                </a:lnTo>
                <a:lnTo>
                  <a:pt x="1433" y="2666"/>
                </a:lnTo>
                <a:lnTo>
                  <a:pt x="1408" y="2713"/>
                </a:lnTo>
                <a:lnTo>
                  <a:pt x="1387" y="2762"/>
                </a:lnTo>
                <a:lnTo>
                  <a:pt x="1370" y="2814"/>
                </a:lnTo>
                <a:lnTo>
                  <a:pt x="1356" y="2867"/>
                </a:lnTo>
                <a:lnTo>
                  <a:pt x="1345" y="2922"/>
                </a:lnTo>
                <a:lnTo>
                  <a:pt x="1337" y="2976"/>
                </a:lnTo>
                <a:lnTo>
                  <a:pt x="1332" y="3033"/>
                </a:lnTo>
                <a:lnTo>
                  <a:pt x="1329" y="3089"/>
                </a:lnTo>
                <a:lnTo>
                  <a:pt x="1328" y="3144"/>
                </a:lnTo>
                <a:lnTo>
                  <a:pt x="1329" y="3200"/>
                </a:lnTo>
                <a:lnTo>
                  <a:pt x="1333" y="3253"/>
                </a:lnTo>
                <a:lnTo>
                  <a:pt x="1337" y="3306"/>
                </a:lnTo>
                <a:lnTo>
                  <a:pt x="1348" y="3327"/>
                </a:lnTo>
                <a:lnTo>
                  <a:pt x="1396" y="3408"/>
                </a:lnTo>
                <a:lnTo>
                  <a:pt x="1446" y="3482"/>
                </a:lnTo>
                <a:lnTo>
                  <a:pt x="1496" y="3551"/>
                </a:lnTo>
                <a:lnTo>
                  <a:pt x="1548" y="3614"/>
                </a:lnTo>
                <a:lnTo>
                  <a:pt x="1601" y="3671"/>
                </a:lnTo>
                <a:lnTo>
                  <a:pt x="1653" y="3721"/>
                </a:lnTo>
                <a:lnTo>
                  <a:pt x="1705" y="3767"/>
                </a:lnTo>
                <a:lnTo>
                  <a:pt x="1755" y="3809"/>
                </a:lnTo>
                <a:lnTo>
                  <a:pt x="1804" y="3844"/>
                </a:lnTo>
                <a:lnTo>
                  <a:pt x="1852" y="3877"/>
                </a:lnTo>
                <a:lnTo>
                  <a:pt x="1898" y="3904"/>
                </a:lnTo>
                <a:lnTo>
                  <a:pt x="1941" y="3928"/>
                </a:lnTo>
                <a:lnTo>
                  <a:pt x="1991" y="3951"/>
                </a:lnTo>
                <a:lnTo>
                  <a:pt x="2043" y="3970"/>
                </a:lnTo>
                <a:lnTo>
                  <a:pt x="2098" y="3982"/>
                </a:lnTo>
                <a:lnTo>
                  <a:pt x="2152" y="3990"/>
                </a:lnTo>
                <a:lnTo>
                  <a:pt x="2208" y="3994"/>
                </a:lnTo>
                <a:lnTo>
                  <a:pt x="2262" y="3990"/>
                </a:lnTo>
                <a:lnTo>
                  <a:pt x="2316" y="3982"/>
                </a:lnTo>
                <a:lnTo>
                  <a:pt x="2371" y="3970"/>
                </a:lnTo>
                <a:lnTo>
                  <a:pt x="2422" y="3951"/>
                </a:lnTo>
                <a:lnTo>
                  <a:pt x="2473" y="3928"/>
                </a:lnTo>
                <a:lnTo>
                  <a:pt x="2525" y="3899"/>
                </a:lnTo>
                <a:lnTo>
                  <a:pt x="2579" y="3864"/>
                </a:lnTo>
                <a:lnTo>
                  <a:pt x="2637" y="3824"/>
                </a:lnTo>
                <a:lnTo>
                  <a:pt x="2698" y="3777"/>
                </a:lnTo>
                <a:lnTo>
                  <a:pt x="2760" y="3723"/>
                </a:lnTo>
                <a:lnTo>
                  <a:pt x="2673" y="3727"/>
                </a:lnTo>
                <a:lnTo>
                  <a:pt x="2574" y="3727"/>
                </a:lnTo>
                <a:lnTo>
                  <a:pt x="2556" y="3765"/>
                </a:lnTo>
                <a:lnTo>
                  <a:pt x="2534" y="3799"/>
                </a:lnTo>
                <a:lnTo>
                  <a:pt x="2506" y="3829"/>
                </a:lnTo>
                <a:lnTo>
                  <a:pt x="2474" y="3856"/>
                </a:lnTo>
                <a:lnTo>
                  <a:pt x="2439" y="3877"/>
                </a:lnTo>
                <a:lnTo>
                  <a:pt x="2401" y="3892"/>
                </a:lnTo>
                <a:lnTo>
                  <a:pt x="2359" y="3902"/>
                </a:lnTo>
                <a:lnTo>
                  <a:pt x="2316" y="3906"/>
                </a:lnTo>
                <a:lnTo>
                  <a:pt x="2055" y="3906"/>
                </a:lnTo>
                <a:lnTo>
                  <a:pt x="2009" y="3902"/>
                </a:lnTo>
                <a:lnTo>
                  <a:pt x="1967" y="3892"/>
                </a:lnTo>
                <a:lnTo>
                  <a:pt x="1928" y="3876"/>
                </a:lnTo>
                <a:lnTo>
                  <a:pt x="1892" y="3853"/>
                </a:lnTo>
                <a:lnTo>
                  <a:pt x="1860" y="3825"/>
                </a:lnTo>
                <a:lnTo>
                  <a:pt x="1832" y="3794"/>
                </a:lnTo>
                <a:lnTo>
                  <a:pt x="1810" y="3757"/>
                </a:lnTo>
                <a:lnTo>
                  <a:pt x="1793" y="3718"/>
                </a:lnTo>
                <a:lnTo>
                  <a:pt x="1783" y="3675"/>
                </a:lnTo>
                <a:lnTo>
                  <a:pt x="1779" y="3630"/>
                </a:lnTo>
                <a:lnTo>
                  <a:pt x="1783" y="3586"/>
                </a:lnTo>
                <a:lnTo>
                  <a:pt x="1793" y="3543"/>
                </a:lnTo>
                <a:lnTo>
                  <a:pt x="1810" y="3504"/>
                </a:lnTo>
                <a:lnTo>
                  <a:pt x="1832" y="3468"/>
                </a:lnTo>
                <a:lnTo>
                  <a:pt x="1860" y="3435"/>
                </a:lnTo>
                <a:lnTo>
                  <a:pt x="1892" y="3408"/>
                </a:lnTo>
                <a:lnTo>
                  <a:pt x="1928" y="3386"/>
                </a:lnTo>
                <a:lnTo>
                  <a:pt x="1967" y="3370"/>
                </a:lnTo>
                <a:lnTo>
                  <a:pt x="2009" y="3358"/>
                </a:lnTo>
                <a:lnTo>
                  <a:pt x="2055" y="3354"/>
                </a:lnTo>
                <a:lnTo>
                  <a:pt x="2316" y="3354"/>
                </a:lnTo>
                <a:lnTo>
                  <a:pt x="2359" y="3358"/>
                </a:lnTo>
                <a:lnTo>
                  <a:pt x="2401" y="3368"/>
                </a:lnTo>
                <a:lnTo>
                  <a:pt x="2439" y="3384"/>
                </a:lnTo>
                <a:lnTo>
                  <a:pt x="2474" y="3405"/>
                </a:lnTo>
                <a:lnTo>
                  <a:pt x="2506" y="3432"/>
                </a:lnTo>
                <a:lnTo>
                  <a:pt x="2534" y="3462"/>
                </a:lnTo>
                <a:lnTo>
                  <a:pt x="2556" y="3496"/>
                </a:lnTo>
                <a:lnTo>
                  <a:pt x="2574" y="3534"/>
                </a:lnTo>
                <a:lnTo>
                  <a:pt x="2673" y="3534"/>
                </a:lnTo>
                <a:lnTo>
                  <a:pt x="2737" y="3532"/>
                </a:lnTo>
                <a:lnTo>
                  <a:pt x="2800" y="3524"/>
                </a:lnTo>
                <a:lnTo>
                  <a:pt x="2861" y="3511"/>
                </a:lnTo>
                <a:lnTo>
                  <a:pt x="2919" y="3492"/>
                </a:lnTo>
                <a:lnTo>
                  <a:pt x="2976" y="3471"/>
                </a:lnTo>
                <a:lnTo>
                  <a:pt x="3021" y="3401"/>
                </a:lnTo>
                <a:lnTo>
                  <a:pt x="3066" y="3327"/>
                </a:lnTo>
                <a:lnTo>
                  <a:pt x="3112" y="3238"/>
                </a:lnTo>
                <a:lnTo>
                  <a:pt x="3153" y="3146"/>
                </a:lnTo>
                <a:lnTo>
                  <a:pt x="3188" y="3051"/>
                </a:lnTo>
                <a:lnTo>
                  <a:pt x="3220" y="2953"/>
                </a:lnTo>
                <a:lnTo>
                  <a:pt x="3246" y="2853"/>
                </a:lnTo>
                <a:lnTo>
                  <a:pt x="3269" y="2755"/>
                </a:lnTo>
                <a:lnTo>
                  <a:pt x="3267" y="2756"/>
                </a:lnTo>
                <a:lnTo>
                  <a:pt x="3265" y="2757"/>
                </a:lnTo>
                <a:lnTo>
                  <a:pt x="3249" y="2764"/>
                </a:lnTo>
                <a:lnTo>
                  <a:pt x="3232" y="2765"/>
                </a:lnTo>
                <a:lnTo>
                  <a:pt x="3217" y="2764"/>
                </a:lnTo>
                <a:lnTo>
                  <a:pt x="3202" y="2757"/>
                </a:lnTo>
                <a:lnTo>
                  <a:pt x="3188" y="2748"/>
                </a:lnTo>
                <a:lnTo>
                  <a:pt x="3176" y="2733"/>
                </a:lnTo>
                <a:lnTo>
                  <a:pt x="3168" y="2714"/>
                </a:lnTo>
                <a:lnTo>
                  <a:pt x="3165" y="2695"/>
                </a:lnTo>
                <a:lnTo>
                  <a:pt x="3169" y="2675"/>
                </a:lnTo>
                <a:lnTo>
                  <a:pt x="3170" y="2671"/>
                </a:lnTo>
                <a:lnTo>
                  <a:pt x="3173" y="2661"/>
                </a:lnTo>
                <a:lnTo>
                  <a:pt x="3178" y="2645"/>
                </a:lnTo>
                <a:lnTo>
                  <a:pt x="3183" y="2623"/>
                </a:lnTo>
                <a:lnTo>
                  <a:pt x="3189" y="2596"/>
                </a:lnTo>
                <a:lnTo>
                  <a:pt x="3196" y="2565"/>
                </a:lnTo>
                <a:lnTo>
                  <a:pt x="3201" y="2528"/>
                </a:lnTo>
                <a:lnTo>
                  <a:pt x="3206" y="2489"/>
                </a:lnTo>
                <a:lnTo>
                  <a:pt x="3211" y="2445"/>
                </a:lnTo>
                <a:lnTo>
                  <a:pt x="3213" y="2398"/>
                </a:lnTo>
                <a:lnTo>
                  <a:pt x="3213" y="2348"/>
                </a:lnTo>
                <a:lnTo>
                  <a:pt x="3212" y="2295"/>
                </a:lnTo>
                <a:lnTo>
                  <a:pt x="3207" y="2241"/>
                </a:lnTo>
                <a:lnTo>
                  <a:pt x="3200" y="2184"/>
                </a:lnTo>
                <a:lnTo>
                  <a:pt x="3188" y="2126"/>
                </a:lnTo>
                <a:lnTo>
                  <a:pt x="3177" y="2084"/>
                </a:lnTo>
                <a:lnTo>
                  <a:pt x="3160" y="2046"/>
                </a:lnTo>
                <a:lnTo>
                  <a:pt x="3140" y="2009"/>
                </a:lnTo>
                <a:lnTo>
                  <a:pt x="3117" y="1976"/>
                </a:lnTo>
                <a:lnTo>
                  <a:pt x="3091" y="1945"/>
                </a:lnTo>
                <a:lnTo>
                  <a:pt x="3063" y="1917"/>
                </a:lnTo>
                <a:close/>
                <a:moveTo>
                  <a:pt x="2051" y="192"/>
                </a:moveTo>
                <a:lnTo>
                  <a:pt x="1949" y="196"/>
                </a:lnTo>
                <a:lnTo>
                  <a:pt x="1847" y="206"/>
                </a:lnTo>
                <a:lnTo>
                  <a:pt x="1749" y="224"/>
                </a:lnTo>
                <a:lnTo>
                  <a:pt x="1653" y="248"/>
                </a:lnTo>
                <a:lnTo>
                  <a:pt x="1559" y="279"/>
                </a:lnTo>
                <a:lnTo>
                  <a:pt x="1470" y="316"/>
                </a:lnTo>
                <a:lnTo>
                  <a:pt x="1382" y="359"/>
                </a:lnTo>
                <a:lnTo>
                  <a:pt x="1298" y="407"/>
                </a:lnTo>
                <a:lnTo>
                  <a:pt x="1218" y="462"/>
                </a:lnTo>
                <a:lnTo>
                  <a:pt x="1142" y="520"/>
                </a:lnTo>
                <a:lnTo>
                  <a:pt x="1070" y="584"/>
                </a:lnTo>
                <a:lnTo>
                  <a:pt x="1002" y="653"/>
                </a:lnTo>
                <a:lnTo>
                  <a:pt x="939" y="725"/>
                </a:lnTo>
                <a:lnTo>
                  <a:pt x="882" y="802"/>
                </a:lnTo>
                <a:lnTo>
                  <a:pt x="829" y="883"/>
                </a:lnTo>
                <a:lnTo>
                  <a:pt x="781" y="968"/>
                </a:lnTo>
                <a:lnTo>
                  <a:pt x="739" y="1056"/>
                </a:lnTo>
                <a:lnTo>
                  <a:pt x="797" y="983"/>
                </a:lnTo>
                <a:lnTo>
                  <a:pt x="858" y="917"/>
                </a:lnTo>
                <a:lnTo>
                  <a:pt x="920" y="856"/>
                </a:lnTo>
                <a:lnTo>
                  <a:pt x="983" y="801"/>
                </a:lnTo>
                <a:lnTo>
                  <a:pt x="1046" y="751"/>
                </a:lnTo>
                <a:lnTo>
                  <a:pt x="1108" y="707"/>
                </a:lnTo>
                <a:lnTo>
                  <a:pt x="1170" y="668"/>
                </a:lnTo>
                <a:lnTo>
                  <a:pt x="1230" y="634"/>
                </a:lnTo>
                <a:lnTo>
                  <a:pt x="1285" y="603"/>
                </a:lnTo>
                <a:lnTo>
                  <a:pt x="1338" y="578"/>
                </a:lnTo>
                <a:lnTo>
                  <a:pt x="1387" y="557"/>
                </a:lnTo>
                <a:lnTo>
                  <a:pt x="1432" y="539"/>
                </a:lnTo>
                <a:lnTo>
                  <a:pt x="1547" y="497"/>
                </a:lnTo>
                <a:lnTo>
                  <a:pt x="1660" y="464"/>
                </a:lnTo>
                <a:lnTo>
                  <a:pt x="1773" y="438"/>
                </a:lnTo>
                <a:lnTo>
                  <a:pt x="1884" y="419"/>
                </a:lnTo>
                <a:lnTo>
                  <a:pt x="1991" y="407"/>
                </a:lnTo>
                <a:lnTo>
                  <a:pt x="2098" y="403"/>
                </a:lnTo>
                <a:lnTo>
                  <a:pt x="2184" y="406"/>
                </a:lnTo>
                <a:lnTo>
                  <a:pt x="2264" y="414"/>
                </a:lnTo>
                <a:lnTo>
                  <a:pt x="2342" y="425"/>
                </a:lnTo>
                <a:lnTo>
                  <a:pt x="2414" y="440"/>
                </a:lnTo>
                <a:lnTo>
                  <a:pt x="2483" y="458"/>
                </a:lnTo>
                <a:lnTo>
                  <a:pt x="2548" y="479"/>
                </a:lnTo>
                <a:lnTo>
                  <a:pt x="2607" y="503"/>
                </a:lnTo>
                <a:lnTo>
                  <a:pt x="2664" y="529"/>
                </a:lnTo>
                <a:lnTo>
                  <a:pt x="2716" y="555"/>
                </a:lnTo>
                <a:lnTo>
                  <a:pt x="2765" y="583"/>
                </a:lnTo>
                <a:lnTo>
                  <a:pt x="2809" y="612"/>
                </a:lnTo>
                <a:lnTo>
                  <a:pt x="2850" y="641"/>
                </a:lnTo>
                <a:lnTo>
                  <a:pt x="2886" y="669"/>
                </a:lnTo>
                <a:lnTo>
                  <a:pt x="2919" y="697"/>
                </a:lnTo>
                <a:lnTo>
                  <a:pt x="2947" y="722"/>
                </a:lnTo>
                <a:lnTo>
                  <a:pt x="2972" y="746"/>
                </a:lnTo>
                <a:lnTo>
                  <a:pt x="2994" y="769"/>
                </a:lnTo>
                <a:lnTo>
                  <a:pt x="3011" y="788"/>
                </a:lnTo>
                <a:lnTo>
                  <a:pt x="3025" y="805"/>
                </a:lnTo>
                <a:lnTo>
                  <a:pt x="3035" y="817"/>
                </a:lnTo>
                <a:lnTo>
                  <a:pt x="3042" y="825"/>
                </a:lnTo>
                <a:lnTo>
                  <a:pt x="3049" y="834"/>
                </a:lnTo>
                <a:lnTo>
                  <a:pt x="3061" y="849"/>
                </a:lnTo>
                <a:lnTo>
                  <a:pt x="3074" y="868"/>
                </a:lnTo>
                <a:lnTo>
                  <a:pt x="3092" y="893"/>
                </a:lnTo>
                <a:lnTo>
                  <a:pt x="3110" y="922"/>
                </a:lnTo>
                <a:lnTo>
                  <a:pt x="3130" y="956"/>
                </a:lnTo>
                <a:lnTo>
                  <a:pt x="3149" y="994"/>
                </a:lnTo>
                <a:lnTo>
                  <a:pt x="3169" y="1037"/>
                </a:lnTo>
                <a:lnTo>
                  <a:pt x="3187" y="1086"/>
                </a:lnTo>
                <a:lnTo>
                  <a:pt x="3232" y="1098"/>
                </a:lnTo>
                <a:lnTo>
                  <a:pt x="3279" y="1117"/>
                </a:lnTo>
                <a:lnTo>
                  <a:pt x="3326" y="1142"/>
                </a:lnTo>
                <a:lnTo>
                  <a:pt x="3374" y="1175"/>
                </a:lnTo>
                <a:lnTo>
                  <a:pt x="3421" y="1216"/>
                </a:lnTo>
                <a:lnTo>
                  <a:pt x="3388" y="1120"/>
                </a:lnTo>
                <a:lnTo>
                  <a:pt x="3349" y="1025"/>
                </a:lnTo>
                <a:lnTo>
                  <a:pt x="3303" y="935"/>
                </a:lnTo>
                <a:lnTo>
                  <a:pt x="3251" y="849"/>
                </a:lnTo>
                <a:lnTo>
                  <a:pt x="3194" y="765"/>
                </a:lnTo>
                <a:lnTo>
                  <a:pt x="3131" y="688"/>
                </a:lnTo>
                <a:lnTo>
                  <a:pt x="3063" y="615"/>
                </a:lnTo>
                <a:lnTo>
                  <a:pt x="2990" y="545"/>
                </a:lnTo>
                <a:lnTo>
                  <a:pt x="2913" y="482"/>
                </a:lnTo>
                <a:lnTo>
                  <a:pt x="2831" y="424"/>
                </a:lnTo>
                <a:lnTo>
                  <a:pt x="2745" y="372"/>
                </a:lnTo>
                <a:lnTo>
                  <a:pt x="2655" y="326"/>
                </a:lnTo>
                <a:lnTo>
                  <a:pt x="2561" y="286"/>
                </a:lnTo>
                <a:lnTo>
                  <a:pt x="2464" y="253"/>
                </a:lnTo>
                <a:lnTo>
                  <a:pt x="2366" y="226"/>
                </a:lnTo>
                <a:lnTo>
                  <a:pt x="2263" y="207"/>
                </a:lnTo>
                <a:lnTo>
                  <a:pt x="2158" y="196"/>
                </a:lnTo>
                <a:lnTo>
                  <a:pt x="2051" y="192"/>
                </a:lnTo>
                <a:close/>
                <a:moveTo>
                  <a:pt x="2051" y="0"/>
                </a:moveTo>
                <a:lnTo>
                  <a:pt x="2051" y="0"/>
                </a:lnTo>
                <a:lnTo>
                  <a:pt x="2162" y="4"/>
                </a:lnTo>
                <a:lnTo>
                  <a:pt x="2271" y="15"/>
                </a:lnTo>
                <a:lnTo>
                  <a:pt x="2377" y="33"/>
                </a:lnTo>
                <a:lnTo>
                  <a:pt x="2482" y="58"/>
                </a:lnTo>
                <a:lnTo>
                  <a:pt x="2583" y="90"/>
                </a:lnTo>
                <a:lnTo>
                  <a:pt x="2681" y="128"/>
                </a:lnTo>
                <a:lnTo>
                  <a:pt x="2776" y="172"/>
                </a:lnTo>
                <a:lnTo>
                  <a:pt x="2868" y="221"/>
                </a:lnTo>
                <a:lnTo>
                  <a:pt x="2957" y="277"/>
                </a:lnTo>
                <a:lnTo>
                  <a:pt x="3040" y="339"/>
                </a:lnTo>
                <a:lnTo>
                  <a:pt x="3120" y="405"/>
                </a:lnTo>
                <a:lnTo>
                  <a:pt x="3196" y="476"/>
                </a:lnTo>
                <a:lnTo>
                  <a:pt x="3268" y="552"/>
                </a:lnTo>
                <a:lnTo>
                  <a:pt x="3333" y="631"/>
                </a:lnTo>
                <a:lnTo>
                  <a:pt x="3394" y="716"/>
                </a:lnTo>
                <a:lnTo>
                  <a:pt x="3450" y="805"/>
                </a:lnTo>
                <a:lnTo>
                  <a:pt x="3500" y="896"/>
                </a:lnTo>
                <a:lnTo>
                  <a:pt x="3543" y="992"/>
                </a:lnTo>
                <a:lnTo>
                  <a:pt x="3581" y="1091"/>
                </a:lnTo>
                <a:lnTo>
                  <a:pt x="3613" y="1192"/>
                </a:lnTo>
                <a:lnTo>
                  <a:pt x="3638" y="1296"/>
                </a:lnTo>
                <a:lnTo>
                  <a:pt x="3657" y="1402"/>
                </a:lnTo>
                <a:lnTo>
                  <a:pt x="3667" y="1512"/>
                </a:lnTo>
                <a:lnTo>
                  <a:pt x="3671" y="1622"/>
                </a:lnTo>
                <a:lnTo>
                  <a:pt x="3671" y="1682"/>
                </a:lnTo>
                <a:lnTo>
                  <a:pt x="3730" y="1682"/>
                </a:lnTo>
                <a:lnTo>
                  <a:pt x="3780" y="1685"/>
                </a:lnTo>
                <a:lnTo>
                  <a:pt x="3829" y="1695"/>
                </a:lnTo>
                <a:lnTo>
                  <a:pt x="3874" y="1711"/>
                </a:lnTo>
                <a:lnTo>
                  <a:pt x="3917" y="1733"/>
                </a:lnTo>
                <a:lnTo>
                  <a:pt x="3958" y="1760"/>
                </a:lnTo>
                <a:lnTo>
                  <a:pt x="3993" y="1792"/>
                </a:lnTo>
                <a:lnTo>
                  <a:pt x="4025" y="1827"/>
                </a:lnTo>
                <a:lnTo>
                  <a:pt x="4051" y="1866"/>
                </a:lnTo>
                <a:lnTo>
                  <a:pt x="4073" y="1909"/>
                </a:lnTo>
                <a:lnTo>
                  <a:pt x="4089" y="1956"/>
                </a:lnTo>
                <a:lnTo>
                  <a:pt x="4099" y="2004"/>
                </a:lnTo>
                <a:lnTo>
                  <a:pt x="4102" y="2055"/>
                </a:lnTo>
                <a:lnTo>
                  <a:pt x="4102" y="2600"/>
                </a:lnTo>
                <a:lnTo>
                  <a:pt x="4099" y="2651"/>
                </a:lnTo>
                <a:lnTo>
                  <a:pt x="4089" y="2700"/>
                </a:lnTo>
                <a:lnTo>
                  <a:pt x="4073" y="2746"/>
                </a:lnTo>
                <a:lnTo>
                  <a:pt x="4051" y="2789"/>
                </a:lnTo>
                <a:lnTo>
                  <a:pt x="4025" y="2828"/>
                </a:lnTo>
                <a:lnTo>
                  <a:pt x="3993" y="2865"/>
                </a:lnTo>
                <a:lnTo>
                  <a:pt x="3958" y="2896"/>
                </a:lnTo>
                <a:lnTo>
                  <a:pt x="3917" y="2923"/>
                </a:lnTo>
                <a:lnTo>
                  <a:pt x="3874" y="2944"/>
                </a:lnTo>
                <a:lnTo>
                  <a:pt x="3829" y="2960"/>
                </a:lnTo>
                <a:lnTo>
                  <a:pt x="3780" y="2970"/>
                </a:lnTo>
                <a:lnTo>
                  <a:pt x="3730" y="2974"/>
                </a:lnTo>
                <a:lnTo>
                  <a:pt x="3598" y="2974"/>
                </a:lnTo>
                <a:lnTo>
                  <a:pt x="3577" y="3053"/>
                </a:lnTo>
                <a:lnTo>
                  <a:pt x="3551" y="3129"/>
                </a:lnTo>
                <a:lnTo>
                  <a:pt x="3518" y="3203"/>
                </a:lnTo>
                <a:lnTo>
                  <a:pt x="3480" y="3272"/>
                </a:lnTo>
                <a:lnTo>
                  <a:pt x="3435" y="3339"/>
                </a:lnTo>
                <a:lnTo>
                  <a:pt x="3385" y="3401"/>
                </a:lnTo>
                <a:lnTo>
                  <a:pt x="3331" y="3458"/>
                </a:lnTo>
                <a:lnTo>
                  <a:pt x="3272" y="3511"/>
                </a:lnTo>
                <a:lnTo>
                  <a:pt x="3208" y="3560"/>
                </a:lnTo>
                <a:lnTo>
                  <a:pt x="3141" y="3603"/>
                </a:lnTo>
                <a:lnTo>
                  <a:pt x="3071" y="3639"/>
                </a:lnTo>
                <a:lnTo>
                  <a:pt x="2996" y="3670"/>
                </a:lnTo>
                <a:lnTo>
                  <a:pt x="2935" y="3739"/>
                </a:lnTo>
                <a:lnTo>
                  <a:pt x="2875" y="3801"/>
                </a:lnTo>
                <a:lnTo>
                  <a:pt x="2814" y="3857"/>
                </a:lnTo>
                <a:lnTo>
                  <a:pt x="2753" y="3906"/>
                </a:lnTo>
                <a:lnTo>
                  <a:pt x="2695" y="3949"/>
                </a:lnTo>
                <a:lnTo>
                  <a:pt x="2640" y="3987"/>
                </a:lnTo>
                <a:lnTo>
                  <a:pt x="2585" y="4020"/>
                </a:lnTo>
                <a:lnTo>
                  <a:pt x="2535" y="4048"/>
                </a:lnTo>
                <a:lnTo>
                  <a:pt x="2473" y="4077"/>
                </a:lnTo>
                <a:lnTo>
                  <a:pt x="2409" y="4100"/>
                </a:lnTo>
                <a:lnTo>
                  <a:pt x="2343" y="4116"/>
                </a:lnTo>
                <a:lnTo>
                  <a:pt x="2276" y="4125"/>
                </a:lnTo>
                <a:lnTo>
                  <a:pt x="2208" y="4129"/>
                </a:lnTo>
                <a:lnTo>
                  <a:pt x="2138" y="4125"/>
                </a:lnTo>
                <a:lnTo>
                  <a:pt x="2071" y="4116"/>
                </a:lnTo>
                <a:lnTo>
                  <a:pt x="2005" y="4100"/>
                </a:lnTo>
                <a:lnTo>
                  <a:pt x="1941" y="4077"/>
                </a:lnTo>
                <a:lnTo>
                  <a:pt x="1879" y="4048"/>
                </a:lnTo>
                <a:lnTo>
                  <a:pt x="1826" y="4019"/>
                </a:lnTo>
                <a:lnTo>
                  <a:pt x="1769" y="3985"/>
                </a:lnTo>
                <a:lnTo>
                  <a:pt x="1710" y="3944"/>
                </a:lnTo>
                <a:lnTo>
                  <a:pt x="1649" y="3897"/>
                </a:lnTo>
                <a:lnTo>
                  <a:pt x="1586" y="3844"/>
                </a:lnTo>
                <a:lnTo>
                  <a:pt x="1523" y="3785"/>
                </a:lnTo>
                <a:lnTo>
                  <a:pt x="1458" y="3718"/>
                </a:lnTo>
                <a:lnTo>
                  <a:pt x="1395" y="3642"/>
                </a:lnTo>
                <a:lnTo>
                  <a:pt x="1400" y="3662"/>
                </a:lnTo>
                <a:lnTo>
                  <a:pt x="1404" y="3675"/>
                </a:lnTo>
                <a:lnTo>
                  <a:pt x="1408" y="3687"/>
                </a:lnTo>
                <a:lnTo>
                  <a:pt x="1409" y="3700"/>
                </a:lnTo>
                <a:lnTo>
                  <a:pt x="1405" y="3721"/>
                </a:lnTo>
                <a:lnTo>
                  <a:pt x="1396" y="3740"/>
                </a:lnTo>
                <a:lnTo>
                  <a:pt x="1381" y="3754"/>
                </a:lnTo>
                <a:lnTo>
                  <a:pt x="1362" y="3765"/>
                </a:lnTo>
                <a:lnTo>
                  <a:pt x="1341" y="3768"/>
                </a:lnTo>
                <a:lnTo>
                  <a:pt x="1341" y="3768"/>
                </a:lnTo>
                <a:lnTo>
                  <a:pt x="1324" y="3766"/>
                </a:lnTo>
                <a:lnTo>
                  <a:pt x="1309" y="3761"/>
                </a:lnTo>
                <a:lnTo>
                  <a:pt x="1295" y="3751"/>
                </a:lnTo>
                <a:lnTo>
                  <a:pt x="1290" y="3746"/>
                </a:lnTo>
                <a:lnTo>
                  <a:pt x="1279" y="3735"/>
                </a:lnTo>
                <a:lnTo>
                  <a:pt x="1264" y="3721"/>
                </a:lnTo>
                <a:lnTo>
                  <a:pt x="1245" y="3702"/>
                </a:lnTo>
                <a:lnTo>
                  <a:pt x="1222" y="3680"/>
                </a:lnTo>
                <a:lnTo>
                  <a:pt x="1197" y="3653"/>
                </a:lnTo>
                <a:lnTo>
                  <a:pt x="1168" y="3623"/>
                </a:lnTo>
                <a:lnTo>
                  <a:pt x="1135" y="3589"/>
                </a:lnTo>
                <a:lnTo>
                  <a:pt x="1102" y="3551"/>
                </a:lnTo>
                <a:lnTo>
                  <a:pt x="1065" y="3509"/>
                </a:lnTo>
                <a:lnTo>
                  <a:pt x="1027" y="3463"/>
                </a:lnTo>
                <a:lnTo>
                  <a:pt x="988" y="3415"/>
                </a:lnTo>
                <a:lnTo>
                  <a:pt x="949" y="3363"/>
                </a:lnTo>
                <a:lnTo>
                  <a:pt x="907" y="3308"/>
                </a:lnTo>
                <a:lnTo>
                  <a:pt x="867" y="3249"/>
                </a:lnTo>
                <a:lnTo>
                  <a:pt x="825" y="3189"/>
                </a:lnTo>
                <a:lnTo>
                  <a:pt x="785" y="3124"/>
                </a:lnTo>
                <a:lnTo>
                  <a:pt x="744" y="3057"/>
                </a:lnTo>
                <a:lnTo>
                  <a:pt x="706" y="2988"/>
                </a:lnTo>
                <a:lnTo>
                  <a:pt x="668" y="2915"/>
                </a:lnTo>
                <a:lnTo>
                  <a:pt x="657" y="2934"/>
                </a:lnTo>
                <a:lnTo>
                  <a:pt x="642" y="2951"/>
                </a:lnTo>
                <a:lnTo>
                  <a:pt x="624" y="2963"/>
                </a:lnTo>
                <a:lnTo>
                  <a:pt x="603" y="2971"/>
                </a:lnTo>
                <a:lnTo>
                  <a:pt x="580" y="2974"/>
                </a:lnTo>
                <a:lnTo>
                  <a:pt x="373" y="2974"/>
                </a:lnTo>
                <a:lnTo>
                  <a:pt x="322" y="2970"/>
                </a:lnTo>
                <a:lnTo>
                  <a:pt x="273" y="2960"/>
                </a:lnTo>
                <a:lnTo>
                  <a:pt x="227" y="2944"/>
                </a:lnTo>
                <a:lnTo>
                  <a:pt x="184" y="2923"/>
                </a:lnTo>
                <a:lnTo>
                  <a:pt x="145" y="2896"/>
                </a:lnTo>
                <a:lnTo>
                  <a:pt x="109" y="2865"/>
                </a:lnTo>
                <a:lnTo>
                  <a:pt x="77" y="2828"/>
                </a:lnTo>
                <a:lnTo>
                  <a:pt x="51" y="2789"/>
                </a:lnTo>
                <a:lnTo>
                  <a:pt x="29" y="2746"/>
                </a:lnTo>
                <a:lnTo>
                  <a:pt x="14" y="2700"/>
                </a:lnTo>
                <a:lnTo>
                  <a:pt x="4" y="2651"/>
                </a:lnTo>
                <a:lnTo>
                  <a:pt x="0" y="2600"/>
                </a:lnTo>
                <a:lnTo>
                  <a:pt x="0" y="2055"/>
                </a:lnTo>
                <a:lnTo>
                  <a:pt x="4" y="2004"/>
                </a:lnTo>
                <a:lnTo>
                  <a:pt x="14" y="1956"/>
                </a:lnTo>
                <a:lnTo>
                  <a:pt x="29" y="1909"/>
                </a:lnTo>
                <a:lnTo>
                  <a:pt x="51" y="1866"/>
                </a:lnTo>
                <a:lnTo>
                  <a:pt x="77" y="1827"/>
                </a:lnTo>
                <a:lnTo>
                  <a:pt x="109" y="1792"/>
                </a:lnTo>
                <a:lnTo>
                  <a:pt x="145" y="1760"/>
                </a:lnTo>
                <a:lnTo>
                  <a:pt x="184" y="1733"/>
                </a:lnTo>
                <a:lnTo>
                  <a:pt x="227" y="1711"/>
                </a:lnTo>
                <a:lnTo>
                  <a:pt x="273" y="1695"/>
                </a:lnTo>
                <a:lnTo>
                  <a:pt x="322" y="1685"/>
                </a:lnTo>
                <a:lnTo>
                  <a:pt x="373" y="1682"/>
                </a:lnTo>
                <a:lnTo>
                  <a:pt x="431" y="1682"/>
                </a:lnTo>
                <a:lnTo>
                  <a:pt x="431" y="1622"/>
                </a:lnTo>
                <a:lnTo>
                  <a:pt x="435" y="1512"/>
                </a:lnTo>
                <a:lnTo>
                  <a:pt x="446" y="1402"/>
                </a:lnTo>
                <a:lnTo>
                  <a:pt x="464" y="1296"/>
                </a:lnTo>
                <a:lnTo>
                  <a:pt x="489" y="1192"/>
                </a:lnTo>
                <a:lnTo>
                  <a:pt x="521" y="1091"/>
                </a:lnTo>
                <a:lnTo>
                  <a:pt x="559" y="992"/>
                </a:lnTo>
                <a:lnTo>
                  <a:pt x="603" y="896"/>
                </a:lnTo>
                <a:lnTo>
                  <a:pt x="652" y="805"/>
                </a:lnTo>
                <a:lnTo>
                  <a:pt x="708" y="716"/>
                </a:lnTo>
                <a:lnTo>
                  <a:pt x="768" y="631"/>
                </a:lnTo>
                <a:lnTo>
                  <a:pt x="835" y="552"/>
                </a:lnTo>
                <a:lnTo>
                  <a:pt x="906" y="476"/>
                </a:lnTo>
                <a:lnTo>
                  <a:pt x="982" y="405"/>
                </a:lnTo>
                <a:lnTo>
                  <a:pt x="1061" y="339"/>
                </a:lnTo>
                <a:lnTo>
                  <a:pt x="1146" y="277"/>
                </a:lnTo>
                <a:lnTo>
                  <a:pt x="1235" y="221"/>
                </a:lnTo>
                <a:lnTo>
                  <a:pt x="1326" y="172"/>
                </a:lnTo>
                <a:lnTo>
                  <a:pt x="1422" y="128"/>
                </a:lnTo>
                <a:lnTo>
                  <a:pt x="1519" y="90"/>
                </a:lnTo>
                <a:lnTo>
                  <a:pt x="1621" y="58"/>
                </a:lnTo>
                <a:lnTo>
                  <a:pt x="1725" y="33"/>
                </a:lnTo>
                <a:lnTo>
                  <a:pt x="1831" y="15"/>
                </a:lnTo>
                <a:lnTo>
                  <a:pt x="1940" y="4"/>
                </a:lnTo>
                <a:lnTo>
                  <a:pt x="2051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2" name="Group 27"/>
          <p:cNvGrpSpPr>
            <a:grpSpLocks noChangeAspect="1"/>
          </p:cNvGrpSpPr>
          <p:nvPr/>
        </p:nvGrpSpPr>
        <p:grpSpPr bwMode="auto">
          <a:xfrm>
            <a:off x="2250290" y="4237762"/>
            <a:ext cx="312237" cy="274227"/>
            <a:chOff x="2592" y="1067"/>
            <a:chExt cx="2489" cy="218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3" name="Freeform 29"/>
            <p:cNvSpPr/>
            <p:nvPr/>
          </p:nvSpPr>
          <p:spPr bwMode="auto">
            <a:xfrm>
              <a:off x="3469" y="1456"/>
              <a:ext cx="735" cy="734"/>
            </a:xfrm>
            <a:custGeom>
              <a:avLst/>
              <a:gdLst>
                <a:gd name="T0" fmla="*/ 733 w 1469"/>
                <a:gd name="T1" fmla="*/ 0 h 1469"/>
                <a:gd name="T2" fmla="*/ 814 w 1469"/>
                <a:gd name="T3" fmla="*/ 4 h 1469"/>
                <a:gd name="T4" fmla="*/ 891 w 1469"/>
                <a:gd name="T5" fmla="*/ 18 h 1469"/>
                <a:gd name="T6" fmla="*/ 966 w 1469"/>
                <a:gd name="T7" fmla="*/ 37 h 1469"/>
                <a:gd name="T8" fmla="*/ 1037 w 1469"/>
                <a:gd name="T9" fmla="*/ 66 h 1469"/>
                <a:gd name="T10" fmla="*/ 1104 w 1469"/>
                <a:gd name="T11" fmla="*/ 101 h 1469"/>
                <a:gd name="T12" fmla="*/ 1168 w 1469"/>
                <a:gd name="T13" fmla="*/ 142 h 1469"/>
                <a:gd name="T14" fmla="*/ 1225 w 1469"/>
                <a:gd name="T15" fmla="*/ 189 h 1469"/>
                <a:gd name="T16" fmla="*/ 1278 w 1469"/>
                <a:gd name="T17" fmla="*/ 242 h 1469"/>
                <a:gd name="T18" fmla="*/ 1326 w 1469"/>
                <a:gd name="T19" fmla="*/ 301 h 1469"/>
                <a:gd name="T20" fmla="*/ 1367 w 1469"/>
                <a:gd name="T21" fmla="*/ 365 h 1469"/>
                <a:gd name="T22" fmla="*/ 1402 w 1469"/>
                <a:gd name="T23" fmla="*/ 431 h 1469"/>
                <a:gd name="T24" fmla="*/ 1431 w 1469"/>
                <a:gd name="T25" fmla="*/ 502 h 1469"/>
                <a:gd name="T26" fmla="*/ 1450 w 1469"/>
                <a:gd name="T27" fmla="*/ 577 h 1469"/>
                <a:gd name="T28" fmla="*/ 1464 w 1469"/>
                <a:gd name="T29" fmla="*/ 654 h 1469"/>
                <a:gd name="T30" fmla="*/ 1469 w 1469"/>
                <a:gd name="T31" fmla="*/ 734 h 1469"/>
                <a:gd name="T32" fmla="*/ 1464 w 1469"/>
                <a:gd name="T33" fmla="*/ 814 h 1469"/>
                <a:gd name="T34" fmla="*/ 1450 w 1469"/>
                <a:gd name="T35" fmla="*/ 892 h 1469"/>
                <a:gd name="T36" fmla="*/ 1431 w 1469"/>
                <a:gd name="T37" fmla="*/ 966 h 1469"/>
                <a:gd name="T38" fmla="*/ 1402 w 1469"/>
                <a:gd name="T39" fmla="*/ 1037 h 1469"/>
                <a:gd name="T40" fmla="*/ 1367 w 1469"/>
                <a:gd name="T41" fmla="*/ 1105 h 1469"/>
                <a:gd name="T42" fmla="*/ 1326 w 1469"/>
                <a:gd name="T43" fmla="*/ 1169 h 1469"/>
                <a:gd name="T44" fmla="*/ 1278 w 1469"/>
                <a:gd name="T45" fmla="*/ 1226 h 1469"/>
                <a:gd name="T46" fmla="*/ 1225 w 1469"/>
                <a:gd name="T47" fmla="*/ 1279 h 1469"/>
                <a:gd name="T48" fmla="*/ 1168 w 1469"/>
                <a:gd name="T49" fmla="*/ 1328 h 1469"/>
                <a:gd name="T50" fmla="*/ 1104 w 1469"/>
                <a:gd name="T51" fmla="*/ 1369 h 1469"/>
                <a:gd name="T52" fmla="*/ 1037 w 1469"/>
                <a:gd name="T53" fmla="*/ 1403 h 1469"/>
                <a:gd name="T54" fmla="*/ 966 w 1469"/>
                <a:gd name="T55" fmla="*/ 1432 h 1469"/>
                <a:gd name="T56" fmla="*/ 891 w 1469"/>
                <a:gd name="T57" fmla="*/ 1452 h 1469"/>
                <a:gd name="T58" fmla="*/ 814 w 1469"/>
                <a:gd name="T59" fmla="*/ 1464 h 1469"/>
                <a:gd name="T60" fmla="*/ 733 w 1469"/>
                <a:gd name="T61" fmla="*/ 1469 h 1469"/>
                <a:gd name="T62" fmla="*/ 655 w 1469"/>
                <a:gd name="T63" fmla="*/ 1464 h 1469"/>
                <a:gd name="T64" fmla="*/ 578 w 1469"/>
                <a:gd name="T65" fmla="*/ 1452 h 1469"/>
                <a:gd name="T66" fmla="*/ 502 w 1469"/>
                <a:gd name="T67" fmla="*/ 1432 h 1469"/>
                <a:gd name="T68" fmla="*/ 431 w 1469"/>
                <a:gd name="T69" fmla="*/ 1403 h 1469"/>
                <a:gd name="T70" fmla="*/ 364 w 1469"/>
                <a:gd name="T71" fmla="*/ 1369 h 1469"/>
                <a:gd name="T72" fmla="*/ 301 w 1469"/>
                <a:gd name="T73" fmla="*/ 1328 h 1469"/>
                <a:gd name="T74" fmla="*/ 243 w 1469"/>
                <a:gd name="T75" fmla="*/ 1279 h 1469"/>
                <a:gd name="T76" fmla="*/ 189 w 1469"/>
                <a:gd name="T77" fmla="*/ 1226 h 1469"/>
                <a:gd name="T78" fmla="*/ 142 w 1469"/>
                <a:gd name="T79" fmla="*/ 1169 h 1469"/>
                <a:gd name="T80" fmla="*/ 101 w 1469"/>
                <a:gd name="T81" fmla="*/ 1105 h 1469"/>
                <a:gd name="T82" fmla="*/ 66 w 1469"/>
                <a:gd name="T83" fmla="*/ 1037 h 1469"/>
                <a:gd name="T84" fmla="*/ 38 w 1469"/>
                <a:gd name="T85" fmla="*/ 966 h 1469"/>
                <a:gd name="T86" fmla="*/ 18 w 1469"/>
                <a:gd name="T87" fmla="*/ 892 h 1469"/>
                <a:gd name="T88" fmla="*/ 4 w 1469"/>
                <a:gd name="T89" fmla="*/ 814 h 1469"/>
                <a:gd name="T90" fmla="*/ 0 w 1469"/>
                <a:gd name="T91" fmla="*/ 734 h 1469"/>
                <a:gd name="T92" fmla="*/ 4 w 1469"/>
                <a:gd name="T93" fmla="*/ 654 h 1469"/>
                <a:gd name="T94" fmla="*/ 18 w 1469"/>
                <a:gd name="T95" fmla="*/ 577 h 1469"/>
                <a:gd name="T96" fmla="*/ 38 w 1469"/>
                <a:gd name="T97" fmla="*/ 502 h 1469"/>
                <a:gd name="T98" fmla="*/ 66 w 1469"/>
                <a:gd name="T99" fmla="*/ 431 h 1469"/>
                <a:gd name="T100" fmla="*/ 101 w 1469"/>
                <a:gd name="T101" fmla="*/ 365 h 1469"/>
                <a:gd name="T102" fmla="*/ 142 w 1469"/>
                <a:gd name="T103" fmla="*/ 301 h 1469"/>
                <a:gd name="T104" fmla="*/ 189 w 1469"/>
                <a:gd name="T105" fmla="*/ 242 h 1469"/>
                <a:gd name="T106" fmla="*/ 243 w 1469"/>
                <a:gd name="T107" fmla="*/ 189 h 1469"/>
                <a:gd name="T108" fmla="*/ 301 w 1469"/>
                <a:gd name="T109" fmla="*/ 142 h 1469"/>
                <a:gd name="T110" fmla="*/ 364 w 1469"/>
                <a:gd name="T111" fmla="*/ 101 h 1469"/>
                <a:gd name="T112" fmla="*/ 431 w 1469"/>
                <a:gd name="T113" fmla="*/ 66 h 1469"/>
                <a:gd name="T114" fmla="*/ 502 w 1469"/>
                <a:gd name="T115" fmla="*/ 37 h 1469"/>
                <a:gd name="T116" fmla="*/ 578 w 1469"/>
                <a:gd name="T117" fmla="*/ 18 h 1469"/>
                <a:gd name="T118" fmla="*/ 655 w 1469"/>
                <a:gd name="T119" fmla="*/ 4 h 1469"/>
                <a:gd name="T120" fmla="*/ 733 w 1469"/>
                <a:gd name="T121" fmla="*/ 0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9" h="1469">
                  <a:moveTo>
                    <a:pt x="733" y="0"/>
                  </a:moveTo>
                  <a:lnTo>
                    <a:pt x="814" y="4"/>
                  </a:lnTo>
                  <a:lnTo>
                    <a:pt x="891" y="18"/>
                  </a:lnTo>
                  <a:lnTo>
                    <a:pt x="966" y="37"/>
                  </a:lnTo>
                  <a:lnTo>
                    <a:pt x="1037" y="66"/>
                  </a:lnTo>
                  <a:lnTo>
                    <a:pt x="1104" y="101"/>
                  </a:lnTo>
                  <a:lnTo>
                    <a:pt x="1168" y="142"/>
                  </a:lnTo>
                  <a:lnTo>
                    <a:pt x="1225" y="189"/>
                  </a:lnTo>
                  <a:lnTo>
                    <a:pt x="1278" y="242"/>
                  </a:lnTo>
                  <a:lnTo>
                    <a:pt x="1326" y="301"/>
                  </a:lnTo>
                  <a:lnTo>
                    <a:pt x="1367" y="365"/>
                  </a:lnTo>
                  <a:lnTo>
                    <a:pt x="1402" y="431"/>
                  </a:lnTo>
                  <a:lnTo>
                    <a:pt x="1431" y="502"/>
                  </a:lnTo>
                  <a:lnTo>
                    <a:pt x="1450" y="577"/>
                  </a:lnTo>
                  <a:lnTo>
                    <a:pt x="1464" y="654"/>
                  </a:lnTo>
                  <a:lnTo>
                    <a:pt x="1469" y="734"/>
                  </a:lnTo>
                  <a:lnTo>
                    <a:pt x="1464" y="814"/>
                  </a:lnTo>
                  <a:lnTo>
                    <a:pt x="1450" y="892"/>
                  </a:lnTo>
                  <a:lnTo>
                    <a:pt x="1431" y="966"/>
                  </a:lnTo>
                  <a:lnTo>
                    <a:pt x="1402" y="1037"/>
                  </a:lnTo>
                  <a:lnTo>
                    <a:pt x="1367" y="1105"/>
                  </a:lnTo>
                  <a:lnTo>
                    <a:pt x="1326" y="1169"/>
                  </a:lnTo>
                  <a:lnTo>
                    <a:pt x="1278" y="1226"/>
                  </a:lnTo>
                  <a:lnTo>
                    <a:pt x="1225" y="1279"/>
                  </a:lnTo>
                  <a:lnTo>
                    <a:pt x="1168" y="1328"/>
                  </a:lnTo>
                  <a:lnTo>
                    <a:pt x="1104" y="1369"/>
                  </a:lnTo>
                  <a:lnTo>
                    <a:pt x="1037" y="1403"/>
                  </a:lnTo>
                  <a:lnTo>
                    <a:pt x="966" y="1432"/>
                  </a:lnTo>
                  <a:lnTo>
                    <a:pt x="891" y="1452"/>
                  </a:lnTo>
                  <a:lnTo>
                    <a:pt x="814" y="1464"/>
                  </a:lnTo>
                  <a:lnTo>
                    <a:pt x="733" y="1469"/>
                  </a:lnTo>
                  <a:lnTo>
                    <a:pt x="655" y="1464"/>
                  </a:lnTo>
                  <a:lnTo>
                    <a:pt x="578" y="1452"/>
                  </a:lnTo>
                  <a:lnTo>
                    <a:pt x="502" y="1432"/>
                  </a:lnTo>
                  <a:lnTo>
                    <a:pt x="431" y="1403"/>
                  </a:lnTo>
                  <a:lnTo>
                    <a:pt x="364" y="1369"/>
                  </a:lnTo>
                  <a:lnTo>
                    <a:pt x="301" y="1328"/>
                  </a:lnTo>
                  <a:lnTo>
                    <a:pt x="243" y="1279"/>
                  </a:lnTo>
                  <a:lnTo>
                    <a:pt x="189" y="1226"/>
                  </a:lnTo>
                  <a:lnTo>
                    <a:pt x="142" y="1169"/>
                  </a:lnTo>
                  <a:lnTo>
                    <a:pt x="101" y="1105"/>
                  </a:lnTo>
                  <a:lnTo>
                    <a:pt x="66" y="1037"/>
                  </a:lnTo>
                  <a:lnTo>
                    <a:pt x="38" y="966"/>
                  </a:lnTo>
                  <a:lnTo>
                    <a:pt x="18" y="892"/>
                  </a:lnTo>
                  <a:lnTo>
                    <a:pt x="4" y="814"/>
                  </a:lnTo>
                  <a:lnTo>
                    <a:pt x="0" y="734"/>
                  </a:lnTo>
                  <a:lnTo>
                    <a:pt x="4" y="654"/>
                  </a:lnTo>
                  <a:lnTo>
                    <a:pt x="18" y="577"/>
                  </a:lnTo>
                  <a:lnTo>
                    <a:pt x="38" y="502"/>
                  </a:lnTo>
                  <a:lnTo>
                    <a:pt x="66" y="431"/>
                  </a:lnTo>
                  <a:lnTo>
                    <a:pt x="101" y="365"/>
                  </a:lnTo>
                  <a:lnTo>
                    <a:pt x="142" y="301"/>
                  </a:lnTo>
                  <a:lnTo>
                    <a:pt x="189" y="242"/>
                  </a:lnTo>
                  <a:lnTo>
                    <a:pt x="243" y="189"/>
                  </a:lnTo>
                  <a:lnTo>
                    <a:pt x="301" y="142"/>
                  </a:lnTo>
                  <a:lnTo>
                    <a:pt x="364" y="101"/>
                  </a:lnTo>
                  <a:lnTo>
                    <a:pt x="431" y="66"/>
                  </a:lnTo>
                  <a:lnTo>
                    <a:pt x="502" y="37"/>
                  </a:lnTo>
                  <a:lnTo>
                    <a:pt x="578" y="18"/>
                  </a:lnTo>
                  <a:lnTo>
                    <a:pt x="655" y="4"/>
                  </a:lnTo>
                  <a:lnTo>
                    <a:pt x="7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Freeform 30"/>
            <p:cNvSpPr/>
            <p:nvPr/>
          </p:nvSpPr>
          <p:spPr bwMode="auto">
            <a:xfrm>
              <a:off x="3305" y="2152"/>
              <a:ext cx="1063" cy="583"/>
            </a:xfrm>
            <a:custGeom>
              <a:avLst/>
              <a:gdLst>
                <a:gd name="T0" fmla="*/ 618 w 2125"/>
                <a:gd name="T1" fmla="*/ 0 h 1166"/>
                <a:gd name="T2" fmla="*/ 633 w 2125"/>
                <a:gd name="T3" fmla="*/ 1 h 1166"/>
                <a:gd name="T4" fmla="*/ 648 w 2125"/>
                <a:gd name="T5" fmla="*/ 10 h 1166"/>
                <a:gd name="T6" fmla="*/ 1061 w 2125"/>
                <a:gd name="T7" fmla="*/ 444 h 1166"/>
                <a:gd name="T8" fmla="*/ 1476 w 2125"/>
                <a:gd name="T9" fmla="*/ 10 h 1166"/>
                <a:gd name="T10" fmla="*/ 1491 w 2125"/>
                <a:gd name="T11" fmla="*/ 1 h 1166"/>
                <a:gd name="T12" fmla="*/ 1506 w 2125"/>
                <a:gd name="T13" fmla="*/ 0 h 1166"/>
                <a:gd name="T14" fmla="*/ 1523 w 2125"/>
                <a:gd name="T15" fmla="*/ 4 h 1166"/>
                <a:gd name="T16" fmla="*/ 1598 w 2125"/>
                <a:gd name="T17" fmla="*/ 51 h 1166"/>
                <a:gd name="T18" fmla="*/ 1671 w 2125"/>
                <a:gd name="T19" fmla="*/ 106 h 1166"/>
                <a:gd name="T20" fmla="*/ 1739 w 2125"/>
                <a:gd name="T21" fmla="*/ 168 h 1166"/>
                <a:gd name="T22" fmla="*/ 1803 w 2125"/>
                <a:gd name="T23" fmla="*/ 235 h 1166"/>
                <a:gd name="T24" fmla="*/ 1860 w 2125"/>
                <a:gd name="T25" fmla="*/ 306 h 1166"/>
                <a:gd name="T26" fmla="*/ 1913 w 2125"/>
                <a:gd name="T27" fmla="*/ 383 h 1166"/>
                <a:gd name="T28" fmla="*/ 1960 w 2125"/>
                <a:gd name="T29" fmla="*/ 465 h 1166"/>
                <a:gd name="T30" fmla="*/ 2002 w 2125"/>
                <a:gd name="T31" fmla="*/ 551 h 1166"/>
                <a:gd name="T32" fmla="*/ 2039 w 2125"/>
                <a:gd name="T33" fmla="*/ 640 h 1166"/>
                <a:gd name="T34" fmla="*/ 2069 w 2125"/>
                <a:gd name="T35" fmla="*/ 733 h 1166"/>
                <a:gd name="T36" fmla="*/ 2093 w 2125"/>
                <a:gd name="T37" fmla="*/ 828 h 1166"/>
                <a:gd name="T38" fmla="*/ 2110 w 2125"/>
                <a:gd name="T39" fmla="*/ 927 h 1166"/>
                <a:gd name="T40" fmla="*/ 2120 w 2125"/>
                <a:gd name="T41" fmla="*/ 1025 h 1166"/>
                <a:gd name="T42" fmla="*/ 2125 w 2125"/>
                <a:gd name="T43" fmla="*/ 1127 h 1166"/>
                <a:gd name="T44" fmla="*/ 2122 w 2125"/>
                <a:gd name="T45" fmla="*/ 1142 h 1166"/>
                <a:gd name="T46" fmla="*/ 2113 w 2125"/>
                <a:gd name="T47" fmla="*/ 1154 h 1166"/>
                <a:gd name="T48" fmla="*/ 2101 w 2125"/>
                <a:gd name="T49" fmla="*/ 1163 h 1166"/>
                <a:gd name="T50" fmla="*/ 2086 w 2125"/>
                <a:gd name="T51" fmla="*/ 1166 h 1166"/>
                <a:gd name="T52" fmla="*/ 39 w 2125"/>
                <a:gd name="T53" fmla="*/ 1166 h 1166"/>
                <a:gd name="T54" fmla="*/ 24 w 2125"/>
                <a:gd name="T55" fmla="*/ 1163 h 1166"/>
                <a:gd name="T56" fmla="*/ 12 w 2125"/>
                <a:gd name="T57" fmla="*/ 1154 h 1166"/>
                <a:gd name="T58" fmla="*/ 3 w 2125"/>
                <a:gd name="T59" fmla="*/ 1142 h 1166"/>
                <a:gd name="T60" fmla="*/ 0 w 2125"/>
                <a:gd name="T61" fmla="*/ 1127 h 1166"/>
                <a:gd name="T62" fmla="*/ 3 w 2125"/>
                <a:gd name="T63" fmla="*/ 1025 h 1166"/>
                <a:gd name="T64" fmla="*/ 13 w 2125"/>
                <a:gd name="T65" fmla="*/ 927 h 1166"/>
                <a:gd name="T66" fmla="*/ 31 w 2125"/>
                <a:gd name="T67" fmla="*/ 828 h 1166"/>
                <a:gd name="T68" fmla="*/ 55 w 2125"/>
                <a:gd name="T69" fmla="*/ 733 h 1166"/>
                <a:gd name="T70" fmla="*/ 86 w 2125"/>
                <a:gd name="T71" fmla="*/ 640 h 1166"/>
                <a:gd name="T72" fmla="*/ 122 w 2125"/>
                <a:gd name="T73" fmla="*/ 551 h 1166"/>
                <a:gd name="T74" fmla="*/ 163 w 2125"/>
                <a:gd name="T75" fmla="*/ 465 h 1166"/>
                <a:gd name="T76" fmla="*/ 211 w 2125"/>
                <a:gd name="T77" fmla="*/ 383 h 1166"/>
                <a:gd name="T78" fmla="*/ 264 w 2125"/>
                <a:gd name="T79" fmla="*/ 306 h 1166"/>
                <a:gd name="T80" fmla="*/ 322 w 2125"/>
                <a:gd name="T81" fmla="*/ 235 h 1166"/>
                <a:gd name="T82" fmla="*/ 385 w 2125"/>
                <a:gd name="T83" fmla="*/ 168 h 1166"/>
                <a:gd name="T84" fmla="*/ 453 w 2125"/>
                <a:gd name="T85" fmla="*/ 106 h 1166"/>
                <a:gd name="T86" fmla="*/ 524 w 2125"/>
                <a:gd name="T87" fmla="*/ 51 h 1166"/>
                <a:gd name="T88" fmla="*/ 602 w 2125"/>
                <a:gd name="T89" fmla="*/ 4 h 1166"/>
                <a:gd name="T90" fmla="*/ 618 w 2125"/>
                <a:gd name="T91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25" h="1166">
                  <a:moveTo>
                    <a:pt x="618" y="0"/>
                  </a:moveTo>
                  <a:lnTo>
                    <a:pt x="633" y="1"/>
                  </a:lnTo>
                  <a:lnTo>
                    <a:pt x="648" y="10"/>
                  </a:lnTo>
                  <a:lnTo>
                    <a:pt x="1061" y="444"/>
                  </a:lnTo>
                  <a:lnTo>
                    <a:pt x="1476" y="10"/>
                  </a:lnTo>
                  <a:lnTo>
                    <a:pt x="1491" y="1"/>
                  </a:lnTo>
                  <a:lnTo>
                    <a:pt x="1506" y="0"/>
                  </a:lnTo>
                  <a:lnTo>
                    <a:pt x="1523" y="4"/>
                  </a:lnTo>
                  <a:lnTo>
                    <a:pt x="1598" y="51"/>
                  </a:lnTo>
                  <a:lnTo>
                    <a:pt x="1671" y="106"/>
                  </a:lnTo>
                  <a:lnTo>
                    <a:pt x="1739" y="168"/>
                  </a:lnTo>
                  <a:lnTo>
                    <a:pt x="1803" y="235"/>
                  </a:lnTo>
                  <a:lnTo>
                    <a:pt x="1860" y="306"/>
                  </a:lnTo>
                  <a:lnTo>
                    <a:pt x="1913" y="383"/>
                  </a:lnTo>
                  <a:lnTo>
                    <a:pt x="1960" y="465"/>
                  </a:lnTo>
                  <a:lnTo>
                    <a:pt x="2002" y="551"/>
                  </a:lnTo>
                  <a:lnTo>
                    <a:pt x="2039" y="640"/>
                  </a:lnTo>
                  <a:lnTo>
                    <a:pt x="2069" y="733"/>
                  </a:lnTo>
                  <a:lnTo>
                    <a:pt x="2093" y="828"/>
                  </a:lnTo>
                  <a:lnTo>
                    <a:pt x="2110" y="927"/>
                  </a:lnTo>
                  <a:lnTo>
                    <a:pt x="2120" y="1025"/>
                  </a:lnTo>
                  <a:lnTo>
                    <a:pt x="2125" y="1127"/>
                  </a:lnTo>
                  <a:lnTo>
                    <a:pt x="2122" y="1142"/>
                  </a:lnTo>
                  <a:lnTo>
                    <a:pt x="2113" y="1154"/>
                  </a:lnTo>
                  <a:lnTo>
                    <a:pt x="2101" y="1163"/>
                  </a:lnTo>
                  <a:lnTo>
                    <a:pt x="2086" y="1166"/>
                  </a:lnTo>
                  <a:lnTo>
                    <a:pt x="39" y="1166"/>
                  </a:lnTo>
                  <a:lnTo>
                    <a:pt x="24" y="1163"/>
                  </a:lnTo>
                  <a:lnTo>
                    <a:pt x="12" y="1154"/>
                  </a:lnTo>
                  <a:lnTo>
                    <a:pt x="3" y="1142"/>
                  </a:lnTo>
                  <a:lnTo>
                    <a:pt x="0" y="1127"/>
                  </a:lnTo>
                  <a:lnTo>
                    <a:pt x="3" y="1025"/>
                  </a:lnTo>
                  <a:lnTo>
                    <a:pt x="13" y="927"/>
                  </a:lnTo>
                  <a:lnTo>
                    <a:pt x="31" y="828"/>
                  </a:lnTo>
                  <a:lnTo>
                    <a:pt x="55" y="733"/>
                  </a:lnTo>
                  <a:lnTo>
                    <a:pt x="86" y="640"/>
                  </a:lnTo>
                  <a:lnTo>
                    <a:pt x="122" y="551"/>
                  </a:lnTo>
                  <a:lnTo>
                    <a:pt x="163" y="465"/>
                  </a:lnTo>
                  <a:lnTo>
                    <a:pt x="211" y="383"/>
                  </a:lnTo>
                  <a:lnTo>
                    <a:pt x="264" y="306"/>
                  </a:lnTo>
                  <a:lnTo>
                    <a:pt x="322" y="235"/>
                  </a:lnTo>
                  <a:lnTo>
                    <a:pt x="385" y="168"/>
                  </a:lnTo>
                  <a:lnTo>
                    <a:pt x="453" y="106"/>
                  </a:lnTo>
                  <a:lnTo>
                    <a:pt x="524" y="51"/>
                  </a:lnTo>
                  <a:lnTo>
                    <a:pt x="602" y="4"/>
                  </a:lnTo>
                  <a:lnTo>
                    <a:pt x="6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31"/>
            <p:cNvSpPr/>
            <p:nvPr/>
          </p:nvSpPr>
          <p:spPr bwMode="auto">
            <a:xfrm>
              <a:off x="2771" y="1067"/>
              <a:ext cx="2310" cy="1107"/>
            </a:xfrm>
            <a:custGeom>
              <a:avLst/>
              <a:gdLst>
                <a:gd name="T0" fmla="*/ 2322 w 4621"/>
                <a:gd name="T1" fmla="*/ 17 h 2216"/>
                <a:gd name="T2" fmla="*/ 2718 w 4621"/>
                <a:gd name="T3" fmla="*/ 105 h 2216"/>
                <a:gd name="T4" fmla="*/ 3091 w 4621"/>
                <a:gd name="T5" fmla="*/ 264 h 2216"/>
                <a:gd name="T6" fmla="*/ 3420 w 4621"/>
                <a:gd name="T7" fmla="*/ 486 h 2216"/>
                <a:gd name="T8" fmla="*/ 3702 w 4621"/>
                <a:gd name="T9" fmla="*/ 762 h 2216"/>
                <a:gd name="T10" fmla="*/ 3927 w 4621"/>
                <a:gd name="T11" fmla="*/ 1083 h 2216"/>
                <a:gd name="T12" fmla="*/ 4092 w 4621"/>
                <a:gd name="T13" fmla="*/ 1442 h 2216"/>
                <a:gd name="T14" fmla="*/ 4385 w 4621"/>
                <a:gd name="T15" fmla="*/ 1263 h 2216"/>
                <a:gd name="T16" fmla="*/ 4423 w 4621"/>
                <a:gd name="T17" fmla="*/ 1231 h 2216"/>
                <a:gd name="T18" fmla="*/ 4472 w 4621"/>
                <a:gd name="T19" fmla="*/ 1234 h 2216"/>
                <a:gd name="T20" fmla="*/ 4611 w 4621"/>
                <a:gd name="T21" fmla="*/ 1315 h 2216"/>
                <a:gd name="T22" fmla="*/ 4620 w 4621"/>
                <a:gd name="T23" fmla="*/ 1363 h 2216"/>
                <a:gd name="T24" fmla="*/ 4199 w 4621"/>
                <a:gd name="T25" fmla="*/ 2196 h 2216"/>
                <a:gd name="T26" fmla="*/ 4152 w 4621"/>
                <a:gd name="T27" fmla="*/ 2216 h 2216"/>
                <a:gd name="T28" fmla="*/ 3322 w 4621"/>
                <a:gd name="T29" fmla="*/ 1804 h 2216"/>
                <a:gd name="T30" fmla="*/ 3290 w 4621"/>
                <a:gd name="T31" fmla="*/ 1766 h 2216"/>
                <a:gd name="T32" fmla="*/ 3295 w 4621"/>
                <a:gd name="T33" fmla="*/ 1718 h 2216"/>
                <a:gd name="T34" fmla="*/ 3379 w 4621"/>
                <a:gd name="T35" fmla="*/ 1575 h 2216"/>
                <a:gd name="T36" fmla="*/ 3438 w 4621"/>
                <a:gd name="T37" fmla="*/ 1575 h 2216"/>
                <a:gd name="T38" fmla="*/ 3870 w 4621"/>
                <a:gd name="T39" fmla="*/ 1586 h 2216"/>
                <a:gd name="T40" fmla="*/ 3729 w 4621"/>
                <a:gd name="T41" fmla="*/ 1253 h 2216"/>
                <a:gd name="T42" fmla="*/ 3529 w 4621"/>
                <a:gd name="T43" fmla="*/ 954 h 2216"/>
                <a:gd name="T44" fmla="*/ 3277 w 4621"/>
                <a:gd name="T45" fmla="*/ 700 h 2216"/>
                <a:gd name="T46" fmla="*/ 2979 w 4621"/>
                <a:gd name="T47" fmla="*/ 495 h 2216"/>
                <a:gd name="T48" fmla="*/ 2640 w 4621"/>
                <a:gd name="T49" fmla="*/ 348 h 2216"/>
                <a:gd name="T50" fmla="*/ 2290 w 4621"/>
                <a:gd name="T51" fmla="*/ 271 h 2216"/>
                <a:gd name="T52" fmla="*/ 1926 w 4621"/>
                <a:gd name="T53" fmla="*/ 261 h 2216"/>
                <a:gd name="T54" fmla="*/ 1549 w 4621"/>
                <a:gd name="T55" fmla="*/ 324 h 2216"/>
                <a:gd name="T56" fmla="*/ 1189 w 4621"/>
                <a:gd name="T57" fmla="*/ 467 h 2216"/>
                <a:gd name="T58" fmla="*/ 873 w 4621"/>
                <a:gd name="T59" fmla="*/ 670 h 2216"/>
                <a:gd name="T60" fmla="*/ 607 w 4621"/>
                <a:gd name="T61" fmla="*/ 927 h 2216"/>
                <a:gd name="T62" fmla="*/ 396 w 4621"/>
                <a:gd name="T63" fmla="*/ 1231 h 2216"/>
                <a:gd name="T64" fmla="*/ 247 w 4621"/>
                <a:gd name="T65" fmla="*/ 1577 h 2216"/>
                <a:gd name="T66" fmla="*/ 206 w 4621"/>
                <a:gd name="T67" fmla="*/ 1618 h 2216"/>
                <a:gd name="T68" fmla="*/ 44 w 4621"/>
                <a:gd name="T69" fmla="*/ 1578 h 2216"/>
                <a:gd name="T70" fmla="*/ 6 w 4621"/>
                <a:gd name="T71" fmla="*/ 1548 h 2216"/>
                <a:gd name="T72" fmla="*/ 3 w 4621"/>
                <a:gd name="T73" fmla="*/ 1498 h 2216"/>
                <a:gd name="T74" fmla="*/ 156 w 4621"/>
                <a:gd name="T75" fmla="*/ 1136 h 2216"/>
                <a:gd name="T76" fmla="*/ 371 w 4621"/>
                <a:gd name="T77" fmla="*/ 810 h 2216"/>
                <a:gd name="T78" fmla="*/ 638 w 4621"/>
                <a:gd name="T79" fmla="*/ 532 h 2216"/>
                <a:gd name="T80" fmla="*/ 956 w 4621"/>
                <a:gd name="T81" fmla="*/ 302 h 2216"/>
                <a:gd name="T82" fmla="*/ 1307 w 4621"/>
                <a:gd name="T83" fmla="*/ 135 h 2216"/>
                <a:gd name="T84" fmla="*/ 1675 w 4621"/>
                <a:gd name="T85" fmla="*/ 33 h 2216"/>
                <a:gd name="T86" fmla="*/ 2054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2054" y="0"/>
                  </a:moveTo>
                  <a:lnTo>
                    <a:pt x="2189" y="3"/>
                  </a:lnTo>
                  <a:lnTo>
                    <a:pt x="2322" y="17"/>
                  </a:lnTo>
                  <a:lnTo>
                    <a:pt x="2455" y="38"/>
                  </a:lnTo>
                  <a:lnTo>
                    <a:pt x="2588" y="67"/>
                  </a:lnTo>
                  <a:lnTo>
                    <a:pt x="2718" y="105"/>
                  </a:lnTo>
                  <a:lnTo>
                    <a:pt x="2847" y="150"/>
                  </a:lnTo>
                  <a:lnTo>
                    <a:pt x="2971" y="205"/>
                  </a:lnTo>
                  <a:lnTo>
                    <a:pt x="3091" y="264"/>
                  </a:lnTo>
                  <a:lnTo>
                    <a:pt x="3205" y="332"/>
                  </a:lnTo>
                  <a:lnTo>
                    <a:pt x="3316" y="406"/>
                  </a:lnTo>
                  <a:lnTo>
                    <a:pt x="3420" y="486"/>
                  </a:lnTo>
                  <a:lnTo>
                    <a:pt x="3520" y="573"/>
                  </a:lnTo>
                  <a:lnTo>
                    <a:pt x="3614" y="663"/>
                  </a:lnTo>
                  <a:lnTo>
                    <a:pt x="3702" y="762"/>
                  </a:lnTo>
                  <a:lnTo>
                    <a:pt x="3783" y="863"/>
                  </a:lnTo>
                  <a:lnTo>
                    <a:pt x="3859" y="971"/>
                  </a:lnTo>
                  <a:lnTo>
                    <a:pt x="3927" y="1083"/>
                  </a:lnTo>
                  <a:lnTo>
                    <a:pt x="3989" y="1198"/>
                  </a:lnTo>
                  <a:lnTo>
                    <a:pt x="4045" y="1319"/>
                  </a:lnTo>
                  <a:lnTo>
                    <a:pt x="4092" y="1442"/>
                  </a:lnTo>
                  <a:lnTo>
                    <a:pt x="4133" y="1569"/>
                  </a:lnTo>
                  <a:lnTo>
                    <a:pt x="4166" y="1699"/>
                  </a:lnTo>
                  <a:lnTo>
                    <a:pt x="4385" y="1263"/>
                  </a:lnTo>
                  <a:lnTo>
                    <a:pt x="4396" y="1250"/>
                  </a:lnTo>
                  <a:lnTo>
                    <a:pt x="4408" y="1239"/>
                  </a:lnTo>
                  <a:lnTo>
                    <a:pt x="4423" y="1231"/>
                  </a:lnTo>
                  <a:lnTo>
                    <a:pt x="4440" y="1228"/>
                  </a:lnTo>
                  <a:lnTo>
                    <a:pt x="4456" y="1230"/>
                  </a:lnTo>
                  <a:lnTo>
                    <a:pt x="4472" y="1234"/>
                  </a:lnTo>
                  <a:lnTo>
                    <a:pt x="4587" y="1293"/>
                  </a:lnTo>
                  <a:lnTo>
                    <a:pt x="4600" y="1303"/>
                  </a:lnTo>
                  <a:lnTo>
                    <a:pt x="4611" y="1315"/>
                  </a:lnTo>
                  <a:lnTo>
                    <a:pt x="4618" y="1330"/>
                  </a:lnTo>
                  <a:lnTo>
                    <a:pt x="4621" y="1346"/>
                  </a:lnTo>
                  <a:lnTo>
                    <a:pt x="4620" y="1363"/>
                  </a:lnTo>
                  <a:lnTo>
                    <a:pt x="4614" y="1378"/>
                  </a:lnTo>
                  <a:lnTo>
                    <a:pt x="4208" y="2181"/>
                  </a:lnTo>
                  <a:lnTo>
                    <a:pt x="4199" y="2196"/>
                  </a:lnTo>
                  <a:lnTo>
                    <a:pt x="4186" y="2207"/>
                  </a:lnTo>
                  <a:lnTo>
                    <a:pt x="4169" y="2214"/>
                  </a:lnTo>
                  <a:lnTo>
                    <a:pt x="4152" y="2216"/>
                  </a:lnTo>
                  <a:lnTo>
                    <a:pt x="4137" y="2214"/>
                  </a:lnTo>
                  <a:lnTo>
                    <a:pt x="4124" y="2210"/>
                  </a:lnTo>
                  <a:lnTo>
                    <a:pt x="3322" y="1804"/>
                  </a:lnTo>
                  <a:lnTo>
                    <a:pt x="3308" y="1793"/>
                  </a:lnTo>
                  <a:lnTo>
                    <a:pt x="3298" y="1781"/>
                  </a:lnTo>
                  <a:lnTo>
                    <a:pt x="3290" y="1766"/>
                  </a:lnTo>
                  <a:lnTo>
                    <a:pt x="3287" y="1749"/>
                  </a:lnTo>
                  <a:lnTo>
                    <a:pt x="3289" y="1733"/>
                  </a:lnTo>
                  <a:lnTo>
                    <a:pt x="3295" y="1718"/>
                  </a:lnTo>
                  <a:lnTo>
                    <a:pt x="3352" y="1602"/>
                  </a:lnTo>
                  <a:lnTo>
                    <a:pt x="3364" y="1586"/>
                  </a:lnTo>
                  <a:lnTo>
                    <a:pt x="3379" y="1575"/>
                  </a:lnTo>
                  <a:lnTo>
                    <a:pt x="3399" y="1569"/>
                  </a:lnTo>
                  <a:lnTo>
                    <a:pt x="3419" y="1568"/>
                  </a:lnTo>
                  <a:lnTo>
                    <a:pt x="3438" y="1575"/>
                  </a:lnTo>
                  <a:lnTo>
                    <a:pt x="3929" y="1824"/>
                  </a:lnTo>
                  <a:lnTo>
                    <a:pt x="3903" y="1702"/>
                  </a:lnTo>
                  <a:lnTo>
                    <a:pt x="3870" y="1586"/>
                  </a:lnTo>
                  <a:lnTo>
                    <a:pt x="3830" y="1471"/>
                  </a:lnTo>
                  <a:lnTo>
                    <a:pt x="3783" y="1360"/>
                  </a:lnTo>
                  <a:lnTo>
                    <a:pt x="3729" y="1253"/>
                  </a:lnTo>
                  <a:lnTo>
                    <a:pt x="3668" y="1150"/>
                  </a:lnTo>
                  <a:lnTo>
                    <a:pt x="3602" y="1050"/>
                  </a:lnTo>
                  <a:lnTo>
                    <a:pt x="3529" y="954"/>
                  </a:lnTo>
                  <a:lnTo>
                    <a:pt x="3451" y="865"/>
                  </a:lnTo>
                  <a:lnTo>
                    <a:pt x="3367" y="780"/>
                  </a:lnTo>
                  <a:lnTo>
                    <a:pt x="3277" y="700"/>
                  </a:lnTo>
                  <a:lnTo>
                    <a:pt x="3183" y="626"/>
                  </a:lnTo>
                  <a:lnTo>
                    <a:pt x="3083" y="557"/>
                  </a:lnTo>
                  <a:lnTo>
                    <a:pt x="2979" y="495"/>
                  </a:lnTo>
                  <a:lnTo>
                    <a:pt x="2870" y="439"/>
                  </a:lnTo>
                  <a:lnTo>
                    <a:pt x="2756" y="391"/>
                  </a:lnTo>
                  <a:lnTo>
                    <a:pt x="2640" y="348"/>
                  </a:lnTo>
                  <a:lnTo>
                    <a:pt x="2525" y="315"/>
                  </a:lnTo>
                  <a:lnTo>
                    <a:pt x="2408" y="289"/>
                  </a:lnTo>
                  <a:lnTo>
                    <a:pt x="2290" y="271"/>
                  </a:lnTo>
                  <a:lnTo>
                    <a:pt x="2172" y="259"/>
                  </a:lnTo>
                  <a:lnTo>
                    <a:pt x="2054" y="256"/>
                  </a:lnTo>
                  <a:lnTo>
                    <a:pt x="1926" y="261"/>
                  </a:lnTo>
                  <a:lnTo>
                    <a:pt x="1799" y="273"/>
                  </a:lnTo>
                  <a:lnTo>
                    <a:pt x="1673" y="294"/>
                  </a:lnTo>
                  <a:lnTo>
                    <a:pt x="1549" y="324"/>
                  </a:lnTo>
                  <a:lnTo>
                    <a:pt x="1427" y="364"/>
                  </a:lnTo>
                  <a:lnTo>
                    <a:pt x="1307" y="411"/>
                  </a:lnTo>
                  <a:lnTo>
                    <a:pt x="1189" y="467"/>
                  </a:lnTo>
                  <a:lnTo>
                    <a:pt x="1079" y="527"/>
                  </a:lnTo>
                  <a:lnTo>
                    <a:pt x="973" y="595"/>
                  </a:lnTo>
                  <a:lnTo>
                    <a:pt x="873" y="670"/>
                  </a:lnTo>
                  <a:lnTo>
                    <a:pt x="778" y="750"/>
                  </a:lnTo>
                  <a:lnTo>
                    <a:pt x="690" y="836"/>
                  </a:lnTo>
                  <a:lnTo>
                    <a:pt x="607" y="927"/>
                  </a:lnTo>
                  <a:lnTo>
                    <a:pt x="529" y="1024"/>
                  </a:lnTo>
                  <a:lnTo>
                    <a:pt x="460" y="1125"/>
                  </a:lnTo>
                  <a:lnTo>
                    <a:pt x="396" y="1231"/>
                  </a:lnTo>
                  <a:lnTo>
                    <a:pt x="339" y="1342"/>
                  </a:lnTo>
                  <a:lnTo>
                    <a:pt x="289" y="1457"/>
                  </a:lnTo>
                  <a:lnTo>
                    <a:pt x="247" y="1577"/>
                  </a:lnTo>
                  <a:lnTo>
                    <a:pt x="238" y="1595"/>
                  </a:lnTo>
                  <a:lnTo>
                    <a:pt x="222" y="1608"/>
                  </a:lnTo>
                  <a:lnTo>
                    <a:pt x="206" y="1618"/>
                  </a:lnTo>
                  <a:lnTo>
                    <a:pt x="186" y="1621"/>
                  </a:lnTo>
                  <a:lnTo>
                    <a:pt x="165" y="1618"/>
                  </a:lnTo>
                  <a:lnTo>
                    <a:pt x="44" y="1578"/>
                  </a:lnTo>
                  <a:lnTo>
                    <a:pt x="29" y="1572"/>
                  </a:lnTo>
                  <a:lnTo>
                    <a:pt x="17" y="1562"/>
                  </a:lnTo>
                  <a:lnTo>
                    <a:pt x="6" y="1548"/>
                  </a:lnTo>
                  <a:lnTo>
                    <a:pt x="2" y="1531"/>
                  </a:lnTo>
                  <a:lnTo>
                    <a:pt x="0" y="1515"/>
                  </a:lnTo>
                  <a:lnTo>
                    <a:pt x="3" y="1498"/>
                  </a:lnTo>
                  <a:lnTo>
                    <a:pt x="47" y="1374"/>
                  </a:lnTo>
                  <a:lnTo>
                    <a:pt x="98" y="1253"/>
                  </a:lnTo>
                  <a:lnTo>
                    <a:pt x="156" y="1136"/>
                  </a:lnTo>
                  <a:lnTo>
                    <a:pt x="221" y="1022"/>
                  </a:lnTo>
                  <a:lnTo>
                    <a:pt x="292" y="915"/>
                  </a:lnTo>
                  <a:lnTo>
                    <a:pt x="371" y="810"/>
                  </a:lnTo>
                  <a:lnTo>
                    <a:pt x="454" y="712"/>
                  </a:lnTo>
                  <a:lnTo>
                    <a:pt x="543" y="620"/>
                  </a:lnTo>
                  <a:lnTo>
                    <a:pt x="638" y="532"/>
                  </a:lnTo>
                  <a:lnTo>
                    <a:pt x="740" y="448"/>
                  </a:lnTo>
                  <a:lnTo>
                    <a:pt x="846" y="373"/>
                  </a:lnTo>
                  <a:lnTo>
                    <a:pt x="956" y="302"/>
                  </a:lnTo>
                  <a:lnTo>
                    <a:pt x="1073" y="238"/>
                  </a:lnTo>
                  <a:lnTo>
                    <a:pt x="1187" y="183"/>
                  </a:lnTo>
                  <a:lnTo>
                    <a:pt x="1307" y="135"/>
                  </a:lnTo>
                  <a:lnTo>
                    <a:pt x="1428" y="94"/>
                  </a:lnTo>
                  <a:lnTo>
                    <a:pt x="1551" y="61"/>
                  </a:lnTo>
                  <a:lnTo>
                    <a:pt x="1675" y="33"/>
                  </a:lnTo>
                  <a:lnTo>
                    <a:pt x="1802" y="15"/>
                  </a:lnTo>
                  <a:lnTo>
                    <a:pt x="1927" y="3"/>
                  </a:lnTo>
                  <a:lnTo>
                    <a:pt x="20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2592" y="2146"/>
              <a:ext cx="2311" cy="1107"/>
            </a:xfrm>
            <a:custGeom>
              <a:avLst/>
              <a:gdLst>
                <a:gd name="T0" fmla="*/ 1299 w 4621"/>
                <a:gd name="T1" fmla="*/ 412 h 2216"/>
                <a:gd name="T2" fmla="*/ 1331 w 4621"/>
                <a:gd name="T3" fmla="*/ 449 h 2216"/>
                <a:gd name="T4" fmla="*/ 1327 w 4621"/>
                <a:gd name="T5" fmla="*/ 498 h 2216"/>
                <a:gd name="T6" fmla="*/ 1242 w 4621"/>
                <a:gd name="T7" fmla="*/ 641 h 2216"/>
                <a:gd name="T8" fmla="*/ 1183 w 4621"/>
                <a:gd name="T9" fmla="*/ 641 h 2216"/>
                <a:gd name="T10" fmla="*/ 752 w 4621"/>
                <a:gd name="T11" fmla="*/ 629 h 2216"/>
                <a:gd name="T12" fmla="*/ 893 w 4621"/>
                <a:gd name="T13" fmla="*/ 962 h 2216"/>
                <a:gd name="T14" fmla="*/ 1092 w 4621"/>
                <a:gd name="T15" fmla="*/ 1260 h 2216"/>
                <a:gd name="T16" fmla="*/ 1343 w 4621"/>
                <a:gd name="T17" fmla="*/ 1515 h 2216"/>
                <a:gd name="T18" fmla="*/ 1643 w 4621"/>
                <a:gd name="T19" fmla="*/ 1719 h 2216"/>
                <a:gd name="T20" fmla="*/ 1982 w 4621"/>
                <a:gd name="T21" fmla="*/ 1866 h 2216"/>
                <a:gd name="T22" fmla="*/ 2330 w 4621"/>
                <a:gd name="T23" fmla="*/ 1945 h 2216"/>
                <a:gd name="T24" fmla="*/ 2696 w 4621"/>
                <a:gd name="T25" fmla="*/ 1955 h 2216"/>
                <a:gd name="T26" fmla="*/ 3072 w 4621"/>
                <a:gd name="T27" fmla="*/ 1890 h 2216"/>
                <a:gd name="T28" fmla="*/ 3432 w 4621"/>
                <a:gd name="T29" fmla="*/ 1748 h 2216"/>
                <a:gd name="T30" fmla="*/ 3749 w 4621"/>
                <a:gd name="T31" fmla="*/ 1545 h 2216"/>
                <a:gd name="T32" fmla="*/ 4015 w 4621"/>
                <a:gd name="T33" fmla="*/ 1288 h 2216"/>
                <a:gd name="T34" fmla="*/ 4225 w 4621"/>
                <a:gd name="T35" fmla="*/ 983 h 2216"/>
                <a:gd name="T36" fmla="*/ 4375 w 4621"/>
                <a:gd name="T37" fmla="*/ 638 h 2216"/>
                <a:gd name="T38" fmla="*/ 4416 w 4621"/>
                <a:gd name="T39" fmla="*/ 597 h 2216"/>
                <a:gd name="T40" fmla="*/ 4578 w 4621"/>
                <a:gd name="T41" fmla="*/ 636 h 2216"/>
                <a:gd name="T42" fmla="*/ 4615 w 4621"/>
                <a:gd name="T43" fmla="*/ 668 h 2216"/>
                <a:gd name="T44" fmla="*/ 4618 w 4621"/>
                <a:gd name="T45" fmla="*/ 717 h 2216"/>
                <a:gd name="T46" fmla="*/ 4464 w 4621"/>
                <a:gd name="T47" fmla="*/ 1080 h 2216"/>
                <a:gd name="T48" fmla="*/ 4251 w 4621"/>
                <a:gd name="T49" fmla="*/ 1404 h 2216"/>
                <a:gd name="T50" fmla="*/ 3983 w 4621"/>
                <a:gd name="T51" fmla="*/ 1684 h 2216"/>
                <a:gd name="T52" fmla="*/ 3665 w 4621"/>
                <a:gd name="T53" fmla="*/ 1913 h 2216"/>
                <a:gd name="T54" fmla="*/ 3314 w 4621"/>
                <a:gd name="T55" fmla="*/ 2080 h 2216"/>
                <a:gd name="T56" fmla="*/ 2945 w 4621"/>
                <a:gd name="T57" fmla="*/ 2181 h 2216"/>
                <a:gd name="T58" fmla="*/ 2567 w 4621"/>
                <a:gd name="T59" fmla="*/ 2216 h 2216"/>
                <a:gd name="T60" fmla="*/ 2165 w 4621"/>
                <a:gd name="T61" fmla="*/ 2178 h 2216"/>
                <a:gd name="T62" fmla="*/ 1774 w 4621"/>
                <a:gd name="T63" fmla="*/ 2064 h 2216"/>
                <a:gd name="T64" fmla="*/ 1416 w 4621"/>
                <a:gd name="T65" fmla="*/ 1883 h 2216"/>
                <a:gd name="T66" fmla="*/ 1101 w 4621"/>
                <a:gd name="T67" fmla="*/ 1643 h 2216"/>
                <a:gd name="T68" fmla="*/ 838 w 4621"/>
                <a:gd name="T69" fmla="*/ 1351 h 2216"/>
                <a:gd name="T70" fmla="*/ 632 w 4621"/>
                <a:gd name="T71" fmla="*/ 1016 h 2216"/>
                <a:gd name="T72" fmla="*/ 489 w 4621"/>
                <a:gd name="T73" fmla="*/ 645 h 2216"/>
                <a:gd name="T74" fmla="*/ 225 w 4621"/>
                <a:gd name="T75" fmla="*/ 965 h 2216"/>
                <a:gd name="T76" fmla="*/ 188 w 4621"/>
                <a:gd name="T77" fmla="*/ 986 h 2216"/>
                <a:gd name="T78" fmla="*/ 150 w 4621"/>
                <a:gd name="T79" fmla="*/ 980 h 2216"/>
                <a:gd name="T80" fmla="*/ 11 w 4621"/>
                <a:gd name="T81" fmla="*/ 900 h 2216"/>
                <a:gd name="T82" fmla="*/ 2 w 4621"/>
                <a:gd name="T83" fmla="*/ 851 h 2216"/>
                <a:gd name="T84" fmla="*/ 424 w 4621"/>
                <a:gd name="T85" fmla="*/ 18 h 2216"/>
                <a:gd name="T86" fmla="*/ 478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478" y="0"/>
                  </a:moveTo>
                  <a:lnTo>
                    <a:pt x="498" y="6"/>
                  </a:lnTo>
                  <a:lnTo>
                    <a:pt x="1299" y="412"/>
                  </a:lnTo>
                  <a:lnTo>
                    <a:pt x="1313" y="421"/>
                  </a:lnTo>
                  <a:lnTo>
                    <a:pt x="1324" y="433"/>
                  </a:lnTo>
                  <a:lnTo>
                    <a:pt x="1331" y="449"/>
                  </a:lnTo>
                  <a:lnTo>
                    <a:pt x="1334" y="465"/>
                  </a:lnTo>
                  <a:lnTo>
                    <a:pt x="1333" y="482"/>
                  </a:lnTo>
                  <a:lnTo>
                    <a:pt x="1327" y="498"/>
                  </a:lnTo>
                  <a:lnTo>
                    <a:pt x="1269" y="612"/>
                  </a:lnTo>
                  <a:lnTo>
                    <a:pt x="1257" y="629"/>
                  </a:lnTo>
                  <a:lnTo>
                    <a:pt x="1242" y="641"/>
                  </a:lnTo>
                  <a:lnTo>
                    <a:pt x="1222" y="647"/>
                  </a:lnTo>
                  <a:lnTo>
                    <a:pt x="1203" y="647"/>
                  </a:lnTo>
                  <a:lnTo>
                    <a:pt x="1183" y="641"/>
                  </a:lnTo>
                  <a:lnTo>
                    <a:pt x="693" y="392"/>
                  </a:lnTo>
                  <a:lnTo>
                    <a:pt x="719" y="512"/>
                  </a:lnTo>
                  <a:lnTo>
                    <a:pt x="752" y="629"/>
                  </a:lnTo>
                  <a:lnTo>
                    <a:pt x="791" y="744"/>
                  </a:lnTo>
                  <a:lnTo>
                    <a:pt x="838" y="854"/>
                  </a:lnTo>
                  <a:lnTo>
                    <a:pt x="893" y="962"/>
                  </a:lnTo>
                  <a:lnTo>
                    <a:pt x="953" y="1066"/>
                  </a:lnTo>
                  <a:lnTo>
                    <a:pt x="1020" y="1165"/>
                  </a:lnTo>
                  <a:lnTo>
                    <a:pt x="1092" y="1260"/>
                  </a:lnTo>
                  <a:lnTo>
                    <a:pt x="1171" y="1350"/>
                  </a:lnTo>
                  <a:lnTo>
                    <a:pt x="1254" y="1436"/>
                  </a:lnTo>
                  <a:lnTo>
                    <a:pt x="1343" y="1515"/>
                  </a:lnTo>
                  <a:lnTo>
                    <a:pt x="1439" y="1589"/>
                  </a:lnTo>
                  <a:lnTo>
                    <a:pt x="1538" y="1657"/>
                  </a:lnTo>
                  <a:lnTo>
                    <a:pt x="1643" y="1719"/>
                  </a:lnTo>
                  <a:lnTo>
                    <a:pt x="1752" y="1775"/>
                  </a:lnTo>
                  <a:lnTo>
                    <a:pt x="1864" y="1824"/>
                  </a:lnTo>
                  <a:lnTo>
                    <a:pt x="1982" y="1866"/>
                  </a:lnTo>
                  <a:lnTo>
                    <a:pt x="2097" y="1899"/>
                  </a:lnTo>
                  <a:lnTo>
                    <a:pt x="2213" y="1925"/>
                  </a:lnTo>
                  <a:lnTo>
                    <a:pt x="2330" y="1945"/>
                  </a:lnTo>
                  <a:lnTo>
                    <a:pt x="2449" y="1955"/>
                  </a:lnTo>
                  <a:lnTo>
                    <a:pt x="2567" y="1958"/>
                  </a:lnTo>
                  <a:lnTo>
                    <a:pt x="2696" y="1955"/>
                  </a:lnTo>
                  <a:lnTo>
                    <a:pt x="2823" y="1942"/>
                  </a:lnTo>
                  <a:lnTo>
                    <a:pt x="2948" y="1921"/>
                  </a:lnTo>
                  <a:lnTo>
                    <a:pt x="3072" y="1890"/>
                  </a:lnTo>
                  <a:lnTo>
                    <a:pt x="3195" y="1851"/>
                  </a:lnTo>
                  <a:lnTo>
                    <a:pt x="3314" y="1804"/>
                  </a:lnTo>
                  <a:lnTo>
                    <a:pt x="3432" y="1748"/>
                  </a:lnTo>
                  <a:lnTo>
                    <a:pt x="3543" y="1687"/>
                  </a:lnTo>
                  <a:lnTo>
                    <a:pt x="3649" y="1619"/>
                  </a:lnTo>
                  <a:lnTo>
                    <a:pt x="3749" y="1545"/>
                  </a:lnTo>
                  <a:lnTo>
                    <a:pt x="3842" y="1465"/>
                  </a:lnTo>
                  <a:lnTo>
                    <a:pt x="3932" y="1380"/>
                  </a:lnTo>
                  <a:lnTo>
                    <a:pt x="4015" y="1288"/>
                  </a:lnTo>
                  <a:lnTo>
                    <a:pt x="4092" y="1191"/>
                  </a:lnTo>
                  <a:lnTo>
                    <a:pt x="4162" y="1089"/>
                  </a:lnTo>
                  <a:lnTo>
                    <a:pt x="4225" y="983"/>
                  </a:lnTo>
                  <a:lnTo>
                    <a:pt x="4283" y="873"/>
                  </a:lnTo>
                  <a:lnTo>
                    <a:pt x="4332" y="757"/>
                  </a:lnTo>
                  <a:lnTo>
                    <a:pt x="4375" y="638"/>
                  </a:lnTo>
                  <a:lnTo>
                    <a:pt x="4384" y="620"/>
                  </a:lnTo>
                  <a:lnTo>
                    <a:pt x="4399" y="606"/>
                  </a:lnTo>
                  <a:lnTo>
                    <a:pt x="4416" y="597"/>
                  </a:lnTo>
                  <a:lnTo>
                    <a:pt x="4435" y="594"/>
                  </a:lnTo>
                  <a:lnTo>
                    <a:pt x="4455" y="597"/>
                  </a:lnTo>
                  <a:lnTo>
                    <a:pt x="4578" y="636"/>
                  </a:lnTo>
                  <a:lnTo>
                    <a:pt x="4593" y="644"/>
                  </a:lnTo>
                  <a:lnTo>
                    <a:pt x="4605" y="654"/>
                  </a:lnTo>
                  <a:lnTo>
                    <a:pt x="4615" y="668"/>
                  </a:lnTo>
                  <a:lnTo>
                    <a:pt x="4620" y="683"/>
                  </a:lnTo>
                  <a:lnTo>
                    <a:pt x="4621" y="700"/>
                  </a:lnTo>
                  <a:lnTo>
                    <a:pt x="4618" y="717"/>
                  </a:lnTo>
                  <a:lnTo>
                    <a:pt x="4574" y="842"/>
                  </a:lnTo>
                  <a:lnTo>
                    <a:pt x="4523" y="962"/>
                  </a:lnTo>
                  <a:lnTo>
                    <a:pt x="4464" y="1080"/>
                  </a:lnTo>
                  <a:lnTo>
                    <a:pt x="4401" y="1192"/>
                  </a:lnTo>
                  <a:lnTo>
                    <a:pt x="4328" y="1301"/>
                  </a:lnTo>
                  <a:lnTo>
                    <a:pt x="4251" y="1404"/>
                  </a:lnTo>
                  <a:lnTo>
                    <a:pt x="4168" y="1503"/>
                  </a:lnTo>
                  <a:lnTo>
                    <a:pt x="4078" y="1596"/>
                  </a:lnTo>
                  <a:lnTo>
                    <a:pt x="3983" y="1684"/>
                  </a:lnTo>
                  <a:lnTo>
                    <a:pt x="3882" y="1766"/>
                  </a:lnTo>
                  <a:lnTo>
                    <a:pt x="3776" y="1842"/>
                  </a:lnTo>
                  <a:lnTo>
                    <a:pt x="3665" y="1913"/>
                  </a:lnTo>
                  <a:lnTo>
                    <a:pt x="3549" y="1977"/>
                  </a:lnTo>
                  <a:lnTo>
                    <a:pt x="3434" y="2031"/>
                  </a:lnTo>
                  <a:lnTo>
                    <a:pt x="3314" y="2080"/>
                  </a:lnTo>
                  <a:lnTo>
                    <a:pt x="3193" y="2120"/>
                  </a:lnTo>
                  <a:lnTo>
                    <a:pt x="3071" y="2155"/>
                  </a:lnTo>
                  <a:lnTo>
                    <a:pt x="2945" y="2181"/>
                  </a:lnTo>
                  <a:lnTo>
                    <a:pt x="2820" y="2201"/>
                  </a:lnTo>
                  <a:lnTo>
                    <a:pt x="2694" y="2211"/>
                  </a:lnTo>
                  <a:lnTo>
                    <a:pt x="2567" y="2216"/>
                  </a:lnTo>
                  <a:lnTo>
                    <a:pt x="2432" y="2211"/>
                  </a:lnTo>
                  <a:lnTo>
                    <a:pt x="2298" y="2199"/>
                  </a:lnTo>
                  <a:lnTo>
                    <a:pt x="2165" y="2178"/>
                  </a:lnTo>
                  <a:lnTo>
                    <a:pt x="2033" y="2148"/>
                  </a:lnTo>
                  <a:lnTo>
                    <a:pt x="1903" y="2110"/>
                  </a:lnTo>
                  <a:lnTo>
                    <a:pt x="1774" y="2064"/>
                  </a:lnTo>
                  <a:lnTo>
                    <a:pt x="1650" y="2011"/>
                  </a:lnTo>
                  <a:lnTo>
                    <a:pt x="1531" y="1951"/>
                  </a:lnTo>
                  <a:lnTo>
                    <a:pt x="1416" y="1883"/>
                  </a:lnTo>
                  <a:lnTo>
                    <a:pt x="1305" y="1810"/>
                  </a:lnTo>
                  <a:lnTo>
                    <a:pt x="1201" y="1730"/>
                  </a:lnTo>
                  <a:lnTo>
                    <a:pt x="1101" y="1643"/>
                  </a:lnTo>
                  <a:lnTo>
                    <a:pt x="1007" y="1551"/>
                  </a:lnTo>
                  <a:lnTo>
                    <a:pt x="920" y="1454"/>
                  </a:lnTo>
                  <a:lnTo>
                    <a:pt x="838" y="1351"/>
                  </a:lnTo>
                  <a:lnTo>
                    <a:pt x="762" y="1244"/>
                  </a:lnTo>
                  <a:lnTo>
                    <a:pt x="694" y="1132"/>
                  </a:lnTo>
                  <a:lnTo>
                    <a:pt x="632" y="1016"/>
                  </a:lnTo>
                  <a:lnTo>
                    <a:pt x="576" y="897"/>
                  </a:lnTo>
                  <a:lnTo>
                    <a:pt x="529" y="773"/>
                  </a:lnTo>
                  <a:lnTo>
                    <a:pt x="489" y="645"/>
                  </a:lnTo>
                  <a:lnTo>
                    <a:pt x="455" y="515"/>
                  </a:lnTo>
                  <a:lnTo>
                    <a:pt x="236" y="951"/>
                  </a:lnTo>
                  <a:lnTo>
                    <a:pt x="225" y="965"/>
                  </a:lnTo>
                  <a:lnTo>
                    <a:pt x="213" y="977"/>
                  </a:lnTo>
                  <a:lnTo>
                    <a:pt x="198" y="983"/>
                  </a:lnTo>
                  <a:lnTo>
                    <a:pt x="188" y="986"/>
                  </a:lnTo>
                  <a:lnTo>
                    <a:pt x="179" y="986"/>
                  </a:lnTo>
                  <a:lnTo>
                    <a:pt x="163" y="985"/>
                  </a:lnTo>
                  <a:lnTo>
                    <a:pt x="150" y="980"/>
                  </a:lnTo>
                  <a:lnTo>
                    <a:pt x="35" y="923"/>
                  </a:lnTo>
                  <a:lnTo>
                    <a:pt x="21" y="912"/>
                  </a:lnTo>
                  <a:lnTo>
                    <a:pt x="11" y="900"/>
                  </a:lnTo>
                  <a:lnTo>
                    <a:pt x="3" y="885"/>
                  </a:lnTo>
                  <a:lnTo>
                    <a:pt x="0" y="868"/>
                  </a:lnTo>
                  <a:lnTo>
                    <a:pt x="2" y="851"/>
                  </a:lnTo>
                  <a:lnTo>
                    <a:pt x="8" y="836"/>
                  </a:lnTo>
                  <a:lnTo>
                    <a:pt x="411" y="34"/>
                  </a:lnTo>
                  <a:lnTo>
                    <a:pt x="424" y="18"/>
                  </a:lnTo>
                  <a:lnTo>
                    <a:pt x="440" y="6"/>
                  </a:lnTo>
                  <a:lnTo>
                    <a:pt x="458" y="0"/>
                  </a:lnTo>
                  <a:lnTo>
                    <a:pt x="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7" name="文本框 47"/>
          <p:cNvSpPr txBox="1"/>
          <p:nvPr/>
        </p:nvSpPr>
        <p:spPr>
          <a:xfrm>
            <a:off x="1577010" y="4630536"/>
            <a:ext cx="16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48"/>
          <p:cNvSpPr txBox="1"/>
          <p:nvPr/>
        </p:nvSpPr>
        <p:spPr>
          <a:xfrm>
            <a:off x="1635669" y="4981855"/>
            <a:ext cx="16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4070" y="1255935"/>
            <a:ext cx="4136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目录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1874" y="3809023"/>
            <a:ext cx="194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1475" y="3602455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1</a:t>
            </a:r>
            <a:endParaRPr lang="zh-CN" altLang="en-US" sz="4400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2348" y="4930404"/>
            <a:ext cx="194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1949" y="47238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3</a:t>
            </a:r>
            <a:endParaRPr lang="zh-CN" altLang="en-US" sz="4400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61759" y="3821855"/>
            <a:ext cx="194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01360" y="361528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2</a:t>
            </a:r>
            <a:endParaRPr lang="zh-CN" altLang="en-US" sz="4400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41852" y="4954122"/>
            <a:ext cx="194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81453" y="474755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4</a:t>
            </a:r>
            <a:endParaRPr lang="zh-CN" altLang="en-US" sz="4400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26146"/>
          <a:stretch>
            <a:fillRect/>
          </a:stretch>
        </p:blipFill>
        <p:spPr>
          <a:xfrm>
            <a:off x="6065264" y="1503449"/>
            <a:ext cx="6126735" cy="383092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58800" y="2654301"/>
            <a:ext cx="5321300" cy="2647008"/>
            <a:chOff x="558800" y="1902991"/>
            <a:chExt cx="4390663" cy="3398318"/>
          </a:xfrm>
        </p:grpSpPr>
        <p:sp>
          <p:nvSpPr>
            <p:cNvPr id="4" name="矩形: 圆角 3"/>
            <p:cNvSpPr/>
            <p:nvPr/>
          </p:nvSpPr>
          <p:spPr>
            <a:xfrm>
              <a:off x="558800" y="1902991"/>
              <a:ext cx="4390663" cy="1627687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558800" y="3673622"/>
              <a:ext cx="4390663" cy="1627687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65052" y="2177128"/>
              <a:ext cx="3997448" cy="1108665"/>
              <a:chOff x="7067789" y="1109951"/>
              <a:chExt cx="3997448" cy="1108665"/>
            </a:xfrm>
          </p:grpSpPr>
          <p:sp>
            <p:nvSpPr>
              <p:cNvPr id="7" name="文本框 33"/>
              <p:cNvSpPr txBox="1"/>
              <p:nvPr/>
            </p:nvSpPr>
            <p:spPr>
              <a:xfrm>
                <a:off x="7067789" y="1109951"/>
                <a:ext cx="2010404" cy="395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输入您的小标题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文本框 34"/>
              <p:cNvSpPr txBox="1"/>
              <p:nvPr/>
            </p:nvSpPr>
            <p:spPr>
              <a:xfrm>
                <a:off x="7067789" y="1417728"/>
                <a:ext cx="3997448" cy="80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    </a:r>
                <a:endPara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65052" y="4015927"/>
              <a:ext cx="3997448" cy="1108665"/>
              <a:chOff x="7067789" y="1109951"/>
              <a:chExt cx="3997448" cy="1108665"/>
            </a:xfrm>
          </p:grpSpPr>
          <p:sp>
            <p:nvSpPr>
              <p:cNvPr id="10" name="文本框 33"/>
              <p:cNvSpPr txBox="1"/>
              <p:nvPr/>
            </p:nvSpPr>
            <p:spPr>
              <a:xfrm>
                <a:off x="7067789" y="1109951"/>
                <a:ext cx="2010404" cy="395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输入您的小标题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文本框 34"/>
              <p:cNvSpPr txBox="1"/>
              <p:nvPr/>
            </p:nvSpPr>
            <p:spPr>
              <a:xfrm>
                <a:off x="7067789" y="1417728"/>
                <a:ext cx="3997448" cy="80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    </a:r>
                <a:endPara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558800" y="1503449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34"/>
          <p:cNvSpPr txBox="1"/>
          <p:nvPr/>
        </p:nvSpPr>
        <p:spPr>
          <a:xfrm>
            <a:off x="554264" y="2003302"/>
            <a:ext cx="5321300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37" y="1489327"/>
            <a:ext cx="3738563" cy="4343400"/>
          </a:xfrm>
          <a:prstGeom prst="parallelogram">
            <a:avLst>
              <a:gd name="adj" fmla="val 13110"/>
            </a:avLst>
          </a:prstGeom>
        </p:spPr>
      </p:pic>
      <p:sp>
        <p:nvSpPr>
          <p:cNvPr id="3" name="矩形: 圆角 2"/>
          <p:cNvSpPr/>
          <p:nvPr/>
        </p:nvSpPr>
        <p:spPr>
          <a:xfrm rot="2776093">
            <a:off x="1351356" y="1295844"/>
            <a:ext cx="386966" cy="3869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100536" y="3924550"/>
            <a:ext cx="4826252" cy="1882902"/>
          </a:xfrm>
          <a:prstGeom prst="roundRect">
            <a:avLst>
              <a:gd name="adj" fmla="val 2678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33"/>
          <p:cNvSpPr txBox="1"/>
          <p:nvPr/>
        </p:nvSpPr>
        <p:spPr>
          <a:xfrm>
            <a:off x="6434312" y="4768966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34"/>
          <p:cNvSpPr txBox="1"/>
          <p:nvPr/>
        </p:nvSpPr>
        <p:spPr>
          <a:xfrm>
            <a:off x="6434311" y="5076743"/>
            <a:ext cx="201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36"/>
          <p:cNvSpPr txBox="1"/>
          <p:nvPr/>
        </p:nvSpPr>
        <p:spPr>
          <a:xfrm>
            <a:off x="8805658" y="4750156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/>
        </p:nvSpPr>
        <p:spPr>
          <a:xfrm>
            <a:off x="8805657" y="5057933"/>
            <a:ext cx="201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Freeform 22"/>
          <p:cNvSpPr>
            <a:spLocks noEditPoints="1"/>
          </p:cNvSpPr>
          <p:nvPr/>
        </p:nvSpPr>
        <p:spPr bwMode="auto">
          <a:xfrm>
            <a:off x="7275760" y="4261227"/>
            <a:ext cx="368136" cy="438068"/>
          </a:xfrm>
          <a:custGeom>
            <a:avLst/>
            <a:gdLst>
              <a:gd name="T0" fmla="*/ 209 w 279"/>
              <a:gd name="T1" fmla="*/ 278 h 332"/>
              <a:gd name="T2" fmla="*/ 177 w 279"/>
              <a:gd name="T3" fmla="*/ 268 h 332"/>
              <a:gd name="T4" fmla="*/ 205 w 279"/>
              <a:gd name="T5" fmla="*/ 300 h 332"/>
              <a:gd name="T6" fmla="*/ 216 w 279"/>
              <a:gd name="T7" fmla="*/ 300 h 332"/>
              <a:gd name="T8" fmla="*/ 260 w 279"/>
              <a:gd name="T9" fmla="*/ 247 h 332"/>
              <a:gd name="T10" fmla="*/ 250 w 279"/>
              <a:gd name="T11" fmla="*/ 238 h 332"/>
              <a:gd name="T12" fmla="*/ 101 w 279"/>
              <a:gd name="T13" fmla="*/ 231 h 332"/>
              <a:gd name="T14" fmla="*/ 100 w 279"/>
              <a:gd name="T15" fmla="*/ 241 h 332"/>
              <a:gd name="T16" fmla="*/ 43 w 279"/>
              <a:gd name="T17" fmla="*/ 240 h 332"/>
              <a:gd name="T18" fmla="*/ 46 w 279"/>
              <a:gd name="T19" fmla="*/ 228 h 332"/>
              <a:gd name="T20" fmla="*/ 253 w 279"/>
              <a:gd name="T21" fmla="*/ 215 h 332"/>
              <a:gd name="T22" fmla="*/ 276 w 279"/>
              <a:gd name="T23" fmla="*/ 288 h 332"/>
              <a:gd name="T24" fmla="*/ 216 w 279"/>
              <a:gd name="T25" fmla="*/ 332 h 332"/>
              <a:gd name="T26" fmla="*/ 155 w 279"/>
              <a:gd name="T27" fmla="*/ 288 h 332"/>
              <a:gd name="T28" fmla="*/ 179 w 279"/>
              <a:gd name="T29" fmla="*/ 215 h 332"/>
              <a:gd name="T30" fmla="*/ 132 w 279"/>
              <a:gd name="T31" fmla="*/ 184 h 332"/>
              <a:gd name="T32" fmla="*/ 136 w 279"/>
              <a:gd name="T33" fmla="*/ 193 h 332"/>
              <a:gd name="T34" fmla="*/ 47 w 279"/>
              <a:gd name="T35" fmla="*/ 199 h 332"/>
              <a:gd name="T36" fmla="*/ 43 w 279"/>
              <a:gd name="T37" fmla="*/ 189 h 332"/>
              <a:gd name="T38" fmla="*/ 47 w 279"/>
              <a:gd name="T39" fmla="*/ 145 h 332"/>
              <a:gd name="T40" fmla="*/ 158 w 279"/>
              <a:gd name="T41" fmla="*/ 149 h 332"/>
              <a:gd name="T42" fmla="*/ 154 w 279"/>
              <a:gd name="T43" fmla="*/ 159 h 332"/>
              <a:gd name="T44" fmla="*/ 43 w 279"/>
              <a:gd name="T45" fmla="*/ 154 h 332"/>
              <a:gd name="T46" fmla="*/ 47 w 279"/>
              <a:gd name="T47" fmla="*/ 145 h 332"/>
              <a:gd name="T48" fmla="*/ 183 w 279"/>
              <a:gd name="T49" fmla="*/ 102 h 332"/>
              <a:gd name="T50" fmla="*/ 181 w 279"/>
              <a:gd name="T51" fmla="*/ 114 h 332"/>
              <a:gd name="T52" fmla="*/ 43 w 279"/>
              <a:gd name="T53" fmla="*/ 113 h 332"/>
              <a:gd name="T54" fmla="*/ 46 w 279"/>
              <a:gd name="T55" fmla="*/ 101 h 332"/>
              <a:gd name="T56" fmla="*/ 54 w 279"/>
              <a:gd name="T57" fmla="*/ 24 h 332"/>
              <a:gd name="T58" fmla="*/ 79 w 279"/>
              <a:gd name="T59" fmla="*/ 51 h 332"/>
              <a:gd name="T60" fmla="*/ 167 w 279"/>
              <a:gd name="T61" fmla="*/ 26 h 332"/>
              <a:gd name="T62" fmla="*/ 209 w 279"/>
              <a:gd name="T63" fmla="*/ 25 h 332"/>
              <a:gd name="T64" fmla="*/ 216 w 279"/>
              <a:gd name="T65" fmla="*/ 189 h 332"/>
              <a:gd name="T66" fmla="*/ 25 w 279"/>
              <a:gd name="T67" fmla="*/ 76 h 332"/>
              <a:gd name="T68" fmla="*/ 19 w 279"/>
              <a:gd name="T69" fmla="*/ 297 h 332"/>
              <a:gd name="T70" fmla="*/ 0 w 279"/>
              <a:gd name="T71" fmla="*/ 284 h 332"/>
              <a:gd name="T72" fmla="*/ 3 w 279"/>
              <a:gd name="T73" fmla="*/ 29 h 332"/>
              <a:gd name="T74" fmla="*/ 110 w 279"/>
              <a:gd name="T75" fmla="*/ 10 h 332"/>
              <a:gd name="T76" fmla="*/ 104 w 279"/>
              <a:gd name="T77" fmla="*/ 21 h 332"/>
              <a:gd name="T78" fmla="*/ 113 w 279"/>
              <a:gd name="T79" fmla="*/ 25 h 332"/>
              <a:gd name="T80" fmla="*/ 117 w 279"/>
              <a:gd name="T81" fmla="*/ 15 h 332"/>
              <a:gd name="T82" fmla="*/ 110 w 279"/>
              <a:gd name="T83" fmla="*/ 0 h 332"/>
              <a:gd name="T84" fmla="*/ 124 w 279"/>
              <a:gd name="T85" fmla="*/ 7 h 332"/>
              <a:gd name="T86" fmla="*/ 129 w 279"/>
              <a:gd name="T87" fmla="*/ 19 h 332"/>
              <a:gd name="T88" fmla="*/ 133 w 279"/>
              <a:gd name="T89" fmla="*/ 12 h 332"/>
              <a:gd name="T90" fmla="*/ 151 w 279"/>
              <a:gd name="T91" fmla="*/ 15 h 332"/>
              <a:gd name="T92" fmla="*/ 157 w 279"/>
              <a:gd name="T93" fmla="*/ 26 h 332"/>
              <a:gd name="T94" fmla="*/ 146 w 279"/>
              <a:gd name="T95" fmla="*/ 41 h 332"/>
              <a:gd name="T96" fmla="*/ 70 w 279"/>
              <a:gd name="T97" fmla="*/ 38 h 332"/>
              <a:gd name="T98" fmla="*/ 65 w 279"/>
              <a:gd name="T99" fmla="*/ 26 h 332"/>
              <a:gd name="T100" fmla="*/ 73 w 279"/>
              <a:gd name="T101" fmla="*/ 13 h 332"/>
              <a:gd name="T102" fmla="*/ 89 w 279"/>
              <a:gd name="T103" fmla="*/ 13 h 332"/>
              <a:gd name="T104" fmla="*/ 92 w 279"/>
              <a:gd name="T105" fmla="*/ 19 h 332"/>
              <a:gd name="T106" fmla="*/ 100 w 279"/>
              <a:gd name="T107" fmla="*/ 5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9" h="332">
                <a:moveTo>
                  <a:pt x="250" y="238"/>
                </a:moveTo>
                <a:lnTo>
                  <a:pt x="246" y="238"/>
                </a:lnTo>
                <a:lnTo>
                  <a:pt x="243" y="241"/>
                </a:lnTo>
                <a:lnTo>
                  <a:pt x="209" y="278"/>
                </a:lnTo>
                <a:lnTo>
                  <a:pt x="196" y="269"/>
                </a:lnTo>
                <a:lnTo>
                  <a:pt x="187" y="265"/>
                </a:lnTo>
                <a:lnTo>
                  <a:pt x="180" y="265"/>
                </a:lnTo>
                <a:lnTo>
                  <a:pt x="177" y="268"/>
                </a:lnTo>
                <a:lnTo>
                  <a:pt x="176" y="272"/>
                </a:lnTo>
                <a:lnTo>
                  <a:pt x="177" y="276"/>
                </a:lnTo>
                <a:lnTo>
                  <a:pt x="180" y="279"/>
                </a:lnTo>
                <a:lnTo>
                  <a:pt x="205" y="300"/>
                </a:lnTo>
                <a:lnTo>
                  <a:pt x="208" y="301"/>
                </a:lnTo>
                <a:lnTo>
                  <a:pt x="211" y="301"/>
                </a:lnTo>
                <a:lnTo>
                  <a:pt x="214" y="301"/>
                </a:lnTo>
                <a:lnTo>
                  <a:pt x="216" y="300"/>
                </a:lnTo>
                <a:lnTo>
                  <a:pt x="218" y="298"/>
                </a:lnTo>
                <a:lnTo>
                  <a:pt x="257" y="254"/>
                </a:lnTo>
                <a:lnTo>
                  <a:pt x="260" y="250"/>
                </a:lnTo>
                <a:lnTo>
                  <a:pt x="260" y="247"/>
                </a:lnTo>
                <a:lnTo>
                  <a:pt x="259" y="243"/>
                </a:lnTo>
                <a:lnTo>
                  <a:pt x="257" y="240"/>
                </a:lnTo>
                <a:lnTo>
                  <a:pt x="253" y="238"/>
                </a:lnTo>
                <a:lnTo>
                  <a:pt x="250" y="238"/>
                </a:lnTo>
                <a:close/>
                <a:moveTo>
                  <a:pt x="47" y="228"/>
                </a:moveTo>
                <a:lnTo>
                  <a:pt x="97" y="228"/>
                </a:lnTo>
                <a:lnTo>
                  <a:pt x="100" y="228"/>
                </a:lnTo>
                <a:lnTo>
                  <a:pt x="101" y="231"/>
                </a:lnTo>
                <a:lnTo>
                  <a:pt x="101" y="232"/>
                </a:lnTo>
                <a:lnTo>
                  <a:pt x="101" y="238"/>
                </a:lnTo>
                <a:lnTo>
                  <a:pt x="101" y="240"/>
                </a:lnTo>
                <a:lnTo>
                  <a:pt x="100" y="241"/>
                </a:lnTo>
                <a:lnTo>
                  <a:pt x="97" y="243"/>
                </a:lnTo>
                <a:lnTo>
                  <a:pt x="47" y="243"/>
                </a:lnTo>
                <a:lnTo>
                  <a:pt x="46" y="241"/>
                </a:lnTo>
                <a:lnTo>
                  <a:pt x="43" y="240"/>
                </a:lnTo>
                <a:lnTo>
                  <a:pt x="43" y="238"/>
                </a:lnTo>
                <a:lnTo>
                  <a:pt x="43" y="232"/>
                </a:lnTo>
                <a:lnTo>
                  <a:pt x="43" y="231"/>
                </a:lnTo>
                <a:lnTo>
                  <a:pt x="46" y="228"/>
                </a:lnTo>
                <a:lnTo>
                  <a:pt x="47" y="228"/>
                </a:lnTo>
                <a:close/>
                <a:moveTo>
                  <a:pt x="216" y="203"/>
                </a:moveTo>
                <a:lnTo>
                  <a:pt x="235" y="206"/>
                </a:lnTo>
                <a:lnTo>
                  <a:pt x="253" y="215"/>
                </a:lnTo>
                <a:lnTo>
                  <a:pt x="268" y="230"/>
                </a:lnTo>
                <a:lnTo>
                  <a:pt x="276" y="247"/>
                </a:lnTo>
                <a:lnTo>
                  <a:pt x="279" y="268"/>
                </a:lnTo>
                <a:lnTo>
                  <a:pt x="276" y="288"/>
                </a:lnTo>
                <a:lnTo>
                  <a:pt x="268" y="306"/>
                </a:lnTo>
                <a:lnTo>
                  <a:pt x="253" y="319"/>
                </a:lnTo>
                <a:lnTo>
                  <a:pt x="235" y="327"/>
                </a:lnTo>
                <a:lnTo>
                  <a:pt x="216" y="332"/>
                </a:lnTo>
                <a:lnTo>
                  <a:pt x="196" y="327"/>
                </a:lnTo>
                <a:lnTo>
                  <a:pt x="179" y="319"/>
                </a:lnTo>
                <a:lnTo>
                  <a:pt x="164" y="306"/>
                </a:lnTo>
                <a:lnTo>
                  <a:pt x="155" y="288"/>
                </a:lnTo>
                <a:lnTo>
                  <a:pt x="152" y="268"/>
                </a:lnTo>
                <a:lnTo>
                  <a:pt x="155" y="247"/>
                </a:lnTo>
                <a:lnTo>
                  <a:pt x="164" y="230"/>
                </a:lnTo>
                <a:lnTo>
                  <a:pt x="179" y="215"/>
                </a:lnTo>
                <a:lnTo>
                  <a:pt x="196" y="206"/>
                </a:lnTo>
                <a:lnTo>
                  <a:pt x="216" y="203"/>
                </a:lnTo>
                <a:close/>
                <a:moveTo>
                  <a:pt x="47" y="184"/>
                </a:moveTo>
                <a:lnTo>
                  <a:pt x="132" y="184"/>
                </a:lnTo>
                <a:lnTo>
                  <a:pt x="135" y="184"/>
                </a:lnTo>
                <a:lnTo>
                  <a:pt x="136" y="186"/>
                </a:lnTo>
                <a:lnTo>
                  <a:pt x="136" y="189"/>
                </a:lnTo>
                <a:lnTo>
                  <a:pt x="136" y="193"/>
                </a:lnTo>
                <a:lnTo>
                  <a:pt x="136" y="196"/>
                </a:lnTo>
                <a:lnTo>
                  <a:pt x="135" y="197"/>
                </a:lnTo>
                <a:lnTo>
                  <a:pt x="132" y="199"/>
                </a:lnTo>
                <a:lnTo>
                  <a:pt x="47" y="199"/>
                </a:lnTo>
                <a:lnTo>
                  <a:pt x="46" y="197"/>
                </a:lnTo>
                <a:lnTo>
                  <a:pt x="43" y="196"/>
                </a:lnTo>
                <a:lnTo>
                  <a:pt x="43" y="193"/>
                </a:lnTo>
                <a:lnTo>
                  <a:pt x="43" y="189"/>
                </a:lnTo>
                <a:lnTo>
                  <a:pt x="43" y="186"/>
                </a:lnTo>
                <a:lnTo>
                  <a:pt x="46" y="184"/>
                </a:lnTo>
                <a:lnTo>
                  <a:pt x="47" y="184"/>
                </a:lnTo>
                <a:close/>
                <a:moveTo>
                  <a:pt x="47" y="145"/>
                </a:moveTo>
                <a:lnTo>
                  <a:pt x="154" y="145"/>
                </a:lnTo>
                <a:lnTo>
                  <a:pt x="157" y="145"/>
                </a:lnTo>
                <a:lnTo>
                  <a:pt x="158" y="146"/>
                </a:lnTo>
                <a:lnTo>
                  <a:pt x="158" y="149"/>
                </a:lnTo>
                <a:lnTo>
                  <a:pt x="158" y="154"/>
                </a:lnTo>
                <a:lnTo>
                  <a:pt x="158" y="156"/>
                </a:lnTo>
                <a:lnTo>
                  <a:pt x="157" y="158"/>
                </a:lnTo>
                <a:lnTo>
                  <a:pt x="154" y="159"/>
                </a:lnTo>
                <a:lnTo>
                  <a:pt x="47" y="159"/>
                </a:lnTo>
                <a:lnTo>
                  <a:pt x="46" y="158"/>
                </a:lnTo>
                <a:lnTo>
                  <a:pt x="43" y="156"/>
                </a:lnTo>
                <a:lnTo>
                  <a:pt x="43" y="154"/>
                </a:lnTo>
                <a:lnTo>
                  <a:pt x="43" y="149"/>
                </a:lnTo>
                <a:lnTo>
                  <a:pt x="43" y="146"/>
                </a:lnTo>
                <a:lnTo>
                  <a:pt x="46" y="145"/>
                </a:lnTo>
                <a:lnTo>
                  <a:pt x="47" y="145"/>
                </a:lnTo>
                <a:close/>
                <a:moveTo>
                  <a:pt x="47" y="101"/>
                </a:moveTo>
                <a:lnTo>
                  <a:pt x="179" y="101"/>
                </a:lnTo>
                <a:lnTo>
                  <a:pt x="181" y="101"/>
                </a:lnTo>
                <a:lnTo>
                  <a:pt x="183" y="102"/>
                </a:lnTo>
                <a:lnTo>
                  <a:pt x="183" y="105"/>
                </a:lnTo>
                <a:lnTo>
                  <a:pt x="183" y="110"/>
                </a:lnTo>
                <a:lnTo>
                  <a:pt x="183" y="113"/>
                </a:lnTo>
                <a:lnTo>
                  <a:pt x="181" y="114"/>
                </a:lnTo>
                <a:lnTo>
                  <a:pt x="179" y="116"/>
                </a:lnTo>
                <a:lnTo>
                  <a:pt x="47" y="116"/>
                </a:lnTo>
                <a:lnTo>
                  <a:pt x="46" y="114"/>
                </a:lnTo>
                <a:lnTo>
                  <a:pt x="43" y="113"/>
                </a:lnTo>
                <a:lnTo>
                  <a:pt x="43" y="110"/>
                </a:lnTo>
                <a:lnTo>
                  <a:pt x="43" y="105"/>
                </a:lnTo>
                <a:lnTo>
                  <a:pt x="43" y="102"/>
                </a:lnTo>
                <a:lnTo>
                  <a:pt x="46" y="101"/>
                </a:lnTo>
                <a:lnTo>
                  <a:pt x="47" y="101"/>
                </a:lnTo>
                <a:close/>
                <a:moveTo>
                  <a:pt x="15" y="22"/>
                </a:moveTo>
                <a:lnTo>
                  <a:pt x="54" y="22"/>
                </a:lnTo>
                <a:lnTo>
                  <a:pt x="54" y="24"/>
                </a:lnTo>
                <a:lnTo>
                  <a:pt x="54" y="26"/>
                </a:lnTo>
                <a:lnTo>
                  <a:pt x="57" y="40"/>
                </a:lnTo>
                <a:lnTo>
                  <a:pt x="66" y="48"/>
                </a:lnTo>
                <a:lnTo>
                  <a:pt x="79" y="51"/>
                </a:lnTo>
                <a:lnTo>
                  <a:pt x="142" y="51"/>
                </a:lnTo>
                <a:lnTo>
                  <a:pt x="155" y="48"/>
                </a:lnTo>
                <a:lnTo>
                  <a:pt x="164" y="40"/>
                </a:lnTo>
                <a:lnTo>
                  <a:pt x="167" y="26"/>
                </a:lnTo>
                <a:lnTo>
                  <a:pt x="167" y="24"/>
                </a:lnTo>
                <a:lnTo>
                  <a:pt x="167" y="22"/>
                </a:lnTo>
                <a:lnTo>
                  <a:pt x="196" y="22"/>
                </a:lnTo>
                <a:lnTo>
                  <a:pt x="209" y="25"/>
                </a:lnTo>
                <a:lnTo>
                  <a:pt x="218" y="32"/>
                </a:lnTo>
                <a:lnTo>
                  <a:pt x="221" y="41"/>
                </a:lnTo>
                <a:lnTo>
                  <a:pt x="221" y="189"/>
                </a:lnTo>
                <a:lnTo>
                  <a:pt x="216" y="189"/>
                </a:lnTo>
                <a:lnTo>
                  <a:pt x="206" y="190"/>
                </a:lnTo>
                <a:lnTo>
                  <a:pt x="196" y="192"/>
                </a:lnTo>
                <a:lnTo>
                  <a:pt x="196" y="76"/>
                </a:lnTo>
                <a:lnTo>
                  <a:pt x="25" y="76"/>
                </a:lnTo>
                <a:lnTo>
                  <a:pt x="25" y="272"/>
                </a:lnTo>
                <a:lnTo>
                  <a:pt x="138" y="272"/>
                </a:lnTo>
                <a:lnTo>
                  <a:pt x="143" y="297"/>
                </a:lnTo>
                <a:lnTo>
                  <a:pt x="19" y="297"/>
                </a:lnTo>
                <a:lnTo>
                  <a:pt x="14" y="295"/>
                </a:lnTo>
                <a:lnTo>
                  <a:pt x="8" y="292"/>
                </a:lnTo>
                <a:lnTo>
                  <a:pt x="3" y="288"/>
                </a:lnTo>
                <a:lnTo>
                  <a:pt x="0" y="284"/>
                </a:lnTo>
                <a:lnTo>
                  <a:pt x="0" y="278"/>
                </a:lnTo>
                <a:lnTo>
                  <a:pt x="0" y="41"/>
                </a:lnTo>
                <a:lnTo>
                  <a:pt x="0" y="35"/>
                </a:lnTo>
                <a:lnTo>
                  <a:pt x="3" y="29"/>
                </a:lnTo>
                <a:lnTo>
                  <a:pt x="8" y="25"/>
                </a:lnTo>
                <a:lnTo>
                  <a:pt x="11" y="22"/>
                </a:lnTo>
                <a:lnTo>
                  <a:pt x="15" y="22"/>
                </a:lnTo>
                <a:close/>
                <a:moveTo>
                  <a:pt x="110" y="10"/>
                </a:moveTo>
                <a:lnTo>
                  <a:pt x="107" y="12"/>
                </a:lnTo>
                <a:lnTo>
                  <a:pt x="104" y="15"/>
                </a:lnTo>
                <a:lnTo>
                  <a:pt x="103" y="18"/>
                </a:lnTo>
                <a:lnTo>
                  <a:pt x="104" y="21"/>
                </a:lnTo>
                <a:lnTo>
                  <a:pt x="106" y="24"/>
                </a:lnTo>
                <a:lnTo>
                  <a:pt x="107" y="25"/>
                </a:lnTo>
                <a:lnTo>
                  <a:pt x="110" y="25"/>
                </a:lnTo>
                <a:lnTo>
                  <a:pt x="113" y="25"/>
                </a:lnTo>
                <a:lnTo>
                  <a:pt x="116" y="24"/>
                </a:lnTo>
                <a:lnTo>
                  <a:pt x="117" y="21"/>
                </a:lnTo>
                <a:lnTo>
                  <a:pt x="119" y="18"/>
                </a:lnTo>
                <a:lnTo>
                  <a:pt x="117" y="15"/>
                </a:lnTo>
                <a:lnTo>
                  <a:pt x="116" y="12"/>
                </a:lnTo>
                <a:lnTo>
                  <a:pt x="113" y="10"/>
                </a:lnTo>
                <a:lnTo>
                  <a:pt x="110" y="10"/>
                </a:lnTo>
                <a:close/>
                <a:moveTo>
                  <a:pt x="110" y="0"/>
                </a:moveTo>
                <a:lnTo>
                  <a:pt x="111" y="0"/>
                </a:lnTo>
                <a:lnTo>
                  <a:pt x="116" y="2"/>
                </a:lnTo>
                <a:lnTo>
                  <a:pt x="120" y="5"/>
                </a:lnTo>
                <a:lnTo>
                  <a:pt x="124" y="7"/>
                </a:lnTo>
                <a:lnTo>
                  <a:pt x="127" y="12"/>
                </a:lnTo>
                <a:lnTo>
                  <a:pt x="127" y="18"/>
                </a:lnTo>
                <a:lnTo>
                  <a:pt x="127" y="19"/>
                </a:lnTo>
                <a:lnTo>
                  <a:pt x="129" y="19"/>
                </a:lnTo>
                <a:lnTo>
                  <a:pt x="129" y="18"/>
                </a:lnTo>
                <a:lnTo>
                  <a:pt x="130" y="16"/>
                </a:lnTo>
                <a:lnTo>
                  <a:pt x="132" y="13"/>
                </a:lnTo>
                <a:lnTo>
                  <a:pt x="133" y="12"/>
                </a:lnTo>
                <a:lnTo>
                  <a:pt x="135" y="12"/>
                </a:lnTo>
                <a:lnTo>
                  <a:pt x="142" y="12"/>
                </a:lnTo>
                <a:lnTo>
                  <a:pt x="146" y="13"/>
                </a:lnTo>
                <a:lnTo>
                  <a:pt x="151" y="15"/>
                </a:lnTo>
                <a:lnTo>
                  <a:pt x="154" y="18"/>
                </a:lnTo>
                <a:lnTo>
                  <a:pt x="157" y="22"/>
                </a:lnTo>
                <a:lnTo>
                  <a:pt x="157" y="26"/>
                </a:lnTo>
                <a:lnTo>
                  <a:pt x="157" y="26"/>
                </a:lnTo>
                <a:lnTo>
                  <a:pt x="157" y="31"/>
                </a:lnTo>
                <a:lnTo>
                  <a:pt x="154" y="35"/>
                </a:lnTo>
                <a:lnTo>
                  <a:pt x="151" y="38"/>
                </a:lnTo>
                <a:lnTo>
                  <a:pt x="146" y="41"/>
                </a:lnTo>
                <a:lnTo>
                  <a:pt x="142" y="41"/>
                </a:lnTo>
                <a:lnTo>
                  <a:pt x="79" y="41"/>
                </a:lnTo>
                <a:lnTo>
                  <a:pt x="73" y="41"/>
                </a:lnTo>
                <a:lnTo>
                  <a:pt x="70" y="38"/>
                </a:lnTo>
                <a:lnTo>
                  <a:pt x="68" y="35"/>
                </a:lnTo>
                <a:lnTo>
                  <a:pt x="65" y="31"/>
                </a:lnTo>
                <a:lnTo>
                  <a:pt x="65" y="26"/>
                </a:lnTo>
                <a:lnTo>
                  <a:pt x="65" y="26"/>
                </a:lnTo>
                <a:lnTo>
                  <a:pt x="65" y="22"/>
                </a:lnTo>
                <a:lnTo>
                  <a:pt x="68" y="18"/>
                </a:lnTo>
                <a:lnTo>
                  <a:pt x="70" y="15"/>
                </a:lnTo>
                <a:lnTo>
                  <a:pt x="73" y="13"/>
                </a:lnTo>
                <a:lnTo>
                  <a:pt x="79" y="12"/>
                </a:lnTo>
                <a:lnTo>
                  <a:pt x="87" y="12"/>
                </a:lnTo>
                <a:lnTo>
                  <a:pt x="88" y="12"/>
                </a:lnTo>
                <a:lnTo>
                  <a:pt x="89" y="13"/>
                </a:lnTo>
                <a:lnTo>
                  <a:pt x="91" y="16"/>
                </a:lnTo>
                <a:lnTo>
                  <a:pt x="91" y="18"/>
                </a:lnTo>
                <a:lnTo>
                  <a:pt x="92" y="19"/>
                </a:lnTo>
                <a:lnTo>
                  <a:pt x="92" y="19"/>
                </a:lnTo>
                <a:lnTo>
                  <a:pt x="94" y="18"/>
                </a:lnTo>
                <a:lnTo>
                  <a:pt x="94" y="12"/>
                </a:lnTo>
                <a:lnTo>
                  <a:pt x="97" y="7"/>
                </a:lnTo>
                <a:lnTo>
                  <a:pt x="100" y="5"/>
                </a:lnTo>
                <a:lnTo>
                  <a:pt x="106" y="2"/>
                </a:lnTo>
                <a:lnTo>
                  <a:pt x="11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0" name="Freeform 24"/>
          <p:cNvSpPr>
            <a:spLocks noEditPoints="1"/>
          </p:cNvSpPr>
          <p:nvPr/>
        </p:nvSpPr>
        <p:spPr bwMode="auto">
          <a:xfrm>
            <a:off x="9469350" y="4225681"/>
            <a:ext cx="538277" cy="472249"/>
          </a:xfrm>
          <a:custGeom>
            <a:avLst/>
            <a:gdLst>
              <a:gd name="T0" fmla="*/ 83 w 375"/>
              <a:gd name="T1" fmla="*/ 218 h 329"/>
              <a:gd name="T2" fmla="*/ 77 w 375"/>
              <a:gd name="T3" fmla="*/ 319 h 329"/>
              <a:gd name="T4" fmla="*/ 6 w 375"/>
              <a:gd name="T5" fmla="*/ 323 h 329"/>
              <a:gd name="T6" fmla="*/ 0 w 375"/>
              <a:gd name="T7" fmla="*/ 316 h 329"/>
              <a:gd name="T8" fmla="*/ 16 w 375"/>
              <a:gd name="T9" fmla="*/ 214 h 329"/>
              <a:gd name="T10" fmla="*/ 206 w 375"/>
              <a:gd name="T11" fmla="*/ 215 h 329"/>
              <a:gd name="T12" fmla="*/ 268 w 375"/>
              <a:gd name="T13" fmla="*/ 234 h 329"/>
              <a:gd name="T14" fmla="*/ 285 w 375"/>
              <a:gd name="T15" fmla="*/ 252 h 329"/>
              <a:gd name="T16" fmla="*/ 241 w 375"/>
              <a:gd name="T17" fmla="*/ 263 h 329"/>
              <a:gd name="T18" fmla="*/ 201 w 375"/>
              <a:gd name="T19" fmla="*/ 257 h 329"/>
              <a:gd name="T20" fmla="*/ 245 w 375"/>
              <a:gd name="T21" fmla="*/ 275 h 329"/>
              <a:gd name="T22" fmla="*/ 331 w 375"/>
              <a:gd name="T23" fmla="*/ 259 h 329"/>
              <a:gd name="T24" fmla="*/ 375 w 375"/>
              <a:gd name="T25" fmla="*/ 256 h 329"/>
              <a:gd name="T26" fmla="*/ 346 w 375"/>
              <a:gd name="T27" fmla="*/ 291 h 329"/>
              <a:gd name="T28" fmla="*/ 283 w 375"/>
              <a:gd name="T29" fmla="*/ 325 h 329"/>
              <a:gd name="T30" fmla="*/ 228 w 375"/>
              <a:gd name="T31" fmla="*/ 326 h 329"/>
              <a:gd name="T32" fmla="*/ 139 w 375"/>
              <a:gd name="T33" fmla="*/ 313 h 329"/>
              <a:gd name="T34" fmla="*/ 106 w 375"/>
              <a:gd name="T35" fmla="*/ 310 h 329"/>
              <a:gd name="T36" fmla="*/ 90 w 375"/>
              <a:gd name="T37" fmla="*/ 320 h 329"/>
              <a:gd name="T38" fmla="*/ 86 w 375"/>
              <a:gd name="T39" fmla="*/ 317 h 329"/>
              <a:gd name="T40" fmla="*/ 92 w 375"/>
              <a:gd name="T41" fmla="*/ 243 h 329"/>
              <a:gd name="T42" fmla="*/ 98 w 375"/>
              <a:gd name="T43" fmla="*/ 217 h 329"/>
              <a:gd name="T44" fmla="*/ 131 w 375"/>
              <a:gd name="T45" fmla="*/ 212 h 329"/>
              <a:gd name="T46" fmla="*/ 274 w 375"/>
              <a:gd name="T47" fmla="*/ 47 h 329"/>
              <a:gd name="T48" fmla="*/ 283 w 375"/>
              <a:gd name="T49" fmla="*/ 51 h 329"/>
              <a:gd name="T50" fmla="*/ 285 w 375"/>
              <a:gd name="T51" fmla="*/ 60 h 329"/>
              <a:gd name="T52" fmla="*/ 296 w 375"/>
              <a:gd name="T53" fmla="*/ 63 h 329"/>
              <a:gd name="T54" fmla="*/ 296 w 375"/>
              <a:gd name="T55" fmla="*/ 73 h 329"/>
              <a:gd name="T56" fmla="*/ 290 w 375"/>
              <a:gd name="T57" fmla="*/ 75 h 329"/>
              <a:gd name="T58" fmla="*/ 277 w 375"/>
              <a:gd name="T59" fmla="*/ 72 h 329"/>
              <a:gd name="T60" fmla="*/ 267 w 375"/>
              <a:gd name="T61" fmla="*/ 78 h 329"/>
              <a:gd name="T62" fmla="*/ 271 w 375"/>
              <a:gd name="T63" fmla="*/ 88 h 329"/>
              <a:gd name="T64" fmla="*/ 299 w 375"/>
              <a:gd name="T65" fmla="*/ 107 h 329"/>
              <a:gd name="T66" fmla="*/ 295 w 375"/>
              <a:gd name="T67" fmla="*/ 133 h 329"/>
              <a:gd name="T68" fmla="*/ 282 w 375"/>
              <a:gd name="T69" fmla="*/ 141 h 329"/>
              <a:gd name="T70" fmla="*/ 277 w 375"/>
              <a:gd name="T71" fmla="*/ 152 h 329"/>
              <a:gd name="T72" fmla="*/ 270 w 375"/>
              <a:gd name="T73" fmla="*/ 149 h 329"/>
              <a:gd name="T74" fmla="*/ 267 w 375"/>
              <a:gd name="T75" fmla="*/ 139 h 329"/>
              <a:gd name="T76" fmla="*/ 252 w 375"/>
              <a:gd name="T77" fmla="*/ 135 h 329"/>
              <a:gd name="T78" fmla="*/ 254 w 375"/>
              <a:gd name="T79" fmla="*/ 124 h 329"/>
              <a:gd name="T80" fmla="*/ 260 w 375"/>
              <a:gd name="T81" fmla="*/ 124 h 329"/>
              <a:gd name="T82" fmla="*/ 273 w 375"/>
              <a:gd name="T83" fmla="*/ 127 h 329"/>
              <a:gd name="T84" fmla="*/ 286 w 375"/>
              <a:gd name="T85" fmla="*/ 122 h 329"/>
              <a:gd name="T86" fmla="*/ 279 w 375"/>
              <a:gd name="T87" fmla="*/ 108 h 329"/>
              <a:gd name="T88" fmla="*/ 258 w 375"/>
              <a:gd name="T89" fmla="*/ 97 h 329"/>
              <a:gd name="T90" fmla="*/ 252 w 375"/>
              <a:gd name="T91" fmla="*/ 76 h 329"/>
              <a:gd name="T92" fmla="*/ 270 w 375"/>
              <a:gd name="T93" fmla="*/ 60 h 329"/>
              <a:gd name="T94" fmla="*/ 271 w 375"/>
              <a:gd name="T95" fmla="*/ 50 h 329"/>
              <a:gd name="T96" fmla="*/ 251 w 375"/>
              <a:gd name="T97" fmla="*/ 28 h 329"/>
              <a:gd name="T98" fmla="*/ 200 w 375"/>
              <a:gd name="T99" fmla="*/ 101 h 329"/>
              <a:gd name="T100" fmla="*/ 251 w 375"/>
              <a:gd name="T101" fmla="*/ 173 h 329"/>
              <a:gd name="T102" fmla="*/ 337 w 375"/>
              <a:gd name="T103" fmla="*/ 145 h 329"/>
              <a:gd name="T104" fmla="*/ 337 w 375"/>
              <a:gd name="T105" fmla="*/ 56 h 329"/>
              <a:gd name="T106" fmla="*/ 276 w 375"/>
              <a:gd name="T107" fmla="*/ 0 h 329"/>
              <a:gd name="T108" fmla="*/ 362 w 375"/>
              <a:gd name="T109" fmla="*/ 50 h 329"/>
              <a:gd name="T110" fmla="*/ 362 w 375"/>
              <a:gd name="T111" fmla="*/ 151 h 329"/>
              <a:gd name="T112" fmla="*/ 276 w 375"/>
              <a:gd name="T113" fmla="*/ 199 h 329"/>
              <a:gd name="T114" fmla="*/ 190 w 375"/>
              <a:gd name="T115" fmla="*/ 151 h 329"/>
              <a:gd name="T116" fmla="*/ 190 w 375"/>
              <a:gd name="T117" fmla="*/ 50 h 329"/>
              <a:gd name="T118" fmla="*/ 276 w 375"/>
              <a:gd name="T119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" h="329">
                <a:moveTo>
                  <a:pt x="20" y="212"/>
                </a:moveTo>
                <a:lnTo>
                  <a:pt x="77" y="215"/>
                </a:lnTo>
                <a:lnTo>
                  <a:pt x="82" y="217"/>
                </a:lnTo>
                <a:lnTo>
                  <a:pt x="83" y="218"/>
                </a:lnTo>
                <a:lnTo>
                  <a:pt x="84" y="221"/>
                </a:lnTo>
                <a:lnTo>
                  <a:pt x="86" y="224"/>
                </a:lnTo>
                <a:lnTo>
                  <a:pt x="79" y="316"/>
                </a:lnTo>
                <a:lnTo>
                  <a:pt x="77" y="319"/>
                </a:lnTo>
                <a:lnTo>
                  <a:pt x="76" y="322"/>
                </a:lnTo>
                <a:lnTo>
                  <a:pt x="73" y="323"/>
                </a:lnTo>
                <a:lnTo>
                  <a:pt x="70" y="323"/>
                </a:lnTo>
                <a:lnTo>
                  <a:pt x="6" y="323"/>
                </a:lnTo>
                <a:lnTo>
                  <a:pt x="3" y="323"/>
                </a:lnTo>
                <a:lnTo>
                  <a:pt x="0" y="322"/>
                </a:lnTo>
                <a:lnTo>
                  <a:pt x="0" y="319"/>
                </a:lnTo>
                <a:lnTo>
                  <a:pt x="0" y="316"/>
                </a:lnTo>
                <a:lnTo>
                  <a:pt x="10" y="219"/>
                </a:lnTo>
                <a:lnTo>
                  <a:pt x="11" y="217"/>
                </a:lnTo>
                <a:lnTo>
                  <a:pt x="13" y="215"/>
                </a:lnTo>
                <a:lnTo>
                  <a:pt x="16" y="214"/>
                </a:lnTo>
                <a:lnTo>
                  <a:pt x="20" y="212"/>
                </a:lnTo>
                <a:close/>
                <a:moveTo>
                  <a:pt x="176" y="209"/>
                </a:moveTo>
                <a:lnTo>
                  <a:pt x="190" y="211"/>
                </a:lnTo>
                <a:lnTo>
                  <a:pt x="206" y="215"/>
                </a:lnTo>
                <a:lnTo>
                  <a:pt x="223" y="219"/>
                </a:lnTo>
                <a:lnTo>
                  <a:pt x="241" y="224"/>
                </a:lnTo>
                <a:lnTo>
                  <a:pt x="257" y="230"/>
                </a:lnTo>
                <a:lnTo>
                  <a:pt x="268" y="234"/>
                </a:lnTo>
                <a:lnTo>
                  <a:pt x="276" y="236"/>
                </a:lnTo>
                <a:lnTo>
                  <a:pt x="282" y="238"/>
                </a:lnTo>
                <a:lnTo>
                  <a:pt x="285" y="244"/>
                </a:lnTo>
                <a:lnTo>
                  <a:pt x="285" y="252"/>
                </a:lnTo>
                <a:lnTo>
                  <a:pt x="279" y="257"/>
                </a:lnTo>
                <a:lnTo>
                  <a:pt x="270" y="262"/>
                </a:lnTo>
                <a:lnTo>
                  <a:pt x="255" y="263"/>
                </a:lnTo>
                <a:lnTo>
                  <a:pt x="241" y="263"/>
                </a:lnTo>
                <a:lnTo>
                  <a:pt x="226" y="260"/>
                </a:lnTo>
                <a:lnTo>
                  <a:pt x="213" y="259"/>
                </a:lnTo>
                <a:lnTo>
                  <a:pt x="204" y="257"/>
                </a:lnTo>
                <a:lnTo>
                  <a:pt x="201" y="257"/>
                </a:lnTo>
                <a:lnTo>
                  <a:pt x="206" y="263"/>
                </a:lnTo>
                <a:lnTo>
                  <a:pt x="214" y="269"/>
                </a:lnTo>
                <a:lnTo>
                  <a:pt x="229" y="272"/>
                </a:lnTo>
                <a:lnTo>
                  <a:pt x="245" y="275"/>
                </a:lnTo>
                <a:lnTo>
                  <a:pt x="261" y="276"/>
                </a:lnTo>
                <a:lnTo>
                  <a:pt x="276" y="275"/>
                </a:lnTo>
                <a:lnTo>
                  <a:pt x="305" y="269"/>
                </a:lnTo>
                <a:lnTo>
                  <a:pt x="331" y="259"/>
                </a:lnTo>
                <a:lnTo>
                  <a:pt x="355" y="249"/>
                </a:lnTo>
                <a:lnTo>
                  <a:pt x="363" y="246"/>
                </a:lnTo>
                <a:lnTo>
                  <a:pt x="371" y="249"/>
                </a:lnTo>
                <a:lnTo>
                  <a:pt x="375" y="256"/>
                </a:lnTo>
                <a:lnTo>
                  <a:pt x="374" y="265"/>
                </a:lnTo>
                <a:lnTo>
                  <a:pt x="366" y="276"/>
                </a:lnTo>
                <a:lnTo>
                  <a:pt x="359" y="282"/>
                </a:lnTo>
                <a:lnTo>
                  <a:pt x="346" y="291"/>
                </a:lnTo>
                <a:lnTo>
                  <a:pt x="331" y="300"/>
                </a:lnTo>
                <a:lnTo>
                  <a:pt x="314" y="310"/>
                </a:lnTo>
                <a:lnTo>
                  <a:pt x="298" y="319"/>
                </a:lnTo>
                <a:lnTo>
                  <a:pt x="283" y="325"/>
                </a:lnTo>
                <a:lnTo>
                  <a:pt x="271" y="329"/>
                </a:lnTo>
                <a:lnTo>
                  <a:pt x="263" y="329"/>
                </a:lnTo>
                <a:lnTo>
                  <a:pt x="247" y="329"/>
                </a:lnTo>
                <a:lnTo>
                  <a:pt x="228" y="326"/>
                </a:lnTo>
                <a:lnTo>
                  <a:pt x="204" y="323"/>
                </a:lnTo>
                <a:lnTo>
                  <a:pt x="181" y="320"/>
                </a:lnTo>
                <a:lnTo>
                  <a:pt x="159" y="317"/>
                </a:lnTo>
                <a:lnTo>
                  <a:pt x="139" y="313"/>
                </a:lnTo>
                <a:lnTo>
                  <a:pt x="124" y="311"/>
                </a:lnTo>
                <a:lnTo>
                  <a:pt x="117" y="310"/>
                </a:lnTo>
                <a:lnTo>
                  <a:pt x="111" y="309"/>
                </a:lnTo>
                <a:lnTo>
                  <a:pt x="106" y="310"/>
                </a:lnTo>
                <a:lnTo>
                  <a:pt x="102" y="313"/>
                </a:lnTo>
                <a:lnTo>
                  <a:pt x="98" y="316"/>
                </a:lnTo>
                <a:lnTo>
                  <a:pt x="93" y="319"/>
                </a:lnTo>
                <a:lnTo>
                  <a:pt x="90" y="320"/>
                </a:lnTo>
                <a:lnTo>
                  <a:pt x="89" y="320"/>
                </a:lnTo>
                <a:lnTo>
                  <a:pt x="87" y="320"/>
                </a:lnTo>
                <a:lnTo>
                  <a:pt x="86" y="319"/>
                </a:lnTo>
                <a:lnTo>
                  <a:pt x="86" y="317"/>
                </a:lnTo>
                <a:lnTo>
                  <a:pt x="86" y="316"/>
                </a:lnTo>
                <a:lnTo>
                  <a:pt x="87" y="294"/>
                </a:lnTo>
                <a:lnTo>
                  <a:pt x="90" y="269"/>
                </a:lnTo>
                <a:lnTo>
                  <a:pt x="92" y="243"/>
                </a:lnTo>
                <a:lnTo>
                  <a:pt x="95" y="222"/>
                </a:lnTo>
                <a:lnTo>
                  <a:pt x="95" y="219"/>
                </a:lnTo>
                <a:lnTo>
                  <a:pt x="96" y="218"/>
                </a:lnTo>
                <a:lnTo>
                  <a:pt x="98" y="217"/>
                </a:lnTo>
                <a:lnTo>
                  <a:pt x="101" y="217"/>
                </a:lnTo>
                <a:lnTo>
                  <a:pt x="102" y="217"/>
                </a:lnTo>
                <a:lnTo>
                  <a:pt x="115" y="215"/>
                </a:lnTo>
                <a:lnTo>
                  <a:pt x="131" y="212"/>
                </a:lnTo>
                <a:lnTo>
                  <a:pt x="149" y="211"/>
                </a:lnTo>
                <a:lnTo>
                  <a:pt x="165" y="209"/>
                </a:lnTo>
                <a:lnTo>
                  <a:pt x="176" y="209"/>
                </a:lnTo>
                <a:close/>
                <a:moveTo>
                  <a:pt x="274" y="47"/>
                </a:moveTo>
                <a:lnTo>
                  <a:pt x="279" y="47"/>
                </a:lnTo>
                <a:lnTo>
                  <a:pt x="280" y="49"/>
                </a:lnTo>
                <a:lnTo>
                  <a:pt x="282" y="50"/>
                </a:lnTo>
                <a:lnTo>
                  <a:pt x="283" y="51"/>
                </a:lnTo>
                <a:lnTo>
                  <a:pt x="283" y="59"/>
                </a:lnTo>
                <a:lnTo>
                  <a:pt x="283" y="60"/>
                </a:lnTo>
                <a:lnTo>
                  <a:pt x="283" y="60"/>
                </a:lnTo>
                <a:lnTo>
                  <a:pt x="285" y="60"/>
                </a:lnTo>
                <a:lnTo>
                  <a:pt x="286" y="60"/>
                </a:lnTo>
                <a:lnTo>
                  <a:pt x="290" y="62"/>
                </a:lnTo>
                <a:lnTo>
                  <a:pt x="293" y="62"/>
                </a:lnTo>
                <a:lnTo>
                  <a:pt x="296" y="63"/>
                </a:lnTo>
                <a:lnTo>
                  <a:pt x="298" y="65"/>
                </a:lnTo>
                <a:lnTo>
                  <a:pt x="299" y="66"/>
                </a:lnTo>
                <a:lnTo>
                  <a:pt x="298" y="68"/>
                </a:lnTo>
                <a:lnTo>
                  <a:pt x="296" y="73"/>
                </a:lnTo>
                <a:lnTo>
                  <a:pt x="295" y="75"/>
                </a:lnTo>
                <a:lnTo>
                  <a:pt x="293" y="75"/>
                </a:lnTo>
                <a:lnTo>
                  <a:pt x="290" y="75"/>
                </a:lnTo>
                <a:lnTo>
                  <a:pt x="290" y="75"/>
                </a:lnTo>
                <a:lnTo>
                  <a:pt x="289" y="73"/>
                </a:lnTo>
                <a:lnTo>
                  <a:pt x="286" y="73"/>
                </a:lnTo>
                <a:lnTo>
                  <a:pt x="282" y="72"/>
                </a:lnTo>
                <a:lnTo>
                  <a:pt x="277" y="72"/>
                </a:lnTo>
                <a:lnTo>
                  <a:pt x="273" y="72"/>
                </a:lnTo>
                <a:lnTo>
                  <a:pt x="270" y="73"/>
                </a:lnTo>
                <a:lnTo>
                  <a:pt x="267" y="75"/>
                </a:lnTo>
                <a:lnTo>
                  <a:pt x="267" y="78"/>
                </a:lnTo>
                <a:lnTo>
                  <a:pt x="266" y="81"/>
                </a:lnTo>
                <a:lnTo>
                  <a:pt x="267" y="84"/>
                </a:lnTo>
                <a:lnTo>
                  <a:pt x="268" y="85"/>
                </a:lnTo>
                <a:lnTo>
                  <a:pt x="271" y="88"/>
                </a:lnTo>
                <a:lnTo>
                  <a:pt x="274" y="89"/>
                </a:lnTo>
                <a:lnTo>
                  <a:pt x="280" y="92"/>
                </a:lnTo>
                <a:lnTo>
                  <a:pt x="293" y="98"/>
                </a:lnTo>
                <a:lnTo>
                  <a:pt x="299" y="107"/>
                </a:lnTo>
                <a:lnTo>
                  <a:pt x="302" y="117"/>
                </a:lnTo>
                <a:lnTo>
                  <a:pt x="301" y="123"/>
                </a:lnTo>
                <a:lnTo>
                  <a:pt x="298" y="129"/>
                </a:lnTo>
                <a:lnTo>
                  <a:pt x="295" y="133"/>
                </a:lnTo>
                <a:lnTo>
                  <a:pt x="289" y="138"/>
                </a:lnTo>
                <a:lnTo>
                  <a:pt x="283" y="141"/>
                </a:lnTo>
                <a:lnTo>
                  <a:pt x="282" y="141"/>
                </a:lnTo>
                <a:lnTo>
                  <a:pt x="282" y="141"/>
                </a:lnTo>
                <a:lnTo>
                  <a:pt x="282" y="149"/>
                </a:lnTo>
                <a:lnTo>
                  <a:pt x="280" y="151"/>
                </a:lnTo>
                <a:lnTo>
                  <a:pt x="280" y="152"/>
                </a:lnTo>
                <a:lnTo>
                  <a:pt x="277" y="152"/>
                </a:lnTo>
                <a:lnTo>
                  <a:pt x="273" y="152"/>
                </a:lnTo>
                <a:lnTo>
                  <a:pt x="271" y="152"/>
                </a:lnTo>
                <a:lnTo>
                  <a:pt x="270" y="151"/>
                </a:lnTo>
                <a:lnTo>
                  <a:pt x="270" y="149"/>
                </a:lnTo>
                <a:lnTo>
                  <a:pt x="270" y="141"/>
                </a:lnTo>
                <a:lnTo>
                  <a:pt x="268" y="141"/>
                </a:lnTo>
                <a:lnTo>
                  <a:pt x="268" y="141"/>
                </a:lnTo>
                <a:lnTo>
                  <a:pt x="267" y="139"/>
                </a:lnTo>
                <a:lnTo>
                  <a:pt x="264" y="139"/>
                </a:lnTo>
                <a:lnTo>
                  <a:pt x="260" y="138"/>
                </a:lnTo>
                <a:lnTo>
                  <a:pt x="255" y="138"/>
                </a:lnTo>
                <a:lnTo>
                  <a:pt x="252" y="135"/>
                </a:lnTo>
                <a:lnTo>
                  <a:pt x="251" y="133"/>
                </a:lnTo>
                <a:lnTo>
                  <a:pt x="251" y="132"/>
                </a:lnTo>
                <a:lnTo>
                  <a:pt x="252" y="126"/>
                </a:lnTo>
                <a:lnTo>
                  <a:pt x="254" y="124"/>
                </a:lnTo>
                <a:lnTo>
                  <a:pt x="255" y="123"/>
                </a:lnTo>
                <a:lnTo>
                  <a:pt x="258" y="123"/>
                </a:lnTo>
                <a:lnTo>
                  <a:pt x="258" y="124"/>
                </a:lnTo>
                <a:lnTo>
                  <a:pt x="260" y="124"/>
                </a:lnTo>
                <a:lnTo>
                  <a:pt x="263" y="126"/>
                </a:lnTo>
                <a:lnTo>
                  <a:pt x="267" y="127"/>
                </a:lnTo>
                <a:lnTo>
                  <a:pt x="270" y="127"/>
                </a:lnTo>
                <a:lnTo>
                  <a:pt x="273" y="127"/>
                </a:lnTo>
                <a:lnTo>
                  <a:pt x="277" y="127"/>
                </a:lnTo>
                <a:lnTo>
                  <a:pt x="282" y="126"/>
                </a:lnTo>
                <a:lnTo>
                  <a:pt x="285" y="124"/>
                </a:lnTo>
                <a:lnTo>
                  <a:pt x="286" y="122"/>
                </a:lnTo>
                <a:lnTo>
                  <a:pt x="286" y="117"/>
                </a:lnTo>
                <a:lnTo>
                  <a:pt x="286" y="114"/>
                </a:lnTo>
                <a:lnTo>
                  <a:pt x="283" y="111"/>
                </a:lnTo>
                <a:lnTo>
                  <a:pt x="279" y="108"/>
                </a:lnTo>
                <a:lnTo>
                  <a:pt x="273" y="106"/>
                </a:lnTo>
                <a:lnTo>
                  <a:pt x="267" y="103"/>
                </a:lnTo>
                <a:lnTo>
                  <a:pt x="263" y="100"/>
                </a:lnTo>
                <a:lnTo>
                  <a:pt x="258" y="97"/>
                </a:lnTo>
                <a:lnTo>
                  <a:pt x="254" y="92"/>
                </a:lnTo>
                <a:lnTo>
                  <a:pt x="252" y="88"/>
                </a:lnTo>
                <a:lnTo>
                  <a:pt x="251" y="82"/>
                </a:lnTo>
                <a:lnTo>
                  <a:pt x="252" y="76"/>
                </a:lnTo>
                <a:lnTo>
                  <a:pt x="254" y="70"/>
                </a:lnTo>
                <a:lnTo>
                  <a:pt x="258" y="66"/>
                </a:lnTo>
                <a:lnTo>
                  <a:pt x="263" y="63"/>
                </a:lnTo>
                <a:lnTo>
                  <a:pt x="270" y="60"/>
                </a:lnTo>
                <a:lnTo>
                  <a:pt x="270" y="60"/>
                </a:lnTo>
                <a:lnTo>
                  <a:pt x="270" y="59"/>
                </a:lnTo>
                <a:lnTo>
                  <a:pt x="270" y="51"/>
                </a:lnTo>
                <a:lnTo>
                  <a:pt x="271" y="50"/>
                </a:lnTo>
                <a:lnTo>
                  <a:pt x="273" y="49"/>
                </a:lnTo>
                <a:lnTo>
                  <a:pt x="274" y="47"/>
                </a:lnTo>
                <a:close/>
                <a:moveTo>
                  <a:pt x="276" y="24"/>
                </a:moveTo>
                <a:lnTo>
                  <a:pt x="251" y="28"/>
                </a:lnTo>
                <a:lnTo>
                  <a:pt x="230" y="38"/>
                </a:lnTo>
                <a:lnTo>
                  <a:pt x="214" y="56"/>
                </a:lnTo>
                <a:lnTo>
                  <a:pt x="203" y="76"/>
                </a:lnTo>
                <a:lnTo>
                  <a:pt x="200" y="101"/>
                </a:lnTo>
                <a:lnTo>
                  <a:pt x="203" y="124"/>
                </a:lnTo>
                <a:lnTo>
                  <a:pt x="214" y="145"/>
                </a:lnTo>
                <a:lnTo>
                  <a:pt x="230" y="162"/>
                </a:lnTo>
                <a:lnTo>
                  <a:pt x="251" y="173"/>
                </a:lnTo>
                <a:lnTo>
                  <a:pt x="276" y="177"/>
                </a:lnTo>
                <a:lnTo>
                  <a:pt x="301" y="173"/>
                </a:lnTo>
                <a:lnTo>
                  <a:pt x="321" y="162"/>
                </a:lnTo>
                <a:lnTo>
                  <a:pt x="337" y="145"/>
                </a:lnTo>
                <a:lnTo>
                  <a:pt x="349" y="124"/>
                </a:lnTo>
                <a:lnTo>
                  <a:pt x="352" y="101"/>
                </a:lnTo>
                <a:lnTo>
                  <a:pt x="349" y="76"/>
                </a:lnTo>
                <a:lnTo>
                  <a:pt x="337" y="56"/>
                </a:lnTo>
                <a:lnTo>
                  <a:pt x="321" y="38"/>
                </a:lnTo>
                <a:lnTo>
                  <a:pt x="301" y="28"/>
                </a:lnTo>
                <a:lnTo>
                  <a:pt x="276" y="24"/>
                </a:lnTo>
                <a:close/>
                <a:moveTo>
                  <a:pt x="276" y="0"/>
                </a:moveTo>
                <a:lnTo>
                  <a:pt x="302" y="5"/>
                </a:lnTo>
                <a:lnTo>
                  <a:pt x="327" y="13"/>
                </a:lnTo>
                <a:lnTo>
                  <a:pt x="346" y="30"/>
                </a:lnTo>
                <a:lnTo>
                  <a:pt x="362" y="50"/>
                </a:lnTo>
                <a:lnTo>
                  <a:pt x="372" y="73"/>
                </a:lnTo>
                <a:lnTo>
                  <a:pt x="375" y="101"/>
                </a:lnTo>
                <a:lnTo>
                  <a:pt x="372" y="127"/>
                </a:lnTo>
                <a:lnTo>
                  <a:pt x="362" y="151"/>
                </a:lnTo>
                <a:lnTo>
                  <a:pt x="346" y="171"/>
                </a:lnTo>
                <a:lnTo>
                  <a:pt x="327" y="186"/>
                </a:lnTo>
                <a:lnTo>
                  <a:pt x="302" y="196"/>
                </a:lnTo>
                <a:lnTo>
                  <a:pt x="276" y="199"/>
                </a:lnTo>
                <a:lnTo>
                  <a:pt x="249" y="196"/>
                </a:lnTo>
                <a:lnTo>
                  <a:pt x="226" y="186"/>
                </a:lnTo>
                <a:lnTo>
                  <a:pt x="206" y="171"/>
                </a:lnTo>
                <a:lnTo>
                  <a:pt x="190" y="151"/>
                </a:lnTo>
                <a:lnTo>
                  <a:pt x="179" y="127"/>
                </a:lnTo>
                <a:lnTo>
                  <a:pt x="176" y="101"/>
                </a:lnTo>
                <a:lnTo>
                  <a:pt x="179" y="73"/>
                </a:lnTo>
                <a:lnTo>
                  <a:pt x="190" y="50"/>
                </a:lnTo>
                <a:lnTo>
                  <a:pt x="206" y="30"/>
                </a:lnTo>
                <a:lnTo>
                  <a:pt x="226" y="13"/>
                </a:lnTo>
                <a:lnTo>
                  <a:pt x="249" y="5"/>
                </a:lnTo>
                <a:lnTo>
                  <a:pt x="27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00536" y="1549329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34"/>
          <p:cNvSpPr txBox="1"/>
          <p:nvPr/>
        </p:nvSpPr>
        <p:spPr>
          <a:xfrm>
            <a:off x="6096000" y="2135229"/>
            <a:ext cx="4826252" cy="13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0172" y="1241931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90172" y="1928187"/>
            <a:ext cx="4905828" cy="136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190172" y="3763546"/>
            <a:ext cx="1553028" cy="346953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输入您的小标题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8" name="文本框 43"/>
          <p:cNvSpPr txBox="1"/>
          <p:nvPr/>
        </p:nvSpPr>
        <p:spPr>
          <a:xfrm>
            <a:off x="1190172" y="4165476"/>
            <a:ext cx="4905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190172" y="4685714"/>
            <a:ext cx="1553028" cy="346953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输入您的小标题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0" name="文本框 43"/>
          <p:cNvSpPr txBox="1"/>
          <p:nvPr/>
        </p:nvSpPr>
        <p:spPr>
          <a:xfrm>
            <a:off x="1190172" y="5087644"/>
            <a:ext cx="4905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449456" y="1242702"/>
            <a:ext cx="3552372" cy="4372595"/>
            <a:chOff x="7572828" y="1241931"/>
            <a:chExt cx="3552372" cy="4372595"/>
          </a:xfrm>
          <a:effectLst>
            <a:outerShdw blurRad="177800" dist="1016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7572828" y="1241931"/>
              <a:ext cx="3552372" cy="43725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34514" y="1303343"/>
              <a:ext cx="3429000" cy="42497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911204" y="2729407"/>
            <a:ext cx="461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感谢您的聆听</a:t>
            </a:r>
            <a:endParaRPr lang="en-US" altLang="zh-CN" sz="40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THANK YOU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720736" y="1025298"/>
            <a:ext cx="3563257" cy="4731658"/>
            <a:chOff x="7387772" y="1063171"/>
            <a:chExt cx="3563257" cy="4731658"/>
          </a:xfrm>
          <a:effectLst>
            <a:outerShdw blurRad="177800" dist="1016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6" name="矩形 5"/>
            <p:cNvSpPr/>
            <p:nvPr/>
          </p:nvSpPr>
          <p:spPr>
            <a:xfrm>
              <a:off x="7387772" y="1063171"/>
              <a:ext cx="3563257" cy="4731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10920000" sx="99000" sy="99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23629" y="1276750"/>
              <a:ext cx="3091543" cy="430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组合 395"/>
          <p:cNvGrpSpPr/>
          <p:nvPr/>
        </p:nvGrpSpPr>
        <p:grpSpPr>
          <a:xfrm>
            <a:off x="1487473" y="1645783"/>
            <a:ext cx="9223375" cy="4555017"/>
            <a:chOff x="809625" y="799944"/>
            <a:chExt cx="10572750" cy="5221414"/>
          </a:xfrm>
        </p:grpSpPr>
        <p:grpSp>
          <p:nvGrpSpPr>
            <p:cNvPr id="4" name="组合 3"/>
            <p:cNvGrpSpPr/>
            <p:nvPr/>
          </p:nvGrpSpPr>
          <p:grpSpPr>
            <a:xfrm>
              <a:off x="8896891" y="836643"/>
              <a:ext cx="280199" cy="426324"/>
              <a:chOff x="6600826" y="492126"/>
              <a:chExt cx="590550" cy="898525"/>
            </a:xfrm>
            <a:solidFill>
              <a:schemeClr val="bg1">
                <a:lumMod val="50000"/>
              </a:schemeClr>
            </a:solidFill>
          </p:grpSpPr>
          <p:sp>
            <p:nvSpPr>
              <p:cNvPr id="393" name="Freeform 61"/>
              <p:cNvSpPr/>
              <p:nvPr/>
            </p:nvSpPr>
            <p:spPr bwMode="auto">
              <a:xfrm>
                <a:off x="6600826" y="503238"/>
                <a:ext cx="531813" cy="887413"/>
              </a:xfrm>
              <a:custGeom>
                <a:avLst/>
                <a:gdLst>
                  <a:gd name="T0" fmla="*/ 116 w 182"/>
                  <a:gd name="T1" fmla="*/ 216 h 303"/>
                  <a:gd name="T2" fmla="*/ 105 w 182"/>
                  <a:gd name="T3" fmla="*/ 215 h 303"/>
                  <a:gd name="T4" fmla="*/ 46 w 182"/>
                  <a:gd name="T5" fmla="*/ 94 h 303"/>
                  <a:gd name="T6" fmla="*/ 50 w 182"/>
                  <a:gd name="T7" fmla="*/ 83 h 303"/>
                  <a:gd name="T8" fmla="*/ 68 w 182"/>
                  <a:gd name="T9" fmla="*/ 83 h 303"/>
                  <a:gd name="T10" fmla="*/ 49 w 182"/>
                  <a:gd name="T11" fmla="*/ 0 h 303"/>
                  <a:gd name="T12" fmla="*/ 3 w 182"/>
                  <a:gd name="T13" fmla="*/ 24 h 303"/>
                  <a:gd name="T14" fmla="*/ 6 w 182"/>
                  <a:gd name="T15" fmla="*/ 93 h 303"/>
                  <a:gd name="T16" fmla="*/ 55 w 182"/>
                  <a:gd name="T17" fmla="*/ 216 h 303"/>
                  <a:gd name="T18" fmla="*/ 135 w 182"/>
                  <a:gd name="T19" fmla="*/ 287 h 303"/>
                  <a:gd name="T20" fmla="*/ 182 w 182"/>
                  <a:gd name="T21" fmla="*/ 267 h 303"/>
                  <a:gd name="T22" fmla="*/ 126 w 182"/>
                  <a:gd name="T23" fmla="*/ 203 h 303"/>
                  <a:gd name="T24" fmla="*/ 116 w 182"/>
                  <a:gd name="T25" fmla="*/ 21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2" h="303">
                    <a:moveTo>
                      <a:pt x="116" y="216"/>
                    </a:moveTo>
                    <a:cubicBezTo>
                      <a:pt x="109" y="222"/>
                      <a:pt x="105" y="215"/>
                      <a:pt x="105" y="215"/>
                    </a:cubicBezTo>
                    <a:cubicBezTo>
                      <a:pt x="105" y="215"/>
                      <a:pt x="51" y="105"/>
                      <a:pt x="46" y="94"/>
                    </a:cubicBezTo>
                    <a:cubicBezTo>
                      <a:pt x="42" y="84"/>
                      <a:pt x="50" y="83"/>
                      <a:pt x="50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6" y="4"/>
                      <a:pt x="3" y="24"/>
                    </a:cubicBezTo>
                    <a:cubicBezTo>
                      <a:pt x="2" y="30"/>
                      <a:pt x="0" y="51"/>
                      <a:pt x="6" y="93"/>
                    </a:cubicBezTo>
                    <a:cubicBezTo>
                      <a:pt x="11" y="128"/>
                      <a:pt x="30" y="183"/>
                      <a:pt x="55" y="216"/>
                    </a:cubicBezTo>
                    <a:cubicBezTo>
                      <a:pt x="78" y="246"/>
                      <a:pt x="101" y="267"/>
                      <a:pt x="135" y="287"/>
                    </a:cubicBezTo>
                    <a:cubicBezTo>
                      <a:pt x="163" y="303"/>
                      <a:pt x="182" y="267"/>
                      <a:pt x="182" y="267"/>
                    </a:cubicBezTo>
                    <a:cubicBezTo>
                      <a:pt x="126" y="203"/>
                      <a:pt x="126" y="203"/>
                      <a:pt x="126" y="203"/>
                    </a:cubicBezTo>
                    <a:cubicBezTo>
                      <a:pt x="126" y="203"/>
                      <a:pt x="122" y="210"/>
                      <a:pt x="116" y="2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94" name="Freeform 62"/>
              <p:cNvSpPr/>
              <p:nvPr/>
            </p:nvSpPr>
            <p:spPr bwMode="auto">
              <a:xfrm>
                <a:off x="6764338" y="492126"/>
                <a:ext cx="103188" cy="254000"/>
              </a:xfrm>
              <a:custGeom>
                <a:avLst/>
                <a:gdLst>
                  <a:gd name="T0" fmla="*/ 33 w 35"/>
                  <a:gd name="T1" fmla="*/ 71 h 87"/>
                  <a:gd name="T2" fmla="*/ 20 w 35"/>
                  <a:gd name="T3" fmla="*/ 7 h 87"/>
                  <a:gd name="T4" fmla="*/ 0 w 35"/>
                  <a:gd name="T5" fmla="*/ 2 h 87"/>
                  <a:gd name="T6" fmla="*/ 19 w 35"/>
                  <a:gd name="T7" fmla="*/ 87 h 87"/>
                  <a:gd name="T8" fmla="*/ 33 w 35"/>
                  <a:gd name="T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7">
                    <a:moveTo>
                      <a:pt x="33" y="71"/>
                    </a:moveTo>
                    <a:cubicBezTo>
                      <a:pt x="33" y="71"/>
                      <a:pt x="22" y="15"/>
                      <a:pt x="20" y="7"/>
                    </a:cubicBezTo>
                    <a:cubicBezTo>
                      <a:pt x="17" y="0"/>
                      <a:pt x="0" y="2"/>
                      <a:pt x="0" y="2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9" y="87"/>
                      <a:pt x="35" y="81"/>
                      <a:pt x="33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95" name="Freeform 63"/>
              <p:cNvSpPr/>
              <p:nvPr/>
            </p:nvSpPr>
            <p:spPr bwMode="auto">
              <a:xfrm>
                <a:off x="6983413" y="1054101"/>
                <a:ext cx="207963" cy="215900"/>
              </a:xfrm>
              <a:custGeom>
                <a:avLst/>
                <a:gdLst>
                  <a:gd name="T0" fmla="*/ 22 w 71"/>
                  <a:gd name="T1" fmla="*/ 6 h 74"/>
                  <a:gd name="T2" fmla="*/ 0 w 71"/>
                  <a:gd name="T3" fmla="*/ 9 h 74"/>
                  <a:gd name="T4" fmla="*/ 56 w 71"/>
                  <a:gd name="T5" fmla="*/ 74 h 74"/>
                  <a:gd name="T6" fmla="*/ 62 w 71"/>
                  <a:gd name="T7" fmla="*/ 52 h 74"/>
                  <a:gd name="T8" fmla="*/ 22 w 71"/>
                  <a:gd name="T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4">
                    <a:moveTo>
                      <a:pt x="22" y="6"/>
                    </a:moveTo>
                    <a:cubicBezTo>
                      <a:pt x="16" y="0"/>
                      <a:pt x="0" y="9"/>
                      <a:pt x="0" y="9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71" y="62"/>
                      <a:pt x="62" y="52"/>
                    </a:cubicBezTo>
                    <a:cubicBezTo>
                      <a:pt x="62" y="52"/>
                      <a:pt x="28" y="13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" name="Freeform 64"/>
            <p:cNvSpPr>
              <a:spLocks noEditPoints="1"/>
            </p:cNvSpPr>
            <p:nvPr/>
          </p:nvSpPr>
          <p:spPr bwMode="auto">
            <a:xfrm>
              <a:off x="5910262" y="925483"/>
              <a:ext cx="393700" cy="249238"/>
            </a:xfrm>
            <a:custGeom>
              <a:avLst/>
              <a:gdLst>
                <a:gd name="T0" fmla="*/ 208 w 284"/>
                <a:gd name="T1" fmla="*/ 75 h 179"/>
                <a:gd name="T2" fmla="*/ 187 w 284"/>
                <a:gd name="T3" fmla="*/ 30 h 179"/>
                <a:gd name="T4" fmla="*/ 209 w 284"/>
                <a:gd name="T5" fmla="*/ 18 h 179"/>
                <a:gd name="T6" fmla="*/ 157 w 284"/>
                <a:gd name="T7" fmla="*/ 12 h 179"/>
                <a:gd name="T8" fmla="*/ 174 w 284"/>
                <a:gd name="T9" fmla="*/ 27 h 179"/>
                <a:gd name="T10" fmla="*/ 100 w 284"/>
                <a:gd name="T11" fmla="*/ 40 h 179"/>
                <a:gd name="T12" fmla="*/ 100 w 284"/>
                <a:gd name="T13" fmla="*/ 11 h 179"/>
                <a:gd name="T14" fmla="*/ 121 w 284"/>
                <a:gd name="T15" fmla="*/ 9 h 179"/>
                <a:gd name="T16" fmla="*/ 122 w 284"/>
                <a:gd name="T17" fmla="*/ 6 h 179"/>
                <a:gd name="T18" fmla="*/ 121 w 284"/>
                <a:gd name="T19" fmla="*/ 2 h 179"/>
                <a:gd name="T20" fmla="*/ 118 w 284"/>
                <a:gd name="T21" fmla="*/ 0 h 179"/>
                <a:gd name="T22" fmla="*/ 72 w 284"/>
                <a:gd name="T23" fmla="*/ 4 h 179"/>
                <a:gd name="T24" fmla="*/ 72 w 284"/>
                <a:gd name="T25" fmla="*/ 9 h 179"/>
                <a:gd name="T26" fmla="*/ 86 w 284"/>
                <a:gd name="T27" fmla="*/ 11 h 179"/>
                <a:gd name="T28" fmla="*/ 77 w 284"/>
                <a:gd name="T29" fmla="*/ 74 h 179"/>
                <a:gd name="T30" fmla="*/ 1 w 284"/>
                <a:gd name="T31" fmla="*/ 118 h 179"/>
                <a:gd name="T32" fmla="*/ 18 w 284"/>
                <a:gd name="T33" fmla="*/ 163 h 179"/>
                <a:gd name="T34" fmla="*/ 73 w 284"/>
                <a:gd name="T35" fmla="*/ 174 h 179"/>
                <a:gd name="T36" fmla="*/ 100 w 284"/>
                <a:gd name="T37" fmla="*/ 95 h 179"/>
                <a:gd name="T38" fmla="*/ 93 w 284"/>
                <a:gd name="T39" fmla="*/ 63 h 179"/>
                <a:gd name="T40" fmla="*/ 176 w 284"/>
                <a:gd name="T41" fmla="*/ 132 h 179"/>
                <a:gd name="T42" fmla="*/ 230 w 284"/>
                <a:gd name="T43" fmla="*/ 178 h 179"/>
                <a:gd name="T44" fmla="*/ 230 w 284"/>
                <a:gd name="T45" fmla="*/ 70 h 179"/>
                <a:gd name="T46" fmla="*/ 61 w 284"/>
                <a:gd name="T47" fmla="*/ 163 h 179"/>
                <a:gd name="T48" fmla="*/ 32 w 284"/>
                <a:gd name="T49" fmla="*/ 89 h 179"/>
                <a:gd name="T50" fmla="*/ 70 w 284"/>
                <a:gd name="T51" fmla="*/ 94 h 179"/>
                <a:gd name="T52" fmla="*/ 53 w 284"/>
                <a:gd name="T53" fmla="*/ 130 h 179"/>
                <a:gd name="T54" fmla="*/ 61 w 284"/>
                <a:gd name="T55" fmla="*/ 130 h 179"/>
                <a:gd name="T56" fmla="*/ 82 w 284"/>
                <a:gd name="T57" fmla="*/ 95 h 179"/>
                <a:gd name="T58" fmla="*/ 205 w 284"/>
                <a:gd name="T59" fmla="*/ 93 h 179"/>
                <a:gd name="T60" fmla="*/ 190 w 284"/>
                <a:gd name="T61" fmla="*/ 119 h 179"/>
                <a:gd name="T62" fmla="*/ 99 w 284"/>
                <a:gd name="T63" fmla="*/ 51 h 179"/>
                <a:gd name="T64" fmla="*/ 152 w 284"/>
                <a:gd name="T65" fmla="*/ 112 h 179"/>
                <a:gd name="T66" fmla="*/ 162 w 284"/>
                <a:gd name="T67" fmla="*/ 119 h 179"/>
                <a:gd name="T68" fmla="*/ 180 w 284"/>
                <a:gd name="T69" fmla="*/ 57 h 179"/>
                <a:gd name="T70" fmla="*/ 177 w 284"/>
                <a:gd name="T71" fmla="*/ 119 h 179"/>
                <a:gd name="T72" fmla="*/ 230 w 284"/>
                <a:gd name="T73" fmla="*/ 165 h 179"/>
                <a:gd name="T74" fmla="*/ 236 w 284"/>
                <a:gd name="T75" fmla="*/ 132 h 179"/>
                <a:gd name="T76" fmla="*/ 239 w 284"/>
                <a:gd name="T77" fmla="*/ 120 h 179"/>
                <a:gd name="T78" fmla="*/ 230 w 284"/>
                <a:gd name="T79" fmla="*/ 84 h 179"/>
                <a:gd name="T80" fmla="*/ 230 w 284"/>
                <a:gd name="T81" fmla="*/ 16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179">
                  <a:moveTo>
                    <a:pt x="230" y="70"/>
                  </a:moveTo>
                  <a:cubicBezTo>
                    <a:pt x="222" y="70"/>
                    <a:pt x="215" y="72"/>
                    <a:pt x="208" y="75"/>
                  </a:cubicBezTo>
                  <a:cubicBezTo>
                    <a:pt x="184" y="42"/>
                    <a:pt x="184" y="42"/>
                    <a:pt x="184" y="42"/>
                  </a:cubicBezTo>
                  <a:cubicBezTo>
                    <a:pt x="187" y="30"/>
                    <a:pt x="187" y="30"/>
                    <a:pt x="187" y="30"/>
                  </a:cubicBezTo>
                  <a:cubicBezTo>
                    <a:pt x="187" y="30"/>
                    <a:pt x="201" y="32"/>
                    <a:pt x="202" y="32"/>
                  </a:cubicBezTo>
                  <a:cubicBezTo>
                    <a:pt x="208" y="28"/>
                    <a:pt x="210" y="22"/>
                    <a:pt x="209" y="18"/>
                  </a:cubicBezTo>
                  <a:cubicBezTo>
                    <a:pt x="208" y="14"/>
                    <a:pt x="202" y="9"/>
                    <a:pt x="201" y="9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107" y="15"/>
                    <a:pt x="103" y="11"/>
                    <a:pt x="100" y="11"/>
                  </a:cubicBezTo>
                  <a:cubicBezTo>
                    <a:pt x="107" y="10"/>
                    <a:pt x="113" y="10"/>
                    <a:pt x="120" y="1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90" y="12"/>
                    <a:pt x="94" y="15"/>
                    <a:pt x="94" y="20"/>
                  </a:cubicBezTo>
                  <a:cubicBezTo>
                    <a:pt x="88" y="38"/>
                    <a:pt x="83" y="56"/>
                    <a:pt x="77" y="74"/>
                  </a:cubicBezTo>
                  <a:cubicBezTo>
                    <a:pt x="77" y="74"/>
                    <a:pt x="52" y="62"/>
                    <a:pt x="27" y="77"/>
                  </a:cubicBezTo>
                  <a:cubicBezTo>
                    <a:pt x="8" y="88"/>
                    <a:pt x="2" y="104"/>
                    <a:pt x="1" y="118"/>
                  </a:cubicBezTo>
                  <a:cubicBezTo>
                    <a:pt x="0" y="123"/>
                    <a:pt x="1" y="128"/>
                    <a:pt x="2" y="132"/>
                  </a:cubicBezTo>
                  <a:cubicBezTo>
                    <a:pt x="3" y="141"/>
                    <a:pt x="8" y="154"/>
                    <a:pt x="18" y="163"/>
                  </a:cubicBezTo>
                  <a:cubicBezTo>
                    <a:pt x="30" y="174"/>
                    <a:pt x="51" y="179"/>
                    <a:pt x="65" y="175"/>
                  </a:cubicBezTo>
                  <a:cubicBezTo>
                    <a:pt x="68" y="175"/>
                    <a:pt x="70" y="174"/>
                    <a:pt x="73" y="174"/>
                  </a:cubicBezTo>
                  <a:cubicBezTo>
                    <a:pt x="94" y="166"/>
                    <a:pt x="104" y="150"/>
                    <a:pt x="108" y="129"/>
                  </a:cubicBezTo>
                  <a:cubicBezTo>
                    <a:pt x="110" y="118"/>
                    <a:pt x="106" y="105"/>
                    <a:pt x="100" y="95"/>
                  </a:cubicBezTo>
                  <a:cubicBezTo>
                    <a:pt x="95" y="86"/>
                    <a:pt x="87" y="80"/>
                    <a:pt x="87" y="80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76" y="132"/>
                    <a:pt x="176" y="132"/>
                    <a:pt x="176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81" y="158"/>
                    <a:pt x="203" y="178"/>
                    <a:pt x="230" y="178"/>
                  </a:cubicBezTo>
                  <a:cubicBezTo>
                    <a:pt x="260" y="178"/>
                    <a:pt x="284" y="154"/>
                    <a:pt x="284" y="124"/>
                  </a:cubicBezTo>
                  <a:cubicBezTo>
                    <a:pt x="284" y="94"/>
                    <a:pt x="260" y="70"/>
                    <a:pt x="230" y="70"/>
                  </a:cubicBezTo>
                  <a:close/>
                  <a:moveTo>
                    <a:pt x="94" y="127"/>
                  </a:moveTo>
                  <a:cubicBezTo>
                    <a:pt x="92" y="147"/>
                    <a:pt x="79" y="159"/>
                    <a:pt x="61" y="163"/>
                  </a:cubicBezTo>
                  <a:cubicBezTo>
                    <a:pt x="43" y="166"/>
                    <a:pt x="26" y="155"/>
                    <a:pt x="18" y="141"/>
                  </a:cubicBezTo>
                  <a:cubicBezTo>
                    <a:pt x="11" y="127"/>
                    <a:pt x="12" y="102"/>
                    <a:pt x="32" y="89"/>
                  </a:cubicBezTo>
                  <a:cubicBezTo>
                    <a:pt x="52" y="76"/>
                    <a:pt x="73" y="87"/>
                    <a:pt x="73" y="87"/>
                  </a:cubicBezTo>
                  <a:cubicBezTo>
                    <a:pt x="73" y="87"/>
                    <a:pt x="72" y="89"/>
                    <a:pt x="70" y="94"/>
                  </a:cubicBezTo>
                  <a:cubicBezTo>
                    <a:pt x="67" y="99"/>
                    <a:pt x="56" y="119"/>
                    <a:pt x="51" y="125"/>
                  </a:cubicBezTo>
                  <a:cubicBezTo>
                    <a:pt x="49" y="126"/>
                    <a:pt x="51" y="129"/>
                    <a:pt x="53" y="130"/>
                  </a:cubicBezTo>
                  <a:cubicBezTo>
                    <a:pt x="54" y="132"/>
                    <a:pt x="56" y="132"/>
                    <a:pt x="57" y="132"/>
                  </a:cubicBezTo>
                  <a:cubicBezTo>
                    <a:pt x="59" y="132"/>
                    <a:pt x="61" y="130"/>
                    <a:pt x="61" y="130"/>
                  </a:cubicBezTo>
                  <a:cubicBezTo>
                    <a:pt x="62" y="129"/>
                    <a:pt x="74" y="112"/>
                    <a:pt x="79" y="102"/>
                  </a:cubicBezTo>
                  <a:cubicBezTo>
                    <a:pt x="80" y="101"/>
                    <a:pt x="82" y="95"/>
                    <a:pt x="82" y="95"/>
                  </a:cubicBezTo>
                  <a:cubicBezTo>
                    <a:pt x="82" y="93"/>
                    <a:pt x="96" y="107"/>
                    <a:pt x="94" y="127"/>
                  </a:cubicBezTo>
                  <a:close/>
                  <a:moveTo>
                    <a:pt x="205" y="93"/>
                  </a:moveTo>
                  <a:cubicBezTo>
                    <a:pt x="224" y="119"/>
                    <a:pt x="224" y="119"/>
                    <a:pt x="224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2" y="108"/>
                    <a:pt x="197" y="99"/>
                    <a:pt x="205" y="93"/>
                  </a:cubicBezTo>
                  <a:close/>
                  <a:moveTo>
                    <a:pt x="99" y="51"/>
                  </a:moveTo>
                  <a:cubicBezTo>
                    <a:pt x="167" y="51"/>
                    <a:pt x="167" y="51"/>
                    <a:pt x="167" y="51"/>
                  </a:cubicBezTo>
                  <a:cubicBezTo>
                    <a:pt x="169" y="51"/>
                    <a:pt x="152" y="112"/>
                    <a:pt x="152" y="112"/>
                  </a:cubicBezTo>
                  <a:lnTo>
                    <a:pt x="99" y="51"/>
                  </a:lnTo>
                  <a:close/>
                  <a:moveTo>
                    <a:pt x="162" y="119"/>
                  </a:moveTo>
                  <a:cubicBezTo>
                    <a:pt x="180" y="57"/>
                    <a:pt x="180" y="57"/>
                    <a:pt x="180" y="57"/>
                  </a:cubicBezTo>
                  <a:cubicBezTo>
                    <a:pt x="180" y="57"/>
                    <a:pt x="180" y="57"/>
                    <a:pt x="180" y="57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186" y="91"/>
                    <a:pt x="178" y="104"/>
                    <a:pt x="177" y="119"/>
                  </a:cubicBezTo>
                  <a:lnTo>
                    <a:pt x="162" y="119"/>
                  </a:lnTo>
                  <a:close/>
                  <a:moveTo>
                    <a:pt x="230" y="165"/>
                  </a:moveTo>
                  <a:cubicBezTo>
                    <a:pt x="211" y="165"/>
                    <a:pt x="194" y="151"/>
                    <a:pt x="191" y="132"/>
                  </a:cubicBezTo>
                  <a:cubicBezTo>
                    <a:pt x="236" y="132"/>
                    <a:pt x="236" y="132"/>
                    <a:pt x="236" y="132"/>
                  </a:cubicBezTo>
                  <a:cubicBezTo>
                    <a:pt x="237" y="132"/>
                    <a:pt x="239" y="132"/>
                    <a:pt x="240" y="131"/>
                  </a:cubicBezTo>
                  <a:cubicBezTo>
                    <a:pt x="243" y="129"/>
                    <a:pt x="243" y="125"/>
                    <a:pt x="239" y="120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220" y="85"/>
                    <a:pt x="225" y="84"/>
                    <a:pt x="230" y="84"/>
                  </a:cubicBezTo>
                  <a:cubicBezTo>
                    <a:pt x="253" y="84"/>
                    <a:pt x="271" y="102"/>
                    <a:pt x="271" y="124"/>
                  </a:cubicBezTo>
                  <a:cubicBezTo>
                    <a:pt x="271" y="146"/>
                    <a:pt x="253" y="165"/>
                    <a:pt x="230" y="16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06885" y="907447"/>
              <a:ext cx="322380" cy="284719"/>
              <a:chOff x="3784601" y="620713"/>
              <a:chExt cx="679450" cy="600075"/>
            </a:xfrm>
            <a:solidFill>
              <a:schemeClr val="bg1">
                <a:lumMod val="50000"/>
              </a:schemeClr>
            </a:solidFill>
          </p:grpSpPr>
          <p:sp>
            <p:nvSpPr>
              <p:cNvPr id="390" name="Freeform 69"/>
              <p:cNvSpPr>
                <a:spLocks noEditPoints="1"/>
              </p:cNvSpPr>
              <p:nvPr/>
            </p:nvSpPr>
            <p:spPr bwMode="auto">
              <a:xfrm>
                <a:off x="4071938" y="815976"/>
                <a:ext cx="303213" cy="304800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51 w 104"/>
                  <a:gd name="T11" fmla="*/ 82 h 104"/>
                  <a:gd name="T12" fmla="*/ 19 w 104"/>
                  <a:gd name="T13" fmla="*/ 50 h 104"/>
                  <a:gd name="T14" fmla="*/ 51 w 104"/>
                  <a:gd name="T15" fmla="*/ 18 h 104"/>
                  <a:gd name="T16" fmla="*/ 83 w 104"/>
                  <a:gd name="T17" fmla="*/ 50 h 104"/>
                  <a:gd name="T18" fmla="*/ 51 w 104"/>
                  <a:gd name="T1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4" y="0"/>
                      <a:pt x="0" y="23"/>
                      <a:pt x="0" y="52"/>
                    </a:cubicBezTo>
                    <a:cubicBezTo>
                      <a:pt x="0" y="80"/>
                      <a:pt x="24" y="104"/>
                      <a:pt x="52" y="104"/>
                    </a:cubicBezTo>
                    <a:cubicBezTo>
                      <a:pt x="81" y="104"/>
                      <a:pt x="104" y="80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51" y="82"/>
                    </a:moveTo>
                    <a:cubicBezTo>
                      <a:pt x="34" y="82"/>
                      <a:pt x="19" y="68"/>
                      <a:pt x="19" y="50"/>
                    </a:cubicBezTo>
                    <a:cubicBezTo>
                      <a:pt x="19" y="33"/>
                      <a:pt x="34" y="18"/>
                      <a:pt x="51" y="18"/>
                    </a:cubicBezTo>
                    <a:cubicBezTo>
                      <a:pt x="69" y="18"/>
                      <a:pt x="83" y="33"/>
                      <a:pt x="83" y="50"/>
                    </a:cubicBezTo>
                    <a:cubicBezTo>
                      <a:pt x="83" y="68"/>
                      <a:pt x="69" y="82"/>
                      <a:pt x="51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91" name="Freeform 70"/>
              <p:cNvSpPr>
                <a:spLocks noEditPoints="1"/>
              </p:cNvSpPr>
              <p:nvPr/>
            </p:nvSpPr>
            <p:spPr bwMode="auto">
              <a:xfrm>
                <a:off x="3784601" y="620713"/>
                <a:ext cx="679450" cy="600075"/>
              </a:xfrm>
              <a:custGeom>
                <a:avLst/>
                <a:gdLst>
                  <a:gd name="T0" fmla="*/ 198 w 232"/>
                  <a:gd name="T1" fmla="*/ 24 h 205"/>
                  <a:gd name="T2" fmla="*/ 77 w 232"/>
                  <a:gd name="T3" fmla="*/ 24 h 205"/>
                  <a:gd name="T4" fmla="*/ 77 w 232"/>
                  <a:gd name="T5" fmla="*/ 19 h 205"/>
                  <a:gd name="T6" fmla="*/ 59 w 232"/>
                  <a:gd name="T7" fmla="*/ 0 h 205"/>
                  <a:gd name="T8" fmla="*/ 40 w 232"/>
                  <a:gd name="T9" fmla="*/ 19 h 205"/>
                  <a:gd name="T10" fmla="*/ 40 w 232"/>
                  <a:gd name="T11" fmla="*/ 24 h 205"/>
                  <a:gd name="T12" fmla="*/ 33 w 232"/>
                  <a:gd name="T13" fmla="*/ 24 h 205"/>
                  <a:gd name="T14" fmla="*/ 0 w 232"/>
                  <a:gd name="T15" fmla="*/ 57 h 205"/>
                  <a:gd name="T16" fmla="*/ 0 w 232"/>
                  <a:gd name="T17" fmla="*/ 171 h 205"/>
                  <a:gd name="T18" fmla="*/ 33 w 232"/>
                  <a:gd name="T19" fmla="*/ 205 h 205"/>
                  <a:gd name="T20" fmla="*/ 198 w 232"/>
                  <a:gd name="T21" fmla="*/ 205 h 205"/>
                  <a:gd name="T22" fmla="*/ 232 w 232"/>
                  <a:gd name="T23" fmla="*/ 171 h 205"/>
                  <a:gd name="T24" fmla="*/ 232 w 232"/>
                  <a:gd name="T25" fmla="*/ 57 h 205"/>
                  <a:gd name="T26" fmla="*/ 198 w 232"/>
                  <a:gd name="T27" fmla="*/ 24 h 205"/>
                  <a:gd name="T28" fmla="*/ 42 w 232"/>
                  <a:gd name="T29" fmla="*/ 82 h 205"/>
                  <a:gd name="T30" fmla="*/ 23 w 232"/>
                  <a:gd name="T31" fmla="*/ 62 h 205"/>
                  <a:gd name="T32" fmla="*/ 42 w 232"/>
                  <a:gd name="T33" fmla="*/ 43 h 205"/>
                  <a:gd name="T34" fmla="*/ 61 w 232"/>
                  <a:gd name="T35" fmla="*/ 62 h 205"/>
                  <a:gd name="T36" fmla="*/ 42 w 232"/>
                  <a:gd name="T37" fmla="*/ 82 h 205"/>
                  <a:gd name="T38" fmla="*/ 150 w 232"/>
                  <a:gd name="T39" fmla="*/ 179 h 205"/>
                  <a:gd name="T40" fmla="*/ 90 w 232"/>
                  <a:gd name="T41" fmla="*/ 119 h 205"/>
                  <a:gd name="T42" fmla="*/ 150 w 232"/>
                  <a:gd name="T43" fmla="*/ 59 h 205"/>
                  <a:gd name="T44" fmla="*/ 210 w 232"/>
                  <a:gd name="T45" fmla="*/ 119 h 205"/>
                  <a:gd name="T46" fmla="*/ 150 w 232"/>
                  <a:gd name="T47" fmla="*/ 179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2" h="205">
                    <a:moveTo>
                      <a:pt x="198" y="24"/>
                    </a:move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8"/>
                      <a:pt x="69" y="0"/>
                      <a:pt x="59" y="0"/>
                    </a:cubicBezTo>
                    <a:cubicBezTo>
                      <a:pt x="48" y="0"/>
                      <a:pt x="40" y="8"/>
                      <a:pt x="40" y="19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15" y="24"/>
                      <a:pt x="0" y="39"/>
                      <a:pt x="0" y="57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90"/>
                      <a:pt x="15" y="205"/>
                      <a:pt x="33" y="205"/>
                    </a:cubicBezTo>
                    <a:cubicBezTo>
                      <a:pt x="198" y="205"/>
                      <a:pt x="198" y="205"/>
                      <a:pt x="198" y="205"/>
                    </a:cubicBezTo>
                    <a:cubicBezTo>
                      <a:pt x="217" y="205"/>
                      <a:pt x="232" y="190"/>
                      <a:pt x="232" y="171"/>
                    </a:cubicBezTo>
                    <a:cubicBezTo>
                      <a:pt x="232" y="57"/>
                      <a:pt x="232" y="57"/>
                      <a:pt x="232" y="57"/>
                    </a:cubicBezTo>
                    <a:cubicBezTo>
                      <a:pt x="232" y="39"/>
                      <a:pt x="217" y="24"/>
                      <a:pt x="198" y="24"/>
                    </a:cubicBezTo>
                    <a:close/>
                    <a:moveTo>
                      <a:pt x="42" y="82"/>
                    </a:moveTo>
                    <a:cubicBezTo>
                      <a:pt x="31" y="82"/>
                      <a:pt x="23" y="73"/>
                      <a:pt x="23" y="62"/>
                    </a:cubicBezTo>
                    <a:cubicBezTo>
                      <a:pt x="23" y="52"/>
                      <a:pt x="31" y="43"/>
                      <a:pt x="42" y="43"/>
                    </a:cubicBezTo>
                    <a:cubicBezTo>
                      <a:pt x="53" y="43"/>
                      <a:pt x="61" y="52"/>
                      <a:pt x="61" y="62"/>
                    </a:cubicBezTo>
                    <a:cubicBezTo>
                      <a:pt x="61" y="73"/>
                      <a:pt x="53" y="82"/>
                      <a:pt x="42" y="82"/>
                    </a:cubicBezTo>
                    <a:close/>
                    <a:moveTo>
                      <a:pt x="150" y="179"/>
                    </a:moveTo>
                    <a:cubicBezTo>
                      <a:pt x="117" y="179"/>
                      <a:pt x="90" y="152"/>
                      <a:pt x="90" y="119"/>
                    </a:cubicBezTo>
                    <a:cubicBezTo>
                      <a:pt x="90" y="86"/>
                      <a:pt x="117" y="59"/>
                      <a:pt x="150" y="59"/>
                    </a:cubicBezTo>
                    <a:cubicBezTo>
                      <a:pt x="183" y="59"/>
                      <a:pt x="210" y="86"/>
                      <a:pt x="210" y="119"/>
                    </a:cubicBezTo>
                    <a:cubicBezTo>
                      <a:pt x="210" y="152"/>
                      <a:pt x="183" y="179"/>
                      <a:pt x="150" y="1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92" name="Oval 71"/>
              <p:cNvSpPr>
                <a:spLocks noChangeArrowheads="1"/>
              </p:cNvSpPr>
              <p:nvPr/>
            </p:nvSpPr>
            <p:spPr bwMode="auto">
              <a:xfrm>
                <a:off x="3863976" y="760413"/>
                <a:ext cx="87313" cy="857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8134263" y="863006"/>
              <a:ext cx="337444" cy="373599"/>
              <a:chOff x="5346701" y="476251"/>
              <a:chExt cx="711200" cy="787400"/>
            </a:xfrm>
            <a:solidFill>
              <a:schemeClr val="bg1">
                <a:lumMod val="50000"/>
              </a:schemeClr>
            </a:solidFill>
          </p:grpSpPr>
          <p:sp>
            <p:nvSpPr>
              <p:cNvPr id="387" name="Freeform 104"/>
              <p:cNvSpPr/>
              <p:nvPr/>
            </p:nvSpPr>
            <p:spPr bwMode="auto">
              <a:xfrm>
                <a:off x="5659438" y="614363"/>
                <a:ext cx="263525" cy="263525"/>
              </a:xfrm>
              <a:custGeom>
                <a:avLst/>
                <a:gdLst>
                  <a:gd name="T0" fmla="*/ 0 w 90"/>
                  <a:gd name="T1" fmla="*/ 0 h 90"/>
                  <a:gd name="T2" fmla="*/ 0 w 90"/>
                  <a:gd name="T3" fmla="*/ 21 h 90"/>
                  <a:gd name="T4" fmla="*/ 69 w 90"/>
                  <a:gd name="T5" fmla="*/ 90 h 90"/>
                  <a:gd name="T6" fmla="*/ 90 w 90"/>
                  <a:gd name="T7" fmla="*/ 90 h 90"/>
                  <a:gd name="T8" fmla="*/ 0 w 9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8" y="21"/>
                      <a:pt x="69" y="52"/>
                      <a:pt x="69" y="90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90" y="40"/>
                      <a:pt x="49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8" name="Freeform 105"/>
              <p:cNvSpPr/>
              <p:nvPr/>
            </p:nvSpPr>
            <p:spPr bwMode="auto">
              <a:xfrm>
                <a:off x="5659438" y="476251"/>
                <a:ext cx="398463" cy="401638"/>
              </a:xfrm>
              <a:custGeom>
                <a:avLst/>
                <a:gdLst>
                  <a:gd name="T0" fmla="*/ 0 w 136"/>
                  <a:gd name="T1" fmla="*/ 0 h 137"/>
                  <a:gd name="T2" fmla="*/ 0 w 136"/>
                  <a:gd name="T3" fmla="*/ 21 h 137"/>
                  <a:gd name="T4" fmla="*/ 116 w 136"/>
                  <a:gd name="T5" fmla="*/ 137 h 137"/>
                  <a:gd name="T6" fmla="*/ 136 w 136"/>
                  <a:gd name="T7" fmla="*/ 137 h 137"/>
                  <a:gd name="T8" fmla="*/ 0 w 136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37">
                    <a:moveTo>
                      <a:pt x="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64" y="21"/>
                      <a:pt x="116" y="73"/>
                      <a:pt x="116" y="137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6" y="61"/>
                      <a:pt x="75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9" name="Freeform 106"/>
              <p:cNvSpPr/>
              <p:nvPr/>
            </p:nvSpPr>
            <p:spPr bwMode="auto">
              <a:xfrm>
                <a:off x="5346701" y="711201"/>
                <a:ext cx="476250" cy="552450"/>
              </a:xfrm>
              <a:custGeom>
                <a:avLst/>
                <a:gdLst>
                  <a:gd name="T0" fmla="*/ 101 w 163"/>
                  <a:gd name="T1" fmla="*/ 150 h 189"/>
                  <a:gd name="T2" fmla="*/ 163 w 163"/>
                  <a:gd name="T3" fmla="*/ 124 h 189"/>
                  <a:gd name="T4" fmla="*/ 114 w 163"/>
                  <a:gd name="T5" fmla="*/ 76 h 189"/>
                  <a:gd name="T6" fmla="*/ 120 w 163"/>
                  <a:gd name="T7" fmla="*/ 56 h 189"/>
                  <a:gd name="T8" fmla="*/ 124 w 163"/>
                  <a:gd name="T9" fmla="*/ 57 h 189"/>
                  <a:gd name="T10" fmla="*/ 142 w 163"/>
                  <a:gd name="T11" fmla="*/ 39 h 189"/>
                  <a:gd name="T12" fmla="*/ 124 w 163"/>
                  <a:gd name="T13" fmla="*/ 21 h 189"/>
                  <a:gd name="T14" fmla="*/ 107 w 163"/>
                  <a:gd name="T15" fmla="*/ 39 h 189"/>
                  <a:gd name="T16" fmla="*/ 107 w 163"/>
                  <a:gd name="T17" fmla="*/ 43 h 189"/>
                  <a:gd name="T18" fmla="*/ 88 w 163"/>
                  <a:gd name="T19" fmla="*/ 49 h 189"/>
                  <a:gd name="T20" fmla="*/ 39 w 163"/>
                  <a:gd name="T21" fmla="*/ 0 h 189"/>
                  <a:gd name="T22" fmla="*/ 14 w 163"/>
                  <a:gd name="T23" fmla="*/ 61 h 189"/>
                  <a:gd name="T24" fmla="*/ 33 w 163"/>
                  <a:gd name="T25" fmla="*/ 117 h 189"/>
                  <a:gd name="T26" fmla="*/ 27 w 163"/>
                  <a:gd name="T27" fmla="*/ 125 h 189"/>
                  <a:gd name="T28" fmla="*/ 27 w 163"/>
                  <a:gd name="T29" fmla="*/ 148 h 189"/>
                  <a:gd name="T30" fmla="*/ 13 w 163"/>
                  <a:gd name="T31" fmla="*/ 157 h 189"/>
                  <a:gd name="T32" fmla="*/ 0 w 163"/>
                  <a:gd name="T33" fmla="*/ 189 h 189"/>
                  <a:gd name="T34" fmla="*/ 88 w 163"/>
                  <a:gd name="T35" fmla="*/ 189 h 189"/>
                  <a:gd name="T36" fmla="*/ 75 w 163"/>
                  <a:gd name="T37" fmla="*/ 157 h 189"/>
                  <a:gd name="T38" fmla="*/ 61 w 163"/>
                  <a:gd name="T39" fmla="*/ 148 h 189"/>
                  <a:gd name="T40" fmla="*/ 61 w 163"/>
                  <a:gd name="T41" fmla="*/ 140 h 189"/>
                  <a:gd name="T42" fmla="*/ 101 w 163"/>
                  <a:gd name="T43" fmla="*/ 15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3" h="189">
                    <a:moveTo>
                      <a:pt x="101" y="150"/>
                    </a:moveTo>
                    <a:cubicBezTo>
                      <a:pt x="125" y="150"/>
                      <a:pt x="147" y="140"/>
                      <a:pt x="163" y="124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1" y="56"/>
                      <a:pt x="123" y="57"/>
                      <a:pt x="124" y="57"/>
                    </a:cubicBezTo>
                    <a:cubicBezTo>
                      <a:pt x="134" y="57"/>
                      <a:pt x="142" y="49"/>
                      <a:pt x="142" y="39"/>
                    </a:cubicBezTo>
                    <a:cubicBezTo>
                      <a:pt x="142" y="29"/>
                      <a:pt x="134" y="21"/>
                      <a:pt x="124" y="21"/>
                    </a:cubicBezTo>
                    <a:cubicBezTo>
                      <a:pt x="115" y="21"/>
                      <a:pt x="107" y="29"/>
                      <a:pt x="107" y="39"/>
                    </a:cubicBezTo>
                    <a:cubicBezTo>
                      <a:pt x="107" y="40"/>
                      <a:pt x="107" y="42"/>
                      <a:pt x="107" y="43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4" y="16"/>
                      <a:pt x="14" y="37"/>
                      <a:pt x="14" y="61"/>
                    </a:cubicBezTo>
                    <a:cubicBezTo>
                      <a:pt x="13" y="83"/>
                      <a:pt x="21" y="102"/>
                      <a:pt x="33" y="117"/>
                    </a:cubicBezTo>
                    <a:cubicBezTo>
                      <a:pt x="29" y="117"/>
                      <a:pt x="27" y="119"/>
                      <a:pt x="27" y="125"/>
                    </a:cubicBezTo>
                    <a:cubicBezTo>
                      <a:pt x="27" y="148"/>
                      <a:pt x="27" y="148"/>
                      <a:pt x="27" y="148"/>
                    </a:cubicBezTo>
                    <a:cubicBezTo>
                      <a:pt x="22" y="150"/>
                      <a:pt x="17" y="153"/>
                      <a:pt x="13" y="157"/>
                    </a:cubicBezTo>
                    <a:cubicBezTo>
                      <a:pt x="4" y="166"/>
                      <a:pt x="0" y="177"/>
                      <a:pt x="0" y="189"/>
                    </a:cubicBezTo>
                    <a:cubicBezTo>
                      <a:pt x="88" y="189"/>
                      <a:pt x="88" y="189"/>
                      <a:pt x="88" y="189"/>
                    </a:cubicBezTo>
                    <a:cubicBezTo>
                      <a:pt x="88" y="177"/>
                      <a:pt x="84" y="166"/>
                      <a:pt x="75" y="157"/>
                    </a:cubicBezTo>
                    <a:cubicBezTo>
                      <a:pt x="71" y="153"/>
                      <a:pt x="66" y="150"/>
                      <a:pt x="61" y="148"/>
                    </a:cubicBezTo>
                    <a:cubicBezTo>
                      <a:pt x="61" y="140"/>
                      <a:pt x="61" y="140"/>
                      <a:pt x="61" y="140"/>
                    </a:cubicBezTo>
                    <a:cubicBezTo>
                      <a:pt x="73" y="146"/>
                      <a:pt x="86" y="149"/>
                      <a:pt x="101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112"/>
            <p:cNvSpPr>
              <a:spLocks noEditPoints="1"/>
            </p:cNvSpPr>
            <p:nvPr/>
          </p:nvSpPr>
          <p:spPr bwMode="auto">
            <a:xfrm>
              <a:off x="6623050" y="977871"/>
              <a:ext cx="434975" cy="144462"/>
            </a:xfrm>
            <a:custGeom>
              <a:avLst/>
              <a:gdLst>
                <a:gd name="T0" fmla="*/ 312 w 314"/>
                <a:gd name="T1" fmla="*/ 11 h 104"/>
                <a:gd name="T2" fmla="*/ 200 w 314"/>
                <a:gd name="T3" fmla="*/ 7 h 104"/>
                <a:gd name="T4" fmla="*/ 172 w 314"/>
                <a:gd name="T5" fmla="*/ 15 h 104"/>
                <a:gd name="T6" fmla="*/ 159 w 314"/>
                <a:gd name="T7" fmla="*/ 17 h 104"/>
                <a:gd name="T8" fmla="*/ 159 w 314"/>
                <a:gd name="T9" fmla="*/ 17 h 104"/>
                <a:gd name="T10" fmla="*/ 157 w 314"/>
                <a:gd name="T11" fmla="*/ 17 h 104"/>
                <a:gd name="T12" fmla="*/ 155 w 314"/>
                <a:gd name="T13" fmla="*/ 17 h 104"/>
                <a:gd name="T14" fmla="*/ 155 w 314"/>
                <a:gd name="T15" fmla="*/ 17 h 104"/>
                <a:gd name="T16" fmla="*/ 141 w 314"/>
                <a:gd name="T17" fmla="*/ 15 h 104"/>
                <a:gd name="T18" fmla="*/ 114 w 314"/>
                <a:gd name="T19" fmla="*/ 7 h 104"/>
                <a:gd name="T20" fmla="*/ 2 w 314"/>
                <a:gd name="T21" fmla="*/ 11 h 104"/>
                <a:gd name="T22" fmla="*/ 2 w 314"/>
                <a:gd name="T23" fmla="*/ 38 h 104"/>
                <a:gd name="T24" fmla="*/ 10 w 314"/>
                <a:gd name="T25" fmla="*/ 50 h 104"/>
                <a:gd name="T26" fmla="*/ 30 w 314"/>
                <a:gd name="T27" fmla="*/ 91 h 104"/>
                <a:gd name="T28" fmla="*/ 90 w 314"/>
                <a:gd name="T29" fmla="*/ 103 h 104"/>
                <a:gd name="T30" fmla="*/ 141 w 314"/>
                <a:gd name="T31" fmla="*/ 61 h 104"/>
                <a:gd name="T32" fmla="*/ 155 w 314"/>
                <a:gd name="T33" fmla="*/ 40 h 104"/>
                <a:gd name="T34" fmla="*/ 155 w 314"/>
                <a:gd name="T35" fmla="*/ 40 h 104"/>
                <a:gd name="T36" fmla="*/ 157 w 314"/>
                <a:gd name="T37" fmla="*/ 40 h 104"/>
                <a:gd name="T38" fmla="*/ 159 w 314"/>
                <a:gd name="T39" fmla="*/ 40 h 104"/>
                <a:gd name="T40" fmla="*/ 159 w 314"/>
                <a:gd name="T41" fmla="*/ 40 h 104"/>
                <a:gd name="T42" fmla="*/ 173 w 314"/>
                <a:gd name="T43" fmla="*/ 61 h 104"/>
                <a:gd name="T44" fmla="*/ 223 w 314"/>
                <a:gd name="T45" fmla="*/ 103 h 104"/>
                <a:gd name="T46" fmla="*/ 283 w 314"/>
                <a:gd name="T47" fmla="*/ 91 h 104"/>
                <a:gd name="T48" fmla="*/ 304 w 314"/>
                <a:gd name="T49" fmla="*/ 50 h 104"/>
                <a:gd name="T50" fmla="*/ 312 w 314"/>
                <a:gd name="T51" fmla="*/ 38 h 104"/>
                <a:gd name="T52" fmla="*/ 312 w 314"/>
                <a:gd name="T53" fmla="*/ 11 h 104"/>
                <a:gd name="T54" fmla="*/ 131 w 314"/>
                <a:gd name="T55" fmla="*/ 60 h 104"/>
                <a:gd name="T56" fmla="*/ 111 w 314"/>
                <a:gd name="T57" fmla="*/ 91 h 104"/>
                <a:gd name="T58" fmla="*/ 42 w 314"/>
                <a:gd name="T59" fmla="*/ 91 h 104"/>
                <a:gd name="T60" fmla="*/ 25 w 314"/>
                <a:gd name="T61" fmla="*/ 57 h 104"/>
                <a:gd name="T62" fmla="*/ 27 w 314"/>
                <a:gd name="T63" fmla="*/ 25 h 104"/>
                <a:gd name="T64" fmla="*/ 88 w 314"/>
                <a:gd name="T65" fmla="*/ 14 h 104"/>
                <a:gd name="T66" fmla="*/ 134 w 314"/>
                <a:gd name="T67" fmla="*/ 33 h 104"/>
                <a:gd name="T68" fmla="*/ 131 w 314"/>
                <a:gd name="T69" fmla="*/ 60 h 104"/>
                <a:gd name="T70" fmla="*/ 288 w 314"/>
                <a:gd name="T71" fmla="*/ 57 h 104"/>
                <a:gd name="T72" fmla="*/ 271 w 314"/>
                <a:gd name="T73" fmla="*/ 91 h 104"/>
                <a:gd name="T74" fmla="*/ 202 w 314"/>
                <a:gd name="T75" fmla="*/ 91 h 104"/>
                <a:gd name="T76" fmla="*/ 182 w 314"/>
                <a:gd name="T77" fmla="*/ 60 h 104"/>
                <a:gd name="T78" fmla="*/ 180 w 314"/>
                <a:gd name="T79" fmla="*/ 33 h 104"/>
                <a:gd name="T80" fmla="*/ 226 w 314"/>
                <a:gd name="T81" fmla="*/ 14 h 104"/>
                <a:gd name="T82" fmla="*/ 287 w 314"/>
                <a:gd name="T83" fmla="*/ 25 h 104"/>
                <a:gd name="T84" fmla="*/ 288 w 314"/>
                <a:gd name="T85" fmla="*/ 5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104">
                  <a:moveTo>
                    <a:pt x="312" y="11"/>
                  </a:moveTo>
                  <a:cubicBezTo>
                    <a:pt x="281" y="0"/>
                    <a:pt x="234" y="0"/>
                    <a:pt x="200" y="7"/>
                  </a:cubicBezTo>
                  <a:cubicBezTo>
                    <a:pt x="194" y="8"/>
                    <a:pt x="174" y="15"/>
                    <a:pt x="172" y="15"/>
                  </a:cubicBezTo>
                  <a:cubicBezTo>
                    <a:pt x="168" y="17"/>
                    <a:pt x="163" y="17"/>
                    <a:pt x="159" y="1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58" y="17"/>
                    <a:pt x="157" y="17"/>
                    <a:pt x="157" y="17"/>
                  </a:cubicBezTo>
                  <a:cubicBezTo>
                    <a:pt x="156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0" y="17"/>
                    <a:pt x="146" y="17"/>
                    <a:pt x="141" y="15"/>
                  </a:cubicBezTo>
                  <a:cubicBezTo>
                    <a:pt x="139" y="15"/>
                    <a:pt x="119" y="8"/>
                    <a:pt x="114" y="7"/>
                  </a:cubicBezTo>
                  <a:cubicBezTo>
                    <a:pt x="80" y="0"/>
                    <a:pt x="32" y="0"/>
                    <a:pt x="2" y="11"/>
                  </a:cubicBezTo>
                  <a:cubicBezTo>
                    <a:pt x="2" y="19"/>
                    <a:pt x="0" y="30"/>
                    <a:pt x="2" y="38"/>
                  </a:cubicBezTo>
                  <a:cubicBezTo>
                    <a:pt x="3" y="42"/>
                    <a:pt x="8" y="47"/>
                    <a:pt x="10" y="50"/>
                  </a:cubicBezTo>
                  <a:cubicBezTo>
                    <a:pt x="17" y="63"/>
                    <a:pt x="21" y="82"/>
                    <a:pt x="30" y="91"/>
                  </a:cubicBezTo>
                  <a:cubicBezTo>
                    <a:pt x="42" y="103"/>
                    <a:pt x="68" y="104"/>
                    <a:pt x="90" y="103"/>
                  </a:cubicBezTo>
                  <a:cubicBezTo>
                    <a:pt x="122" y="101"/>
                    <a:pt x="130" y="84"/>
                    <a:pt x="141" y="61"/>
                  </a:cubicBezTo>
                  <a:cubicBezTo>
                    <a:pt x="144" y="52"/>
                    <a:pt x="147" y="42"/>
                    <a:pt x="155" y="40"/>
                  </a:cubicBezTo>
                  <a:cubicBezTo>
                    <a:pt x="155" y="40"/>
                    <a:pt x="155" y="40"/>
                    <a:pt x="155" y="40"/>
                  </a:cubicBezTo>
                  <a:cubicBezTo>
                    <a:pt x="155" y="40"/>
                    <a:pt x="156" y="40"/>
                    <a:pt x="157" y="40"/>
                  </a:cubicBezTo>
                  <a:cubicBezTo>
                    <a:pt x="157" y="40"/>
                    <a:pt x="158" y="40"/>
                    <a:pt x="159" y="4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7" y="42"/>
                    <a:pt x="169" y="52"/>
                    <a:pt x="173" y="61"/>
                  </a:cubicBezTo>
                  <a:cubicBezTo>
                    <a:pt x="183" y="84"/>
                    <a:pt x="191" y="101"/>
                    <a:pt x="223" y="103"/>
                  </a:cubicBezTo>
                  <a:cubicBezTo>
                    <a:pt x="245" y="104"/>
                    <a:pt x="272" y="103"/>
                    <a:pt x="283" y="91"/>
                  </a:cubicBezTo>
                  <a:cubicBezTo>
                    <a:pt x="293" y="82"/>
                    <a:pt x="296" y="63"/>
                    <a:pt x="304" y="50"/>
                  </a:cubicBezTo>
                  <a:cubicBezTo>
                    <a:pt x="306" y="47"/>
                    <a:pt x="311" y="42"/>
                    <a:pt x="312" y="38"/>
                  </a:cubicBezTo>
                  <a:cubicBezTo>
                    <a:pt x="314" y="30"/>
                    <a:pt x="312" y="19"/>
                    <a:pt x="312" y="11"/>
                  </a:cubicBezTo>
                  <a:close/>
                  <a:moveTo>
                    <a:pt x="131" y="60"/>
                  </a:moveTo>
                  <a:cubicBezTo>
                    <a:pt x="127" y="75"/>
                    <a:pt x="122" y="85"/>
                    <a:pt x="111" y="91"/>
                  </a:cubicBezTo>
                  <a:cubicBezTo>
                    <a:pt x="96" y="100"/>
                    <a:pt x="57" y="100"/>
                    <a:pt x="42" y="91"/>
                  </a:cubicBezTo>
                  <a:cubicBezTo>
                    <a:pt x="32" y="84"/>
                    <a:pt x="28" y="72"/>
                    <a:pt x="25" y="57"/>
                  </a:cubicBezTo>
                  <a:cubicBezTo>
                    <a:pt x="24" y="46"/>
                    <a:pt x="22" y="32"/>
                    <a:pt x="27" y="25"/>
                  </a:cubicBezTo>
                  <a:cubicBezTo>
                    <a:pt x="34" y="13"/>
                    <a:pt x="68" y="13"/>
                    <a:pt x="88" y="14"/>
                  </a:cubicBezTo>
                  <a:cubicBezTo>
                    <a:pt x="106" y="16"/>
                    <a:pt x="130" y="20"/>
                    <a:pt x="134" y="33"/>
                  </a:cubicBezTo>
                  <a:cubicBezTo>
                    <a:pt x="136" y="41"/>
                    <a:pt x="133" y="53"/>
                    <a:pt x="131" y="60"/>
                  </a:cubicBezTo>
                  <a:close/>
                  <a:moveTo>
                    <a:pt x="288" y="57"/>
                  </a:moveTo>
                  <a:cubicBezTo>
                    <a:pt x="285" y="72"/>
                    <a:pt x="282" y="84"/>
                    <a:pt x="271" y="91"/>
                  </a:cubicBezTo>
                  <a:cubicBezTo>
                    <a:pt x="256" y="100"/>
                    <a:pt x="218" y="100"/>
                    <a:pt x="202" y="91"/>
                  </a:cubicBezTo>
                  <a:cubicBezTo>
                    <a:pt x="192" y="85"/>
                    <a:pt x="186" y="75"/>
                    <a:pt x="182" y="60"/>
                  </a:cubicBezTo>
                  <a:cubicBezTo>
                    <a:pt x="180" y="53"/>
                    <a:pt x="177" y="41"/>
                    <a:pt x="180" y="33"/>
                  </a:cubicBezTo>
                  <a:cubicBezTo>
                    <a:pt x="183" y="20"/>
                    <a:pt x="207" y="16"/>
                    <a:pt x="226" y="14"/>
                  </a:cubicBezTo>
                  <a:cubicBezTo>
                    <a:pt x="246" y="13"/>
                    <a:pt x="279" y="13"/>
                    <a:pt x="287" y="25"/>
                  </a:cubicBezTo>
                  <a:cubicBezTo>
                    <a:pt x="291" y="32"/>
                    <a:pt x="290" y="46"/>
                    <a:pt x="288" y="5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881062" y="909608"/>
              <a:ext cx="288925" cy="280988"/>
            </a:xfrm>
            <a:custGeom>
              <a:avLst/>
              <a:gdLst>
                <a:gd name="T0" fmla="*/ 81 w 197"/>
                <a:gd name="T1" fmla="*/ 149 h 190"/>
                <a:gd name="T2" fmla="*/ 120 w 197"/>
                <a:gd name="T3" fmla="*/ 138 h 190"/>
                <a:gd name="T4" fmla="*/ 173 w 197"/>
                <a:gd name="T5" fmla="*/ 190 h 190"/>
                <a:gd name="T6" fmla="*/ 197 w 197"/>
                <a:gd name="T7" fmla="*/ 167 h 190"/>
                <a:gd name="T8" fmla="*/ 144 w 197"/>
                <a:gd name="T9" fmla="*/ 114 h 190"/>
                <a:gd name="T10" fmla="*/ 134 w 197"/>
                <a:gd name="T11" fmla="*/ 22 h 190"/>
                <a:gd name="T12" fmla="*/ 81 w 197"/>
                <a:gd name="T13" fmla="*/ 0 h 190"/>
                <a:gd name="T14" fmla="*/ 81 w 197"/>
                <a:gd name="T15" fmla="*/ 27 h 190"/>
                <a:gd name="T16" fmla="*/ 129 w 197"/>
                <a:gd name="T17" fmla="*/ 75 h 190"/>
                <a:gd name="T18" fmla="*/ 81 w 197"/>
                <a:gd name="T19" fmla="*/ 122 h 190"/>
                <a:gd name="T20" fmla="*/ 81 w 197"/>
                <a:gd name="T21" fmla="*/ 149 h 190"/>
                <a:gd name="T22" fmla="*/ 29 w 197"/>
                <a:gd name="T23" fmla="*/ 127 h 190"/>
                <a:gd name="T24" fmla="*/ 81 w 197"/>
                <a:gd name="T25" fmla="*/ 149 h 190"/>
                <a:gd name="T26" fmla="*/ 81 w 197"/>
                <a:gd name="T27" fmla="*/ 122 h 190"/>
                <a:gd name="T28" fmla="*/ 33 w 197"/>
                <a:gd name="T29" fmla="*/ 75 h 190"/>
                <a:gd name="T30" fmla="*/ 81 w 197"/>
                <a:gd name="T31" fmla="*/ 27 h 190"/>
                <a:gd name="T32" fmla="*/ 81 w 197"/>
                <a:gd name="T33" fmla="*/ 0 h 190"/>
                <a:gd name="T34" fmla="*/ 29 w 197"/>
                <a:gd name="T35" fmla="*/ 22 h 190"/>
                <a:gd name="T36" fmla="*/ 29 w 197"/>
                <a:gd name="T37" fmla="*/ 1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90">
                  <a:moveTo>
                    <a:pt x="81" y="149"/>
                  </a:moveTo>
                  <a:cubicBezTo>
                    <a:pt x="95" y="149"/>
                    <a:pt x="108" y="145"/>
                    <a:pt x="120" y="138"/>
                  </a:cubicBezTo>
                  <a:cubicBezTo>
                    <a:pt x="173" y="190"/>
                    <a:pt x="173" y="190"/>
                    <a:pt x="173" y="190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62" y="85"/>
                    <a:pt x="158" y="47"/>
                    <a:pt x="134" y="22"/>
                  </a:cubicBezTo>
                  <a:cubicBezTo>
                    <a:pt x="119" y="8"/>
                    <a:pt x="100" y="0"/>
                    <a:pt x="81" y="0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107" y="27"/>
                    <a:pt x="129" y="48"/>
                    <a:pt x="129" y="75"/>
                  </a:cubicBezTo>
                  <a:cubicBezTo>
                    <a:pt x="129" y="101"/>
                    <a:pt x="107" y="122"/>
                    <a:pt x="81" y="122"/>
                  </a:cubicBezTo>
                  <a:lnTo>
                    <a:pt x="81" y="149"/>
                  </a:lnTo>
                  <a:close/>
                  <a:moveTo>
                    <a:pt x="29" y="127"/>
                  </a:moveTo>
                  <a:cubicBezTo>
                    <a:pt x="43" y="142"/>
                    <a:pt x="62" y="149"/>
                    <a:pt x="81" y="149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55" y="122"/>
                    <a:pt x="33" y="101"/>
                    <a:pt x="33" y="75"/>
                  </a:cubicBezTo>
                  <a:cubicBezTo>
                    <a:pt x="33" y="48"/>
                    <a:pt x="55" y="27"/>
                    <a:pt x="81" y="2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43" y="8"/>
                    <a:pt x="29" y="22"/>
                  </a:cubicBezTo>
                  <a:cubicBezTo>
                    <a:pt x="0" y="51"/>
                    <a:pt x="0" y="98"/>
                    <a:pt x="29" y="12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598777" y="906524"/>
              <a:ext cx="287235" cy="286571"/>
              <a:chOff x="2424113" y="2622551"/>
              <a:chExt cx="687388" cy="685800"/>
            </a:xfrm>
            <a:solidFill>
              <a:schemeClr val="bg1">
                <a:lumMod val="50000"/>
              </a:schemeClr>
            </a:solidFill>
          </p:grpSpPr>
          <p:sp>
            <p:nvSpPr>
              <p:cNvPr id="384" name="Freeform 7"/>
              <p:cNvSpPr/>
              <p:nvPr/>
            </p:nvSpPr>
            <p:spPr bwMode="auto">
              <a:xfrm>
                <a:off x="2427288" y="2865438"/>
                <a:ext cx="684213" cy="185738"/>
              </a:xfrm>
              <a:custGeom>
                <a:avLst/>
                <a:gdLst>
                  <a:gd name="T0" fmla="*/ 59 w 431"/>
                  <a:gd name="T1" fmla="*/ 117 h 117"/>
                  <a:gd name="T2" fmla="*/ 69 w 431"/>
                  <a:gd name="T3" fmla="*/ 117 h 117"/>
                  <a:gd name="T4" fmla="*/ 362 w 431"/>
                  <a:gd name="T5" fmla="*/ 117 h 117"/>
                  <a:gd name="T6" fmla="*/ 369 w 431"/>
                  <a:gd name="T7" fmla="*/ 117 h 117"/>
                  <a:gd name="T8" fmla="*/ 431 w 431"/>
                  <a:gd name="T9" fmla="*/ 0 h 117"/>
                  <a:gd name="T10" fmla="*/ 428 w 431"/>
                  <a:gd name="T11" fmla="*/ 0 h 117"/>
                  <a:gd name="T12" fmla="*/ 364 w 431"/>
                  <a:gd name="T13" fmla="*/ 0 h 117"/>
                  <a:gd name="T14" fmla="*/ 315 w 431"/>
                  <a:gd name="T15" fmla="*/ 0 h 117"/>
                  <a:gd name="T16" fmla="*/ 116 w 431"/>
                  <a:gd name="T17" fmla="*/ 0 h 117"/>
                  <a:gd name="T18" fmla="*/ 64 w 431"/>
                  <a:gd name="T19" fmla="*/ 0 h 117"/>
                  <a:gd name="T20" fmla="*/ 0 w 431"/>
                  <a:gd name="T21" fmla="*/ 0 h 117"/>
                  <a:gd name="T22" fmla="*/ 59 w 431"/>
                  <a:gd name="T2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1" h="117">
                    <a:moveTo>
                      <a:pt x="59" y="117"/>
                    </a:moveTo>
                    <a:lnTo>
                      <a:pt x="69" y="117"/>
                    </a:lnTo>
                    <a:lnTo>
                      <a:pt x="362" y="117"/>
                    </a:lnTo>
                    <a:lnTo>
                      <a:pt x="369" y="117"/>
                    </a:lnTo>
                    <a:lnTo>
                      <a:pt x="431" y="0"/>
                    </a:lnTo>
                    <a:lnTo>
                      <a:pt x="428" y="0"/>
                    </a:lnTo>
                    <a:lnTo>
                      <a:pt x="364" y="0"/>
                    </a:lnTo>
                    <a:lnTo>
                      <a:pt x="315" y="0"/>
                    </a:lnTo>
                    <a:lnTo>
                      <a:pt x="116" y="0"/>
                    </a:lnTo>
                    <a:lnTo>
                      <a:pt x="64" y="0"/>
                    </a:lnTo>
                    <a:lnTo>
                      <a:pt x="0" y="0"/>
                    </a:lnTo>
                    <a:lnTo>
                      <a:pt x="59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5" name="Freeform 8"/>
              <p:cNvSpPr/>
              <p:nvPr/>
            </p:nvSpPr>
            <p:spPr bwMode="auto">
              <a:xfrm>
                <a:off x="2424113" y="2906713"/>
                <a:ext cx="682625" cy="401638"/>
              </a:xfrm>
              <a:custGeom>
                <a:avLst/>
                <a:gdLst>
                  <a:gd name="T0" fmla="*/ 0 w 182"/>
                  <a:gd name="T1" fmla="*/ 106 h 106"/>
                  <a:gd name="T2" fmla="*/ 182 w 182"/>
                  <a:gd name="T3" fmla="*/ 106 h 106"/>
                  <a:gd name="T4" fmla="*/ 182 w 182"/>
                  <a:gd name="T5" fmla="*/ 0 h 106"/>
                  <a:gd name="T6" fmla="*/ 161 w 182"/>
                  <a:gd name="T7" fmla="*/ 40 h 106"/>
                  <a:gd name="T8" fmla="*/ 160 w 182"/>
                  <a:gd name="T9" fmla="*/ 43 h 106"/>
                  <a:gd name="T10" fmla="*/ 157 w 182"/>
                  <a:gd name="T11" fmla="*/ 43 h 106"/>
                  <a:gd name="T12" fmla="*/ 151 w 182"/>
                  <a:gd name="T13" fmla="*/ 43 h 106"/>
                  <a:gd name="T14" fmla="*/ 105 w 182"/>
                  <a:gd name="T15" fmla="*/ 43 h 106"/>
                  <a:gd name="T16" fmla="*/ 106 w 182"/>
                  <a:gd name="T17" fmla="*/ 45 h 106"/>
                  <a:gd name="T18" fmla="*/ 104 w 182"/>
                  <a:gd name="T19" fmla="*/ 53 h 106"/>
                  <a:gd name="T20" fmla="*/ 92 w 182"/>
                  <a:gd name="T21" fmla="*/ 59 h 106"/>
                  <a:gd name="T22" fmla="*/ 80 w 182"/>
                  <a:gd name="T23" fmla="*/ 53 h 106"/>
                  <a:gd name="T24" fmla="*/ 78 w 182"/>
                  <a:gd name="T25" fmla="*/ 45 h 106"/>
                  <a:gd name="T26" fmla="*/ 78 w 182"/>
                  <a:gd name="T27" fmla="*/ 43 h 106"/>
                  <a:gd name="T28" fmla="*/ 33 w 182"/>
                  <a:gd name="T29" fmla="*/ 43 h 106"/>
                  <a:gd name="T30" fmla="*/ 26 w 182"/>
                  <a:gd name="T31" fmla="*/ 43 h 106"/>
                  <a:gd name="T32" fmla="*/ 22 w 182"/>
                  <a:gd name="T33" fmla="*/ 43 h 106"/>
                  <a:gd name="T34" fmla="*/ 21 w 182"/>
                  <a:gd name="T35" fmla="*/ 40 h 106"/>
                  <a:gd name="T36" fmla="*/ 0 w 182"/>
                  <a:gd name="T37" fmla="*/ 1 h 106"/>
                  <a:gd name="T38" fmla="*/ 0 w 182"/>
                  <a:gd name="T3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2" h="106">
                    <a:moveTo>
                      <a:pt x="0" y="106"/>
                    </a:move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1" y="40"/>
                      <a:pt x="161" y="40"/>
                      <a:pt x="161" y="40"/>
                    </a:cubicBezTo>
                    <a:cubicBezTo>
                      <a:pt x="160" y="43"/>
                      <a:pt x="160" y="43"/>
                      <a:pt x="160" y="43"/>
                    </a:cubicBezTo>
                    <a:cubicBezTo>
                      <a:pt x="157" y="43"/>
                      <a:pt x="157" y="43"/>
                      <a:pt x="157" y="43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6" y="44"/>
                      <a:pt x="106" y="44"/>
                      <a:pt x="106" y="45"/>
                    </a:cubicBezTo>
                    <a:cubicBezTo>
                      <a:pt x="106" y="48"/>
                      <a:pt x="105" y="50"/>
                      <a:pt x="104" y="53"/>
                    </a:cubicBezTo>
                    <a:cubicBezTo>
                      <a:pt x="101" y="57"/>
                      <a:pt x="97" y="59"/>
                      <a:pt x="92" y="59"/>
                    </a:cubicBezTo>
                    <a:cubicBezTo>
                      <a:pt x="87" y="59"/>
                      <a:pt x="83" y="57"/>
                      <a:pt x="80" y="53"/>
                    </a:cubicBezTo>
                    <a:cubicBezTo>
                      <a:pt x="78" y="50"/>
                      <a:pt x="78" y="48"/>
                      <a:pt x="78" y="45"/>
                    </a:cubicBezTo>
                    <a:cubicBezTo>
                      <a:pt x="78" y="44"/>
                      <a:pt x="78" y="44"/>
                      <a:pt x="78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6" name="Freeform 9"/>
              <p:cNvSpPr/>
              <p:nvPr/>
            </p:nvSpPr>
            <p:spPr bwMode="auto">
              <a:xfrm>
                <a:off x="2528888" y="2622551"/>
                <a:ext cx="476250" cy="223838"/>
              </a:xfrm>
              <a:custGeom>
                <a:avLst/>
                <a:gdLst>
                  <a:gd name="T0" fmla="*/ 127 w 127"/>
                  <a:gd name="T1" fmla="*/ 59 h 59"/>
                  <a:gd name="T2" fmla="*/ 127 w 127"/>
                  <a:gd name="T3" fmla="*/ 25 h 59"/>
                  <a:gd name="T4" fmla="*/ 103 w 127"/>
                  <a:gd name="T5" fmla="*/ 0 h 59"/>
                  <a:gd name="T6" fmla="*/ 25 w 127"/>
                  <a:gd name="T7" fmla="*/ 0 h 59"/>
                  <a:gd name="T8" fmla="*/ 0 w 127"/>
                  <a:gd name="T9" fmla="*/ 25 h 59"/>
                  <a:gd name="T10" fmla="*/ 0 w 127"/>
                  <a:gd name="T11" fmla="*/ 59 h 59"/>
                  <a:gd name="T12" fmla="*/ 22 w 127"/>
                  <a:gd name="T13" fmla="*/ 59 h 59"/>
                  <a:gd name="T14" fmla="*/ 22 w 127"/>
                  <a:gd name="T15" fmla="*/ 25 h 59"/>
                  <a:gd name="T16" fmla="*/ 25 w 127"/>
                  <a:gd name="T17" fmla="*/ 21 h 59"/>
                  <a:gd name="T18" fmla="*/ 103 w 127"/>
                  <a:gd name="T19" fmla="*/ 21 h 59"/>
                  <a:gd name="T20" fmla="*/ 106 w 127"/>
                  <a:gd name="T21" fmla="*/ 25 h 59"/>
                  <a:gd name="T22" fmla="*/ 106 w 127"/>
                  <a:gd name="T23" fmla="*/ 59 h 59"/>
                  <a:gd name="T24" fmla="*/ 127 w 127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59">
                    <a:moveTo>
                      <a:pt x="127" y="59"/>
                    </a:moveTo>
                    <a:cubicBezTo>
                      <a:pt x="127" y="25"/>
                      <a:pt x="127" y="25"/>
                      <a:pt x="127" y="25"/>
                    </a:cubicBezTo>
                    <a:cubicBezTo>
                      <a:pt x="127" y="11"/>
                      <a:pt x="116" y="0"/>
                      <a:pt x="10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3"/>
                      <a:pt x="23" y="21"/>
                      <a:pt x="25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5" y="21"/>
                      <a:pt x="106" y="23"/>
                      <a:pt x="106" y="25"/>
                    </a:cubicBezTo>
                    <a:cubicBezTo>
                      <a:pt x="106" y="59"/>
                      <a:pt x="106" y="59"/>
                      <a:pt x="106" y="59"/>
                    </a:cubicBezTo>
                    <a:lnTo>
                      <a:pt x="127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" name="Freeform 14"/>
            <p:cNvSpPr>
              <a:spLocks noEditPoints="1"/>
            </p:cNvSpPr>
            <p:nvPr/>
          </p:nvSpPr>
          <p:spPr bwMode="auto">
            <a:xfrm>
              <a:off x="3049587" y="892146"/>
              <a:ext cx="312738" cy="315912"/>
            </a:xfrm>
            <a:custGeom>
              <a:avLst/>
              <a:gdLst>
                <a:gd name="T0" fmla="*/ 179 w 179"/>
                <a:gd name="T1" fmla="*/ 89 h 179"/>
                <a:gd name="T2" fmla="*/ 159 w 179"/>
                <a:gd name="T3" fmla="*/ 84 h 179"/>
                <a:gd name="T4" fmla="*/ 171 w 179"/>
                <a:gd name="T5" fmla="*/ 84 h 179"/>
                <a:gd name="T6" fmla="*/ 159 w 179"/>
                <a:gd name="T7" fmla="*/ 95 h 179"/>
                <a:gd name="T8" fmla="*/ 139 w 179"/>
                <a:gd name="T9" fmla="*/ 164 h 179"/>
                <a:gd name="T10" fmla="*/ 159 w 179"/>
                <a:gd name="T11" fmla="*/ 95 h 179"/>
                <a:gd name="T12" fmla="*/ 148 w 179"/>
                <a:gd name="T13" fmla="*/ 84 h 179"/>
                <a:gd name="T14" fmla="*/ 159 w 179"/>
                <a:gd name="T15" fmla="*/ 34 h 179"/>
                <a:gd name="T16" fmla="*/ 139 w 179"/>
                <a:gd name="T17" fmla="*/ 33 h 179"/>
                <a:gd name="T18" fmla="*/ 144 w 179"/>
                <a:gd name="T19" fmla="*/ 28 h 179"/>
                <a:gd name="T20" fmla="*/ 139 w 179"/>
                <a:gd name="T21" fmla="*/ 47 h 179"/>
                <a:gd name="T22" fmla="*/ 151 w 179"/>
                <a:gd name="T23" fmla="*/ 144 h 179"/>
                <a:gd name="T24" fmla="*/ 139 w 179"/>
                <a:gd name="T25" fmla="*/ 146 h 179"/>
                <a:gd name="T26" fmla="*/ 90 w 179"/>
                <a:gd name="T27" fmla="*/ 179 h 179"/>
                <a:gd name="T28" fmla="*/ 139 w 179"/>
                <a:gd name="T29" fmla="*/ 146 h 179"/>
                <a:gd name="T30" fmla="*/ 134 w 179"/>
                <a:gd name="T31" fmla="*/ 127 h 179"/>
                <a:gd name="T32" fmla="*/ 139 w 179"/>
                <a:gd name="T33" fmla="*/ 132 h 179"/>
                <a:gd name="T34" fmla="*/ 134 w 179"/>
                <a:gd name="T35" fmla="*/ 52 h 179"/>
                <a:gd name="T36" fmla="*/ 139 w 179"/>
                <a:gd name="T37" fmla="*/ 33 h 179"/>
                <a:gd name="T38" fmla="*/ 90 w 179"/>
                <a:gd name="T39" fmla="*/ 0 h 179"/>
                <a:gd name="T40" fmla="*/ 90 w 179"/>
                <a:gd name="T41" fmla="*/ 8 h 179"/>
                <a:gd name="T42" fmla="*/ 95 w 179"/>
                <a:gd name="T43" fmla="*/ 31 h 179"/>
                <a:gd name="T44" fmla="*/ 90 w 179"/>
                <a:gd name="T45" fmla="*/ 82 h 179"/>
                <a:gd name="T46" fmla="*/ 119 w 179"/>
                <a:gd name="T47" fmla="*/ 56 h 179"/>
                <a:gd name="T48" fmla="*/ 91 w 179"/>
                <a:gd name="T49" fmla="*/ 98 h 179"/>
                <a:gd name="T50" fmla="*/ 90 w 179"/>
                <a:gd name="T51" fmla="*/ 147 h 179"/>
                <a:gd name="T52" fmla="*/ 95 w 179"/>
                <a:gd name="T53" fmla="*/ 171 h 179"/>
                <a:gd name="T54" fmla="*/ 90 w 179"/>
                <a:gd name="T55" fmla="*/ 171 h 179"/>
                <a:gd name="T56" fmla="*/ 90 w 179"/>
                <a:gd name="T57" fmla="*/ 0 h 179"/>
                <a:gd name="T58" fmla="*/ 40 w 179"/>
                <a:gd name="T59" fmla="*/ 33 h 179"/>
                <a:gd name="T60" fmla="*/ 45 w 179"/>
                <a:gd name="T61" fmla="*/ 52 h 179"/>
                <a:gd name="T62" fmla="*/ 40 w 179"/>
                <a:gd name="T63" fmla="*/ 132 h 179"/>
                <a:gd name="T64" fmla="*/ 52 w 179"/>
                <a:gd name="T65" fmla="*/ 134 h 179"/>
                <a:gd name="T66" fmla="*/ 40 w 179"/>
                <a:gd name="T67" fmla="*/ 164 h 179"/>
                <a:gd name="T68" fmla="*/ 90 w 179"/>
                <a:gd name="T69" fmla="*/ 171 h 179"/>
                <a:gd name="T70" fmla="*/ 84 w 179"/>
                <a:gd name="T71" fmla="*/ 147 h 179"/>
                <a:gd name="T72" fmla="*/ 90 w 179"/>
                <a:gd name="T73" fmla="*/ 97 h 179"/>
                <a:gd name="T74" fmla="*/ 75 w 179"/>
                <a:gd name="T75" fmla="*/ 69 h 179"/>
                <a:gd name="T76" fmla="*/ 90 w 179"/>
                <a:gd name="T77" fmla="*/ 82 h 179"/>
                <a:gd name="T78" fmla="*/ 84 w 179"/>
                <a:gd name="T79" fmla="*/ 31 h 179"/>
                <a:gd name="T80" fmla="*/ 84 w 179"/>
                <a:gd name="T81" fmla="*/ 8 h 179"/>
                <a:gd name="T82" fmla="*/ 90 w 179"/>
                <a:gd name="T83" fmla="*/ 0 h 179"/>
                <a:gd name="T84" fmla="*/ 20 w 179"/>
                <a:gd name="T85" fmla="*/ 34 h 179"/>
                <a:gd name="T86" fmla="*/ 32 w 179"/>
                <a:gd name="T87" fmla="*/ 84 h 179"/>
                <a:gd name="T88" fmla="*/ 32 w 179"/>
                <a:gd name="T89" fmla="*/ 95 h 179"/>
                <a:gd name="T90" fmla="*/ 20 w 179"/>
                <a:gd name="T91" fmla="*/ 145 h 179"/>
                <a:gd name="T92" fmla="*/ 40 w 179"/>
                <a:gd name="T93" fmla="*/ 146 h 179"/>
                <a:gd name="T94" fmla="*/ 35 w 179"/>
                <a:gd name="T95" fmla="*/ 151 h 179"/>
                <a:gd name="T96" fmla="*/ 40 w 179"/>
                <a:gd name="T97" fmla="*/ 132 h 179"/>
                <a:gd name="T98" fmla="*/ 28 w 179"/>
                <a:gd name="T99" fmla="*/ 35 h 179"/>
                <a:gd name="T100" fmla="*/ 35 w 179"/>
                <a:gd name="T101" fmla="*/ 28 h 179"/>
                <a:gd name="T102" fmla="*/ 40 w 179"/>
                <a:gd name="T103" fmla="*/ 15 h 179"/>
                <a:gd name="T104" fmla="*/ 0 w 179"/>
                <a:gd name="T105" fmla="*/ 89 h 179"/>
                <a:gd name="T106" fmla="*/ 20 w 179"/>
                <a:gd name="T107" fmla="*/ 95 h 179"/>
                <a:gd name="T108" fmla="*/ 8 w 179"/>
                <a:gd name="T109" fmla="*/ 84 h 179"/>
                <a:gd name="T110" fmla="*/ 20 w 179"/>
                <a:gd name="T111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9" h="179">
                  <a:moveTo>
                    <a:pt x="159" y="145"/>
                  </a:moveTo>
                  <a:cubicBezTo>
                    <a:pt x="172" y="130"/>
                    <a:pt x="179" y="111"/>
                    <a:pt x="179" y="89"/>
                  </a:cubicBezTo>
                  <a:cubicBezTo>
                    <a:pt x="179" y="68"/>
                    <a:pt x="172" y="49"/>
                    <a:pt x="159" y="3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1" y="95"/>
                    <a:pt x="171" y="95"/>
                    <a:pt x="171" y="95"/>
                  </a:cubicBezTo>
                  <a:cubicBezTo>
                    <a:pt x="159" y="95"/>
                    <a:pt x="159" y="95"/>
                    <a:pt x="159" y="95"/>
                  </a:cubicBezTo>
                  <a:lnTo>
                    <a:pt x="159" y="145"/>
                  </a:lnTo>
                  <a:close/>
                  <a:moveTo>
                    <a:pt x="139" y="164"/>
                  </a:moveTo>
                  <a:cubicBezTo>
                    <a:pt x="147" y="159"/>
                    <a:pt x="154" y="152"/>
                    <a:pt x="159" y="145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48" y="95"/>
                    <a:pt x="148" y="95"/>
                    <a:pt x="148" y="95"/>
                  </a:cubicBezTo>
                  <a:cubicBezTo>
                    <a:pt x="148" y="84"/>
                    <a:pt x="148" y="84"/>
                    <a:pt x="148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4" y="27"/>
                    <a:pt x="147" y="20"/>
                    <a:pt x="139" y="1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51" y="35"/>
                    <a:pt x="151" y="35"/>
                    <a:pt x="151" y="35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51" y="144"/>
                    <a:pt x="151" y="144"/>
                    <a:pt x="151" y="144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39" y="146"/>
                    <a:pt x="139" y="146"/>
                    <a:pt x="139" y="146"/>
                  </a:cubicBezTo>
                  <a:lnTo>
                    <a:pt x="139" y="164"/>
                  </a:lnTo>
                  <a:close/>
                  <a:moveTo>
                    <a:pt x="90" y="179"/>
                  </a:moveTo>
                  <a:cubicBezTo>
                    <a:pt x="108" y="179"/>
                    <a:pt x="125" y="173"/>
                    <a:pt x="139" y="164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4" y="52"/>
                    <a:pt x="134" y="52"/>
                    <a:pt x="134" y="52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25" y="6"/>
                    <a:pt x="108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0" y="82"/>
                    <a:pt x="90" y="82"/>
                    <a:pt x="90" y="82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119" y="56"/>
                    <a:pt x="119" y="56"/>
                    <a:pt x="119" y="56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5" y="147"/>
                    <a:pt x="95" y="147"/>
                    <a:pt x="95" y="147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0" y="171"/>
                    <a:pt x="90" y="171"/>
                    <a:pt x="90" y="171"/>
                  </a:cubicBezTo>
                  <a:cubicBezTo>
                    <a:pt x="90" y="179"/>
                    <a:pt x="90" y="179"/>
                    <a:pt x="90" y="179"/>
                  </a:cubicBezTo>
                  <a:close/>
                  <a:moveTo>
                    <a:pt x="90" y="0"/>
                  </a:moveTo>
                  <a:cubicBezTo>
                    <a:pt x="71" y="0"/>
                    <a:pt x="54" y="6"/>
                    <a:pt x="40" y="15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54" y="173"/>
                    <a:pt x="71" y="179"/>
                    <a:pt x="90" y="179"/>
                  </a:cubicBezTo>
                  <a:cubicBezTo>
                    <a:pt x="90" y="171"/>
                    <a:pt x="90" y="171"/>
                    <a:pt x="90" y="171"/>
                  </a:cubicBezTo>
                  <a:cubicBezTo>
                    <a:pt x="84" y="171"/>
                    <a:pt x="84" y="171"/>
                    <a:pt x="84" y="171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90" y="82"/>
                    <a:pt x="90" y="82"/>
                    <a:pt x="90" y="82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90" y="8"/>
                    <a:pt x="90" y="8"/>
                    <a:pt x="90" y="8"/>
                  </a:cubicBezTo>
                  <a:lnTo>
                    <a:pt x="90" y="0"/>
                  </a:lnTo>
                  <a:close/>
                  <a:moveTo>
                    <a:pt x="40" y="15"/>
                  </a:moveTo>
                  <a:cubicBezTo>
                    <a:pt x="32" y="20"/>
                    <a:pt x="26" y="27"/>
                    <a:pt x="20" y="3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26" y="152"/>
                    <a:pt x="32" y="159"/>
                    <a:pt x="40" y="164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40" y="15"/>
                  </a:lnTo>
                  <a:close/>
                  <a:moveTo>
                    <a:pt x="20" y="34"/>
                  </a:moveTo>
                  <a:cubicBezTo>
                    <a:pt x="8" y="49"/>
                    <a:pt x="0" y="68"/>
                    <a:pt x="0" y="89"/>
                  </a:cubicBezTo>
                  <a:cubicBezTo>
                    <a:pt x="0" y="110"/>
                    <a:pt x="8" y="130"/>
                    <a:pt x="20" y="14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0" y="84"/>
                    <a:pt x="20" y="84"/>
                    <a:pt x="20" y="84"/>
                  </a:cubicBezTo>
                  <a:lnTo>
                    <a:pt x="20" y="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" name="Freeform 38"/>
            <p:cNvSpPr>
              <a:spLocks noEditPoints="1"/>
            </p:cNvSpPr>
            <p:nvPr/>
          </p:nvSpPr>
          <p:spPr bwMode="auto">
            <a:xfrm>
              <a:off x="5216525" y="887383"/>
              <a:ext cx="344487" cy="325438"/>
            </a:xfrm>
            <a:custGeom>
              <a:avLst/>
              <a:gdLst>
                <a:gd name="T0" fmla="*/ 23 w 281"/>
                <a:gd name="T1" fmla="*/ 251 h 265"/>
                <a:gd name="T2" fmla="*/ 23 w 281"/>
                <a:gd name="T3" fmla="*/ 254 h 265"/>
                <a:gd name="T4" fmla="*/ 33 w 281"/>
                <a:gd name="T5" fmla="*/ 265 h 265"/>
                <a:gd name="T6" fmla="*/ 270 w 281"/>
                <a:gd name="T7" fmla="*/ 265 h 265"/>
                <a:gd name="T8" fmla="*/ 281 w 281"/>
                <a:gd name="T9" fmla="*/ 254 h 265"/>
                <a:gd name="T10" fmla="*/ 281 w 281"/>
                <a:gd name="T11" fmla="*/ 251 h 265"/>
                <a:gd name="T12" fmla="*/ 270 w 281"/>
                <a:gd name="T13" fmla="*/ 240 h 265"/>
                <a:gd name="T14" fmla="*/ 195 w 281"/>
                <a:gd name="T15" fmla="*/ 240 h 265"/>
                <a:gd name="T16" fmla="*/ 275 w 281"/>
                <a:gd name="T17" fmla="*/ 177 h 265"/>
                <a:gd name="T18" fmla="*/ 133 w 281"/>
                <a:gd name="T19" fmla="*/ 0 h 265"/>
                <a:gd name="T20" fmla="*/ 0 w 281"/>
                <a:gd name="T21" fmla="*/ 109 h 265"/>
                <a:gd name="T22" fmla="*/ 109 w 281"/>
                <a:gd name="T23" fmla="*/ 240 h 265"/>
                <a:gd name="T24" fmla="*/ 33 w 281"/>
                <a:gd name="T25" fmla="*/ 240 h 265"/>
                <a:gd name="T26" fmla="*/ 23 w 281"/>
                <a:gd name="T27" fmla="*/ 251 h 265"/>
                <a:gd name="T28" fmla="*/ 123 w 281"/>
                <a:gd name="T29" fmla="*/ 122 h 265"/>
                <a:gd name="T30" fmla="*/ 27 w 281"/>
                <a:gd name="T31" fmla="*/ 104 h 265"/>
                <a:gd name="T32" fmla="*/ 123 w 281"/>
                <a:gd name="T33" fmla="*/ 26 h 265"/>
                <a:gd name="T34" fmla="*/ 123 w 281"/>
                <a:gd name="T35" fmla="*/ 122 h 265"/>
                <a:gd name="T36" fmla="*/ 252 w 281"/>
                <a:gd name="T37" fmla="*/ 168 h 265"/>
                <a:gd name="T38" fmla="*/ 132 w 281"/>
                <a:gd name="T39" fmla="*/ 149 h 265"/>
                <a:gd name="T40" fmla="*/ 137 w 281"/>
                <a:gd name="T41" fmla="*/ 28 h 265"/>
                <a:gd name="T42" fmla="*/ 252 w 281"/>
                <a:gd name="T43" fmla="*/ 168 h 265"/>
                <a:gd name="T44" fmla="*/ 154 w 281"/>
                <a:gd name="T45" fmla="*/ 251 h 265"/>
                <a:gd name="T46" fmla="*/ 156 w 281"/>
                <a:gd name="T47" fmla="*/ 167 h 265"/>
                <a:gd name="T48" fmla="*/ 247 w 281"/>
                <a:gd name="T49" fmla="*/ 182 h 265"/>
                <a:gd name="T50" fmla="*/ 164 w 281"/>
                <a:gd name="T51" fmla="*/ 251 h 265"/>
                <a:gd name="T52" fmla="*/ 154 w 281"/>
                <a:gd name="T53" fmla="*/ 251 h 265"/>
                <a:gd name="T54" fmla="*/ 133 w 281"/>
                <a:gd name="T55" fmla="*/ 250 h 265"/>
                <a:gd name="T56" fmla="*/ 27 w 281"/>
                <a:gd name="T57" fmla="*/ 121 h 265"/>
                <a:gd name="T58" fmla="*/ 119 w 281"/>
                <a:gd name="T59" fmla="*/ 136 h 265"/>
                <a:gd name="T60" fmla="*/ 120 w 281"/>
                <a:gd name="T61" fmla="*/ 160 h 265"/>
                <a:gd name="T62" fmla="*/ 142 w 281"/>
                <a:gd name="T63" fmla="*/ 166 h 265"/>
                <a:gd name="T64" fmla="*/ 142 w 281"/>
                <a:gd name="T65" fmla="*/ 250 h 265"/>
                <a:gd name="T66" fmla="*/ 133 w 281"/>
                <a:gd name="T67" fmla="*/ 25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65">
                  <a:moveTo>
                    <a:pt x="23" y="251"/>
                  </a:moveTo>
                  <a:cubicBezTo>
                    <a:pt x="23" y="254"/>
                    <a:pt x="23" y="254"/>
                    <a:pt x="23" y="254"/>
                  </a:cubicBezTo>
                  <a:cubicBezTo>
                    <a:pt x="23" y="260"/>
                    <a:pt x="27" y="265"/>
                    <a:pt x="33" y="265"/>
                  </a:cubicBezTo>
                  <a:cubicBezTo>
                    <a:pt x="270" y="265"/>
                    <a:pt x="270" y="265"/>
                    <a:pt x="270" y="265"/>
                  </a:cubicBezTo>
                  <a:cubicBezTo>
                    <a:pt x="276" y="265"/>
                    <a:pt x="281" y="260"/>
                    <a:pt x="281" y="254"/>
                  </a:cubicBezTo>
                  <a:cubicBezTo>
                    <a:pt x="281" y="251"/>
                    <a:pt x="281" y="251"/>
                    <a:pt x="281" y="251"/>
                  </a:cubicBezTo>
                  <a:cubicBezTo>
                    <a:pt x="281" y="245"/>
                    <a:pt x="276" y="240"/>
                    <a:pt x="270" y="240"/>
                  </a:cubicBezTo>
                  <a:cubicBezTo>
                    <a:pt x="195" y="240"/>
                    <a:pt x="195" y="240"/>
                    <a:pt x="195" y="240"/>
                  </a:cubicBezTo>
                  <a:cubicBezTo>
                    <a:pt x="275" y="177"/>
                    <a:pt x="275" y="177"/>
                    <a:pt x="275" y="17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09" y="240"/>
                    <a:pt x="109" y="240"/>
                    <a:pt x="109" y="240"/>
                  </a:cubicBezTo>
                  <a:cubicBezTo>
                    <a:pt x="33" y="240"/>
                    <a:pt x="33" y="240"/>
                    <a:pt x="33" y="240"/>
                  </a:cubicBezTo>
                  <a:cubicBezTo>
                    <a:pt x="27" y="240"/>
                    <a:pt x="23" y="245"/>
                    <a:pt x="23" y="251"/>
                  </a:cubicBezTo>
                  <a:close/>
                  <a:moveTo>
                    <a:pt x="123" y="122"/>
                  </a:moveTo>
                  <a:cubicBezTo>
                    <a:pt x="27" y="104"/>
                    <a:pt x="27" y="104"/>
                    <a:pt x="27" y="104"/>
                  </a:cubicBezTo>
                  <a:cubicBezTo>
                    <a:pt x="123" y="26"/>
                    <a:pt x="123" y="26"/>
                    <a:pt x="123" y="26"/>
                  </a:cubicBezTo>
                  <a:lnTo>
                    <a:pt x="123" y="122"/>
                  </a:lnTo>
                  <a:close/>
                  <a:moveTo>
                    <a:pt x="252" y="168"/>
                  </a:moveTo>
                  <a:cubicBezTo>
                    <a:pt x="132" y="149"/>
                    <a:pt x="132" y="149"/>
                    <a:pt x="132" y="149"/>
                  </a:cubicBezTo>
                  <a:cubicBezTo>
                    <a:pt x="137" y="28"/>
                    <a:pt x="137" y="28"/>
                    <a:pt x="137" y="28"/>
                  </a:cubicBezTo>
                  <a:lnTo>
                    <a:pt x="252" y="168"/>
                  </a:lnTo>
                  <a:close/>
                  <a:moveTo>
                    <a:pt x="154" y="251"/>
                  </a:moveTo>
                  <a:cubicBezTo>
                    <a:pt x="156" y="167"/>
                    <a:pt x="156" y="167"/>
                    <a:pt x="156" y="167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164" y="251"/>
                    <a:pt x="164" y="251"/>
                    <a:pt x="164" y="251"/>
                  </a:cubicBezTo>
                  <a:lnTo>
                    <a:pt x="154" y="251"/>
                  </a:lnTo>
                  <a:close/>
                  <a:moveTo>
                    <a:pt x="133" y="250"/>
                  </a:moveTo>
                  <a:cubicBezTo>
                    <a:pt x="27" y="121"/>
                    <a:pt x="27" y="121"/>
                    <a:pt x="27" y="121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22" y="144"/>
                    <a:pt x="119" y="152"/>
                    <a:pt x="120" y="160"/>
                  </a:cubicBezTo>
                  <a:cubicBezTo>
                    <a:pt x="126" y="163"/>
                    <a:pt x="136" y="162"/>
                    <a:pt x="142" y="166"/>
                  </a:cubicBezTo>
                  <a:cubicBezTo>
                    <a:pt x="142" y="250"/>
                    <a:pt x="142" y="250"/>
                    <a:pt x="142" y="250"/>
                  </a:cubicBezTo>
                  <a:lnTo>
                    <a:pt x="133" y="2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" name="Freeform 39"/>
            <p:cNvSpPr/>
            <p:nvPr/>
          </p:nvSpPr>
          <p:spPr bwMode="auto">
            <a:xfrm>
              <a:off x="3763962" y="873096"/>
              <a:ext cx="347663" cy="354012"/>
            </a:xfrm>
            <a:custGeom>
              <a:avLst/>
              <a:gdLst>
                <a:gd name="T0" fmla="*/ 161 w 283"/>
                <a:gd name="T1" fmla="*/ 21 h 288"/>
                <a:gd name="T2" fmla="*/ 141 w 283"/>
                <a:gd name="T3" fmla="*/ 0 h 288"/>
                <a:gd name="T4" fmla="*/ 121 w 283"/>
                <a:gd name="T5" fmla="*/ 21 h 288"/>
                <a:gd name="T6" fmla="*/ 122 w 283"/>
                <a:gd name="T7" fmla="*/ 100 h 288"/>
                <a:gd name="T8" fmla="*/ 0 w 283"/>
                <a:gd name="T9" fmla="*/ 170 h 288"/>
                <a:gd name="T10" fmla="*/ 0 w 283"/>
                <a:gd name="T11" fmla="*/ 198 h 288"/>
                <a:gd name="T12" fmla="*/ 123 w 283"/>
                <a:gd name="T13" fmla="*/ 159 h 288"/>
                <a:gd name="T14" fmla="*/ 122 w 283"/>
                <a:gd name="T15" fmla="*/ 225 h 288"/>
                <a:gd name="T16" fmla="*/ 126 w 283"/>
                <a:gd name="T17" fmla="*/ 242 h 288"/>
                <a:gd name="T18" fmla="*/ 85 w 283"/>
                <a:gd name="T19" fmla="*/ 267 h 288"/>
                <a:gd name="T20" fmla="*/ 85 w 283"/>
                <a:gd name="T21" fmla="*/ 288 h 288"/>
                <a:gd name="T22" fmla="*/ 141 w 283"/>
                <a:gd name="T23" fmla="*/ 272 h 288"/>
                <a:gd name="T24" fmla="*/ 197 w 283"/>
                <a:gd name="T25" fmla="*/ 288 h 288"/>
                <a:gd name="T26" fmla="*/ 197 w 283"/>
                <a:gd name="T27" fmla="*/ 268 h 288"/>
                <a:gd name="T28" fmla="*/ 157 w 283"/>
                <a:gd name="T29" fmla="*/ 242 h 288"/>
                <a:gd name="T30" fmla="*/ 161 w 283"/>
                <a:gd name="T31" fmla="*/ 225 h 288"/>
                <a:gd name="T32" fmla="*/ 161 w 283"/>
                <a:gd name="T33" fmla="*/ 159 h 288"/>
                <a:gd name="T34" fmla="*/ 283 w 283"/>
                <a:gd name="T35" fmla="*/ 196 h 288"/>
                <a:gd name="T36" fmla="*/ 283 w 283"/>
                <a:gd name="T37" fmla="*/ 168 h 288"/>
                <a:gd name="T38" fmla="*/ 161 w 283"/>
                <a:gd name="T39" fmla="*/ 100 h 288"/>
                <a:gd name="T40" fmla="*/ 161 w 283"/>
                <a:gd name="T41" fmla="*/ 2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3" h="288">
                  <a:moveTo>
                    <a:pt x="161" y="21"/>
                  </a:moveTo>
                  <a:cubicBezTo>
                    <a:pt x="161" y="21"/>
                    <a:pt x="163" y="2"/>
                    <a:pt x="141" y="0"/>
                  </a:cubicBezTo>
                  <a:cubicBezTo>
                    <a:pt x="123" y="3"/>
                    <a:pt x="122" y="14"/>
                    <a:pt x="121" y="21"/>
                  </a:cubicBezTo>
                  <a:cubicBezTo>
                    <a:pt x="122" y="22"/>
                    <a:pt x="122" y="100"/>
                    <a:pt x="122" y="10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6" y="242"/>
                    <a:pt x="126" y="242"/>
                    <a:pt x="126" y="242"/>
                  </a:cubicBezTo>
                  <a:cubicBezTo>
                    <a:pt x="85" y="267"/>
                    <a:pt x="85" y="267"/>
                    <a:pt x="85" y="267"/>
                  </a:cubicBezTo>
                  <a:cubicBezTo>
                    <a:pt x="85" y="288"/>
                    <a:pt x="85" y="288"/>
                    <a:pt x="85" y="288"/>
                  </a:cubicBezTo>
                  <a:cubicBezTo>
                    <a:pt x="141" y="272"/>
                    <a:pt x="141" y="272"/>
                    <a:pt x="141" y="272"/>
                  </a:cubicBezTo>
                  <a:cubicBezTo>
                    <a:pt x="197" y="288"/>
                    <a:pt x="197" y="288"/>
                    <a:pt x="197" y="288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157" y="242"/>
                    <a:pt x="157" y="242"/>
                    <a:pt x="157" y="242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283" y="196"/>
                    <a:pt x="283" y="196"/>
                    <a:pt x="283" y="196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161" y="100"/>
                    <a:pt x="161" y="100"/>
                    <a:pt x="161" y="100"/>
                  </a:cubicBezTo>
                  <a:lnTo>
                    <a:pt x="161" y="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" name="Freeform 139"/>
            <p:cNvSpPr/>
            <p:nvPr/>
          </p:nvSpPr>
          <p:spPr bwMode="auto">
            <a:xfrm>
              <a:off x="4464050" y="904846"/>
              <a:ext cx="385762" cy="290512"/>
            </a:xfrm>
            <a:custGeom>
              <a:avLst/>
              <a:gdLst>
                <a:gd name="T0" fmla="*/ 234 w 315"/>
                <a:gd name="T1" fmla="*/ 0 h 237"/>
                <a:gd name="T2" fmla="*/ 157 w 315"/>
                <a:gd name="T3" fmla="*/ 51 h 237"/>
                <a:gd name="T4" fmla="*/ 80 w 315"/>
                <a:gd name="T5" fmla="*/ 0 h 237"/>
                <a:gd name="T6" fmla="*/ 54 w 315"/>
                <a:gd name="T7" fmla="*/ 149 h 237"/>
                <a:gd name="T8" fmla="*/ 157 w 315"/>
                <a:gd name="T9" fmla="*/ 237 h 237"/>
                <a:gd name="T10" fmla="*/ 261 w 315"/>
                <a:gd name="T11" fmla="*/ 149 h 237"/>
                <a:gd name="T12" fmla="*/ 234 w 315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237">
                  <a:moveTo>
                    <a:pt x="234" y="0"/>
                  </a:moveTo>
                  <a:cubicBezTo>
                    <a:pt x="176" y="0"/>
                    <a:pt x="157" y="51"/>
                    <a:pt x="157" y="51"/>
                  </a:cubicBezTo>
                  <a:cubicBezTo>
                    <a:pt x="157" y="51"/>
                    <a:pt x="143" y="0"/>
                    <a:pt x="80" y="0"/>
                  </a:cubicBezTo>
                  <a:cubicBezTo>
                    <a:pt x="9" y="0"/>
                    <a:pt x="0" y="92"/>
                    <a:pt x="54" y="149"/>
                  </a:cubicBezTo>
                  <a:cubicBezTo>
                    <a:pt x="108" y="206"/>
                    <a:pt x="157" y="237"/>
                    <a:pt x="157" y="237"/>
                  </a:cubicBezTo>
                  <a:cubicBezTo>
                    <a:pt x="157" y="237"/>
                    <a:pt x="207" y="206"/>
                    <a:pt x="261" y="149"/>
                  </a:cubicBezTo>
                  <a:cubicBezTo>
                    <a:pt x="315" y="92"/>
                    <a:pt x="305" y="0"/>
                    <a:pt x="234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" name="Freeform 29"/>
            <p:cNvSpPr>
              <a:spLocks noEditPoints="1"/>
            </p:cNvSpPr>
            <p:nvPr/>
          </p:nvSpPr>
          <p:spPr bwMode="auto">
            <a:xfrm>
              <a:off x="2271712" y="928658"/>
              <a:ext cx="409575" cy="242888"/>
            </a:xfrm>
            <a:custGeom>
              <a:avLst/>
              <a:gdLst>
                <a:gd name="T0" fmla="*/ 72 w 109"/>
                <a:gd name="T1" fmla="*/ 0 h 64"/>
                <a:gd name="T2" fmla="*/ 54 w 109"/>
                <a:gd name="T3" fmla="*/ 6 h 64"/>
                <a:gd name="T4" fmla="*/ 37 w 109"/>
                <a:gd name="T5" fmla="*/ 0 h 64"/>
                <a:gd name="T6" fmla="*/ 17 w 109"/>
                <a:gd name="T7" fmla="*/ 64 h 64"/>
                <a:gd name="T8" fmla="*/ 54 w 109"/>
                <a:gd name="T9" fmla="*/ 45 h 64"/>
                <a:gd name="T10" fmla="*/ 91 w 109"/>
                <a:gd name="T11" fmla="*/ 63 h 64"/>
                <a:gd name="T12" fmla="*/ 72 w 109"/>
                <a:gd name="T13" fmla="*/ 0 h 64"/>
                <a:gd name="T14" fmla="*/ 35 w 109"/>
                <a:gd name="T15" fmla="*/ 36 h 64"/>
                <a:gd name="T16" fmla="*/ 23 w 109"/>
                <a:gd name="T17" fmla="*/ 24 h 64"/>
                <a:gd name="T18" fmla="*/ 35 w 109"/>
                <a:gd name="T19" fmla="*/ 11 h 64"/>
                <a:gd name="T20" fmla="*/ 47 w 109"/>
                <a:gd name="T21" fmla="*/ 24 h 64"/>
                <a:gd name="T22" fmla="*/ 35 w 109"/>
                <a:gd name="T23" fmla="*/ 36 h 64"/>
                <a:gd name="T24" fmla="*/ 68 w 109"/>
                <a:gd name="T25" fmla="*/ 29 h 64"/>
                <a:gd name="T26" fmla="*/ 65 w 109"/>
                <a:gd name="T27" fmla="*/ 26 h 64"/>
                <a:gd name="T28" fmla="*/ 68 w 109"/>
                <a:gd name="T29" fmla="*/ 24 h 64"/>
                <a:gd name="T30" fmla="*/ 71 w 109"/>
                <a:gd name="T31" fmla="*/ 26 h 64"/>
                <a:gd name="T32" fmla="*/ 68 w 109"/>
                <a:gd name="T33" fmla="*/ 29 h 64"/>
                <a:gd name="T34" fmla="*/ 76 w 109"/>
                <a:gd name="T35" fmla="*/ 37 h 64"/>
                <a:gd name="T36" fmla="*/ 73 w 109"/>
                <a:gd name="T37" fmla="*/ 35 h 64"/>
                <a:gd name="T38" fmla="*/ 76 w 109"/>
                <a:gd name="T39" fmla="*/ 32 h 64"/>
                <a:gd name="T40" fmla="*/ 79 w 109"/>
                <a:gd name="T41" fmla="*/ 35 h 64"/>
                <a:gd name="T42" fmla="*/ 76 w 109"/>
                <a:gd name="T43" fmla="*/ 37 h 64"/>
                <a:gd name="T44" fmla="*/ 76 w 109"/>
                <a:gd name="T45" fmla="*/ 21 h 64"/>
                <a:gd name="T46" fmla="*/ 73 w 109"/>
                <a:gd name="T47" fmla="*/ 18 h 64"/>
                <a:gd name="T48" fmla="*/ 76 w 109"/>
                <a:gd name="T49" fmla="*/ 15 h 64"/>
                <a:gd name="T50" fmla="*/ 79 w 109"/>
                <a:gd name="T51" fmla="*/ 18 h 64"/>
                <a:gd name="T52" fmla="*/ 76 w 109"/>
                <a:gd name="T53" fmla="*/ 21 h 64"/>
                <a:gd name="T54" fmla="*/ 84 w 109"/>
                <a:gd name="T55" fmla="*/ 29 h 64"/>
                <a:gd name="T56" fmla="*/ 82 w 109"/>
                <a:gd name="T57" fmla="*/ 26 h 64"/>
                <a:gd name="T58" fmla="*/ 84 w 109"/>
                <a:gd name="T59" fmla="*/ 24 h 64"/>
                <a:gd name="T60" fmla="*/ 87 w 109"/>
                <a:gd name="T61" fmla="*/ 26 h 64"/>
                <a:gd name="T62" fmla="*/ 84 w 109"/>
                <a:gd name="T63" fmla="*/ 29 h 64"/>
                <a:gd name="T64" fmla="*/ 35 w 109"/>
                <a:gd name="T65" fmla="*/ 17 h 64"/>
                <a:gd name="T66" fmla="*/ 28 w 109"/>
                <a:gd name="T67" fmla="*/ 24 h 64"/>
                <a:gd name="T68" fmla="*/ 35 w 109"/>
                <a:gd name="T69" fmla="*/ 31 h 64"/>
                <a:gd name="T70" fmla="*/ 42 w 109"/>
                <a:gd name="T71" fmla="*/ 24 h 64"/>
                <a:gd name="T72" fmla="*/ 35 w 109"/>
                <a:gd name="T73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64">
                  <a:moveTo>
                    <a:pt x="72" y="0"/>
                  </a:moveTo>
                  <a:cubicBezTo>
                    <a:pt x="68" y="0"/>
                    <a:pt x="61" y="6"/>
                    <a:pt x="54" y="6"/>
                  </a:cubicBezTo>
                  <a:cubicBezTo>
                    <a:pt x="48" y="6"/>
                    <a:pt x="40" y="0"/>
                    <a:pt x="37" y="0"/>
                  </a:cubicBezTo>
                  <a:cubicBezTo>
                    <a:pt x="13" y="0"/>
                    <a:pt x="0" y="64"/>
                    <a:pt x="17" y="64"/>
                  </a:cubicBezTo>
                  <a:cubicBezTo>
                    <a:pt x="32" y="64"/>
                    <a:pt x="34" y="45"/>
                    <a:pt x="54" y="45"/>
                  </a:cubicBezTo>
                  <a:cubicBezTo>
                    <a:pt x="71" y="45"/>
                    <a:pt x="80" y="63"/>
                    <a:pt x="91" y="63"/>
                  </a:cubicBezTo>
                  <a:cubicBezTo>
                    <a:pt x="109" y="63"/>
                    <a:pt x="96" y="0"/>
                    <a:pt x="72" y="0"/>
                  </a:cubicBezTo>
                  <a:close/>
                  <a:moveTo>
                    <a:pt x="35" y="36"/>
                  </a:moveTo>
                  <a:cubicBezTo>
                    <a:pt x="28" y="36"/>
                    <a:pt x="23" y="30"/>
                    <a:pt x="23" y="24"/>
                  </a:cubicBezTo>
                  <a:cubicBezTo>
                    <a:pt x="23" y="17"/>
                    <a:pt x="28" y="11"/>
                    <a:pt x="35" y="11"/>
                  </a:cubicBezTo>
                  <a:cubicBezTo>
                    <a:pt x="42" y="11"/>
                    <a:pt x="47" y="17"/>
                    <a:pt x="47" y="24"/>
                  </a:cubicBezTo>
                  <a:cubicBezTo>
                    <a:pt x="47" y="30"/>
                    <a:pt x="42" y="36"/>
                    <a:pt x="35" y="36"/>
                  </a:cubicBezTo>
                  <a:close/>
                  <a:moveTo>
                    <a:pt x="68" y="29"/>
                  </a:moveTo>
                  <a:cubicBezTo>
                    <a:pt x="66" y="29"/>
                    <a:pt x="65" y="28"/>
                    <a:pt x="65" y="26"/>
                  </a:cubicBezTo>
                  <a:cubicBezTo>
                    <a:pt x="65" y="25"/>
                    <a:pt x="66" y="24"/>
                    <a:pt x="68" y="24"/>
                  </a:cubicBezTo>
                  <a:cubicBezTo>
                    <a:pt x="69" y="24"/>
                    <a:pt x="71" y="25"/>
                    <a:pt x="71" y="26"/>
                  </a:cubicBezTo>
                  <a:cubicBezTo>
                    <a:pt x="71" y="28"/>
                    <a:pt x="69" y="29"/>
                    <a:pt x="68" y="29"/>
                  </a:cubicBezTo>
                  <a:close/>
                  <a:moveTo>
                    <a:pt x="76" y="37"/>
                  </a:moveTo>
                  <a:cubicBezTo>
                    <a:pt x="75" y="37"/>
                    <a:pt x="73" y="36"/>
                    <a:pt x="73" y="35"/>
                  </a:cubicBezTo>
                  <a:cubicBezTo>
                    <a:pt x="73" y="33"/>
                    <a:pt x="75" y="32"/>
                    <a:pt x="76" y="32"/>
                  </a:cubicBezTo>
                  <a:cubicBezTo>
                    <a:pt x="78" y="32"/>
                    <a:pt x="79" y="33"/>
                    <a:pt x="79" y="35"/>
                  </a:cubicBezTo>
                  <a:cubicBezTo>
                    <a:pt x="79" y="36"/>
                    <a:pt x="78" y="37"/>
                    <a:pt x="76" y="37"/>
                  </a:cubicBezTo>
                  <a:close/>
                  <a:moveTo>
                    <a:pt x="76" y="21"/>
                  </a:moveTo>
                  <a:cubicBezTo>
                    <a:pt x="75" y="21"/>
                    <a:pt x="73" y="20"/>
                    <a:pt x="73" y="18"/>
                  </a:cubicBezTo>
                  <a:cubicBezTo>
                    <a:pt x="73" y="17"/>
                    <a:pt x="75" y="15"/>
                    <a:pt x="76" y="15"/>
                  </a:cubicBezTo>
                  <a:cubicBezTo>
                    <a:pt x="78" y="15"/>
                    <a:pt x="79" y="17"/>
                    <a:pt x="79" y="18"/>
                  </a:cubicBezTo>
                  <a:cubicBezTo>
                    <a:pt x="79" y="20"/>
                    <a:pt x="78" y="21"/>
                    <a:pt x="76" y="21"/>
                  </a:cubicBezTo>
                  <a:close/>
                  <a:moveTo>
                    <a:pt x="84" y="29"/>
                  </a:moveTo>
                  <a:cubicBezTo>
                    <a:pt x="83" y="29"/>
                    <a:pt x="82" y="28"/>
                    <a:pt x="82" y="26"/>
                  </a:cubicBezTo>
                  <a:cubicBezTo>
                    <a:pt x="82" y="25"/>
                    <a:pt x="83" y="24"/>
                    <a:pt x="84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8"/>
                    <a:pt x="86" y="29"/>
                    <a:pt x="84" y="29"/>
                  </a:cubicBezTo>
                  <a:close/>
                  <a:moveTo>
                    <a:pt x="35" y="17"/>
                  </a:moveTo>
                  <a:cubicBezTo>
                    <a:pt x="31" y="17"/>
                    <a:pt x="28" y="20"/>
                    <a:pt x="28" y="24"/>
                  </a:cubicBezTo>
                  <a:cubicBezTo>
                    <a:pt x="28" y="27"/>
                    <a:pt x="31" y="31"/>
                    <a:pt x="35" y="31"/>
                  </a:cubicBezTo>
                  <a:cubicBezTo>
                    <a:pt x="39" y="31"/>
                    <a:pt x="42" y="27"/>
                    <a:pt x="42" y="24"/>
                  </a:cubicBezTo>
                  <a:cubicBezTo>
                    <a:pt x="42" y="20"/>
                    <a:pt x="39" y="17"/>
                    <a:pt x="35" y="1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581576" y="799944"/>
              <a:ext cx="302199" cy="466138"/>
              <a:chOff x="7875588" y="503238"/>
              <a:chExt cx="485775" cy="749300"/>
            </a:xfrm>
            <a:solidFill>
              <a:schemeClr val="bg1">
                <a:lumMod val="50000"/>
              </a:schemeClr>
            </a:solidFill>
          </p:grpSpPr>
          <p:sp>
            <p:nvSpPr>
              <p:cNvPr id="380" name="Freeform 65"/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1" name="Freeform 66"/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2" name="Freeform 67"/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3" name="Freeform 68"/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356857" y="841540"/>
              <a:ext cx="271160" cy="416531"/>
              <a:chOff x="5337176" y="5575301"/>
              <a:chExt cx="571500" cy="877887"/>
            </a:xfrm>
            <a:solidFill>
              <a:schemeClr val="bg1">
                <a:lumMod val="50000"/>
              </a:schemeClr>
            </a:solidFill>
          </p:grpSpPr>
          <p:sp>
            <p:nvSpPr>
              <p:cNvPr id="375" name="Freeform 107"/>
              <p:cNvSpPr>
                <a:spLocks noEditPoints="1"/>
              </p:cNvSpPr>
              <p:nvPr/>
            </p:nvSpPr>
            <p:spPr bwMode="auto">
              <a:xfrm>
                <a:off x="5443538" y="5957888"/>
                <a:ext cx="358775" cy="495300"/>
              </a:xfrm>
              <a:custGeom>
                <a:avLst/>
                <a:gdLst>
                  <a:gd name="T0" fmla="*/ 147 w 226"/>
                  <a:gd name="T1" fmla="*/ 2 h 312"/>
                  <a:gd name="T2" fmla="*/ 112 w 226"/>
                  <a:gd name="T3" fmla="*/ 0 h 312"/>
                  <a:gd name="T4" fmla="*/ 134 w 226"/>
                  <a:gd name="T5" fmla="*/ 87 h 312"/>
                  <a:gd name="T6" fmla="*/ 112 w 226"/>
                  <a:gd name="T7" fmla="*/ 103 h 312"/>
                  <a:gd name="T8" fmla="*/ 92 w 226"/>
                  <a:gd name="T9" fmla="*/ 87 h 312"/>
                  <a:gd name="T10" fmla="*/ 112 w 226"/>
                  <a:gd name="T11" fmla="*/ 0 h 312"/>
                  <a:gd name="T12" fmla="*/ 77 w 226"/>
                  <a:gd name="T13" fmla="*/ 2 h 312"/>
                  <a:gd name="T14" fmla="*/ 0 w 226"/>
                  <a:gd name="T15" fmla="*/ 312 h 312"/>
                  <a:gd name="T16" fmla="*/ 35 w 226"/>
                  <a:gd name="T17" fmla="*/ 312 h 312"/>
                  <a:gd name="T18" fmla="*/ 35 w 226"/>
                  <a:gd name="T19" fmla="*/ 312 h 312"/>
                  <a:gd name="T20" fmla="*/ 35 w 226"/>
                  <a:gd name="T21" fmla="*/ 312 h 312"/>
                  <a:gd name="T22" fmla="*/ 35 w 226"/>
                  <a:gd name="T23" fmla="*/ 312 h 312"/>
                  <a:gd name="T24" fmla="*/ 35 w 226"/>
                  <a:gd name="T25" fmla="*/ 312 h 312"/>
                  <a:gd name="T26" fmla="*/ 112 w 226"/>
                  <a:gd name="T27" fmla="*/ 247 h 312"/>
                  <a:gd name="T28" fmla="*/ 189 w 226"/>
                  <a:gd name="T29" fmla="*/ 310 h 312"/>
                  <a:gd name="T30" fmla="*/ 189 w 226"/>
                  <a:gd name="T31" fmla="*/ 312 h 312"/>
                  <a:gd name="T32" fmla="*/ 191 w 226"/>
                  <a:gd name="T33" fmla="*/ 312 h 312"/>
                  <a:gd name="T34" fmla="*/ 191 w 226"/>
                  <a:gd name="T35" fmla="*/ 312 h 312"/>
                  <a:gd name="T36" fmla="*/ 191 w 226"/>
                  <a:gd name="T37" fmla="*/ 312 h 312"/>
                  <a:gd name="T38" fmla="*/ 226 w 226"/>
                  <a:gd name="T39" fmla="*/ 312 h 312"/>
                  <a:gd name="T40" fmla="*/ 147 w 226"/>
                  <a:gd name="T41" fmla="*/ 2 h 312"/>
                  <a:gd name="T42" fmla="*/ 73 w 226"/>
                  <a:gd name="T43" fmla="*/ 159 h 312"/>
                  <a:gd name="T44" fmla="*/ 112 w 226"/>
                  <a:gd name="T45" fmla="*/ 127 h 312"/>
                  <a:gd name="T46" fmla="*/ 153 w 226"/>
                  <a:gd name="T47" fmla="*/ 159 h 312"/>
                  <a:gd name="T48" fmla="*/ 156 w 226"/>
                  <a:gd name="T49" fmla="*/ 175 h 312"/>
                  <a:gd name="T50" fmla="*/ 112 w 226"/>
                  <a:gd name="T51" fmla="*/ 210 h 312"/>
                  <a:gd name="T52" fmla="*/ 68 w 226"/>
                  <a:gd name="T53" fmla="*/ 175 h 312"/>
                  <a:gd name="T54" fmla="*/ 73 w 226"/>
                  <a:gd name="T55" fmla="*/ 159 h 312"/>
                  <a:gd name="T56" fmla="*/ 138 w 226"/>
                  <a:gd name="T57" fmla="*/ 105 h 312"/>
                  <a:gd name="T58" fmla="*/ 145 w 226"/>
                  <a:gd name="T59" fmla="*/ 131 h 312"/>
                  <a:gd name="T60" fmla="*/ 127 w 226"/>
                  <a:gd name="T61" fmla="*/ 116 h 312"/>
                  <a:gd name="T62" fmla="*/ 138 w 226"/>
                  <a:gd name="T63" fmla="*/ 105 h 312"/>
                  <a:gd name="T64" fmla="*/ 97 w 226"/>
                  <a:gd name="T65" fmla="*/ 116 h 312"/>
                  <a:gd name="T66" fmla="*/ 81 w 226"/>
                  <a:gd name="T67" fmla="*/ 131 h 312"/>
                  <a:gd name="T68" fmla="*/ 86 w 226"/>
                  <a:gd name="T69" fmla="*/ 105 h 312"/>
                  <a:gd name="T70" fmla="*/ 97 w 226"/>
                  <a:gd name="T71" fmla="*/ 116 h 312"/>
                  <a:gd name="T72" fmla="*/ 46 w 226"/>
                  <a:gd name="T73" fmla="*/ 266 h 312"/>
                  <a:gd name="T74" fmla="*/ 60 w 226"/>
                  <a:gd name="T75" fmla="*/ 207 h 312"/>
                  <a:gd name="T76" fmla="*/ 90 w 226"/>
                  <a:gd name="T77" fmla="*/ 229 h 312"/>
                  <a:gd name="T78" fmla="*/ 46 w 226"/>
                  <a:gd name="T79" fmla="*/ 266 h 312"/>
                  <a:gd name="T80" fmla="*/ 134 w 226"/>
                  <a:gd name="T81" fmla="*/ 229 h 312"/>
                  <a:gd name="T82" fmla="*/ 164 w 226"/>
                  <a:gd name="T83" fmla="*/ 207 h 312"/>
                  <a:gd name="T84" fmla="*/ 178 w 226"/>
                  <a:gd name="T85" fmla="*/ 266 h 312"/>
                  <a:gd name="T86" fmla="*/ 134 w 226"/>
                  <a:gd name="T87" fmla="*/ 22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6" h="312">
                    <a:moveTo>
                      <a:pt x="147" y="2"/>
                    </a:moveTo>
                    <a:lnTo>
                      <a:pt x="112" y="0"/>
                    </a:lnTo>
                    <a:lnTo>
                      <a:pt x="134" y="87"/>
                    </a:lnTo>
                    <a:lnTo>
                      <a:pt x="112" y="103"/>
                    </a:lnTo>
                    <a:lnTo>
                      <a:pt x="92" y="87"/>
                    </a:lnTo>
                    <a:lnTo>
                      <a:pt x="112" y="0"/>
                    </a:lnTo>
                    <a:lnTo>
                      <a:pt x="77" y="2"/>
                    </a:lnTo>
                    <a:lnTo>
                      <a:pt x="0" y="312"/>
                    </a:lnTo>
                    <a:lnTo>
                      <a:pt x="35" y="312"/>
                    </a:lnTo>
                    <a:lnTo>
                      <a:pt x="35" y="312"/>
                    </a:lnTo>
                    <a:lnTo>
                      <a:pt x="35" y="312"/>
                    </a:lnTo>
                    <a:lnTo>
                      <a:pt x="35" y="312"/>
                    </a:lnTo>
                    <a:lnTo>
                      <a:pt x="35" y="312"/>
                    </a:lnTo>
                    <a:lnTo>
                      <a:pt x="112" y="247"/>
                    </a:lnTo>
                    <a:lnTo>
                      <a:pt x="189" y="310"/>
                    </a:lnTo>
                    <a:lnTo>
                      <a:pt x="189" y="312"/>
                    </a:lnTo>
                    <a:lnTo>
                      <a:pt x="191" y="312"/>
                    </a:lnTo>
                    <a:lnTo>
                      <a:pt x="191" y="312"/>
                    </a:lnTo>
                    <a:lnTo>
                      <a:pt x="191" y="312"/>
                    </a:lnTo>
                    <a:lnTo>
                      <a:pt x="226" y="312"/>
                    </a:lnTo>
                    <a:lnTo>
                      <a:pt x="147" y="2"/>
                    </a:lnTo>
                    <a:close/>
                    <a:moveTo>
                      <a:pt x="73" y="159"/>
                    </a:moveTo>
                    <a:lnTo>
                      <a:pt x="112" y="127"/>
                    </a:lnTo>
                    <a:lnTo>
                      <a:pt x="153" y="159"/>
                    </a:lnTo>
                    <a:lnTo>
                      <a:pt x="156" y="175"/>
                    </a:lnTo>
                    <a:lnTo>
                      <a:pt x="112" y="210"/>
                    </a:lnTo>
                    <a:lnTo>
                      <a:pt x="68" y="175"/>
                    </a:lnTo>
                    <a:lnTo>
                      <a:pt x="73" y="159"/>
                    </a:lnTo>
                    <a:close/>
                    <a:moveTo>
                      <a:pt x="138" y="105"/>
                    </a:moveTo>
                    <a:lnTo>
                      <a:pt x="145" y="131"/>
                    </a:lnTo>
                    <a:lnTo>
                      <a:pt x="127" y="116"/>
                    </a:lnTo>
                    <a:lnTo>
                      <a:pt x="138" y="105"/>
                    </a:lnTo>
                    <a:close/>
                    <a:moveTo>
                      <a:pt x="97" y="116"/>
                    </a:moveTo>
                    <a:lnTo>
                      <a:pt x="81" y="131"/>
                    </a:lnTo>
                    <a:lnTo>
                      <a:pt x="86" y="105"/>
                    </a:lnTo>
                    <a:lnTo>
                      <a:pt x="97" y="116"/>
                    </a:lnTo>
                    <a:close/>
                    <a:moveTo>
                      <a:pt x="46" y="266"/>
                    </a:moveTo>
                    <a:lnTo>
                      <a:pt x="60" y="207"/>
                    </a:lnTo>
                    <a:lnTo>
                      <a:pt x="90" y="229"/>
                    </a:lnTo>
                    <a:lnTo>
                      <a:pt x="46" y="266"/>
                    </a:lnTo>
                    <a:close/>
                    <a:moveTo>
                      <a:pt x="134" y="229"/>
                    </a:moveTo>
                    <a:lnTo>
                      <a:pt x="164" y="207"/>
                    </a:lnTo>
                    <a:lnTo>
                      <a:pt x="178" y="266"/>
                    </a:lnTo>
                    <a:lnTo>
                      <a:pt x="134" y="2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6" name="Oval 108"/>
              <p:cNvSpPr>
                <a:spLocks noChangeArrowheads="1"/>
              </p:cNvSpPr>
              <p:nvPr/>
            </p:nvSpPr>
            <p:spPr bwMode="auto">
              <a:xfrm>
                <a:off x="5576888" y="5815013"/>
                <a:ext cx="88900" cy="87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7" name="Freeform 109"/>
              <p:cNvSpPr/>
              <p:nvPr/>
            </p:nvSpPr>
            <p:spPr bwMode="auto">
              <a:xfrm>
                <a:off x="5337176" y="5575301"/>
                <a:ext cx="571500" cy="544513"/>
              </a:xfrm>
              <a:custGeom>
                <a:avLst/>
                <a:gdLst>
                  <a:gd name="T0" fmla="*/ 97 w 195"/>
                  <a:gd name="T1" fmla="*/ 0 h 186"/>
                  <a:gd name="T2" fmla="*/ 0 w 195"/>
                  <a:gd name="T3" fmla="*/ 97 h 186"/>
                  <a:gd name="T4" fmla="*/ 56 w 195"/>
                  <a:gd name="T5" fmla="*/ 186 h 186"/>
                  <a:gd name="T6" fmla="*/ 60 w 195"/>
                  <a:gd name="T7" fmla="*/ 174 h 186"/>
                  <a:gd name="T8" fmla="*/ 12 w 195"/>
                  <a:gd name="T9" fmla="*/ 97 h 186"/>
                  <a:gd name="T10" fmla="*/ 97 w 195"/>
                  <a:gd name="T11" fmla="*/ 12 h 186"/>
                  <a:gd name="T12" fmla="*/ 183 w 195"/>
                  <a:gd name="T13" fmla="*/ 97 h 186"/>
                  <a:gd name="T14" fmla="*/ 134 w 195"/>
                  <a:gd name="T15" fmla="*/ 174 h 186"/>
                  <a:gd name="T16" fmla="*/ 137 w 195"/>
                  <a:gd name="T17" fmla="*/ 186 h 186"/>
                  <a:gd name="T18" fmla="*/ 195 w 195"/>
                  <a:gd name="T19" fmla="*/ 97 h 186"/>
                  <a:gd name="T20" fmla="*/ 97 w 195"/>
                  <a:gd name="T21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5" h="186">
                    <a:moveTo>
                      <a:pt x="97" y="0"/>
                    </a:moveTo>
                    <a:cubicBezTo>
                      <a:pt x="43" y="0"/>
                      <a:pt x="0" y="43"/>
                      <a:pt x="0" y="97"/>
                    </a:cubicBezTo>
                    <a:cubicBezTo>
                      <a:pt x="0" y="136"/>
                      <a:pt x="23" y="170"/>
                      <a:pt x="56" y="186"/>
                    </a:cubicBezTo>
                    <a:cubicBezTo>
                      <a:pt x="60" y="174"/>
                      <a:pt x="60" y="174"/>
                      <a:pt x="60" y="174"/>
                    </a:cubicBezTo>
                    <a:cubicBezTo>
                      <a:pt x="31" y="160"/>
                      <a:pt x="12" y="131"/>
                      <a:pt x="12" y="97"/>
                    </a:cubicBezTo>
                    <a:cubicBezTo>
                      <a:pt x="12" y="50"/>
                      <a:pt x="50" y="12"/>
                      <a:pt x="97" y="12"/>
                    </a:cubicBezTo>
                    <a:cubicBezTo>
                      <a:pt x="144" y="12"/>
                      <a:pt x="183" y="50"/>
                      <a:pt x="183" y="97"/>
                    </a:cubicBezTo>
                    <a:cubicBezTo>
                      <a:pt x="183" y="131"/>
                      <a:pt x="163" y="161"/>
                      <a:pt x="134" y="174"/>
                    </a:cubicBezTo>
                    <a:cubicBezTo>
                      <a:pt x="137" y="186"/>
                      <a:pt x="137" y="186"/>
                      <a:pt x="137" y="186"/>
                    </a:cubicBezTo>
                    <a:cubicBezTo>
                      <a:pt x="171" y="171"/>
                      <a:pt x="195" y="137"/>
                      <a:pt x="195" y="97"/>
                    </a:cubicBezTo>
                    <a:cubicBezTo>
                      <a:pt x="195" y="43"/>
                      <a:pt x="151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8" name="Freeform 110"/>
              <p:cNvSpPr/>
              <p:nvPr/>
            </p:nvSpPr>
            <p:spPr bwMode="auto">
              <a:xfrm>
                <a:off x="5408613" y="5645151"/>
                <a:ext cx="425450" cy="403225"/>
              </a:xfrm>
              <a:custGeom>
                <a:avLst/>
                <a:gdLst>
                  <a:gd name="T0" fmla="*/ 146 w 146"/>
                  <a:gd name="T1" fmla="*/ 73 h 138"/>
                  <a:gd name="T2" fmla="*/ 73 w 146"/>
                  <a:gd name="T3" fmla="*/ 0 h 138"/>
                  <a:gd name="T4" fmla="*/ 0 w 146"/>
                  <a:gd name="T5" fmla="*/ 73 h 138"/>
                  <a:gd name="T6" fmla="*/ 39 w 146"/>
                  <a:gd name="T7" fmla="*/ 138 h 138"/>
                  <a:gd name="T8" fmla="*/ 42 w 146"/>
                  <a:gd name="T9" fmla="*/ 126 h 138"/>
                  <a:gd name="T10" fmla="*/ 12 w 146"/>
                  <a:gd name="T11" fmla="*/ 73 h 138"/>
                  <a:gd name="T12" fmla="*/ 73 w 146"/>
                  <a:gd name="T13" fmla="*/ 12 h 138"/>
                  <a:gd name="T14" fmla="*/ 134 w 146"/>
                  <a:gd name="T15" fmla="*/ 73 h 138"/>
                  <a:gd name="T16" fmla="*/ 104 w 146"/>
                  <a:gd name="T17" fmla="*/ 126 h 138"/>
                  <a:gd name="T18" fmla="*/ 107 w 146"/>
                  <a:gd name="T19" fmla="*/ 138 h 138"/>
                  <a:gd name="T20" fmla="*/ 146 w 146"/>
                  <a:gd name="T21" fmla="*/ 7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138">
                    <a:moveTo>
                      <a:pt x="146" y="73"/>
                    </a:moveTo>
                    <a:cubicBezTo>
                      <a:pt x="146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101"/>
                      <a:pt x="16" y="125"/>
                      <a:pt x="39" y="138"/>
                    </a:cubicBezTo>
                    <a:cubicBezTo>
                      <a:pt x="42" y="126"/>
                      <a:pt x="42" y="126"/>
                      <a:pt x="42" y="126"/>
                    </a:cubicBezTo>
                    <a:cubicBezTo>
                      <a:pt x="24" y="115"/>
                      <a:pt x="12" y="95"/>
                      <a:pt x="12" y="73"/>
                    </a:cubicBezTo>
                    <a:cubicBezTo>
                      <a:pt x="12" y="40"/>
                      <a:pt x="39" y="12"/>
                      <a:pt x="73" y="12"/>
                    </a:cubicBezTo>
                    <a:cubicBezTo>
                      <a:pt x="107" y="12"/>
                      <a:pt x="134" y="40"/>
                      <a:pt x="134" y="73"/>
                    </a:cubicBezTo>
                    <a:cubicBezTo>
                      <a:pt x="134" y="96"/>
                      <a:pt x="122" y="116"/>
                      <a:pt x="104" y="126"/>
                    </a:cubicBezTo>
                    <a:cubicBezTo>
                      <a:pt x="107" y="138"/>
                      <a:pt x="107" y="138"/>
                      <a:pt x="107" y="138"/>
                    </a:cubicBezTo>
                    <a:cubicBezTo>
                      <a:pt x="130" y="126"/>
                      <a:pt x="146" y="102"/>
                      <a:pt x="146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9" name="Freeform 111"/>
              <p:cNvSpPr/>
              <p:nvPr/>
            </p:nvSpPr>
            <p:spPr bwMode="auto">
              <a:xfrm>
                <a:off x="5478463" y="5715001"/>
                <a:ext cx="285750" cy="263525"/>
              </a:xfrm>
              <a:custGeom>
                <a:avLst/>
                <a:gdLst>
                  <a:gd name="T0" fmla="*/ 73 w 98"/>
                  <a:gd name="T1" fmla="*/ 77 h 90"/>
                  <a:gd name="T2" fmla="*/ 76 w 98"/>
                  <a:gd name="T3" fmla="*/ 90 h 90"/>
                  <a:gd name="T4" fmla="*/ 98 w 98"/>
                  <a:gd name="T5" fmla="*/ 49 h 90"/>
                  <a:gd name="T6" fmla="*/ 49 w 98"/>
                  <a:gd name="T7" fmla="*/ 0 h 90"/>
                  <a:gd name="T8" fmla="*/ 0 w 98"/>
                  <a:gd name="T9" fmla="*/ 49 h 90"/>
                  <a:gd name="T10" fmla="*/ 21 w 98"/>
                  <a:gd name="T11" fmla="*/ 89 h 90"/>
                  <a:gd name="T12" fmla="*/ 24 w 98"/>
                  <a:gd name="T13" fmla="*/ 76 h 90"/>
                  <a:gd name="T14" fmla="*/ 12 w 98"/>
                  <a:gd name="T15" fmla="*/ 49 h 90"/>
                  <a:gd name="T16" fmla="*/ 49 w 98"/>
                  <a:gd name="T17" fmla="*/ 12 h 90"/>
                  <a:gd name="T18" fmla="*/ 86 w 98"/>
                  <a:gd name="T19" fmla="*/ 49 h 90"/>
                  <a:gd name="T20" fmla="*/ 73 w 98"/>
                  <a:gd name="T21" fmla="*/ 7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8" h="90">
                    <a:moveTo>
                      <a:pt x="73" y="77"/>
                    </a:moveTo>
                    <a:cubicBezTo>
                      <a:pt x="76" y="90"/>
                      <a:pt x="76" y="90"/>
                      <a:pt x="76" y="90"/>
                    </a:cubicBezTo>
                    <a:cubicBezTo>
                      <a:pt x="89" y="81"/>
                      <a:pt x="98" y="66"/>
                      <a:pt x="98" y="49"/>
                    </a:cubicBez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66"/>
                      <a:pt x="9" y="80"/>
                      <a:pt x="21" y="89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17" y="70"/>
                      <a:pt x="12" y="60"/>
                      <a:pt x="12" y="49"/>
                    </a:cubicBezTo>
                    <a:cubicBezTo>
                      <a:pt x="12" y="29"/>
                      <a:pt x="29" y="12"/>
                      <a:pt x="49" y="12"/>
                    </a:cubicBezTo>
                    <a:cubicBezTo>
                      <a:pt x="69" y="12"/>
                      <a:pt x="86" y="29"/>
                      <a:pt x="86" y="49"/>
                    </a:cubicBezTo>
                    <a:cubicBezTo>
                      <a:pt x="86" y="60"/>
                      <a:pt x="81" y="70"/>
                      <a:pt x="73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70038" y="1430431"/>
              <a:ext cx="310842" cy="352639"/>
              <a:chOff x="2805113" y="2673350"/>
              <a:chExt cx="1487488" cy="1687513"/>
            </a:xfrm>
            <a:solidFill>
              <a:schemeClr val="bg1">
                <a:lumMod val="50000"/>
              </a:schemeClr>
            </a:solidFill>
          </p:grpSpPr>
          <p:sp>
            <p:nvSpPr>
              <p:cNvPr id="371" name="Freeform 53"/>
              <p:cNvSpPr/>
              <p:nvPr/>
            </p:nvSpPr>
            <p:spPr bwMode="auto">
              <a:xfrm>
                <a:off x="2989263" y="2673350"/>
                <a:ext cx="547688" cy="542925"/>
              </a:xfrm>
              <a:custGeom>
                <a:avLst/>
                <a:gdLst>
                  <a:gd name="T0" fmla="*/ 113 w 345"/>
                  <a:gd name="T1" fmla="*/ 342 h 342"/>
                  <a:gd name="T2" fmla="*/ 0 w 345"/>
                  <a:gd name="T3" fmla="*/ 290 h 342"/>
                  <a:gd name="T4" fmla="*/ 113 w 345"/>
                  <a:gd name="T5" fmla="*/ 246 h 342"/>
                  <a:gd name="T6" fmla="*/ 2 w 345"/>
                  <a:gd name="T7" fmla="*/ 111 h 342"/>
                  <a:gd name="T8" fmla="*/ 202 w 345"/>
                  <a:gd name="T9" fmla="*/ 155 h 342"/>
                  <a:gd name="T10" fmla="*/ 195 w 345"/>
                  <a:gd name="T11" fmla="*/ 31 h 342"/>
                  <a:gd name="T12" fmla="*/ 267 w 345"/>
                  <a:gd name="T13" fmla="*/ 114 h 342"/>
                  <a:gd name="T14" fmla="*/ 326 w 345"/>
                  <a:gd name="T15" fmla="*/ 0 h 342"/>
                  <a:gd name="T16" fmla="*/ 345 w 345"/>
                  <a:gd name="T17" fmla="*/ 146 h 342"/>
                  <a:gd name="T18" fmla="*/ 315 w 345"/>
                  <a:gd name="T19" fmla="*/ 64 h 342"/>
                  <a:gd name="T20" fmla="*/ 278 w 345"/>
                  <a:gd name="T21" fmla="*/ 160 h 342"/>
                  <a:gd name="T22" fmla="*/ 213 w 345"/>
                  <a:gd name="T23" fmla="*/ 75 h 342"/>
                  <a:gd name="T24" fmla="*/ 223 w 345"/>
                  <a:gd name="T25" fmla="*/ 185 h 342"/>
                  <a:gd name="T26" fmla="*/ 48 w 345"/>
                  <a:gd name="T27" fmla="*/ 140 h 342"/>
                  <a:gd name="T28" fmla="*/ 143 w 345"/>
                  <a:gd name="T29" fmla="*/ 260 h 342"/>
                  <a:gd name="T30" fmla="*/ 32 w 345"/>
                  <a:gd name="T31" fmla="*/ 288 h 342"/>
                  <a:gd name="T32" fmla="*/ 113 w 345"/>
                  <a:gd name="T33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5" h="342">
                    <a:moveTo>
                      <a:pt x="113" y="342"/>
                    </a:moveTo>
                    <a:lnTo>
                      <a:pt x="0" y="290"/>
                    </a:lnTo>
                    <a:lnTo>
                      <a:pt x="113" y="246"/>
                    </a:lnTo>
                    <a:lnTo>
                      <a:pt x="2" y="111"/>
                    </a:lnTo>
                    <a:lnTo>
                      <a:pt x="202" y="155"/>
                    </a:lnTo>
                    <a:lnTo>
                      <a:pt x="195" y="31"/>
                    </a:lnTo>
                    <a:lnTo>
                      <a:pt x="267" y="114"/>
                    </a:lnTo>
                    <a:lnTo>
                      <a:pt x="326" y="0"/>
                    </a:lnTo>
                    <a:lnTo>
                      <a:pt x="345" y="146"/>
                    </a:lnTo>
                    <a:lnTo>
                      <a:pt x="315" y="64"/>
                    </a:lnTo>
                    <a:lnTo>
                      <a:pt x="278" y="160"/>
                    </a:lnTo>
                    <a:lnTo>
                      <a:pt x="213" y="75"/>
                    </a:lnTo>
                    <a:lnTo>
                      <a:pt x="223" y="185"/>
                    </a:lnTo>
                    <a:lnTo>
                      <a:pt x="48" y="140"/>
                    </a:lnTo>
                    <a:lnTo>
                      <a:pt x="143" y="260"/>
                    </a:lnTo>
                    <a:lnTo>
                      <a:pt x="32" y="288"/>
                    </a:lnTo>
                    <a:lnTo>
                      <a:pt x="113" y="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2" name="Freeform 54"/>
              <p:cNvSpPr/>
              <p:nvPr/>
            </p:nvSpPr>
            <p:spPr bwMode="auto">
              <a:xfrm>
                <a:off x="3848101" y="2895600"/>
                <a:ext cx="196850" cy="196850"/>
              </a:xfrm>
              <a:custGeom>
                <a:avLst/>
                <a:gdLst>
                  <a:gd name="T0" fmla="*/ 7 w 67"/>
                  <a:gd name="T1" fmla="*/ 21 h 67"/>
                  <a:gd name="T2" fmla="*/ 47 w 67"/>
                  <a:gd name="T3" fmla="*/ 7 h 67"/>
                  <a:gd name="T4" fmla="*/ 60 w 67"/>
                  <a:gd name="T5" fmla="*/ 46 h 67"/>
                  <a:gd name="T6" fmla="*/ 21 w 67"/>
                  <a:gd name="T7" fmla="*/ 60 h 67"/>
                  <a:gd name="T8" fmla="*/ 7 w 67"/>
                  <a:gd name="T9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7">
                    <a:moveTo>
                      <a:pt x="7" y="21"/>
                    </a:moveTo>
                    <a:cubicBezTo>
                      <a:pt x="14" y="6"/>
                      <a:pt x="32" y="0"/>
                      <a:pt x="47" y="7"/>
                    </a:cubicBezTo>
                    <a:cubicBezTo>
                      <a:pt x="61" y="14"/>
                      <a:pt x="67" y="32"/>
                      <a:pt x="60" y="46"/>
                    </a:cubicBezTo>
                    <a:cubicBezTo>
                      <a:pt x="53" y="61"/>
                      <a:pt x="35" y="67"/>
                      <a:pt x="21" y="60"/>
                    </a:cubicBezTo>
                    <a:cubicBezTo>
                      <a:pt x="6" y="53"/>
                      <a:pt x="0" y="35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3" name="Freeform 55"/>
              <p:cNvSpPr/>
              <p:nvPr/>
            </p:nvSpPr>
            <p:spPr bwMode="auto">
              <a:xfrm>
                <a:off x="3203576" y="4005263"/>
                <a:ext cx="371475" cy="282575"/>
              </a:xfrm>
              <a:custGeom>
                <a:avLst/>
                <a:gdLst>
                  <a:gd name="T0" fmla="*/ 14 w 126"/>
                  <a:gd name="T1" fmla="*/ 0 h 96"/>
                  <a:gd name="T2" fmla="*/ 43 w 126"/>
                  <a:gd name="T3" fmla="*/ 82 h 96"/>
                  <a:gd name="T4" fmla="*/ 126 w 126"/>
                  <a:gd name="T5" fmla="*/ 54 h 96"/>
                  <a:gd name="T6" fmla="*/ 14 w 126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96">
                    <a:moveTo>
                      <a:pt x="14" y="0"/>
                    </a:moveTo>
                    <a:cubicBezTo>
                      <a:pt x="0" y="30"/>
                      <a:pt x="13" y="67"/>
                      <a:pt x="43" y="82"/>
                    </a:cubicBezTo>
                    <a:cubicBezTo>
                      <a:pt x="74" y="96"/>
                      <a:pt x="110" y="84"/>
                      <a:pt x="126" y="54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4" name="Freeform 56"/>
              <p:cNvSpPr>
                <a:spLocks noEditPoints="1"/>
              </p:cNvSpPr>
              <p:nvPr/>
            </p:nvSpPr>
            <p:spPr bwMode="auto">
              <a:xfrm>
                <a:off x="2805113" y="2813050"/>
                <a:ext cx="1487488" cy="1547813"/>
              </a:xfrm>
              <a:custGeom>
                <a:avLst/>
                <a:gdLst>
                  <a:gd name="T0" fmla="*/ 427 w 506"/>
                  <a:gd name="T1" fmla="*/ 505 h 527"/>
                  <a:gd name="T2" fmla="*/ 427 w 506"/>
                  <a:gd name="T3" fmla="*/ 505 h 527"/>
                  <a:gd name="T4" fmla="*/ 452 w 506"/>
                  <a:gd name="T5" fmla="*/ 320 h 527"/>
                  <a:gd name="T6" fmla="*/ 389 w 506"/>
                  <a:gd name="T7" fmla="*/ 61 h 527"/>
                  <a:gd name="T8" fmla="*/ 146 w 506"/>
                  <a:gd name="T9" fmla="*/ 172 h 527"/>
                  <a:gd name="T10" fmla="*/ 16 w 506"/>
                  <a:gd name="T11" fmla="*/ 306 h 527"/>
                  <a:gd name="T12" fmla="*/ 16 w 506"/>
                  <a:gd name="T13" fmla="*/ 306 h 527"/>
                  <a:gd name="T14" fmla="*/ 2 w 506"/>
                  <a:gd name="T15" fmla="*/ 311 h 527"/>
                  <a:gd name="T16" fmla="*/ 7 w 506"/>
                  <a:gd name="T17" fmla="*/ 324 h 527"/>
                  <a:gd name="T18" fmla="*/ 418 w 506"/>
                  <a:gd name="T19" fmla="*/ 524 h 527"/>
                  <a:gd name="T20" fmla="*/ 432 w 506"/>
                  <a:gd name="T21" fmla="*/ 519 h 527"/>
                  <a:gd name="T22" fmla="*/ 427 w 506"/>
                  <a:gd name="T23" fmla="*/ 505 h 527"/>
                  <a:gd name="T24" fmla="*/ 423 w 506"/>
                  <a:gd name="T25" fmla="*/ 128 h 527"/>
                  <a:gd name="T26" fmla="*/ 423 w 506"/>
                  <a:gd name="T27" fmla="*/ 128 h 527"/>
                  <a:gd name="T28" fmla="*/ 423 w 506"/>
                  <a:gd name="T29" fmla="*/ 114 h 527"/>
                  <a:gd name="T30" fmla="*/ 438 w 506"/>
                  <a:gd name="T31" fmla="*/ 114 h 527"/>
                  <a:gd name="T32" fmla="*/ 462 w 506"/>
                  <a:gd name="T33" fmla="*/ 160 h 527"/>
                  <a:gd name="T34" fmla="*/ 446 w 506"/>
                  <a:gd name="T35" fmla="*/ 292 h 527"/>
                  <a:gd name="T36" fmla="*/ 432 w 506"/>
                  <a:gd name="T37" fmla="*/ 297 h 527"/>
                  <a:gd name="T38" fmla="*/ 432 w 506"/>
                  <a:gd name="T39" fmla="*/ 297 h 527"/>
                  <a:gd name="T40" fmla="*/ 427 w 506"/>
                  <a:gd name="T41" fmla="*/ 283 h 527"/>
                  <a:gd name="T42" fmla="*/ 443 w 506"/>
                  <a:gd name="T43" fmla="*/ 171 h 527"/>
                  <a:gd name="T44" fmla="*/ 423 w 506"/>
                  <a:gd name="T45" fmla="*/ 128 h 527"/>
                  <a:gd name="T46" fmla="*/ 418 w 506"/>
                  <a:gd name="T47" fmla="*/ 324 h 527"/>
                  <a:gd name="T48" fmla="*/ 413 w 506"/>
                  <a:gd name="T49" fmla="*/ 309 h 527"/>
                  <a:gd name="T50" fmla="*/ 428 w 506"/>
                  <a:gd name="T51" fmla="*/ 304 h 527"/>
                  <a:gd name="T52" fmla="*/ 433 w 506"/>
                  <a:gd name="T53" fmla="*/ 319 h 527"/>
                  <a:gd name="T54" fmla="*/ 418 w 506"/>
                  <a:gd name="T55" fmla="*/ 32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6" h="527">
                    <a:moveTo>
                      <a:pt x="427" y="505"/>
                    </a:moveTo>
                    <a:cubicBezTo>
                      <a:pt x="427" y="505"/>
                      <a:pt x="427" y="505"/>
                      <a:pt x="427" y="505"/>
                    </a:cubicBezTo>
                    <a:cubicBezTo>
                      <a:pt x="418" y="492"/>
                      <a:pt x="393" y="440"/>
                      <a:pt x="452" y="320"/>
                    </a:cubicBezTo>
                    <a:cubicBezTo>
                      <a:pt x="506" y="210"/>
                      <a:pt x="502" y="106"/>
                      <a:pt x="389" y="61"/>
                    </a:cubicBezTo>
                    <a:cubicBezTo>
                      <a:pt x="284" y="0"/>
                      <a:pt x="199" y="62"/>
                      <a:pt x="146" y="172"/>
                    </a:cubicBezTo>
                    <a:cubicBezTo>
                      <a:pt x="89" y="292"/>
                      <a:pt x="32" y="305"/>
                      <a:pt x="16" y="306"/>
                    </a:cubicBezTo>
                    <a:cubicBezTo>
                      <a:pt x="16" y="306"/>
                      <a:pt x="16" y="306"/>
                      <a:pt x="16" y="306"/>
                    </a:cubicBezTo>
                    <a:cubicBezTo>
                      <a:pt x="11" y="303"/>
                      <a:pt x="5" y="305"/>
                      <a:pt x="2" y="311"/>
                    </a:cubicBezTo>
                    <a:cubicBezTo>
                      <a:pt x="0" y="316"/>
                      <a:pt x="2" y="322"/>
                      <a:pt x="7" y="324"/>
                    </a:cubicBezTo>
                    <a:cubicBezTo>
                      <a:pt x="418" y="524"/>
                      <a:pt x="418" y="524"/>
                      <a:pt x="418" y="524"/>
                    </a:cubicBezTo>
                    <a:cubicBezTo>
                      <a:pt x="424" y="527"/>
                      <a:pt x="430" y="524"/>
                      <a:pt x="432" y="519"/>
                    </a:cubicBezTo>
                    <a:cubicBezTo>
                      <a:pt x="435" y="514"/>
                      <a:pt x="433" y="508"/>
                      <a:pt x="427" y="505"/>
                    </a:cubicBezTo>
                    <a:close/>
                    <a:moveTo>
                      <a:pt x="423" y="128"/>
                    </a:moveTo>
                    <a:cubicBezTo>
                      <a:pt x="423" y="128"/>
                      <a:pt x="423" y="128"/>
                      <a:pt x="423" y="128"/>
                    </a:cubicBezTo>
                    <a:cubicBezTo>
                      <a:pt x="419" y="124"/>
                      <a:pt x="419" y="118"/>
                      <a:pt x="423" y="114"/>
                    </a:cubicBezTo>
                    <a:cubicBezTo>
                      <a:pt x="427" y="109"/>
                      <a:pt x="434" y="109"/>
                      <a:pt x="438" y="114"/>
                    </a:cubicBezTo>
                    <a:cubicBezTo>
                      <a:pt x="438" y="114"/>
                      <a:pt x="454" y="130"/>
                      <a:pt x="462" y="160"/>
                    </a:cubicBezTo>
                    <a:cubicBezTo>
                      <a:pt x="471" y="190"/>
                      <a:pt x="472" y="235"/>
                      <a:pt x="446" y="292"/>
                    </a:cubicBezTo>
                    <a:cubicBezTo>
                      <a:pt x="443" y="297"/>
                      <a:pt x="437" y="299"/>
                      <a:pt x="432" y="297"/>
                    </a:cubicBezTo>
                    <a:cubicBezTo>
                      <a:pt x="432" y="297"/>
                      <a:pt x="432" y="297"/>
                      <a:pt x="432" y="297"/>
                    </a:cubicBezTo>
                    <a:cubicBezTo>
                      <a:pt x="427" y="294"/>
                      <a:pt x="425" y="288"/>
                      <a:pt x="427" y="283"/>
                    </a:cubicBezTo>
                    <a:cubicBezTo>
                      <a:pt x="450" y="233"/>
                      <a:pt x="449" y="196"/>
                      <a:pt x="443" y="171"/>
                    </a:cubicBezTo>
                    <a:cubicBezTo>
                      <a:pt x="437" y="145"/>
                      <a:pt x="425" y="131"/>
                      <a:pt x="423" y="128"/>
                    </a:cubicBezTo>
                    <a:close/>
                    <a:moveTo>
                      <a:pt x="418" y="324"/>
                    </a:moveTo>
                    <a:cubicBezTo>
                      <a:pt x="413" y="321"/>
                      <a:pt x="410" y="315"/>
                      <a:pt x="413" y="309"/>
                    </a:cubicBezTo>
                    <a:cubicBezTo>
                      <a:pt x="416" y="304"/>
                      <a:pt x="422" y="301"/>
                      <a:pt x="428" y="304"/>
                    </a:cubicBezTo>
                    <a:cubicBezTo>
                      <a:pt x="433" y="307"/>
                      <a:pt x="436" y="313"/>
                      <a:pt x="433" y="319"/>
                    </a:cubicBezTo>
                    <a:cubicBezTo>
                      <a:pt x="430" y="324"/>
                      <a:pt x="424" y="327"/>
                      <a:pt x="418" y="3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1049137" y="876802"/>
              <a:ext cx="307856" cy="346007"/>
              <a:chOff x="279401" y="2698750"/>
              <a:chExt cx="1473200" cy="1655763"/>
            </a:xfrm>
            <a:solidFill>
              <a:schemeClr val="bg1">
                <a:lumMod val="50000"/>
              </a:schemeClr>
            </a:solidFill>
          </p:grpSpPr>
          <p:sp>
            <p:nvSpPr>
              <p:cNvPr id="363" name="Freeform 45"/>
              <p:cNvSpPr>
                <a:spLocks noEditPoints="1"/>
              </p:cNvSpPr>
              <p:nvPr/>
            </p:nvSpPr>
            <p:spPr bwMode="auto">
              <a:xfrm>
                <a:off x="279401" y="2884488"/>
                <a:ext cx="1473200" cy="1470025"/>
              </a:xfrm>
              <a:custGeom>
                <a:avLst/>
                <a:gdLst>
                  <a:gd name="T0" fmla="*/ 250 w 501"/>
                  <a:gd name="T1" fmla="*/ 0 h 501"/>
                  <a:gd name="T2" fmla="*/ 0 w 501"/>
                  <a:gd name="T3" fmla="*/ 251 h 501"/>
                  <a:gd name="T4" fmla="*/ 250 w 501"/>
                  <a:gd name="T5" fmla="*/ 501 h 501"/>
                  <a:gd name="T6" fmla="*/ 501 w 501"/>
                  <a:gd name="T7" fmla="*/ 251 h 501"/>
                  <a:gd name="T8" fmla="*/ 250 w 501"/>
                  <a:gd name="T9" fmla="*/ 0 h 501"/>
                  <a:gd name="T10" fmla="*/ 455 w 501"/>
                  <a:gd name="T11" fmla="*/ 267 h 501"/>
                  <a:gd name="T12" fmla="*/ 446 w 501"/>
                  <a:gd name="T13" fmla="*/ 267 h 501"/>
                  <a:gd name="T14" fmla="*/ 389 w 501"/>
                  <a:gd name="T15" fmla="*/ 390 h 501"/>
                  <a:gd name="T16" fmla="*/ 267 w 501"/>
                  <a:gd name="T17" fmla="*/ 447 h 501"/>
                  <a:gd name="T18" fmla="*/ 267 w 501"/>
                  <a:gd name="T19" fmla="*/ 455 h 501"/>
                  <a:gd name="T20" fmla="*/ 250 w 501"/>
                  <a:gd name="T21" fmla="*/ 471 h 501"/>
                  <a:gd name="T22" fmla="*/ 234 w 501"/>
                  <a:gd name="T23" fmla="*/ 455 h 501"/>
                  <a:gd name="T24" fmla="*/ 234 w 501"/>
                  <a:gd name="T25" fmla="*/ 447 h 501"/>
                  <a:gd name="T26" fmla="*/ 111 w 501"/>
                  <a:gd name="T27" fmla="*/ 390 h 501"/>
                  <a:gd name="T28" fmla="*/ 54 w 501"/>
                  <a:gd name="T29" fmla="*/ 267 h 501"/>
                  <a:gd name="T30" fmla="*/ 46 w 501"/>
                  <a:gd name="T31" fmla="*/ 267 h 501"/>
                  <a:gd name="T32" fmla="*/ 30 w 501"/>
                  <a:gd name="T33" fmla="*/ 251 h 501"/>
                  <a:gd name="T34" fmla="*/ 46 w 501"/>
                  <a:gd name="T35" fmla="*/ 234 h 501"/>
                  <a:gd name="T36" fmla="*/ 54 w 501"/>
                  <a:gd name="T37" fmla="*/ 234 h 501"/>
                  <a:gd name="T38" fmla="*/ 111 w 501"/>
                  <a:gd name="T39" fmla="*/ 111 h 501"/>
                  <a:gd name="T40" fmla="*/ 234 w 501"/>
                  <a:gd name="T41" fmla="*/ 54 h 501"/>
                  <a:gd name="T42" fmla="*/ 234 w 501"/>
                  <a:gd name="T43" fmla="*/ 46 h 501"/>
                  <a:gd name="T44" fmla="*/ 250 w 501"/>
                  <a:gd name="T45" fmla="*/ 30 h 501"/>
                  <a:gd name="T46" fmla="*/ 267 w 501"/>
                  <a:gd name="T47" fmla="*/ 46 h 501"/>
                  <a:gd name="T48" fmla="*/ 267 w 501"/>
                  <a:gd name="T49" fmla="*/ 54 h 501"/>
                  <a:gd name="T50" fmla="*/ 389 w 501"/>
                  <a:gd name="T51" fmla="*/ 111 h 501"/>
                  <a:gd name="T52" fmla="*/ 446 w 501"/>
                  <a:gd name="T53" fmla="*/ 234 h 501"/>
                  <a:gd name="T54" fmla="*/ 455 w 501"/>
                  <a:gd name="T55" fmla="*/ 234 h 501"/>
                  <a:gd name="T56" fmla="*/ 471 w 501"/>
                  <a:gd name="T57" fmla="*/ 251 h 501"/>
                  <a:gd name="T58" fmla="*/ 455 w 501"/>
                  <a:gd name="T59" fmla="*/ 267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01" h="501">
                    <a:moveTo>
                      <a:pt x="250" y="0"/>
                    </a:moveTo>
                    <a:cubicBezTo>
                      <a:pt x="112" y="0"/>
                      <a:pt x="0" y="112"/>
                      <a:pt x="0" y="251"/>
                    </a:cubicBezTo>
                    <a:cubicBezTo>
                      <a:pt x="0" y="389"/>
                      <a:pt x="112" y="501"/>
                      <a:pt x="250" y="501"/>
                    </a:cubicBezTo>
                    <a:cubicBezTo>
                      <a:pt x="389" y="501"/>
                      <a:pt x="501" y="389"/>
                      <a:pt x="501" y="251"/>
                    </a:cubicBezTo>
                    <a:cubicBezTo>
                      <a:pt x="501" y="112"/>
                      <a:pt x="389" y="0"/>
                      <a:pt x="250" y="0"/>
                    </a:cubicBezTo>
                    <a:close/>
                    <a:moveTo>
                      <a:pt x="455" y="267"/>
                    </a:moveTo>
                    <a:cubicBezTo>
                      <a:pt x="446" y="267"/>
                      <a:pt x="446" y="267"/>
                      <a:pt x="446" y="267"/>
                    </a:cubicBezTo>
                    <a:cubicBezTo>
                      <a:pt x="442" y="315"/>
                      <a:pt x="421" y="358"/>
                      <a:pt x="389" y="390"/>
                    </a:cubicBezTo>
                    <a:cubicBezTo>
                      <a:pt x="357" y="422"/>
                      <a:pt x="315" y="443"/>
                      <a:pt x="267" y="447"/>
                    </a:cubicBezTo>
                    <a:cubicBezTo>
                      <a:pt x="267" y="455"/>
                      <a:pt x="267" y="455"/>
                      <a:pt x="267" y="455"/>
                    </a:cubicBezTo>
                    <a:cubicBezTo>
                      <a:pt x="267" y="464"/>
                      <a:pt x="259" y="471"/>
                      <a:pt x="250" y="471"/>
                    </a:cubicBezTo>
                    <a:cubicBezTo>
                      <a:pt x="241" y="471"/>
                      <a:pt x="234" y="464"/>
                      <a:pt x="234" y="455"/>
                    </a:cubicBezTo>
                    <a:cubicBezTo>
                      <a:pt x="234" y="447"/>
                      <a:pt x="234" y="447"/>
                      <a:pt x="234" y="447"/>
                    </a:cubicBezTo>
                    <a:cubicBezTo>
                      <a:pt x="186" y="443"/>
                      <a:pt x="143" y="422"/>
                      <a:pt x="111" y="390"/>
                    </a:cubicBezTo>
                    <a:cubicBezTo>
                      <a:pt x="79" y="358"/>
                      <a:pt x="58" y="315"/>
                      <a:pt x="54" y="267"/>
                    </a:cubicBezTo>
                    <a:cubicBezTo>
                      <a:pt x="46" y="267"/>
                      <a:pt x="46" y="267"/>
                      <a:pt x="46" y="267"/>
                    </a:cubicBezTo>
                    <a:cubicBezTo>
                      <a:pt x="37" y="267"/>
                      <a:pt x="30" y="260"/>
                      <a:pt x="30" y="251"/>
                    </a:cubicBezTo>
                    <a:cubicBezTo>
                      <a:pt x="30" y="241"/>
                      <a:pt x="37" y="234"/>
                      <a:pt x="46" y="234"/>
                    </a:cubicBezTo>
                    <a:cubicBezTo>
                      <a:pt x="54" y="234"/>
                      <a:pt x="54" y="234"/>
                      <a:pt x="54" y="234"/>
                    </a:cubicBezTo>
                    <a:cubicBezTo>
                      <a:pt x="58" y="186"/>
                      <a:pt x="79" y="143"/>
                      <a:pt x="111" y="111"/>
                    </a:cubicBezTo>
                    <a:cubicBezTo>
                      <a:pt x="143" y="79"/>
                      <a:pt x="186" y="58"/>
                      <a:pt x="234" y="54"/>
                    </a:cubicBezTo>
                    <a:cubicBezTo>
                      <a:pt x="234" y="46"/>
                      <a:pt x="234" y="46"/>
                      <a:pt x="234" y="46"/>
                    </a:cubicBezTo>
                    <a:cubicBezTo>
                      <a:pt x="234" y="37"/>
                      <a:pt x="241" y="30"/>
                      <a:pt x="250" y="30"/>
                    </a:cubicBezTo>
                    <a:cubicBezTo>
                      <a:pt x="259" y="30"/>
                      <a:pt x="267" y="37"/>
                      <a:pt x="267" y="46"/>
                    </a:cubicBezTo>
                    <a:cubicBezTo>
                      <a:pt x="267" y="54"/>
                      <a:pt x="267" y="54"/>
                      <a:pt x="267" y="54"/>
                    </a:cubicBezTo>
                    <a:cubicBezTo>
                      <a:pt x="315" y="58"/>
                      <a:pt x="357" y="79"/>
                      <a:pt x="389" y="111"/>
                    </a:cubicBezTo>
                    <a:cubicBezTo>
                      <a:pt x="421" y="143"/>
                      <a:pt x="442" y="186"/>
                      <a:pt x="446" y="234"/>
                    </a:cubicBezTo>
                    <a:cubicBezTo>
                      <a:pt x="455" y="234"/>
                      <a:pt x="455" y="234"/>
                      <a:pt x="455" y="234"/>
                    </a:cubicBezTo>
                    <a:cubicBezTo>
                      <a:pt x="464" y="234"/>
                      <a:pt x="471" y="241"/>
                      <a:pt x="471" y="251"/>
                    </a:cubicBezTo>
                    <a:cubicBezTo>
                      <a:pt x="471" y="260"/>
                      <a:pt x="464" y="267"/>
                      <a:pt x="455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4" name="Freeform 46"/>
              <p:cNvSpPr/>
              <p:nvPr/>
            </p:nvSpPr>
            <p:spPr bwMode="auto">
              <a:xfrm>
                <a:off x="966788" y="3043238"/>
                <a:ext cx="96838" cy="117475"/>
              </a:xfrm>
              <a:custGeom>
                <a:avLst/>
                <a:gdLst>
                  <a:gd name="T0" fmla="*/ 16 w 33"/>
                  <a:gd name="T1" fmla="*/ 40 h 40"/>
                  <a:gd name="T2" fmla="*/ 33 w 33"/>
                  <a:gd name="T3" fmla="*/ 24 h 40"/>
                  <a:gd name="T4" fmla="*/ 33 w 33"/>
                  <a:gd name="T5" fmla="*/ 0 h 40"/>
                  <a:gd name="T6" fmla="*/ 16 w 33"/>
                  <a:gd name="T7" fmla="*/ 0 h 40"/>
                  <a:gd name="T8" fmla="*/ 0 w 33"/>
                  <a:gd name="T9" fmla="*/ 0 h 40"/>
                  <a:gd name="T10" fmla="*/ 0 w 33"/>
                  <a:gd name="T11" fmla="*/ 24 h 40"/>
                  <a:gd name="T12" fmla="*/ 16 w 3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40"/>
                    </a:moveTo>
                    <a:cubicBezTo>
                      <a:pt x="25" y="40"/>
                      <a:pt x="33" y="33"/>
                      <a:pt x="33" y="2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7" y="0"/>
                      <a:pt x="22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5" name="Freeform 47"/>
              <p:cNvSpPr/>
              <p:nvPr/>
            </p:nvSpPr>
            <p:spPr bwMode="auto">
              <a:xfrm>
                <a:off x="966788" y="4079875"/>
                <a:ext cx="96838" cy="115888"/>
              </a:xfrm>
              <a:custGeom>
                <a:avLst/>
                <a:gdLst>
                  <a:gd name="T0" fmla="*/ 16 w 33"/>
                  <a:gd name="T1" fmla="*/ 0 h 40"/>
                  <a:gd name="T2" fmla="*/ 0 w 33"/>
                  <a:gd name="T3" fmla="*/ 17 h 40"/>
                  <a:gd name="T4" fmla="*/ 0 w 33"/>
                  <a:gd name="T5" fmla="*/ 40 h 40"/>
                  <a:gd name="T6" fmla="*/ 16 w 33"/>
                  <a:gd name="T7" fmla="*/ 40 h 40"/>
                  <a:gd name="T8" fmla="*/ 33 w 33"/>
                  <a:gd name="T9" fmla="*/ 40 h 40"/>
                  <a:gd name="T10" fmla="*/ 33 w 33"/>
                  <a:gd name="T11" fmla="*/ 17 h 40"/>
                  <a:gd name="T12" fmla="*/ 16 w 3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11" y="40"/>
                      <a:pt x="16" y="40"/>
                    </a:cubicBezTo>
                    <a:cubicBezTo>
                      <a:pt x="22" y="40"/>
                      <a:pt x="27" y="40"/>
                      <a:pt x="33" y="4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5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6" name="Freeform 48"/>
              <p:cNvSpPr/>
              <p:nvPr/>
            </p:nvSpPr>
            <p:spPr bwMode="auto">
              <a:xfrm>
                <a:off x="434976" y="3571875"/>
                <a:ext cx="120650" cy="96838"/>
              </a:xfrm>
              <a:custGeom>
                <a:avLst/>
                <a:gdLst>
                  <a:gd name="T0" fmla="*/ 41 w 41"/>
                  <a:gd name="T1" fmla="*/ 17 h 33"/>
                  <a:gd name="T2" fmla="*/ 24 w 41"/>
                  <a:gd name="T3" fmla="*/ 0 h 33"/>
                  <a:gd name="T4" fmla="*/ 1 w 41"/>
                  <a:gd name="T5" fmla="*/ 0 h 33"/>
                  <a:gd name="T6" fmla="*/ 0 w 41"/>
                  <a:gd name="T7" fmla="*/ 17 h 33"/>
                  <a:gd name="T8" fmla="*/ 1 w 41"/>
                  <a:gd name="T9" fmla="*/ 33 h 33"/>
                  <a:gd name="T10" fmla="*/ 24 w 41"/>
                  <a:gd name="T11" fmla="*/ 33 h 33"/>
                  <a:gd name="T12" fmla="*/ 41 w 41"/>
                  <a:gd name="T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3">
                    <a:moveTo>
                      <a:pt x="41" y="17"/>
                    </a:moveTo>
                    <a:cubicBezTo>
                      <a:pt x="41" y="7"/>
                      <a:pt x="33" y="0"/>
                      <a:pt x="2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1"/>
                      <a:pt x="0" y="17"/>
                    </a:cubicBezTo>
                    <a:cubicBezTo>
                      <a:pt x="0" y="22"/>
                      <a:pt x="1" y="28"/>
                      <a:pt x="1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33" y="33"/>
                      <a:pt x="41" y="26"/>
                      <a:pt x="4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7" name="Freeform 49"/>
              <p:cNvSpPr/>
              <p:nvPr/>
            </p:nvSpPr>
            <p:spPr bwMode="auto">
              <a:xfrm>
                <a:off x="1474788" y="3571875"/>
                <a:ext cx="119063" cy="96838"/>
              </a:xfrm>
              <a:custGeom>
                <a:avLst/>
                <a:gdLst>
                  <a:gd name="T0" fmla="*/ 39 w 40"/>
                  <a:gd name="T1" fmla="*/ 0 h 33"/>
                  <a:gd name="T2" fmla="*/ 16 w 40"/>
                  <a:gd name="T3" fmla="*/ 0 h 33"/>
                  <a:gd name="T4" fmla="*/ 0 w 40"/>
                  <a:gd name="T5" fmla="*/ 17 h 33"/>
                  <a:gd name="T6" fmla="*/ 16 w 40"/>
                  <a:gd name="T7" fmla="*/ 33 h 33"/>
                  <a:gd name="T8" fmla="*/ 39 w 40"/>
                  <a:gd name="T9" fmla="*/ 33 h 33"/>
                  <a:gd name="T10" fmla="*/ 40 w 40"/>
                  <a:gd name="T11" fmla="*/ 17 h 33"/>
                  <a:gd name="T12" fmla="*/ 39 w 40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3">
                    <a:moveTo>
                      <a:pt x="3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0" y="28"/>
                      <a:pt x="40" y="22"/>
                      <a:pt x="40" y="17"/>
                    </a:cubicBezTo>
                    <a:cubicBezTo>
                      <a:pt x="40" y="11"/>
                      <a:pt x="40" y="6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8" name="Oval 50"/>
              <p:cNvSpPr>
                <a:spLocks noChangeArrowheads="1"/>
              </p:cNvSpPr>
              <p:nvPr/>
            </p:nvSpPr>
            <p:spPr bwMode="auto">
              <a:xfrm>
                <a:off x="925513" y="3532188"/>
                <a:ext cx="176213" cy="174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9" name="Freeform 51"/>
              <p:cNvSpPr>
                <a:spLocks noEditPoints="1"/>
              </p:cNvSpPr>
              <p:nvPr/>
            </p:nvSpPr>
            <p:spPr bwMode="auto">
              <a:xfrm>
                <a:off x="652463" y="3254375"/>
                <a:ext cx="723900" cy="730250"/>
              </a:xfrm>
              <a:custGeom>
                <a:avLst/>
                <a:gdLst>
                  <a:gd name="T0" fmla="*/ 106 w 246"/>
                  <a:gd name="T1" fmla="*/ 86 h 249"/>
                  <a:gd name="T2" fmla="*/ 109 w 246"/>
                  <a:gd name="T3" fmla="*/ 89 h 249"/>
                  <a:gd name="T4" fmla="*/ 123 w 246"/>
                  <a:gd name="T5" fmla="*/ 86 h 249"/>
                  <a:gd name="T6" fmla="*/ 162 w 246"/>
                  <a:gd name="T7" fmla="*/ 125 h 249"/>
                  <a:gd name="T8" fmla="*/ 159 w 246"/>
                  <a:gd name="T9" fmla="*/ 139 h 249"/>
                  <a:gd name="T10" fmla="*/ 162 w 246"/>
                  <a:gd name="T11" fmla="*/ 142 h 249"/>
                  <a:gd name="T12" fmla="*/ 246 w 246"/>
                  <a:gd name="T13" fmla="*/ 0 h 249"/>
                  <a:gd name="T14" fmla="*/ 106 w 246"/>
                  <a:gd name="T15" fmla="*/ 86 h 249"/>
                  <a:gd name="T16" fmla="*/ 123 w 246"/>
                  <a:gd name="T17" fmla="*/ 163 h 249"/>
                  <a:gd name="T18" fmla="*/ 84 w 246"/>
                  <a:gd name="T19" fmla="*/ 125 h 249"/>
                  <a:gd name="T20" fmla="*/ 87 w 246"/>
                  <a:gd name="T21" fmla="*/ 110 h 249"/>
                  <a:gd name="T22" fmla="*/ 85 w 246"/>
                  <a:gd name="T23" fmla="*/ 107 h 249"/>
                  <a:gd name="T24" fmla="*/ 0 w 246"/>
                  <a:gd name="T25" fmla="*/ 249 h 249"/>
                  <a:gd name="T26" fmla="*/ 140 w 246"/>
                  <a:gd name="T27" fmla="*/ 163 h 249"/>
                  <a:gd name="T28" fmla="*/ 138 w 246"/>
                  <a:gd name="T29" fmla="*/ 160 h 249"/>
                  <a:gd name="T30" fmla="*/ 123 w 246"/>
                  <a:gd name="T31" fmla="*/ 16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" h="249">
                    <a:moveTo>
                      <a:pt x="106" y="86"/>
                    </a:moveTo>
                    <a:cubicBezTo>
                      <a:pt x="109" y="89"/>
                      <a:pt x="109" y="89"/>
                      <a:pt x="109" y="89"/>
                    </a:cubicBezTo>
                    <a:cubicBezTo>
                      <a:pt x="113" y="87"/>
                      <a:pt x="118" y="86"/>
                      <a:pt x="123" y="86"/>
                    </a:cubicBezTo>
                    <a:cubicBezTo>
                      <a:pt x="145" y="86"/>
                      <a:pt x="162" y="103"/>
                      <a:pt x="162" y="125"/>
                    </a:cubicBezTo>
                    <a:cubicBezTo>
                      <a:pt x="162" y="130"/>
                      <a:pt x="161" y="135"/>
                      <a:pt x="159" y="139"/>
                    </a:cubicBezTo>
                    <a:cubicBezTo>
                      <a:pt x="162" y="142"/>
                      <a:pt x="162" y="142"/>
                      <a:pt x="162" y="142"/>
                    </a:cubicBezTo>
                    <a:cubicBezTo>
                      <a:pt x="246" y="0"/>
                      <a:pt x="246" y="0"/>
                      <a:pt x="246" y="0"/>
                    </a:cubicBezTo>
                    <a:lnTo>
                      <a:pt x="106" y="86"/>
                    </a:lnTo>
                    <a:close/>
                    <a:moveTo>
                      <a:pt x="123" y="163"/>
                    </a:moveTo>
                    <a:cubicBezTo>
                      <a:pt x="102" y="163"/>
                      <a:pt x="84" y="146"/>
                      <a:pt x="84" y="125"/>
                    </a:cubicBezTo>
                    <a:cubicBezTo>
                      <a:pt x="84" y="119"/>
                      <a:pt x="86" y="114"/>
                      <a:pt x="87" y="110"/>
                    </a:cubicBezTo>
                    <a:cubicBezTo>
                      <a:pt x="85" y="107"/>
                      <a:pt x="85" y="107"/>
                      <a:pt x="85" y="107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40" y="163"/>
                      <a:pt x="140" y="163"/>
                      <a:pt x="140" y="163"/>
                    </a:cubicBezTo>
                    <a:cubicBezTo>
                      <a:pt x="138" y="160"/>
                      <a:pt x="138" y="160"/>
                      <a:pt x="138" y="160"/>
                    </a:cubicBezTo>
                    <a:cubicBezTo>
                      <a:pt x="133" y="162"/>
                      <a:pt x="128" y="163"/>
                      <a:pt x="123" y="1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70" name="Freeform 52"/>
              <p:cNvSpPr/>
              <p:nvPr/>
            </p:nvSpPr>
            <p:spPr bwMode="auto">
              <a:xfrm>
                <a:off x="935038" y="2698750"/>
                <a:ext cx="158750" cy="158750"/>
              </a:xfrm>
              <a:custGeom>
                <a:avLst/>
                <a:gdLst>
                  <a:gd name="T0" fmla="*/ 27 w 54"/>
                  <a:gd name="T1" fmla="*/ 0 h 54"/>
                  <a:gd name="T2" fmla="*/ 0 w 54"/>
                  <a:gd name="T3" fmla="*/ 27 h 54"/>
                  <a:gd name="T4" fmla="*/ 0 w 54"/>
                  <a:gd name="T5" fmla="*/ 54 h 54"/>
                  <a:gd name="T6" fmla="*/ 29 w 54"/>
                  <a:gd name="T7" fmla="*/ 52 h 54"/>
                  <a:gd name="T8" fmla="*/ 29 w 54"/>
                  <a:gd name="T9" fmla="*/ 52 h 54"/>
                  <a:gd name="T10" fmla="*/ 54 w 54"/>
                  <a:gd name="T11" fmla="*/ 53 h 54"/>
                  <a:gd name="T12" fmla="*/ 54 w 54"/>
                  <a:gd name="T13" fmla="*/ 27 h 54"/>
                  <a:gd name="T14" fmla="*/ 27 w 54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0" y="53"/>
                      <a:pt x="1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8" y="52"/>
                      <a:pt x="46" y="52"/>
                      <a:pt x="54" y="53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597091" y="1444203"/>
              <a:ext cx="290606" cy="325107"/>
              <a:chOff x="5330826" y="2798763"/>
              <a:chExt cx="1390650" cy="155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360" name="Freeform 57"/>
              <p:cNvSpPr/>
              <p:nvPr/>
            </p:nvSpPr>
            <p:spPr bwMode="auto">
              <a:xfrm>
                <a:off x="5614988" y="2798763"/>
                <a:ext cx="1106488" cy="987425"/>
              </a:xfrm>
              <a:custGeom>
                <a:avLst/>
                <a:gdLst>
                  <a:gd name="T0" fmla="*/ 376 w 376"/>
                  <a:gd name="T1" fmla="*/ 0 h 336"/>
                  <a:gd name="T2" fmla="*/ 213 w 376"/>
                  <a:gd name="T3" fmla="*/ 37 h 336"/>
                  <a:gd name="T4" fmla="*/ 202 w 376"/>
                  <a:gd name="T5" fmla="*/ 99 h 336"/>
                  <a:gd name="T6" fmla="*/ 202 w 376"/>
                  <a:gd name="T7" fmla="*/ 40 h 336"/>
                  <a:gd name="T8" fmla="*/ 112 w 376"/>
                  <a:gd name="T9" fmla="*/ 94 h 336"/>
                  <a:gd name="T10" fmla="*/ 111 w 376"/>
                  <a:gd name="T11" fmla="*/ 159 h 336"/>
                  <a:gd name="T12" fmla="*/ 102 w 376"/>
                  <a:gd name="T13" fmla="*/ 101 h 336"/>
                  <a:gd name="T14" fmla="*/ 15 w 376"/>
                  <a:gd name="T15" fmla="*/ 321 h 336"/>
                  <a:gd name="T16" fmla="*/ 291 w 376"/>
                  <a:gd name="T17" fmla="*/ 67 h 336"/>
                  <a:gd name="T18" fmla="*/ 13 w 376"/>
                  <a:gd name="T19" fmla="*/ 332 h 336"/>
                  <a:gd name="T20" fmla="*/ 289 w 376"/>
                  <a:gd name="T21" fmla="*/ 223 h 336"/>
                  <a:gd name="T22" fmla="*/ 189 w 376"/>
                  <a:gd name="T23" fmla="*/ 204 h 336"/>
                  <a:gd name="T24" fmla="*/ 295 w 376"/>
                  <a:gd name="T25" fmla="*/ 214 h 336"/>
                  <a:gd name="T26" fmla="*/ 344 w 376"/>
                  <a:gd name="T27" fmla="*/ 131 h 336"/>
                  <a:gd name="T28" fmla="*/ 255 w 376"/>
                  <a:gd name="T29" fmla="*/ 141 h 336"/>
                  <a:gd name="T30" fmla="*/ 348 w 376"/>
                  <a:gd name="T31" fmla="*/ 119 h 336"/>
                  <a:gd name="T32" fmla="*/ 376 w 376"/>
                  <a:gd name="T3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6" h="336">
                    <a:moveTo>
                      <a:pt x="376" y="0"/>
                    </a:moveTo>
                    <a:cubicBezTo>
                      <a:pt x="313" y="5"/>
                      <a:pt x="258" y="16"/>
                      <a:pt x="213" y="37"/>
                    </a:cubicBezTo>
                    <a:cubicBezTo>
                      <a:pt x="202" y="99"/>
                      <a:pt x="202" y="99"/>
                      <a:pt x="202" y="99"/>
                    </a:cubicBezTo>
                    <a:cubicBezTo>
                      <a:pt x="202" y="40"/>
                      <a:pt x="202" y="40"/>
                      <a:pt x="202" y="40"/>
                    </a:cubicBezTo>
                    <a:cubicBezTo>
                      <a:pt x="170" y="53"/>
                      <a:pt x="137" y="70"/>
                      <a:pt x="112" y="94"/>
                    </a:cubicBezTo>
                    <a:cubicBezTo>
                      <a:pt x="111" y="159"/>
                      <a:pt x="111" y="159"/>
                      <a:pt x="111" y="159"/>
                    </a:cubicBezTo>
                    <a:cubicBezTo>
                      <a:pt x="102" y="101"/>
                      <a:pt x="102" y="101"/>
                      <a:pt x="102" y="101"/>
                    </a:cubicBezTo>
                    <a:cubicBezTo>
                      <a:pt x="0" y="171"/>
                      <a:pt x="8" y="276"/>
                      <a:pt x="15" y="321"/>
                    </a:cubicBezTo>
                    <a:cubicBezTo>
                      <a:pt x="75" y="236"/>
                      <a:pt x="191" y="121"/>
                      <a:pt x="291" y="67"/>
                    </a:cubicBezTo>
                    <a:cubicBezTo>
                      <a:pt x="291" y="67"/>
                      <a:pt x="125" y="188"/>
                      <a:pt x="13" y="332"/>
                    </a:cubicBezTo>
                    <a:cubicBezTo>
                      <a:pt x="150" y="336"/>
                      <a:pt x="236" y="286"/>
                      <a:pt x="289" y="223"/>
                    </a:cubicBezTo>
                    <a:cubicBezTo>
                      <a:pt x="189" y="204"/>
                      <a:pt x="189" y="204"/>
                      <a:pt x="189" y="204"/>
                    </a:cubicBezTo>
                    <a:cubicBezTo>
                      <a:pt x="295" y="214"/>
                      <a:pt x="295" y="214"/>
                      <a:pt x="295" y="214"/>
                    </a:cubicBezTo>
                    <a:cubicBezTo>
                      <a:pt x="317" y="189"/>
                      <a:pt x="335" y="154"/>
                      <a:pt x="344" y="131"/>
                    </a:cubicBezTo>
                    <a:cubicBezTo>
                      <a:pt x="255" y="141"/>
                      <a:pt x="255" y="141"/>
                      <a:pt x="255" y="141"/>
                    </a:cubicBezTo>
                    <a:cubicBezTo>
                      <a:pt x="348" y="119"/>
                      <a:pt x="348" y="119"/>
                      <a:pt x="348" y="119"/>
                    </a:cubicBezTo>
                    <a:cubicBezTo>
                      <a:pt x="372" y="64"/>
                      <a:pt x="376" y="0"/>
                      <a:pt x="3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1" name="Freeform 58"/>
              <p:cNvSpPr/>
              <p:nvPr/>
            </p:nvSpPr>
            <p:spPr bwMode="auto">
              <a:xfrm>
                <a:off x="5330826" y="3706813"/>
                <a:ext cx="422275" cy="547688"/>
              </a:xfrm>
              <a:custGeom>
                <a:avLst/>
                <a:gdLst>
                  <a:gd name="T0" fmla="*/ 129 w 144"/>
                  <a:gd name="T1" fmla="*/ 0 h 187"/>
                  <a:gd name="T2" fmla="*/ 0 w 144"/>
                  <a:gd name="T3" fmla="*/ 187 h 187"/>
                  <a:gd name="T4" fmla="*/ 144 w 144"/>
                  <a:gd name="T5" fmla="*/ 7 h 187"/>
                  <a:gd name="T6" fmla="*/ 128 w 144"/>
                  <a:gd name="T7" fmla="*/ 5 h 187"/>
                  <a:gd name="T8" fmla="*/ 129 w 144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87">
                    <a:moveTo>
                      <a:pt x="129" y="0"/>
                    </a:moveTo>
                    <a:cubicBezTo>
                      <a:pt x="48" y="99"/>
                      <a:pt x="0" y="187"/>
                      <a:pt x="0" y="187"/>
                    </a:cubicBezTo>
                    <a:cubicBezTo>
                      <a:pt x="45" y="121"/>
                      <a:pt x="95" y="60"/>
                      <a:pt x="144" y="7"/>
                    </a:cubicBezTo>
                    <a:cubicBezTo>
                      <a:pt x="139" y="6"/>
                      <a:pt x="133" y="6"/>
                      <a:pt x="128" y="5"/>
                    </a:cubicBezTo>
                    <a:cubicBezTo>
                      <a:pt x="128" y="5"/>
                      <a:pt x="128" y="3"/>
                      <a:pt x="1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62" name="Freeform 59"/>
              <p:cNvSpPr/>
              <p:nvPr/>
            </p:nvSpPr>
            <p:spPr bwMode="auto">
              <a:xfrm>
                <a:off x="5330826" y="4143375"/>
                <a:ext cx="1271588" cy="211138"/>
              </a:xfrm>
              <a:custGeom>
                <a:avLst/>
                <a:gdLst>
                  <a:gd name="T0" fmla="*/ 206 w 433"/>
                  <a:gd name="T1" fmla="*/ 45 h 72"/>
                  <a:gd name="T2" fmla="*/ 107 w 433"/>
                  <a:gd name="T3" fmla="*/ 20 h 72"/>
                  <a:gd name="T4" fmla="*/ 107 w 433"/>
                  <a:gd name="T5" fmla="*/ 20 h 72"/>
                  <a:gd name="T6" fmla="*/ 4 w 433"/>
                  <a:gd name="T7" fmla="*/ 51 h 72"/>
                  <a:gd name="T8" fmla="*/ 4 w 433"/>
                  <a:gd name="T9" fmla="*/ 51 h 72"/>
                  <a:gd name="T10" fmla="*/ 107 w 433"/>
                  <a:gd name="T11" fmla="*/ 0 h 72"/>
                  <a:gd name="T12" fmla="*/ 107 w 433"/>
                  <a:gd name="T13" fmla="*/ 0 h 72"/>
                  <a:gd name="T14" fmla="*/ 215 w 433"/>
                  <a:gd name="T15" fmla="*/ 27 h 72"/>
                  <a:gd name="T16" fmla="*/ 215 w 433"/>
                  <a:gd name="T17" fmla="*/ 27 h 72"/>
                  <a:gd name="T18" fmla="*/ 316 w 433"/>
                  <a:gd name="T19" fmla="*/ 52 h 72"/>
                  <a:gd name="T20" fmla="*/ 316 w 433"/>
                  <a:gd name="T21" fmla="*/ 52 h 72"/>
                  <a:gd name="T22" fmla="*/ 413 w 433"/>
                  <a:gd name="T23" fmla="*/ 12 h 72"/>
                  <a:gd name="T24" fmla="*/ 413 w 433"/>
                  <a:gd name="T25" fmla="*/ 12 h 72"/>
                  <a:gd name="T26" fmla="*/ 413 w 433"/>
                  <a:gd name="T27" fmla="*/ 12 h 72"/>
                  <a:gd name="T28" fmla="*/ 413 w 433"/>
                  <a:gd name="T29" fmla="*/ 12 h 72"/>
                  <a:gd name="T30" fmla="*/ 428 w 433"/>
                  <a:gd name="T31" fmla="*/ 10 h 72"/>
                  <a:gd name="T32" fmla="*/ 428 w 433"/>
                  <a:gd name="T33" fmla="*/ 10 h 72"/>
                  <a:gd name="T34" fmla="*/ 430 w 433"/>
                  <a:gd name="T35" fmla="*/ 24 h 72"/>
                  <a:gd name="T36" fmla="*/ 430 w 433"/>
                  <a:gd name="T37" fmla="*/ 24 h 72"/>
                  <a:gd name="T38" fmla="*/ 316 w 433"/>
                  <a:gd name="T39" fmla="*/ 72 h 72"/>
                  <a:gd name="T40" fmla="*/ 316 w 433"/>
                  <a:gd name="T41" fmla="*/ 72 h 72"/>
                  <a:gd name="T42" fmla="*/ 206 w 433"/>
                  <a:gd name="T4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3" h="72">
                    <a:moveTo>
                      <a:pt x="206" y="45"/>
                    </a:moveTo>
                    <a:cubicBezTo>
                      <a:pt x="167" y="26"/>
                      <a:pt x="134" y="20"/>
                      <a:pt x="107" y="20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51" y="20"/>
                      <a:pt x="8" y="55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0" y="47"/>
                      <a:pt x="39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37" y="0"/>
                      <a:pt x="173" y="7"/>
                      <a:pt x="215" y="27"/>
                    </a:cubicBezTo>
                    <a:cubicBezTo>
                      <a:pt x="215" y="27"/>
                      <a:pt x="215" y="27"/>
                      <a:pt x="215" y="27"/>
                    </a:cubicBezTo>
                    <a:cubicBezTo>
                      <a:pt x="255" y="46"/>
                      <a:pt x="289" y="52"/>
                      <a:pt x="316" y="52"/>
                    </a:cubicBezTo>
                    <a:cubicBezTo>
                      <a:pt x="316" y="52"/>
                      <a:pt x="316" y="52"/>
                      <a:pt x="316" y="52"/>
                    </a:cubicBezTo>
                    <a:cubicBezTo>
                      <a:pt x="380" y="52"/>
                      <a:pt x="410" y="16"/>
                      <a:pt x="413" y="12"/>
                    </a:cubicBezTo>
                    <a:cubicBezTo>
                      <a:pt x="413" y="12"/>
                      <a:pt x="413" y="12"/>
                      <a:pt x="413" y="12"/>
                    </a:cubicBezTo>
                    <a:cubicBezTo>
                      <a:pt x="413" y="12"/>
                      <a:pt x="413" y="12"/>
                      <a:pt x="413" y="12"/>
                    </a:cubicBezTo>
                    <a:cubicBezTo>
                      <a:pt x="413" y="12"/>
                      <a:pt x="413" y="12"/>
                      <a:pt x="413" y="12"/>
                    </a:cubicBezTo>
                    <a:cubicBezTo>
                      <a:pt x="417" y="8"/>
                      <a:pt x="423" y="7"/>
                      <a:pt x="428" y="10"/>
                    </a:cubicBezTo>
                    <a:cubicBezTo>
                      <a:pt x="428" y="10"/>
                      <a:pt x="428" y="10"/>
                      <a:pt x="428" y="10"/>
                    </a:cubicBezTo>
                    <a:cubicBezTo>
                      <a:pt x="432" y="14"/>
                      <a:pt x="433" y="20"/>
                      <a:pt x="430" y="24"/>
                    </a:cubicBezTo>
                    <a:cubicBezTo>
                      <a:pt x="430" y="24"/>
                      <a:pt x="430" y="24"/>
                      <a:pt x="430" y="24"/>
                    </a:cubicBezTo>
                    <a:cubicBezTo>
                      <a:pt x="429" y="26"/>
                      <a:pt x="393" y="72"/>
                      <a:pt x="316" y="72"/>
                    </a:cubicBezTo>
                    <a:cubicBezTo>
                      <a:pt x="316" y="72"/>
                      <a:pt x="316" y="72"/>
                      <a:pt x="316" y="72"/>
                    </a:cubicBezTo>
                    <a:cubicBezTo>
                      <a:pt x="286" y="72"/>
                      <a:pt x="249" y="65"/>
                      <a:pt x="20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297468" y="1422803"/>
              <a:ext cx="358611" cy="367902"/>
              <a:chOff x="7673976" y="2593975"/>
              <a:chExt cx="1716088" cy="1760538"/>
            </a:xfrm>
            <a:solidFill>
              <a:schemeClr val="bg1">
                <a:lumMod val="50000"/>
              </a:schemeClr>
            </a:solidFill>
          </p:grpSpPr>
          <p:sp>
            <p:nvSpPr>
              <p:cNvPr id="358" name="Freeform 60"/>
              <p:cNvSpPr/>
              <p:nvPr/>
            </p:nvSpPr>
            <p:spPr bwMode="auto">
              <a:xfrm>
                <a:off x="7673976" y="2974975"/>
                <a:ext cx="1284288" cy="1379538"/>
              </a:xfrm>
              <a:custGeom>
                <a:avLst/>
                <a:gdLst>
                  <a:gd name="T0" fmla="*/ 415 w 437"/>
                  <a:gd name="T1" fmla="*/ 364 h 470"/>
                  <a:gd name="T2" fmla="*/ 388 w 437"/>
                  <a:gd name="T3" fmla="*/ 335 h 470"/>
                  <a:gd name="T4" fmla="*/ 307 w 437"/>
                  <a:gd name="T5" fmla="*/ 291 h 470"/>
                  <a:gd name="T6" fmla="*/ 273 w 437"/>
                  <a:gd name="T7" fmla="*/ 257 h 470"/>
                  <a:gd name="T8" fmla="*/ 262 w 437"/>
                  <a:gd name="T9" fmla="*/ 240 h 470"/>
                  <a:gd name="T10" fmla="*/ 288 w 437"/>
                  <a:gd name="T11" fmla="*/ 199 h 470"/>
                  <a:gd name="T12" fmla="*/ 294 w 437"/>
                  <a:gd name="T13" fmla="*/ 185 h 470"/>
                  <a:gd name="T14" fmla="*/ 298 w 437"/>
                  <a:gd name="T15" fmla="*/ 147 h 470"/>
                  <a:gd name="T16" fmla="*/ 285 w 437"/>
                  <a:gd name="T17" fmla="*/ 57 h 470"/>
                  <a:gd name="T18" fmla="*/ 280 w 437"/>
                  <a:gd name="T19" fmla="*/ 52 h 470"/>
                  <a:gd name="T20" fmla="*/ 262 w 437"/>
                  <a:gd name="T21" fmla="*/ 37 h 470"/>
                  <a:gd name="T22" fmla="*/ 155 w 437"/>
                  <a:gd name="T23" fmla="*/ 50 h 470"/>
                  <a:gd name="T24" fmla="*/ 140 w 437"/>
                  <a:gd name="T25" fmla="*/ 140 h 470"/>
                  <a:gd name="T26" fmla="*/ 142 w 437"/>
                  <a:gd name="T27" fmla="*/ 179 h 470"/>
                  <a:gd name="T28" fmla="*/ 150 w 437"/>
                  <a:gd name="T29" fmla="*/ 195 h 470"/>
                  <a:gd name="T30" fmla="*/ 153 w 437"/>
                  <a:gd name="T31" fmla="*/ 202 h 470"/>
                  <a:gd name="T32" fmla="*/ 155 w 437"/>
                  <a:gd name="T33" fmla="*/ 201 h 470"/>
                  <a:gd name="T34" fmla="*/ 178 w 437"/>
                  <a:gd name="T35" fmla="*/ 239 h 470"/>
                  <a:gd name="T36" fmla="*/ 159 w 437"/>
                  <a:gd name="T37" fmla="*/ 256 h 470"/>
                  <a:gd name="T38" fmla="*/ 129 w 437"/>
                  <a:gd name="T39" fmla="*/ 291 h 470"/>
                  <a:gd name="T40" fmla="*/ 48 w 437"/>
                  <a:gd name="T41" fmla="*/ 335 h 470"/>
                  <a:gd name="T42" fmla="*/ 21 w 437"/>
                  <a:gd name="T43" fmla="*/ 364 h 470"/>
                  <a:gd name="T44" fmla="*/ 0 w 437"/>
                  <a:gd name="T45" fmla="*/ 451 h 470"/>
                  <a:gd name="T46" fmla="*/ 0 w 437"/>
                  <a:gd name="T47" fmla="*/ 470 h 470"/>
                  <a:gd name="T48" fmla="*/ 437 w 437"/>
                  <a:gd name="T49" fmla="*/ 470 h 470"/>
                  <a:gd name="T50" fmla="*/ 437 w 437"/>
                  <a:gd name="T51" fmla="*/ 451 h 470"/>
                  <a:gd name="T52" fmla="*/ 415 w 437"/>
                  <a:gd name="T53" fmla="*/ 364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7" h="470">
                    <a:moveTo>
                      <a:pt x="415" y="364"/>
                    </a:moveTo>
                    <a:cubicBezTo>
                      <a:pt x="415" y="364"/>
                      <a:pt x="422" y="351"/>
                      <a:pt x="388" y="335"/>
                    </a:cubicBezTo>
                    <a:cubicBezTo>
                      <a:pt x="307" y="291"/>
                      <a:pt x="307" y="291"/>
                      <a:pt x="307" y="291"/>
                    </a:cubicBezTo>
                    <a:cubicBezTo>
                      <a:pt x="273" y="257"/>
                      <a:pt x="273" y="257"/>
                      <a:pt x="273" y="257"/>
                    </a:cubicBezTo>
                    <a:cubicBezTo>
                      <a:pt x="256" y="248"/>
                      <a:pt x="246" y="251"/>
                      <a:pt x="262" y="240"/>
                    </a:cubicBezTo>
                    <a:cubicBezTo>
                      <a:pt x="274" y="230"/>
                      <a:pt x="282" y="216"/>
                      <a:pt x="288" y="199"/>
                    </a:cubicBezTo>
                    <a:cubicBezTo>
                      <a:pt x="289" y="198"/>
                      <a:pt x="292" y="194"/>
                      <a:pt x="294" y="185"/>
                    </a:cubicBezTo>
                    <a:cubicBezTo>
                      <a:pt x="294" y="185"/>
                      <a:pt x="325" y="148"/>
                      <a:pt x="298" y="147"/>
                    </a:cubicBezTo>
                    <a:cubicBezTo>
                      <a:pt x="298" y="147"/>
                      <a:pt x="326" y="96"/>
                      <a:pt x="285" y="57"/>
                    </a:cubicBezTo>
                    <a:cubicBezTo>
                      <a:pt x="285" y="57"/>
                      <a:pt x="283" y="55"/>
                      <a:pt x="280" y="52"/>
                    </a:cubicBezTo>
                    <a:cubicBezTo>
                      <a:pt x="271" y="42"/>
                      <a:pt x="262" y="37"/>
                      <a:pt x="262" y="37"/>
                    </a:cubicBezTo>
                    <a:cubicBezTo>
                      <a:pt x="203" y="0"/>
                      <a:pt x="155" y="50"/>
                      <a:pt x="155" y="50"/>
                    </a:cubicBezTo>
                    <a:cubicBezTo>
                      <a:pt x="113" y="88"/>
                      <a:pt x="140" y="140"/>
                      <a:pt x="140" y="140"/>
                    </a:cubicBezTo>
                    <a:cubicBezTo>
                      <a:pt x="112" y="140"/>
                      <a:pt x="142" y="179"/>
                      <a:pt x="142" y="179"/>
                    </a:cubicBezTo>
                    <a:cubicBezTo>
                      <a:pt x="146" y="197"/>
                      <a:pt x="150" y="195"/>
                      <a:pt x="150" y="195"/>
                    </a:cubicBezTo>
                    <a:cubicBezTo>
                      <a:pt x="152" y="195"/>
                      <a:pt x="152" y="198"/>
                      <a:pt x="153" y="202"/>
                    </a:cubicBezTo>
                    <a:cubicBezTo>
                      <a:pt x="154" y="201"/>
                      <a:pt x="154" y="201"/>
                      <a:pt x="155" y="201"/>
                    </a:cubicBezTo>
                    <a:cubicBezTo>
                      <a:pt x="160" y="216"/>
                      <a:pt x="168" y="229"/>
                      <a:pt x="178" y="239"/>
                    </a:cubicBezTo>
                    <a:cubicBezTo>
                      <a:pt x="187" y="251"/>
                      <a:pt x="163" y="251"/>
                      <a:pt x="159" y="256"/>
                    </a:cubicBezTo>
                    <a:cubicBezTo>
                      <a:pt x="157" y="259"/>
                      <a:pt x="129" y="291"/>
                      <a:pt x="129" y="291"/>
                    </a:cubicBezTo>
                    <a:cubicBezTo>
                      <a:pt x="48" y="335"/>
                      <a:pt x="48" y="335"/>
                      <a:pt x="48" y="335"/>
                    </a:cubicBezTo>
                    <a:cubicBezTo>
                      <a:pt x="15" y="351"/>
                      <a:pt x="21" y="364"/>
                      <a:pt x="21" y="364"/>
                    </a:cubicBezTo>
                    <a:cubicBezTo>
                      <a:pt x="0" y="451"/>
                      <a:pt x="0" y="451"/>
                      <a:pt x="0" y="451"/>
                    </a:cubicBezTo>
                    <a:cubicBezTo>
                      <a:pt x="0" y="470"/>
                      <a:pt x="0" y="470"/>
                      <a:pt x="0" y="470"/>
                    </a:cubicBezTo>
                    <a:cubicBezTo>
                      <a:pt x="437" y="470"/>
                      <a:pt x="437" y="470"/>
                      <a:pt x="437" y="470"/>
                    </a:cubicBezTo>
                    <a:cubicBezTo>
                      <a:pt x="437" y="451"/>
                      <a:pt x="437" y="451"/>
                      <a:pt x="437" y="451"/>
                    </a:cubicBezTo>
                    <a:lnTo>
                      <a:pt x="415" y="3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9" name="Freeform 61"/>
              <p:cNvSpPr>
                <a:spLocks noEditPoints="1"/>
              </p:cNvSpPr>
              <p:nvPr/>
            </p:nvSpPr>
            <p:spPr bwMode="auto">
              <a:xfrm>
                <a:off x="8540751" y="2593975"/>
                <a:ext cx="849313" cy="739775"/>
              </a:xfrm>
              <a:custGeom>
                <a:avLst/>
                <a:gdLst>
                  <a:gd name="T0" fmla="*/ 143 w 289"/>
                  <a:gd name="T1" fmla="*/ 1 h 252"/>
                  <a:gd name="T2" fmla="*/ 0 w 289"/>
                  <a:gd name="T3" fmla="*/ 111 h 252"/>
                  <a:gd name="T4" fmla="*/ 73 w 289"/>
                  <a:gd name="T5" fmla="*/ 203 h 252"/>
                  <a:gd name="T6" fmla="*/ 47 w 289"/>
                  <a:gd name="T7" fmla="*/ 252 h 252"/>
                  <a:gd name="T8" fmla="*/ 121 w 289"/>
                  <a:gd name="T9" fmla="*/ 216 h 252"/>
                  <a:gd name="T10" fmla="*/ 146 w 289"/>
                  <a:gd name="T11" fmla="*/ 217 h 252"/>
                  <a:gd name="T12" fmla="*/ 288 w 289"/>
                  <a:gd name="T13" fmla="*/ 107 h 252"/>
                  <a:gd name="T14" fmla="*/ 143 w 289"/>
                  <a:gd name="T15" fmla="*/ 1 h 252"/>
                  <a:gd name="T16" fmla="*/ 73 w 289"/>
                  <a:gd name="T17" fmla="*/ 131 h 252"/>
                  <a:gd name="T18" fmla="*/ 55 w 289"/>
                  <a:gd name="T19" fmla="*/ 113 h 252"/>
                  <a:gd name="T20" fmla="*/ 73 w 289"/>
                  <a:gd name="T21" fmla="*/ 95 h 252"/>
                  <a:gd name="T22" fmla="*/ 91 w 289"/>
                  <a:gd name="T23" fmla="*/ 113 h 252"/>
                  <a:gd name="T24" fmla="*/ 73 w 289"/>
                  <a:gd name="T25" fmla="*/ 131 h 252"/>
                  <a:gd name="T26" fmla="*/ 144 w 289"/>
                  <a:gd name="T27" fmla="*/ 131 h 252"/>
                  <a:gd name="T28" fmla="*/ 126 w 289"/>
                  <a:gd name="T29" fmla="*/ 113 h 252"/>
                  <a:gd name="T30" fmla="*/ 144 w 289"/>
                  <a:gd name="T31" fmla="*/ 95 h 252"/>
                  <a:gd name="T32" fmla="*/ 162 w 289"/>
                  <a:gd name="T33" fmla="*/ 113 h 252"/>
                  <a:gd name="T34" fmla="*/ 144 w 289"/>
                  <a:gd name="T35" fmla="*/ 131 h 252"/>
                  <a:gd name="T36" fmla="*/ 216 w 289"/>
                  <a:gd name="T37" fmla="*/ 131 h 252"/>
                  <a:gd name="T38" fmla="*/ 198 w 289"/>
                  <a:gd name="T39" fmla="*/ 113 h 252"/>
                  <a:gd name="T40" fmla="*/ 216 w 289"/>
                  <a:gd name="T41" fmla="*/ 95 h 252"/>
                  <a:gd name="T42" fmla="*/ 233 w 289"/>
                  <a:gd name="T43" fmla="*/ 113 h 252"/>
                  <a:gd name="T44" fmla="*/ 216 w 289"/>
                  <a:gd name="T45" fmla="*/ 13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9" h="252">
                    <a:moveTo>
                      <a:pt x="143" y="1"/>
                    </a:moveTo>
                    <a:cubicBezTo>
                      <a:pt x="63" y="2"/>
                      <a:pt x="0" y="51"/>
                      <a:pt x="0" y="111"/>
                    </a:cubicBezTo>
                    <a:cubicBezTo>
                      <a:pt x="1" y="151"/>
                      <a:pt x="30" y="185"/>
                      <a:pt x="73" y="203"/>
                    </a:cubicBezTo>
                    <a:cubicBezTo>
                      <a:pt x="47" y="252"/>
                      <a:pt x="47" y="252"/>
                      <a:pt x="47" y="252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9" y="217"/>
                      <a:pt x="137" y="218"/>
                      <a:pt x="146" y="217"/>
                    </a:cubicBezTo>
                    <a:cubicBezTo>
                      <a:pt x="225" y="216"/>
                      <a:pt x="289" y="167"/>
                      <a:pt x="288" y="107"/>
                    </a:cubicBezTo>
                    <a:cubicBezTo>
                      <a:pt x="287" y="47"/>
                      <a:pt x="222" y="0"/>
                      <a:pt x="143" y="1"/>
                    </a:cubicBezTo>
                    <a:close/>
                    <a:moveTo>
                      <a:pt x="73" y="131"/>
                    </a:moveTo>
                    <a:cubicBezTo>
                      <a:pt x="63" y="131"/>
                      <a:pt x="55" y="123"/>
                      <a:pt x="55" y="113"/>
                    </a:cubicBezTo>
                    <a:cubicBezTo>
                      <a:pt x="55" y="103"/>
                      <a:pt x="63" y="95"/>
                      <a:pt x="73" y="95"/>
                    </a:cubicBezTo>
                    <a:cubicBezTo>
                      <a:pt x="83" y="95"/>
                      <a:pt x="91" y="103"/>
                      <a:pt x="91" y="113"/>
                    </a:cubicBezTo>
                    <a:cubicBezTo>
                      <a:pt x="91" y="123"/>
                      <a:pt x="83" y="131"/>
                      <a:pt x="73" y="131"/>
                    </a:cubicBezTo>
                    <a:close/>
                    <a:moveTo>
                      <a:pt x="144" y="131"/>
                    </a:moveTo>
                    <a:cubicBezTo>
                      <a:pt x="134" y="131"/>
                      <a:pt x="126" y="123"/>
                      <a:pt x="126" y="113"/>
                    </a:cubicBezTo>
                    <a:cubicBezTo>
                      <a:pt x="126" y="103"/>
                      <a:pt x="134" y="95"/>
                      <a:pt x="144" y="95"/>
                    </a:cubicBezTo>
                    <a:cubicBezTo>
                      <a:pt x="154" y="95"/>
                      <a:pt x="162" y="103"/>
                      <a:pt x="162" y="113"/>
                    </a:cubicBezTo>
                    <a:cubicBezTo>
                      <a:pt x="162" y="123"/>
                      <a:pt x="154" y="131"/>
                      <a:pt x="144" y="131"/>
                    </a:cubicBezTo>
                    <a:close/>
                    <a:moveTo>
                      <a:pt x="216" y="131"/>
                    </a:moveTo>
                    <a:cubicBezTo>
                      <a:pt x="206" y="131"/>
                      <a:pt x="198" y="123"/>
                      <a:pt x="198" y="113"/>
                    </a:cubicBezTo>
                    <a:cubicBezTo>
                      <a:pt x="198" y="103"/>
                      <a:pt x="206" y="95"/>
                      <a:pt x="216" y="95"/>
                    </a:cubicBezTo>
                    <a:cubicBezTo>
                      <a:pt x="225" y="95"/>
                      <a:pt x="233" y="103"/>
                      <a:pt x="233" y="113"/>
                    </a:cubicBezTo>
                    <a:cubicBezTo>
                      <a:pt x="233" y="123"/>
                      <a:pt x="225" y="131"/>
                      <a:pt x="216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031668" y="1452826"/>
              <a:ext cx="348992" cy="307856"/>
              <a:chOff x="10213976" y="2881313"/>
              <a:chExt cx="1670050" cy="1473200"/>
            </a:xfrm>
            <a:solidFill>
              <a:schemeClr val="bg1">
                <a:lumMod val="50000"/>
              </a:schemeClr>
            </a:solidFill>
          </p:grpSpPr>
          <p:sp>
            <p:nvSpPr>
              <p:cNvPr id="352" name="Freeform 62"/>
              <p:cNvSpPr/>
              <p:nvPr/>
            </p:nvSpPr>
            <p:spPr bwMode="auto">
              <a:xfrm>
                <a:off x="10477501" y="2881313"/>
                <a:ext cx="1406525" cy="1335088"/>
              </a:xfrm>
              <a:custGeom>
                <a:avLst/>
                <a:gdLst>
                  <a:gd name="T0" fmla="*/ 412 w 478"/>
                  <a:gd name="T1" fmla="*/ 96 h 455"/>
                  <a:gd name="T2" fmla="*/ 118 w 478"/>
                  <a:gd name="T3" fmla="*/ 12 h 455"/>
                  <a:gd name="T4" fmla="*/ 22 w 478"/>
                  <a:gd name="T5" fmla="*/ 63 h 455"/>
                  <a:gd name="T6" fmla="*/ 0 w 478"/>
                  <a:gd name="T7" fmla="*/ 138 h 455"/>
                  <a:gd name="T8" fmla="*/ 26 w 478"/>
                  <a:gd name="T9" fmla="*/ 138 h 455"/>
                  <a:gd name="T10" fmla="*/ 45 w 478"/>
                  <a:gd name="T11" fmla="*/ 70 h 455"/>
                  <a:gd name="T12" fmla="*/ 111 w 478"/>
                  <a:gd name="T13" fmla="*/ 36 h 455"/>
                  <a:gd name="T14" fmla="*/ 405 w 478"/>
                  <a:gd name="T15" fmla="*/ 120 h 455"/>
                  <a:gd name="T16" fmla="*/ 443 w 478"/>
                  <a:gd name="T17" fmla="*/ 184 h 455"/>
                  <a:gd name="T18" fmla="*/ 381 w 478"/>
                  <a:gd name="T19" fmla="*/ 398 h 455"/>
                  <a:gd name="T20" fmla="*/ 354 w 478"/>
                  <a:gd name="T21" fmla="*/ 429 h 455"/>
                  <a:gd name="T22" fmla="*/ 354 w 478"/>
                  <a:gd name="T23" fmla="*/ 455 h 455"/>
                  <a:gd name="T24" fmla="*/ 405 w 478"/>
                  <a:gd name="T25" fmla="*/ 405 h 455"/>
                  <a:gd name="T26" fmla="*/ 466 w 478"/>
                  <a:gd name="T27" fmla="*/ 190 h 455"/>
                  <a:gd name="T28" fmla="*/ 412 w 478"/>
                  <a:gd name="T29" fmla="*/ 96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8" h="455">
                    <a:moveTo>
                      <a:pt x="412" y="96"/>
                    </a:moveTo>
                    <a:cubicBezTo>
                      <a:pt x="118" y="12"/>
                      <a:pt x="118" y="12"/>
                      <a:pt x="118" y="12"/>
                    </a:cubicBezTo>
                    <a:cubicBezTo>
                      <a:pt x="77" y="0"/>
                      <a:pt x="33" y="23"/>
                      <a:pt x="22" y="63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6" y="138"/>
                      <a:pt x="26" y="138"/>
                      <a:pt x="26" y="138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53" y="43"/>
                      <a:pt x="82" y="27"/>
                      <a:pt x="111" y="36"/>
                    </a:cubicBezTo>
                    <a:cubicBezTo>
                      <a:pt x="405" y="120"/>
                      <a:pt x="405" y="120"/>
                      <a:pt x="405" y="120"/>
                    </a:cubicBezTo>
                    <a:cubicBezTo>
                      <a:pt x="434" y="128"/>
                      <a:pt x="450" y="157"/>
                      <a:pt x="443" y="184"/>
                    </a:cubicBezTo>
                    <a:cubicBezTo>
                      <a:pt x="381" y="398"/>
                      <a:pt x="381" y="398"/>
                      <a:pt x="381" y="398"/>
                    </a:cubicBezTo>
                    <a:cubicBezTo>
                      <a:pt x="377" y="412"/>
                      <a:pt x="367" y="423"/>
                      <a:pt x="354" y="429"/>
                    </a:cubicBezTo>
                    <a:cubicBezTo>
                      <a:pt x="354" y="455"/>
                      <a:pt x="354" y="455"/>
                      <a:pt x="354" y="455"/>
                    </a:cubicBezTo>
                    <a:cubicBezTo>
                      <a:pt x="378" y="448"/>
                      <a:pt x="398" y="430"/>
                      <a:pt x="405" y="405"/>
                    </a:cubicBezTo>
                    <a:cubicBezTo>
                      <a:pt x="466" y="190"/>
                      <a:pt x="466" y="190"/>
                      <a:pt x="466" y="190"/>
                    </a:cubicBezTo>
                    <a:cubicBezTo>
                      <a:pt x="478" y="150"/>
                      <a:pt x="453" y="108"/>
                      <a:pt x="412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3" name="Freeform 63"/>
              <p:cNvSpPr/>
              <p:nvPr/>
            </p:nvSpPr>
            <p:spPr bwMode="auto">
              <a:xfrm>
                <a:off x="10583863" y="3005138"/>
                <a:ext cx="1173163" cy="1093788"/>
              </a:xfrm>
              <a:custGeom>
                <a:avLst/>
                <a:gdLst>
                  <a:gd name="T0" fmla="*/ 388 w 399"/>
                  <a:gd name="T1" fmla="*/ 104 h 373"/>
                  <a:gd name="T2" fmla="*/ 350 w 399"/>
                  <a:gd name="T3" fmla="*/ 80 h 373"/>
                  <a:gd name="T4" fmla="*/ 267 w 399"/>
                  <a:gd name="T5" fmla="*/ 56 h 373"/>
                  <a:gd name="T6" fmla="*/ 173 w 399"/>
                  <a:gd name="T7" fmla="*/ 29 h 373"/>
                  <a:gd name="T8" fmla="*/ 90 w 399"/>
                  <a:gd name="T9" fmla="*/ 6 h 373"/>
                  <a:gd name="T10" fmla="*/ 45 w 399"/>
                  <a:gd name="T11" fmla="*/ 6 h 373"/>
                  <a:gd name="T12" fmla="*/ 14 w 399"/>
                  <a:gd name="T13" fmla="*/ 46 h 373"/>
                  <a:gd name="T14" fmla="*/ 0 w 399"/>
                  <a:gd name="T15" fmla="*/ 96 h 373"/>
                  <a:gd name="T16" fmla="*/ 12 w 399"/>
                  <a:gd name="T17" fmla="*/ 96 h 373"/>
                  <a:gd name="T18" fmla="*/ 26 w 399"/>
                  <a:gd name="T19" fmla="*/ 50 h 373"/>
                  <a:gd name="T20" fmla="*/ 50 w 399"/>
                  <a:gd name="T21" fmla="*/ 17 h 373"/>
                  <a:gd name="T22" fmla="*/ 87 w 399"/>
                  <a:gd name="T23" fmla="*/ 17 h 373"/>
                  <a:gd name="T24" fmla="*/ 169 w 399"/>
                  <a:gd name="T25" fmla="*/ 41 h 373"/>
                  <a:gd name="T26" fmla="*/ 264 w 399"/>
                  <a:gd name="T27" fmla="*/ 68 h 373"/>
                  <a:gd name="T28" fmla="*/ 347 w 399"/>
                  <a:gd name="T29" fmla="*/ 92 h 373"/>
                  <a:gd name="T30" fmla="*/ 378 w 399"/>
                  <a:gd name="T31" fmla="*/ 111 h 373"/>
                  <a:gd name="T32" fmla="*/ 381 w 399"/>
                  <a:gd name="T33" fmla="*/ 152 h 373"/>
                  <a:gd name="T34" fmla="*/ 329 w 399"/>
                  <a:gd name="T35" fmla="*/ 335 h 373"/>
                  <a:gd name="T36" fmla="*/ 318 w 399"/>
                  <a:gd name="T37" fmla="*/ 356 h 373"/>
                  <a:gd name="T38" fmla="*/ 318 w 399"/>
                  <a:gd name="T39" fmla="*/ 373 h 373"/>
                  <a:gd name="T40" fmla="*/ 341 w 399"/>
                  <a:gd name="T41" fmla="*/ 338 h 373"/>
                  <a:gd name="T42" fmla="*/ 393 w 399"/>
                  <a:gd name="T43" fmla="*/ 155 h 373"/>
                  <a:gd name="T44" fmla="*/ 388 w 399"/>
                  <a:gd name="T45" fmla="*/ 104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9" h="373">
                    <a:moveTo>
                      <a:pt x="388" y="104"/>
                    </a:moveTo>
                    <a:cubicBezTo>
                      <a:pt x="380" y="92"/>
                      <a:pt x="366" y="85"/>
                      <a:pt x="350" y="80"/>
                    </a:cubicBezTo>
                    <a:cubicBezTo>
                      <a:pt x="267" y="56"/>
                      <a:pt x="267" y="56"/>
                      <a:pt x="267" y="56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74" y="1"/>
                      <a:pt x="59" y="0"/>
                      <a:pt x="45" y="6"/>
                    </a:cubicBezTo>
                    <a:cubicBezTo>
                      <a:pt x="31" y="12"/>
                      <a:pt x="20" y="25"/>
                      <a:pt x="14" y="4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31" y="30"/>
                      <a:pt x="40" y="21"/>
                      <a:pt x="50" y="17"/>
                    </a:cubicBezTo>
                    <a:cubicBezTo>
                      <a:pt x="60" y="13"/>
                      <a:pt x="72" y="13"/>
                      <a:pt x="87" y="17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264" y="68"/>
                      <a:pt x="264" y="68"/>
                      <a:pt x="264" y="68"/>
                    </a:cubicBezTo>
                    <a:cubicBezTo>
                      <a:pt x="347" y="92"/>
                      <a:pt x="347" y="92"/>
                      <a:pt x="347" y="92"/>
                    </a:cubicBezTo>
                    <a:cubicBezTo>
                      <a:pt x="361" y="96"/>
                      <a:pt x="372" y="102"/>
                      <a:pt x="378" y="111"/>
                    </a:cubicBezTo>
                    <a:cubicBezTo>
                      <a:pt x="384" y="120"/>
                      <a:pt x="387" y="132"/>
                      <a:pt x="381" y="152"/>
                    </a:cubicBezTo>
                    <a:cubicBezTo>
                      <a:pt x="329" y="335"/>
                      <a:pt x="329" y="335"/>
                      <a:pt x="329" y="335"/>
                    </a:cubicBezTo>
                    <a:cubicBezTo>
                      <a:pt x="326" y="344"/>
                      <a:pt x="322" y="351"/>
                      <a:pt x="318" y="356"/>
                    </a:cubicBezTo>
                    <a:cubicBezTo>
                      <a:pt x="318" y="373"/>
                      <a:pt x="318" y="373"/>
                      <a:pt x="318" y="373"/>
                    </a:cubicBezTo>
                    <a:cubicBezTo>
                      <a:pt x="328" y="366"/>
                      <a:pt x="336" y="354"/>
                      <a:pt x="341" y="338"/>
                    </a:cubicBezTo>
                    <a:cubicBezTo>
                      <a:pt x="393" y="155"/>
                      <a:pt x="393" y="155"/>
                      <a:pt x="393" y="155"/>
                    </a:cubicBezTo>
                    <a:cubicBezTo>
                      <a:pt x="399" y="134"/>
                      <a:pt x="397" y="116"/>
                      <a:pt x="388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4" name="Freeform 64"/>
              <p:cNvSpPr>
                <a:spLocks noEditPoints="1"/>
              </p:cNvSpPr>
              <p:nvPr/>
            </p:nvSpPr>
            <p:spPr bwMode="auto">
              <a:xfrm>
                <a:off x="10213976" y="3257550"/>
                <a:ext cx="1357313" cy="1096963"/>
              </a:xfrm>
              <a:custGeom>
                <a:avLst/>
                <a:gdLst>
                  <a:gd name="T0" fmla="*/ 78 w 462"/>
                  <a:gd name="T1" fmla="*/ 374 h 374"/>
                  <a:gd name="T2" fmla="*/ 0 w 462"/>
                  <a:gd name="T3" fmla="*/ 299 h 374"/>
                  <a:gd name="T4" fmla="*/ 0 w 462"/>
                  <a:gd name="T5" fmla="*/ 299 h 374"/>
                  <a:gd name="T6" fmla="*/ 0 w 462"/>
                  <a:gd name="T7" fmla="*/ 75 h 374"/>
                  <a:gd name="T8" fmla="*/ 78 w 462"/>
                  <a:gd name="T9" fmla="*/ 0 h 374"/>
                  <a:gd name="T10" fmla="*/ 78 w 462"/>
                  <a:gd name="T11" fmla="*/ 0 h 374"/>
                  <a:gd name="T12" fmla="*/ 384 w 462"/>
                  <a:gd name="T13" fmla="*/ 0 h 374"/>
                  <a:gd name="T14" fmla="*/ 462 w 462"/>
                  <a:gd name="T15" fmla="*/ 75 h 374"/>
                  <a:gd name="T16" fmla="*/ 462 w 462"/>
                  <a:gd name="T17" fmla="*/ 75 h 374"/>
                  <a:gd name="T18" fmla="*/ 462 w 462"/>
                  <a:gd name="T19" fmla="*/ 299 h 374"/>
                  <a:gd name="T20" fmla="*/ 384 w 462"/>
                  <a:gd name="T21" fmla="*/ 374 h 374"/>
                  <a:gd name="T22" fmla="*/ 384 w 462"/>
                  <a:gd name="T23" fmla="*/ 374 h 374"/>
                  <a:gd name="T24" fmla="*/ 78 w 462"/>
                  <a:gd name="T25" fmla="*/ 374 h 374"/>
                  <a:gd name="T26" fmla="*/ 24 w 462"/>
                  <a:gd name="T27" fmla="*/ 75 h 374"/>
                  <a:gd name="T28" fmla="*/ 24 w 462"/>
                  <a:gd name="T29" fmla="*/ 299 h 374"/>
                  <a:gd name="T30" fmla="*/ 78 w 462"/>
                  <a:gd name="T31" fmla="*/ 349 h 374"/>
                  <a:gd name="T32" fmla="*/ 78 w 462"/>
                  <a:gd name="T33" fmla="*/ 349 h 374"/>
                  <a:gd name="T34" fmla="*/ 384 w 462"/>
                  <a:gd name="T35" fmla="*/ 349 h 374"/>
                  <a:gd name="T36" fmla="*/ 438 w 462"/>
                  <a:gd name="T37" fmla="*/ 299 h 374"/>
                  <a:gd name="T38" fmla="*/ 438 w 462"/>
                  <a:gd name="T39" fmla="*/ 299 h 374"/>
                  <a:gd name="T40" fmla="*/ 438 w 462"/>
                  <a:gd name="T41" fmla="*/ 75 h 374"/>
                  <a:gd name="T42" fmla="*/ 384 w 462"/>
                  <a:gd name="T43" fmla="*/ 25 h 374"/>
                  <a:gd name="T44" fmla="*/ 384 w 462"/>
                  <a:gd name="T45" fmla="*/ 25 h 374"/>
                  <a:gd name="T46" fmla="*/ 78 w 462"/>
                  <a:gd name="T47" fmla="*/ 25 h 374"/>
                  <a:gd name="T48" fmla="*/ 24 w 462"/>
                  <a:gd name="T49" fmla="*/ 7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2" h="374">
                    <a:moveTo>
                      <a:pt x="78" y="374"/>
                    </a:moveTo>
                    <a:cubicBezTo>
                      <a:pt x="35" y="374"/>
                      <a:pt x="0" y="341"/>
                      <a:pt x="0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33"/>
                      <a:pt x="35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427" y="0"/>
                      <a:pt x="462" y="33"/>
                      <a:pt x="462" y="75"/>
                    </a:cubicBezTo>
                    <a:cubicBezTo>
                      <a:pt x="462" y="75"/>
                      <a:pt x="462" y="75"/>
                      <a:pt x="462" y="75"/>
                    </a:cubicBezTo>
                    <a:cubicBezTo>
                      <a:pt x="462" y="299"/>
                      <a:pt x="462" y="299"/>
                      <a:pt x="462" y="299"/>
                    </a:cubicBezTo>
                    <a:cubicBezTo>
                      <a:pt x="462" y="341"/>
                      <a:pt x="427" y="374"/>
                      <a:pt x="384" y="374"/>
                    </a:cubicBezTo>
                    <a:cubicBezTo>
                      <a:pt x="384" y="374"/>
                      <a:pt x="384" y="374"/>
                      <a:pt x="384" y="374"/>
                    </a:cubicBezTo>
                    <a:cubicBezTo>
                      <a:pt x="78" y="374"/>
                      <a:pt x="78" y="374"/>
                      <a:pt x="78" y="374"/>
                    </a:cubicBezTo>
                    <a:close/>
                    <a:moveTo>
                      <a:pt x="24" y="75"/>
                    </a:moveTo>
                    <a:cubicBezTo>
                      <a:pt x="24" y="299"/>
                      <a:pt x="24" y="299"/>
                      <a:pt x="24" y="299"/>
                    </a:cubicBezTo>
                    <a:cubicBezTo>
                      <a:pt x="24" y="326"/>
                      <a:pt x="48" y="349"/>
                      <a:pt x="78" y="349"/>
                    </a:cubicBezTo>
                    <a:cubicBezTo>
                      <a:pt x="78" y="349"/>
                      <a:pt x="78" y="349"/>
                      <a:pt x="78" y="349"/>
                    </a:cubicBezTo>
                    <a:cubicBezTo>
                      <a:pt x="384" y="349"/>
                      <a:pt x="384" y="349"/>
                      <a:pt x="384" y="349"/>
                    </a:cubicBezTo>
                    <a:cubicBezTo>
                      <a:pt x="414" y="349"/>
                      <a:pt x="437" y="326"/>
                      <a:pt x="438" y="299"/>
                    </a:cubicBezTo>
                    <a:cubicBezTo>
                      <a:pt x="438" y="299"/>
                      <a:pt x="438" y="299"/>
                      <a:pt x="438" y="299"/>
                    </a:cubicBezTo>
                    <a:cubicBezTo>
                      <a:pt x="438" y="75"/>
                      <a:pt x="438" y="75"/>
                      <a:pt x="438" y="75"/>
                    </a:cubicBezTo>
                    <a:cubicBezTo>
                      <a:pt x="437" y="48"/>
                      <a:pt x="414" y="25"/>
                      <a:pt x="384" y="25"/>
                    </a:cubicBezTo>
                    <a:cubicBezTo>
                      <a:pt x="384" y="25"/>
                      <a:pt x="384" y="25"/>
                      <a:pt x="384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48" y="25"/>
                      <a:pt x="24" y="48"/>
                      <a:pt x="2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5" name="Freeform 65"/>
              <p:cNvSpPr/>
              <p:nvPr/>
            </p:nvSpPr>
            <p:spPr bwMode="auto">
              <a:xfrm>
                <a:off x="10313988" y="3351213"/>
                <a:ext cx="1157288" cy="912813"/>
              </a:xfrm>
              <a:custGeom>
                <a:avLst/>
                <a:gdLst>
                  <a:gd name="T0" fmla="*/ 246 w 394"/>
                  <a:gd name="T1" fmla="*/ 311 h 311"/>
                  <a:gd name="T2" fmla="*/ 148 w 394"/>
                  <a:gd name="T3" fmla="*/ 311 h 311"/>
                  <a:gd name="T4" fmla="*/ 62 w 394"/>
                  <a:gd name="T5" fmla="*/ 311 h 311"/>
                  <a:gd name="T6" fmla="*/ 18 w 394"/>
                  <a:gd name="T7" fmla="*/ 297 h 311"/>
                  <a:gd name="T8" fmla="*/ 18 w 394"/>
                  <a:gd name="T9" fmla="*/ 297 h 311"/>
                  <a:gd name="T10" fmla="*/ 0 w 394"/>
                  <a:gd name="T11" fmla="*/ 251 h 311"/>
                  <a:gd name="T12" fmla="*/ 0 w 394"/>
                  <a:gd name="T13" fmla="*/ 251 h 311"/>
                  <a:gd name="T14" fmla="*/ 0 w 394"/>
                  <a:gd name="T15" fmla="*/ 60 h 311"/>
                  <a:gd name="T16" fmla="*/ 18 w 394"/>
                  <a:gd name="T17" fmla="*/ 12 h 311"/>
                  <a:gd name="T18" fmla="*/ 18 w 394"/>
                  <a:gd name="T19" fmla="*/ 12 h 311"/>
                  <a:gd name="T20" fmla="*/ 62 w 394"/>
                  <a:gd name="T21" fmla="*/ 0 h 311"/>
                  <a:gd name="T22" fmla="*/ 62 w 394"/>
                  <a:gd name="T23" fmla="*/ 0 h 311"/>
                  <a:gd name="T24" fmla="*/ 148 w 394"/>
                  <a:gd name="T25" fmla="*/ 0 h 311"/>
                  <a:gd name="T26" fmla="*/ 246 w 394"/>
                  <a:gd name="T27" fmla="*/ 0 h 311"/>
                  <a:gd name="T28" fmla="*/ 332 w 394"/>
                  <a:gd name="T29" fmla="*/ 0 h 311"/>
                  <a:gd name="T30" fmla="*/ 332 w 394"/>
                  <a:gd name="T31" fmla="*/ 6 h 311"/>
                  <a:gd name="T32" fmla="*/ 332 w 394"/>
                  <a:gd name="T33" fmla="*/ 12 h 311"/>
                  <a:gd name="T34" fmla="*/ 246 w 394"/>
                  <a:gd name="T35" fmla="*/ 12 h 311"/>
                  <a:gd name="T36" fmla="*/ 148 w 394"/>
                  <a:gd name="T37" fmla="*/ 12 h 311"/>
                  <a:gd name="T38" fmla="*/ 62 w 394"/>
                  <a:gd name="T39" fmla="*/ 12 h 311"/>
                  <a:gd name="T40" fmla="*/ 26 w 394"/>
                  <a:gd name="T41" fmla="*/ 22 h 311"/>
                  <a:gd name="T42" fmla="*/ 26 w 394"/>
                  <a:gd name="T43" fmla="*/ 22 h 311"/>
                  <a:gd name="T44" fmla="*/ 12 w 394"/>
                  <a:gd name="T45" fmla="*/ 60 h 311"/>
                  <a:gd name="T46" fmla="*/ 12 w 394"/>
                  <a:gd name="T47" fmla="*/ 60 h 311"/>
                  <a:gd name="T48" fmla="*/ 12 w 394"/>
                  <a:gd name="T49" fmla="*/ 251 h 311"/>
                  <a:gd name="T50" fmla="*/ 26 w 394"/>
                  <a:gd name="T51" fmla="*/ 288 h 311"/>
                  <a:gd name="T52" fmla="*/ 26 w 394"/>
                  <a:gd name="T53" fmla="*/ 288 h 311"/>
                  <a:gd name="T54" fmla="*/ 62 w 394"/>
                  <a:gd name="T55" fmla="*/ 298 h 311"/>
                  <a:gd name="T56" fmla="*/ 62 w 394"/>
                  <a:gd name="T57" fmla="*/ 298 h 311"/>
                  <a:gd name="T58" fmla="*/ 148 w 394"/>
                  <a:gd name="T59" fmla="*/ 298 h 311"/>
                  <a:gd name="T60" fmla="*/ 246 w 394"/>
                  <a:gd name="T61" fmla="*/ 298 h 311"/>
                  <a:gd name="T62" fmla="*/ 332 w 394"/>
                  <a:gd name="T63" fmla="*/ 298 h 311"/>
                  <a:gd name="T64" fmla="*/ 368 w 394"/>
                  <a:gd name="T65" fmla="*/ 288 h 311"/>
                  <a:gd name="T66" fmla="*/ 368 w 394"/>
                  <a:gd name="T67" fmla="*/ 288 h 311"/>
                  <a:gd name="T68" fmla="*/ 382 w 394"/>
                  <a:gd name="T69" fmla="*/ 251 h 311"/>
                  <a:gd name="T70" fmla="*/ 382 w 394"/>
                  <a:gd name="T71" fmla="*/ 251 h 311"/>
                  <a:gd name="T72" fmla="*/ 382 w 394"/>
                  <a:gd name="T73" fmla="*/ 60 h 311"/>
                  <a:gd name="T74" fmla="*/ 368 w 394"/>
                  <a:gd name="T75" fmla="*/ 22 h 311"/>
                  <a:gd name="T76" fmla="*/ 368 w 394"/>
                  <a:gd name="T77" fmla="*/ 22 h 311"/>
                  <a:gd name="T78" fmla="*/ 332 w 394"/>
                  <a:gd name="T79" fmla="*/ 12 h 311"/>
                  <a:gd name="T80" fmla="*/ 332 w 394"/>
                  <a:gd name="T81" fmla="*/ 12 h 311"/>
                  <a:gd name="T82" fmla="*/ 332 w 394"/>
                  <a:gd name="T83" fmla="*/ 6 h 311"/>
                  <a:gd name="T84" fmla="*/ 332 w 394"/>
                  <a:gd name="T85" fmla="*/ 0 h 311"/>
                  <a:gd name="T86" fmla="*/ 376 w 394"/>
                  <a:gd name="T87" fmla="*/ 12 h 311"/>
                  <a:gd name="T88" fmla="*/ 376 w 394"/>
                  <a:gd name="T89" fmla="*/ 12 h 311"/>
                  <a:gd name="T90" fmla="*/ 394 w 394"/>
                  <a:gd name="T91" fmla="*/ 60 h 311"/>
                  <a:gd name="T92" fmla="*/ 394 w 394"/>
                  <a:gd name="T93" fmla="*/ 60 h 311"/>
                  <a:gd name="T94" fmla="*/ 394 w 394"/>
                  <a:gd name="T95" fmla="*/ 251 h 311"/>
                  <a:gd name="T96" fmla="*/ 376 w 394"/>
                  <a:gd name="T97" fmla="*/ 297 h 311"/>
                  <a:gd name="T98" fmla="*/ 376 w 394"/>
                  <a:gd name="T99" fmla="*/ 297 h 311"/>
                  <a:gd name="T100" fmla="*/ 332 w 394"/>
                  <a:gd name="T101" fmla="*/ 311 h 311"/>
                  <a:gd name="T102" fmla="*/ 332 w 394"/>
                  <a:gd name="T103" fmla="*/ 311 h 311"/>
                  <a:gd name="T104" fmla="*/ 246 w 394"/>
                  <a:gd name="T105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94" h="311">
                    <a:moveTo>
                      <a:pt x="246" y="311"/>
                    </a:moveTo>
                    <a:cubicBezTo>
                      <a:pt x="148" y="311"/>
                      <a:pt x="148" y="311"/>
                      <a:pt x="148" y="311"/>
                    </a:cubicBezTo>
                    <a:cubicBezTo>
                      <a:pt x="62" y="311"/>
                      <a:pt x="62" y="311"/>
                      <a:pt x="62" y="311"/>
                    </a:cubicBezTo>
                    <a:cubicBezTo>
                      <a:pt x="45" y="311"/>
                      <a:pt x="30" y="307"/>
                      <a:pt x="18" y="297"/>
                    </a:cubicBezTo>
                    <a:cubicBezTo>
                      <a:pt x="18" y="297"/>
                      <a:pt x="18" y="297"/>
                      <a:pt x="18" y="297"/>
                    </a:cubicBezTo>
                    <a:cubicBezTo>
                      <a:pt x="6" y="288"/>
                      <a:pt x="0" y="272"/>
                      <a:pt x="0" y="251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38"/>
                      <a:pt x="6" y="2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30" y="3"/>
                      <a:pt x="46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332" y="0"/>
                      <a:pt x="332" y="0"/>
                      <a:pt x="332" y="0"/>
                    </a:cubicBezTo>
                    <a:cubicBezTo>
                      <a:pt x="332" y="6"/>
                      <a:pt x="332" y="6"/>
                      <a:pt x="332" y="6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246" y="12"/>
                      <a:pt x="246" y="12"/>
                      <a:pt x="246" y="12"/>
                    </a:cubicBezTo>
                    <a:cubicBezTo>
                      <a:pt x="148" y="12"/>
                      <a:pt x="148" y="12"/>
                      <a:pt x="148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47" y="12"/>
                      <a:pt x="34" y="15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18" y="29"/>
                      <a:pt x="12" y="40"/>
                      <a:pt x="12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2" y="251"/>
                      <a:pt x="12" y="251"/>
                      <a:pt x="12" y="251"/>
                    </a:cubicBezTo>
                    <a:cubicBezTo>
                      <a:pt x="12" y="270"/>
                      <a:pt x="18" y="281"/>
                      <a:pt x="26" y="288"/>
                    </a:cubicBezTo>
                    <a:cubicBezTo>
                      <a:pt x="26" y="288"/>
                      <a:pt x="26" y="288"/>
                      <a:pt x="26" y="288"/>
                    </a:cubicBezTo>
                    <a:cubicBezTo>
                      <a:pt x="35" y="295"/>
                      <a:pt x="47" y="298"/>
                      <a:pt x="62" y="298"/>
                    </a:cubicBezTo>
                    <a:cubicBezTo>
                      <a:pt x="62" y="298"/>
                      <a:pt x="62" y="298"/>
                      <a:pt x="62" y="298"/>
                    </a:cubicBezTo>
                    <a:cubicBezTo>
                      <a:pt x="148" y="298"/>
                      <a:pt x="148" y="298"/>
                      <a:pt x="148" y="298"/>
                    </a:cubicBezTo>
                    <a:cubicBezTo>
                      <a:pt x="246" y="298"/>
                      <a:pt x="246" y="298"/>
                      <a:pt x="246" y="298"/>
                    </a:cubicBezTo>
                    <a:cubicBezTo>
                      <a:pt x="332" y="298"/>
                      <a:pt x="332" y="298"/>
                      <a:pt x="332" y="298"/>
                    </a:cubicBezTo>
                    <a:cubicBezTo>
                      <a:pt x="347" y="298"/>
                      <a:pt x="359" y="295"/>
                      <a:pt x="368" y="288"/>
                    </a:cubicBezTo>
                    <a:cubicBezTo>
                      <a:pt x="368" y="288"/>
                      <a:pt x="368" y="288"/>
                      <a:pt x="368" y="288"/>
                    </a:cubicBezTo>
                    <a:cubicBezTo>
                      <a:pt x="376" y="281"/>
                      <a:pt x="382" y="270"/>
                      <a:pt x="382" y="251"/>
                    </a:cubicBezTo>
                    <a:cubicBezTo>
                      <a:pt x="382" y="251"/>
                      <a:pt x="382" y="251"/>
                      <a:pt x="382" y="251"/>
                    </a:cubicBezTo>
                    <a:cubicBezTo>
                      <a:pt x="382" y="60"/>
                      <a:pt x="382" y="60"/>
                      <a:pt x="382" y="60"/>
                    </a:cubicBezTo>
                    <a:cubicBezTo>
                      <a:pt x="382" y="40"/>
                      <a:pt x="376" y="29"/>
                      <a:pt x="368" y="22"/>
                    </a:cubicBezTo>
                    <a:cubicBezTo>
                      <a:pt x="368" y="22"/>
                      <a:pt x="368" y="22"/>
                      <a:pt x="368" y="22"/>
                    </a:cubicBezTo>
                    <a:cubicBezTo>
                      <a:pt x="359" y="15"/>
                      <a:pt x="347" y="12"/>
                      <a:pt x="332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2" y="6"/>
                      <a:pt x="332" y="6"/>
                      <a:pt x="332" y="6"/>
                    </a:cubicBezTo>
                    <a:cubicBezTo>
                      <a:pt x="332" y="0"/>
                      <a:pt x="332" y="0"/>
                      <a:pt x="332" y="0"/>
                    </a:cubicBezTo>
                    <a:cubicBezTo>
                      <a:pt x="348" y="0"/>
                      <a:pt x="364" y="3"/>
                      <a:pt x="376" y="12"/>
                    </a:cubicBezTo>
                    <a:cubicBezTo>
                      <a:pt x="376" y="12"/>
                      <a:pt x="376" y="12"/>
                      <a:pt x="376" y="12"/>
                    </a:cubicBezTo>
                    <a:cubicBezTo>
                      <a:pt x="387" y="22"/>
                      <a:pt x="394" y="38"/>
                      <a:pt x="394" y="60"/>
                    </a:cubicBezTo>
                    <a:cubicBezTo>
                      <a:pt x="394" y="60"/>
                      <a:pt x="394" y="60"/>
                      <a:pt x="394" y="60"/>
                    </a:cubicBezTo>
                    <a:cubicBezTo>
                      <a:pt x="394" y="251"/>
                      <a:pt x="394" y="251"/>
                      <a:pt x="394" y="251"/>
                    </a:cubicBezTo>
                    <a:cubicBezTo>
                      <a:pt x="394" y="272"/>
                      <a:pt x="387" y="288"/>
                      <a:pt x="376" y="297"/>
                    </a:cubicBezTo>
                    <a:cubicBezTo>
                      <a:pt x="376" y="297"/>
                      <a:pt x="376" y="297"/>
                      <a:pt x="376" y="297"/>
                    </a:cubicBezTo>
                    <a:cubicBezTo>
                      <a:pt x="364" y="307"/>
                      <a:pt x="348" y="311"/>
                      <a:pt x="332" y="311"/>
                    </a:cubicBezTo>
                    <a:cubicBezTo>
                      <a:pt x="332" y="311"/>
                      <a:pt x="332" y="311"/>
                      <a:pt x="332" y="311"/>
                    </a:cubicBezTo>
                    <a:cubicBezTo>
                      <a:pt x="246" y="311"/>
                      <a:pt x="246" y="311"/>
                      <a:pt x="246" y="3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6" name="Freeform 66"/>
              <p:cNvSpPr/>
              <p:nvPr/>
            </p:nvSpPr>
            <p:spPr bwMode="auto">
              <a:xfrm>
                <a:off x="10363201" y="3548063"/>
                <a:ext cx="1058863" cy="660400"/>
              </a:xfrm>
              <a:custGeom>
                <a:avLst/>
                <a:gdLst>
                  <a:gd name="T0" fmla="*/ 305 w 360"/>
                  <a:gd name="T1" fmla="*/ 0 h 225"/>
                  <a:gd name="T2" fmla="*/ 284 w 360"/>
                  <a:gd name="T3" fmla="*/ 15 h 225"/>
                  <a:gd name="T4" fmla="*/ 215 w 360"/>
                  <a:gd name="T5" fmla="*/ 84 h 225"/>
                  <a:gd name="T6" fmla="*/ 286 w 360"/>
                  <a:gd name="T7" fmla="*/ 149 h 225"/>
                  <a:gd name="T8" fmla="*/ 286 w 360"/>
                  <a:gd name="T9" fmla="*/ 161 h 225"/>
                  <a:gd name="T10" fmla="*/ 280 w 360"/>
                  <a:gd name="T11" fmla="*/ 164 h 225"/>
                  <a:gd name="T12" fmla="*/ 275 w 360"/>
                  <a:gd name="T13" fmla="*/ 162 h 225"/>
                  <a:gd name="T14" fmla="*/ 166 w 360"/>
                  <a:gd name="T15" fmla="*/ 62 h 225"/>
                  <a:gd name="T16" fmla="*/ 128 w 360"/>
                  <a:gd name="T17" fmla="*/ 41 h 225"/>
                  <a:gd name="T18" fmla="*/ 92 w 360"/>
                  <a:gd name="T19" fmla="*/ 62 h 225"/>
                  <a:gd name="T20" fmla="*/ 0 w 360"/>
                  <a:gd name="T21" fmla="*/ 146 h 225"/>
                  <a:gd name="T22" fmla="*/ 0 w 360"/>
                  <a:gd name="T23" fmla="*/ 176 h 225"/>
                  <a:gd name="T24" fmla="*/ 53 w 360"/>
                  <a:gd name="T25" fmla="*/ 225 h 225"/>
                  <a:gd name="T26" fmla="*/ 134 w 360"/>
                  <a:gd name="T27" fmla="*/ 225 h 225"/>
                  <a:gd name="T28" fmla="*/ 226 w 360"/>
                  <a:gd name="T29" fmla="*/ 225 h 225"/>
                  <a:gd name="T30" fmla="*/ 307 w 360"/>
                  <a:gd name="T31" fmla="*/ 225 h 225"/>
                  <a:gd name="T32" fmla="*/ 360 w 360"/>
                  <a:gd name="T33" fmla="*/ 176 h 225"/>
                  <a:gd name="T34" fmla="*/ 360 w 360"/>
                  <a:gd name="T35" fmla="*/ 46 h 225"/>
                  <a:gd name="T36" fmla="*/ 329 w 360"/>
                  <a:gd name="T37" fmla="*/ 15 h 225"/>
                  <a:gd name="T38" fmla="*/ 305 w 360"/>
                  <a:gd name="T3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0" h="225">
                    <a:moveTo>
                      <a:pt x="305" y="0"/>
                    </a:moveTo>
                    <a:cubicBezTo>
                      <a:pt x="302" y="0"/>
                      <a:pt x="295" y="4"/>
                      <a:pt x="284" y="15"/>
                    </a:cubicBezTo>
                    <a:cubicBezTo>
                      <a:pt x="215" y="84"/>
                      <a:pt x="215" y="84"/>
                      <a:pt x="215" y="84"/>
                    </a:cubicBezTo>
                    <a:cubicBezTo>
                      <a:pt x="286" y="149"/>
                      <a:pt x="286" y="149"/>
                      <a:pt x="286" y="149"/>
                    </a:cubicBezTo>
                    <a:cubicBezTo>
                      <a:pt x="289" y="152"/>
                      <a:pt x="289" y="158"/>
                      <a:pt x="286" y="161"/>
                    </a:cubicBezTo>
                    <a:cubicBezTo>
                      <a:pt x="285" y="163"/>
                      <a:pt x="282" y="164"/>
                      <a:pt x="280" y="164"/>
                    </a:cubicBezTo>
                    <a:cubicBezTo>
                      <a:pt x="278" y="164"/>
                      <a:pt x="276" y="163"/>
                      <a:pt x="275" y="162"/>
                    </a:cubicBezTo>
                    <a:cubicBezTo>
                      <a:pt x="166" y="62"/>
                      <a:pt x="166" y="62"/>
                      <a:pt x="166" y="62"/>
                    </a:cubicBezTo>
                    <a:cubicBezTo>
                      <a:pt x="149" y="47"/>
                      <a:pt x="137" y="41"/>
                      <a:pt x="128" y="41"/>
                    </a:cubicBezTo>
                    <a:cubicBezTo>
                      <a:pt x="120" y="41"/>
                      <a:pt x="109" y="47"/>
                      <a:pt x="92" y="62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213"/>
                      <a:pt x="24" y="225"/>
                      <a:pt x="53" y="225"/>
                    </a:cubicBezTo>
                    <a:cubicBezTo>
                      <a:pt x="134" y="225"/>
                      <a:pt x="134" y="225"/>
                      <a:pt x="134" y="225"/>
                    </a:cubicBezTo>
                    <a:cubicBezTo>
                      <a:pt x="226" y="225"/>
                      <a:pt x="226" y="225"/>
                      <a:pt x="226" y="225"/>
                    </a:cubicBezTo>
                    <a:cubicBezTo>
                      <a:pt x="307" y="225"/>
                      <a:pt x="307" y="225"/>
                      <a:pt x="307" y="225"/>
                    </a:cubicBezTo>
                    <a:cubicBezTo>
                      <a:pt x="336" y="225"/>
                      <a:pt x="360" y="213"/>
                      <a:pt x="360" y="176"/>
                    </a:cubicBezTo>
                    <a:cubicBezTo>
                      <a:pt x="360" y="46"/>
                      <a:pt x="360" y="46"/>
                      <a:pt x="360" y="46"/>
                    </a:cubicBezTo>
                    <a:cubicBezTo>
                      <a:pt x="329" y="15"/>
                      <a:pt x="329" y="15"/>
                      <a:pt x="329" y="15"/>
                    </a:cubicBezTo>
                    <a:cubicBezTo>
                      <a:pt x="317" y="4"/>
                      <a:pt x="310" y="0"/>
                      <a:pt x="3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7" name="Oval 67"/>
              <p:cNvSpPr>
                <a:spLocks noChangeArrowheads="1"/>
              </p:cNvSpPr>
              <p:nvPr/>
            </p:nvSpPr>
            <p:spPr bwMode="auto">
              <a:xfrm>
                <a:off x="10845801" y="3471863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776847" y="1435484"/>
              <a:ext cx="322272" cy="342535"/>
              <a:chOff x="255588" y="323850"/>
              <a:chExt cx="1590675" cy="1690688"/>
            </a:xfrm>
            <a:solidFill>
              <a:schemeClr val="bg1">
                <a:lumMod val="50000"/>
              </a:schemeClr>
            </a:solidFill>
          </p:grpSpPr>
          <p:sp>
            <p:nvSpPr>
              <p:cNvPr id="344" name="Freeform 6"/>
              <p:cNvSpPr/>
              <p:nvPr/>
            </p:nvSpPr>
            <p:spPr bwMode="auto">
              <a:xfrm>
                <a:off x="898526" y="500063"/>
                <a:ext cx="103188" cy="158750"/>
              </a:xfrm>
              <a:custGeom>
                <a:avLst/>
                <a:gdLst>
                  <a:gd name="T0" fmla="*/ 3 w 35"/>
                  <a:gd name="T1" fmla="*/ 8 h 54"/>
                  <a:gd name="T2" fmla="*/ 11 w 35"/>
                  <a:gd name="T3" fmla="*/ 19 h 54"/>
                  <a:gd name="T4" fmla="*/ 11 w 35"/>
                  <a:gd name="T5" fmla="*/ 52 h 54"/>
                  <a:gd name="T6" fmla="*/ 22 w 35"/>
                  <a:gd name="T7" fmla="*/ 52 h 54"/>
                  <a:gd name="T8" fmla="*/ 22 w 35"/>
                  <a:gd name="T9" fmla="*/ 30 h 54"/>
                  <a:gd name="T10" fmla="*/ 29 w 35"/>
                  <a:gd name="T11" fmla="*/ 14 h 54"/>
                  <a:gd name="T12" fmla="*/ 26 w 35"/>
                  <a:gd name="T13" fmla="*/ 11 h 54"/>
                  <a:gd name="T14" fmla="*/ 19 w 35"/>
                  <a:gd name="T15" fmla="*/ 22 h 54"/>
                  <a:gd name="T16" fmla="*/ 11 w 35"/>
                  <a:gd name="T17" fmla="*/ 12 h 54"/>
                  <a:gd name="T18" fmla="*/ 0 w 35"/>
                  <a:gd name="T1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4">
                    <a:moveTo>
                      <a:pt x="3" y="8"/>
                    </a:moveTo>
                    <a:cubicBezTo>
                      <a:pt x="3" y="8"/>
                      <a:pt x="9" y="11"/>
                      <a:pt x="11" y="19"/>
                    </a:cubicBezTo>
                    <a:cubicBezTo>
                      <a:pt x="13" y="27"/>
                      <a:pt x="11" y="52"/>
                      <a:pt x="11" y="52"/>
                    </a:cubicBezTo>
                    <a:cubicBezTo>
                      <a:pt x="14" y="54"/>
                      <a:pt x="18" y="54"/>
                      <a:pt x="22" y="52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3" y="18"/>
                      <a:pt x="29" y="14"/>
                    </a:cubicBezTo>
                    <a:cubicBezTo>
                      <a:pt x="35" y="9"/>
                      <a:pt x="29" y="8"/>
                      <a:pt x="26" y="11"/>
                    </a:cubicBezTo>
                    <a:cubicBezTo>
                      <a:pt x="24" y="14"/>
                      <a:pt x="22" y="22"/>
                      <a:pt x="19" y="22"/>
                    </a:cubicBezTo>
                    <a:cubicBezTo>
                      <a:pt x="15" y="23"/>
                      <a:pt x="12" y="14"/>
                      <a:pt x="11" y="12"/>
                    </a:cubicBezTo>
                    <a:cubicBezTo>
                      <a:pt x="9" y="6"/>
                      <a:pt x="5" y="4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5" name="Freeform 7"/>
              <p:cNvSpPr/>
              <p:nvPr/>
            </p:nvSpPr>
            <p:spPr bwMode="auto">
              <a:xfrm>
                <a:off x="969963" y="323850"/>
                <a:ext cx="320675" cy="314325"/>
              </a:xfrm>
              <a:custGeom>
                <a:avLst/>
                <a:gdLst>
                  <a:gd name="T0" fmla="*/ 0 w 109"/>
                  <a:gd name="T1" fmla="*/ 72 h 107"/>
                  <a:gd name="T2" fmla="*/ 45 w 109"/>
                  <a:gd name="T3" fmla="*/ 26 h 107"/>
                  <a:gd name="T4" fmla="*/ 100 w 109"/>
                  <a:gd name="T5" fmla="*/ 0 h 107"/>
                  <a:gd name="T6" fmla="*/ 64 w 109"/>
                  <a:gd name="T7" fmla="*/ 88 h 107"/>
                  <a:gd name="T8" fmla="*/ 0 w 109"/>
                  <a:gd name="T9" fmla="*/ 7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07">
                    <a:moveTo>
                      <a:pt x="0" y="72"/>
                    </a:moveTo>
                    <a:cubicBezTo>
                      <a:pt x="0" y="72"/>
                      <a:pt x="4" y="31"/>
                      <a:pt x="45" y="26"/>
                    </a:cubicBezTo>
                    <a:cubicBezTo>
                      <a:pt x="78" y="21"/>
                      <a:pt x="97" y="20"/>
                      <a:pt x="100" y="0"/>
                    </a:cubicBezTo>
                    <a:cubicBezTo>
                      <a:pt x="100" y="0"/>
                      <a:pt x="109" y="70"/>
                      <a:pt x="64" y="88"/>
                    </a:cubicBezTo>
                    <a:cubicBezTo>
                      <a:pt x="19" y="107"/>
                      <a:pt x="0" y="72"/>
                      <a:pt x="0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6" name="Freeform 8"/>
              <p:cNvSpPr/>
              <p:nvPr/>
            </p:nvSpPr>
            <p:spPr bwMode="auto">
              <a:xfrm>
                <a:off x="611188" y="323850"/>
                <a:ext cx="320675" cy="314325"/>
              </a:xfrm>
              <a:custGeom>
                <a:avLst/>
                <a:gdLst>
                  <a:gd name="T0" fmla="*/ 109 w 109"/>
                  <a:gd name="T1" fmla="*/ 72 h 107"/>
                  <a:gd name="T2" fmla="*/ 65 w 109"/>
                  <a:gd name="T3" fmla="*/ 26 h 107"/>
                  <a:gd name="T4" fmla="*/ 9 w 109"/>
                  <a:gd name="T5" fmla="*/ 0 h 107"/>
                  <a:gd name="T6" fmla="*/ 45 w 109"/>
                  <a:gd name="T7" fmla="*/ 88 h 107"/>
                  <a:gd name="T8" fmla="*/ 109 w 109"/>
                  <a:gd name="T9" fmla="*/ 7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07">
                    <a:moveTo>
                      <a:pt x="109" y="72"/>
                    </a:moveTo>
                    <a:cubicBezTo>
                      <a:pt x="109" y="72"/>
                      <a:pt x="106" y="31"/>
                      <a:pt x="65" y="26"/>
                    </a:cubicBezTo>
                    <a:cubicBezTo>
                      <a:pt x="31" y="21"/>
                      <a:pt x="13" y="20"/>
                      <a:pt x="9" y="0"/>
                    </a:cubicBezTo>
                    <a:cubicBezTo>
                      <a:pt x="9" y="0"/>
                      <a:pt x="0" y="70"/>
                      <a:pt x="45" y="88"/>
                    </a:cubicBezTo>
                    <a:cubicBezTo>
                      <a:pt x="91" y="107"/>
                      <a:pt x="109" y="72"/>
                      <a:pt x="109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7" name="Freeform 9"/>
              <p:cNvSpPr>
                <a:spLocks noEditPoints="1"/>
              </p:cNvSpPr>
              <p:nvPr/>
            </p:nvSpPr>
            <p:spPr bwMode="auto">
              <a:xfrm>
                <a:off x="273051" y="741363"/>
                <a:ext cx="1193800" cy="1182688"/>
              </a:xfrm>
              <a:custGeom>
                <a:avLst/>
                <a:gdLst>
                  <a:gd name="T0" fmla="*/ 248 w 406"/>
                  <a:gd name="T1" fmla="*/ 20 h 403"/>
                  <a:gd name="T2" fmla="*/ 199 w 406"/>
                  <a:gd name="T3" fmla="*/ 2 h 403"/>
                  <a:gd name="T4" fmla="*/ 130 w 406"/>
                  <a:gd name="T5" fmla="*/ 33 h 403"/>
                  <a:gd name="T6" fmla="*/ 109 w 406"/>
                  <a:gd name="T7" fmla="*/ 45 h 403"/>
                  <a:gd name="T8" fmla="*/ 110 w 406"/>
                  <a:gd name="T9" fmla="*/ 46 h 403"/>
                  <a:gd name="T10" fmla="*/ 120 w 406"/>
                  <a:gd name="T11" fmla="*/ 28 h 403"/>
                  <a:gd name="T12" fmla="*/ 84 w 406"/>
                  <a:gd name="T13" fmla="*/ 50 h 403"/>
                  <a:gd name="T14" fmla="*/ 31 w 406"/>
                  <a:gd name="T15" fmla="*/ 258 h 403"/>
                  <a:gd name="T16" fmla="*/ 28 w 406"/>
                  <a:gd name="T17" fmla="*/ 220 h 403"/>
                  <a:gd name="T18" fmla="*/ 58 w 406"/>
                  <a:gd name="T19" fmla="*/ 238 h 403"/>
                  <a:gd name="T20" fmla="*/ 99 w 406"/>
                  <a:gd name="T21" fmla="*/ 228 h 403"/>
                  <a:gd name="T22" fmla="*/ 128 w 406"/>
                  <a:gd name="T23" fmla="*/ 284 h 403"/>
                  <a:gd name="T24" fmla="*/ 141 w 406"/>
                  <a:gd name="T25" fmla="*/ 276 h 403"/>
                  <a:gd name="T26" fmla="*/ 142 w 406"/>
                  <a:gd name="T27" fmla="*/ 233 h 403"/>
                  <a:gd name="T28" fmla="*/ 187 w 406"/>
                  <a:gd name="T29" fmla="*/ 210 h 403"/>
                  <a:gd name="T30" fmla="*/ 191 w 406"/>
                  <a:gd name="T31" fmla="*/ 170 h 403"/>
                  <a:gd name="T32" fmla="*/ 248 w 406"/>
                  <a:gd name="T33" fmla="*/ 127 h 403"/>
                  <a:gd name="T34" fmla="*/ 263 w 406"/>
                  <a:gd name="T35" fmla="*/ 120 h 403"/>
                  <a:gd name="T36" fmla="*/ 286 w 406"/>
                  <a:gd name="T37" fmla="*/ 90 h 403"/>
                  <a:gd name="T38" fmla="*/ 317 w 406"/>
                  <a:gd name="T39" fmla="*/ 101 h 403"/>
                  <a:gd name="T40" fmla="*/ 350 w 406"/>
                  <a:gd name="T41" fmla="*/ 55 h 403"/>
                  <a:gd name="T42" fmla="*/ 349 w 406"/>
                  <a:gd name="T43" fmla="*/ 46 h 403"/>
                  <a:gd name="T44" fmla="*/ 368 w 406"/>
                  <a:gd name="T45" fmla="*/ 70 h 403"/>
                  <a:gd name="T46" fmla="*/ 389 w 406"/>
                  <a:gd name="T47" fmla="*/ 98 h 403"/>
                  <a:gd name="T48" fmla="*/ 395 w 406"/>
                  <a:gd name="T49" fmla="*/ 97 h 403"/>
                  <a:gd name="T50" fmla="*/ 245 w 406"/>
                  <a:gd name="T51" fmla="*/ 173 h 403"/>
                  <a:gd name="T52" fmla="*/ 231 w 406"/>
                  <a:gd name="T53" fmla="*/ 187 h 403"/>
                  <a:gd name="T54" fmla="*/ 254 w 406"/>
                  <a:gd name="T55" fmla="*/ 175 h 403"/>
                  <a:gd name="T56" fmla="*/ 270 w 406"/>
                  <a:gd name="T57" fmla="*/ 151 h 403"/>
                  <a:gd name="T58" fmla="*/ 251 w 406"/>
                  <a:gd name="T59" fmla="*/ 160 h 403"/>
                  <a:gd name="T60" fmla="*/ 185 w 406"/>
                  <a:gd name="T61" fmla="*/ 221 h 403"/>
                  <a:gd name="T62" fmla="*/ 194 w 406"/>
                  <a:gd name="T63" fmla="*/ 238 h 403"/>
                  <a:gd name="T64" fmla="*/ 196 w 406"/>
                  <a:gd name="T65" fmla="*/ 247 h 403"/>
                  <a:gd name="T66" fmla="*/ 194 w 406"/>
                  <a:gd name="T67" fmla="*/ 256 h 403"/>
                  <a:gd name="T68" fmla="*/ 181 w 406"/>
                  <a:gd name="T69" fmla="*/ 282 h 403"/>
                  <a:gd name="T70" fmla="*/ 168 w 406"/>
                  <a:gd name="T71" fmla="*/ 282 h 403"/>
                  <a:gd name="T72" fmla="*/ 185 w 406"/>
                  <a:gd name="T73" fmla="*/ 284 h 403"/>
                  <a:gd name="T74" fmla="*/ 180 w 406"/>
                  <a:gd name="T75" fmla="*/ 308 h 403"/>
                  <a:gd name="T76" fmla="*/ 206 w 406"/>
                  <a:gd name="T77" fmla="*/ 269 h 403"/>
                  <a:gd name="T78" fmla="*/ 207 w 406"/>
                  <a:gd name="T79" fmla="*/ 282 h 403"/>
                  <a:gd name="T80" fmla="*/ 190 w 406"/>
                  <a:gd name="T81" fmla="*/ 298 h 403"/>
                  <a:gd name="T82" fmla="*/ 199 w 406"/>
                  <a:gd name="T83" fmla="*/ 300 h 403"/>
                  <a:gd name="T84" fmla="*/ 212 w 406"/>
                  <a:gd name="T85" fmla="*/ 308 h 403"/>
                  <a:gd name="T86" fmla="*/ 187 w 406"/>
                  <a:gd name="T87" fmla="*/ 306 h 403"/>
                  <a:gd name="T88" fmla="*/ 272 w 406"/>
                  <a:gd name="T89" fmla="*/ 310 h 403"/>
                  <a:gd name="T90" fmla="*/ 236 w 406"/>
                  <a:gd name="T91" fmla="*/ 296 h 403"/>
                  <a:gd name="T92" fmla="*/ 249 w 406"/>
                  <a:gd name="T93" fmla="*/ 309 h 403"/>
                  <a:gd name="T94" fmla="*/ 286 w 406"/>
                  <a:gd name="T95" fmla="*/ 293 h 403"/>
                  <a:gd name="T96" fmla="*/ 288 w 406"/>
                  <a:gd name="T97" fmla="*/ 295 h 403"/>
                  <a:gd name="T98" fmla="*/ 267 w 406"/>
                  <a:gd name="T99" fmla="*/ 346 h 403"/>
                  <a:gd name="T100" fmla="*/ 239 w 406"/>
                  <a:gd name="T101" fmla="*/ 325 h 403"/>
                  <a:gd name="T102" fmla="*/ 200 w 406"/>
                  <a:gd name="T103" fmla="*/ 343 h 403"/>
                  <a:gd name="T104" fmla="*/ 195 w 406"/>
                  <a:gd name="T105" fmla="*/ 374 h 403"/>
                  <a:gd name="T106" fmla="*/ 241 w 406"/>
                  <a:gd name="T107" fmla="*/ 382 h 403"/>
                  <a:gd name="T108" fmla="*/ 271 w 406"/>
                  <a:gd name="T109" fmla="*/ 389 h 403"/>
                  <a:gd name="T110" fmla="*/ 274 w 406"/>
                  <a:gd name="T111" fmla="*/ 391 h 403"/>
                  <a:gd name="T112" fmla="*/ 303 w 406"/>
                  <a:gd name="T113" fmla="*/ 314 h 403"/>
                  <a:gd name="T114" fmla="*/ 312 w 406"/>
                  <a:gd name="T115" fmla="*/ 31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6" h="403">
                    <a:moveTo>
                      <a:pt x="338" y="52"/>
                    </a:moveTo>
                    <a:cubicBezTo>
                      <a:pt x="331" y="45"/>
                      <a:pt x="331" y="45"/>
                      <a:pt x="331" y="45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01" y="39"/>
                      <a:pt x="301" y="39"/>
                      <a:pt x="301" y="39"/>
                    </a:cubicBezTo>
                    <a:cubicBezTo>
                      <a:pt x="296" y="36"/>
                      <a:pt x="296" y="36"/>
                      <a:pt x="296" y="36"/>
                    </a:cubicBezTo>
                    <a:cubicBezTo>
                      <a:pt x="296" y="36"/>
                      <a:pt x="289" y="37"/>
                      <a:pt x="289" y="38"/>
                    </a:cubicBezTo>
                    <a:cubicBezTo>
                      <a:pt x="289" y="39"/>
                      <a:pt x="277" y="30"/>
                      <a:pt x="277" y="30"/>
                    </a:cubicBezTo>
                    <a:cubicBezTo>
                      <a:pt x="268" y="30"/>
                      <a:pt x="268" y="30"/>
                      <a:pt x="268" y="30"/>
                    </a:cubicBezTo>
                    <a:cubicBezTo>
                      <a:pt x="259" y="24"/>
                      <a:pt x="259" y="24"/>
                      <a:pt x="259" y="24"/>
                    </a:cubicBezTo>
                    <a:cubicBezTo>
                      <a:pt x="256" y="25"/>
                      <a:pt x="256" y="25"/>
                      <a:pt x="256" y="25"/>
                    </a:cubicBezTo>
                    <a:cubicBezTo>
                      <a:pt x="248" y="20"/>
                      <a:pt x="248" y="20"/>
                      <a:pt x="248" y="20"/>
                    </a:cubicBezTo>
                    <a:cubicBezTo>
                      <a:pt x="241" y="26"/>
                      <a:pt x="241" y="26"/>
                      <a:pt x="241" y="26"/>
                    </a:cubicBezTo>
                    <a:cubicBezTo>
                      <a:pt x="241" y="28"/>
                      <a:pt x="241" y="28"/>
                      <a:pt x="241" y="28"/>
                    </a:cubicBezTo>
                    <a:cubicBezTo>
                      <a:pt x="231" y="26"/>
                      <a:pt x="231" y="26"/>
                      <a:pt x="231" y="26"/>
                    </a:cubicBezTo>
                    <a:cubicBezTo>
                      <a:pt x="227" y="27"/>
                      <a:pt x="227" y="27"/>
                      <a:pt x="227" y="27"/>
                    </a:cubicBezTo>
                    <a:cubicBezTo>
                      <a:pt x="221" y="20"/>
                      <a:pt x="221" y="20"/>
                      <a:pt x="221" y="20"/>
                    </a:cubicBezTo>
                    <a:cubicBezTo>
                      <a:pt x="208" y="19"/>
                      <a:pt x="208" y="19"/>
                      <a:pt x="208" y="19"/>
                    </a:cubicBezTo>
                    <a:cubicBezTo>
                      <a:pt x="196" y="17"/>
                      <a:pt x="196" y="17"/>
                      <a:pt x="196" y="17"/>
                    </a:cubicBezTo>
                    <a:cubicBezTo>
                      <a:pt x="191" y="13"/>
                      <a:pt x="191" y="13"/>
                      <a:pt x="191" y="13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1" y="15"/>
                      <a:pt x="181" y="15"/>
                      <a:pt x="181" y="15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99" y="2"/>
                      <a:pt x="199" y="2"/>
                      <a:pt x="199" y="2"/>
                    </a:cubicBezTo>
                    <a:cubicBezTo>
                      <a:pt x="190" y="4"/>
                      <a:pt x="190" y="4"/>
                      <a:pt x="190" y="4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85" y="2"/>
                      <a:pt x="185" y="2"/>
                      <a:pt x="185" y="2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6" y="6"/>
                      <a:pt x="176" y="6"/>
                      <a:pt x="176" y="6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68" y="7"/>
                      <a:pt x="164" y="12"/>
                      <a:pt x="164" y="12"/>
                    </a:cubicBezTo>
                    <a:cubicBezTo>
                      <a:pt x="163" y="12"/>
                      <a:pt x="155" y="14"/>
                      <a:pt x="154" y="15"/>
                    </a:cubicBezTo>
                    <a:cubicBezTo>
                      <a:pt x="154" y="16"/>
                      <a:pt x="148" y="22"/>
                      <a:pt x="146" y="23"/>
                    </a:cubicBezTo>
                    <a:cubicBezTo>
                      <a:pt x="144" y="24"/>
                      <a:pt x="136" y="25"/>
                      <a:pt x="135" y="27"/>
                    </a:cubicBezTo>
                    <a:cubicBezTo>
                      <a:pt x="134" y="28"/>
                      <a:pt x="131" y="32"/>
                      <a:pt x="130" y="33"/>
                    </a:cubicBezTo>
                    <a:cubicBezTo>
                      <a:pt x="130" y="34"/>
                      <a:pt x="128" y="38"/>
                      <a:pt x="128" y="38"/>
                    </a:cubicBezTo>
                    <a:cubicBezTo>
                      <a:pt x="128" y="39"/>
                      <a:pt x="122" y="44"/>
                      <a:pt x="123" y="41"/>
                    </a:cubicBezTo>
                    <a:cubicBezTo>
                      <a:pt x="124" y="38"/>
                      <a:pt x="127" y="34"/>
                      <a:pt x="127" y="33"/>
                    </a:cubicBezTo>
                    <a:cubicBezTo>
                      <a:pt x="128" y="32"/>
                      <a:pt x="129" y="31"/>
                      <a:pt x="129" y="29"/>
                    </a:cubicBezTo>
                    <a:cubicBezTo>
                      <a:pt x="129" y="28"/>
                      <a:pt x="129" y="26"/>
                      <a:pt x="129" y="26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3" y="25"/>
                      <a:pt x="125" y="26"/>
                      <a:pt x="122" y="29"/>
                    </a:cubicBezTo>
                    <a:cubicBezTo>
                      <a:pt x="120" y="32"/>
                      <a:pt x="116" y="35"/>
                      <a:pt x="116" y="35"/>
                    </a:cubicBezTo>
                    <a:cubicBezTo>
                      <a:pt x="115" y="36"/>
                      <a:pt x="114" y="38"/>
                      <a:pt x="112" y="39"/>
                    </a:cubicBezTo>
                    <a:cubicBezTo>
                      <a:pt x="110" y="41"/>
                      <a:pt x="107" y="43"/>
                      <a:pt x="107" y="43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3" y="46"/>
                      <a:pt x="113" y="46"/>
                      <a:pt x="113" y="46"/>
                    </a:cubicBezTo>
                    <a:cubicBezTo>
                      <a:pt x="113" y="46"/>
                      <a:pt x="112" y="47"/>
                      <a:pt x="112" y="48"/>
                    </a:cubicBezTo>
                    <a:cubicBezTo>
                      <a:pt x="113" y="49"/>
                      <a:pt x="115" y="51"/>
                      <a:pt x="115" y="51"/>
                    </a:cubicBezTo>
                    <a:cubicBezTo>
                      <a:pt x="112" y="53"/>
                      <a:pt x="112" y="53"/>
                      <a:pt x="112" y="53"/>
                    </a:cubicBezTo>
                    <a:cubicBezTo>
                      <a:pt x="112" y="53"/>
                      <a:pt x="108" y="54"/>
                      <a:pt x="108" y="55"/>
                    </a:cubicBezTo>
                    <a:cubicBezTo>
                      <a:pt x="107" y="56"/>
                      <a:pt x="107" y="60"/>
                      <a:pt x="107" y="6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103" y="56"/>
                      <a:pt x="103" y="54"/>
                      <a:pt x="105" y="53"/>
                    </a:cubicBezTo>
                    <a:cubicBezTo>
                      <a:pt x="106" y="52"/>
                      <a:pt x="104" y="53"/>
                      <a:pt x="107" y="50"/>
                    </a:cubicBezTo>
                    <a:cubicBezTo>
                      <a:pt x="110" y="48"/>
                      <a:pt x="110" y="48"/>
                      <a:pt x="110" y="48"/>
                    </a:cubicBezTo>
                    <a:cubicBezTo>
                      <a:pt x="110" y="48"/>
                      <a:pt x="111" y="46"/>
                      <a:pt x="110" y="46"/>
                    </a:cubicBezTo>
                    <a:cubicBezTo>
                      <a:pt x="109" y="46"/>
                      <a:pt x="105" y="46"/>
                      <a:pt x="105" y="46"/>
                    </a:cubicBezTo>
                    <a:cubicBezTo>
                      <a:pt x="105" y="46"/>
                      <a:pt x="104" y="49"/>
                      <a:pt x="103" y="50"/>
                    </a:cubicBezTo>
                    <a:cubicBezTo>
                      <a:pt x="102" y="51"/>
                      <a:pt x="99" y="55"/>
                      <a:pt x="99" y="55"/>
                    </a:cubicBezTo>
                    <a:cubicBezTo>
                      <a:pt x="93" y="56"/>
                      <a:pt x="93" y="56"/>
                      <a:pt x="93" y="56"/>
                    </a:cubicBezTo>
                    <a:cubicBezTo>
                      <a:pt x="93" y="55"/>
                      <a:pt x="95" y="54"/>
                      <a:pt x="95" y="53"/>
                    </a:cubicBezTo>
                    <a:cubicBezTo>
                      <a:pt x="96" y="51"/>
                      <a:pt x="99" y="50"/>
                      <a:pt x="100" y="48"/>
                    </a:cubicBezTo>
                    <a:cubicBezTo>
                      <a:pt x="101" y="47"/>
                      <a:pt x="100" y="48"/>
                      <a:pt x="101" y="47"/>
                    </a:cubicBezTo>
                    <a:cubicBezTo>
                      <a:pt x="101" y="45"/>
                      <a:pt x="102" y="43"/>
                      <a:pt x="104" y="42"/>
                    </a:cubicBezTo>
                    <a:cubicBezTo>
                      <a:pt x="105" y="41"/>
                      <a:pt x="108" y="39"/>
                      <a:pt x="108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5" y="33"/>
                      <a:pt x="115" y="33"/>
                      <a:pt x="115" y="33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22" y="25"/>
                      <a:pt x="118" y="27"/>
                      <a:pt x="117" y="27"/>
                    </a:cubicBezTo>
                    <a:cubicBezTo>
                      <a:pt x="116" y="28"/>
                      <a:pt x="111" y="33"/>
                      <a:pt x="111" y="33"/>
                    </a:cubicBezTo>
                    <a:cubicBezTo>
                      <a:pt x="111" y="33"/>
                      <a:pt x="106" y="35"/>
                      <a:pt x="106" y="35"/>
                    </a:cubicBezTo>
                    <a:cubicBezTo>
                      <a:pt x="105" y="36"/>
                      <a:pt x="102" y="40"/>
                      <a:pt x="102" y="40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1"/>
                      <a:pt x="31" y="102"/>
                      <a:pt x="21" y="156"/>
                    </a:cubicBezTo>
                    <a:cubicBezTo>
                      <a:pt x="20" y="177"/>
                      <a:pt x="20" y="177"/>
                      <a:pt x="20" y="177"/>
                    </a:cubicBezTo>
                    <a:cubicBezTo>
                      <a:pt x="18" y="176"/>
                      <a:pt x="18" y="176"/>
                      <a:pt x="18" y="176"/>
                    </a:cubicBezTo>
                    <a:cubicBezTo>
                      <a:pt x="19" y="170"/>
                      <a:pt x="0" y="269"/>
                      <a:pt x="78" y="344"/>
                    </a:cubicBezTo>
                    <a:cubicBezTo>
                      <a:pt x="65" y="325"/>
                      <a:pt x="65" y="325"/>
                      <a:pt x="65" y="325"/>
                    </a:cubicBezTo>
                    <a:cubicBezTo>
                      <a:pt x="49" y="302"/>
                      <a:pt x="49" y="302"/>
                      <a:pt x="49" y="302"/>
                    </a:cubicBezTo>
                    <a:cubicBezTo>
                      <a:pt x="35" y="264"/>
                      <a:pt x="35" y="264"/>
                      <a:pt x="35" y="264"/>
                    </a:cubicBezTo>
                    <a:cubicBezTo>
                      <a:pt x="31" y="267"/>
                      <a:pt x="31" y="267"/>
                      <a:pt x="31" y="267"/>
                    </a:cubicBezTo>
                    <a:cubicBezTo>
                      <a:pt x="22" y="237"/>
                      <a:pt x="22" y="237"/>
                      <a:pt x="22" y="237"/>
                    </a:cubicBezTo>
                    <a:cubicBezTo>
                      <a:pt x="31" y="258"/>
                      <a:pt x="31" y="258"/>
                      <a:pt x="31" y="258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5" y="249"/>
                      <a:pt x="35" y="249"/>
                      <a:pt x="35" y="249"/>
                    </a:cubicBezTo>
                    <a:cubicBezTo>
                      <a:pt x="36" y="241"/>
                      <a:pt x="36" y="241"/>
                      <a:pt x="36" y="241"/>
                    </a:cubicBezTo>
                    <a:cubicBezTo>
                      <a:pt x="38" y="236"/>
                      <a:pt x="38" y="236"/>
                      <a:pt x="38" y="236"/>
                    </a:cubicBezTo>
                    <a:cubicBezTo>
                      <a:pt x="38" y="231"/>
                      <a:pt x="38" y="231"/>
                      <a:pt x="38" y="231"/>
                    </a:cubicBezTo>
                    <a:cubicBezTo>
                      <a:pt x="28" y="231"/>
                      <a:pt x="28" y="231"/>
                      <a:pt x="28" y="231"/>
                    </a:cubicBezTo>
                    <a:cubicBezTo>
                      <a:pt x="28" y="227"/>
                      <a:pt x="28" y="227"/>
                      <a:pt x="28" y="227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0" y="214"/>
                      <a:pt x="20" y="214"/>
                      <a:pt x="20" y="214"/>
                    </a:cubicBezTo>
                    <a:cubicBezTo>
                      <a:pt x="22" y="211"/>
                      <a:pt x="22" y="211"/>
                      <a:pt x="22" y="211"/>
                    </a:cubicBezTo>
                    <a:cubicBezTo>
                      <a:pt x="25" y="217"/>
                      <a:pt x="25" y="217"/>
                      <a:pt x="25" y="217"/>
                    </a:cubicBezTo>
                    <a:cubicBezTo>
                      <a:pt x="28" y="220"/>
                      <a:pt x="28" y="220"/>
                      <a:pt x="28" y="220"/>
                    </a:cubicBezTo>
                    <a:cubicBezTo>
                      <a:pt x="31" y="219"/>
                      <a:pt x="31" y="219"/>
                      <a:pt x="31" y="219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35" y="224"/>
                      <a:pt x="35" y="224"/>
                      <a:pt x="35" y="224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44" y="223"/>
                      <a:pt x="44" y="223"/>
                      <a:pt x="44" y="223"/>
                    </a:cubicBezTo>
                    <a:cubicBezTo>
                      <a:pt x="50" y="227"/>
                      <a:pt x="50" y="227"/>
                      <a:pt x="50" y="227"/>
                    </a:cubicBezTo>
                    <a:cubicBezTo>
                      <a:pt x="52" y="227"/>
                      <a:pt x="52" y="227"/>
                      <a:pt x="52" y="227"/>
                    </a:cubicBezTo>
                    <a:cubicBezTo>
                      <a:pt x="53" y="231"/>
                      <a:pt x="53" y="231"/>
                      <a:pt x="53" y="231"/>
                    </a:cubicBezTo>
                    <a:cubicBezTo>
                      <a:pt x="53" y="235"/>
                      <a:pt x="53" y="235"/>
                      <a:pt x="53" y="235"/>
                    </a:cubicBezTo>
                    <a:cubicBezTo>
                      <a:pt x="55" y="236"/>
                      <a:pt x="55" y="236"/>
                      <a:pt x="55" y="236"/>
                    </a:cubicBezTo>
                    <a:cubicBezTo>
                      <a:pt x="55" y="236"/>
                      <a:pt x="58" y="231"/>
                      <a:pt x="58" y="232"/>
                    </a:cubicBezTo>
                    <a:cubicBezTo>
                      <a:pt x="58" y="233"/>
                      <a:pt x="58" y="236"/>
                      <a:pt x="58" y="238"/>
                    </a:cubicBezTo>
                    <a:cubicBezTo>
                      <a:pt x="58" y="239"/>
                      <a:pt x="60" y="246"/>
                      <a:pt x="60" y="246"/>
                    </a:cubicBezTo>
                    <a:cubicBezTo>
                      <a:pt x="73" y="267"/>
                      <a:pt x="73" y="267"/>
                      <a:pt x="73" y="267"/>
                    </a:cubicBezTo>
                    <a:cubicBezTo>
                      <a:pt x="73" y="271"/>
                      <a:pt x="73" y="271"/>
                      <a:pt x="73" y="271"/>
                    </a:cubicBezTo>
                    <a:cubicBezTo>
                      <a:pt x="80" y="269"/>
                      <a:pt x="80" y="269"/>
                      <a:pt x="80" y="269"/>
                    </a:cubicBezTo>
                    <a:cubicBezTo>
                      <a:pt x="78" y="266"/>
                      <a:pt x="78" y="266"/>
                      <a:pt x="78" y="266"/>
                    </a:cubicBezTo>
                    <a:cubicBezTo>
                      <a:pt x="80" y="259"/>
                      <a:pt x="80" y="259"/>
                      <a:pt x="80" y="259"/>
                    </a:cubicBezTo>
                    <a:cubicBezTo>
                      <a:pt x="77" y="251"/>
                      <a:pt x="77" y="251"/>
                      <a:pt x="77" y="251"/>
                    </a:cubicBezTo>
                    <a:cubicBezTo>
                      <a:pt x="84" y="243"/>
                      <a:pt x="84" y="243"/>
                      <a:pt x="84" y="243"/>
                    </a:cubicBezTo>
                    <a:cubicBezTo>
                      <a:pt x="91" y="235"/>
                      <a:pt x="91" y="235"/>
                      <a:pt x="91" y="235"/>
                    </a:cubicBezTo>
                    <a:cubicBezTo>
                      <a:pt x="93" y="230"/>
                      <a:pt x="93" y="230"/>
                      <a:pt x="93" y="230"/>
                    </a:cubicBezTo>
                    <a:cubicBezTo>
                      <a:pt x="95" y="230"/>
                      <a:pt x="95" y="230"/>
                      <a:pt x="95" y="230"/>
                    </a:cubicBezTo>
                    <a:cubicBezTo>
                      <a:pt x="99" y="228"/>
                      <a:pt x="99" y="228"/>
                      <a:pt x="99" y="228"/>
                    </a:cubicBezTo>
                    <a:cubicBezTo>
                      <a:pt x="104" y="231"/>
                      <a:pt x="104" y="231"/>
                      <a:pt x="104" y="231"/>
                    </a:cubicBezTo>
                    <a:cubicBezTo>
                      <a:pt x="104" y="231"/>
                      <a:pt x="108" y="240"/>
                      <a:pt x="110" y="242"/>
                    </a:cubicBezTo>
                    <a:cubicBezTo>
                      <a:pt x="112" y="243"/>
                      <a:pt x="111" y="247"/>
                      <a:pt x="112" y="247"/>
                    </a:cubicBezTo>
                    <a:cubicBezTo>
                      <a:pt x="113" y="248"/>
                      <a:pt x="118" y="243"/>
                      <a:pt x="119" y="244"/>
                    </a:cubicBezTo>
                    <a:cubicBezTo>
                      <a:pt x="120" y="245"/>
                      <a:pt x="122" y="252"/>
                      <a:pt x="122" y="252"/>
                    </a:cubicBezTo>
                    <a:cubicBezTo>
                      <a:pt x="124" y="266"/>
                      <a:pt x="124" y="266"/>
                      <a:pt x="124" y="266"/>
                    </a:cubicBezTo>
                    <a:cubicBezTo>
                      <a:pt x="132" y="278"/>
                      <a:pt x="132" y="278"/>
                      <a:pt x="132" y="278"/>
                    </a:cubicBezTo>
                    <a:cubicBezTo>
                      <a:pt x="131" y="279"/>
                      <a:pt x="131" y="279"/>
                      <a:pt x="131" y="279"/>
                    </a:cubicBezTo>
                    <a:cubicBezTo>
                      <a:pt x="126" y="276"/>
                      <a:pt x="126" y="276"/>
                      <a:pt x="126" y="276"/>
                    </a:cubicBezTo>
                    <a:cubicBezTo>
                      <a:pt x="123" y="273"/>
                      <a:pt x="123" y="273"/>
                      <a:pt x="123" y="273"/>
                    </a:cubicBezTo>
                    <a:cubicBezTo>
                      <a:pt x="121" y="276"/>
                      <a:pt x="121" y="276"/>
                      <a:pt x="121" y="276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36" y="290"/>
                      <a:pt x="136" y="290"/>
                      <a:pt x="136" y="290"/>
                    </a:cubicBezTo>
                    <a:cubicBezTo>
                      <a:pt x="142" y="299"/>
                      <a:pt x="142" y="299"/>
                      <a:pt x="142" y="299"/>
                    </a:cubicBezTo>
                    <a:cubicBezTo>
                      <a:pt x="153" y="304"/>
                      <a:pt x="153" y="304"/>
                      <a:pt x="153" y="304"/>
                    </a:cubicBezTo>
                    <a:cubicBezTo>
                      <a:pt x="152" y="295"/>
                      <a:pt x="152" y="295"/>
                      <a:pt x="152" y="295"/>
                    </a:cubicBezTo>
                    <a:cubicBezTo>
                      <a:pt x="144" y="288"/>
                      <a:pt x="144" y="288"/>
                      <a:pt x="144" y="288"/>
                    </a:cubicBezTo>
                    <a:cubicBezTo>
                      <a:pt x="133" y="282"/>
                      <a:pt x="133" y="282"/>
                      <a:pt x="133" y="282"/>
                    </a:cubicBezTo>
                    <a:cubicBezTo>
                      <a:pt x="135" y="280"/>
                      <a:pt x="135" y="280"/>
                      <a:pt x="135" y="280"/>
                    </a:cubicBezTo>
                    <a:cubicBezTo>
                      <a:pt x="138" y="282"/>
                      <a:pt x="138" y="282"/>
                      <a:pt x="138" y="282"/>
                    </a:cubicBezTo>
                    <a:cubicBezTo>
                      <a:pt x="144" y="287"/>
                      <a:pt x="144" y="287"/>
                      <a:pt x="144" y="287"/>
                    </a:cubicBezTo>
                    <a:cubicBezTo>
                      <a:pt x="147" y="288"/>
                      <a:pt x="147" y="288"/>
                      <a:pt x="147" y="288"/>
                    </a:cubicBezTo>
                    <a:cubicBezTo>
                      <a:pt x="144" y="281"/>
                      <a:pt x="144" y="281"/>
                      <a:pt x="144" y="281"/>
                    </a:cubicBezTo>
                    <a:cubicBezTo>
                      <a:pt x="141" y="276"/>
                      <a:pt x="141" y="276"/>
                      <a:pt x="141" y="276"/>
                    </a:cubicBezTo>
                    <a:cubicBezTo>
                      <a:pt x="135" y="270"/>
                      <a:pt x="135" y="270"/>
                      <a:pt x="135" y="270"/>
                    </a:cubicBezTo>
                    <a:cubicBezTo>
                      <a:pt x="130" y="268"/>
                      <a:pt x="130" y="268"/>
                      <a:pt x="130" y="268"/>
                    </a:cubicBezTo>
                    <a:cubicBezTo>
                      <a:pt x="130" y="268"/>
                      <a:pt x="127" y="265"/>
                      <a:pt x="127" y="263"/>
                    </a:cubicBezTo>
                    <a:cubicBezTo>
                      <a:pt x="127" y="262"/>
                      <a:pt x="129" y="256"/>
                      <a:pt x="129" y="256"/>
                    </a:cubicBezTo>
                    <a:cubicBezTo>
                      <a:pt x="130" y="251"/>
                      <a:pt x="130" y="251"/>
                      <a:pt x="130" y="251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42" y="261"/>
                      <a:pt x="142" y="261"/>
                      <a:pt x="142" y="261"/>
                    </a:cubicBezTo>
                    <a:cubicBezTo>
                      <a:pt x="148" y="255"/>
                      <a:pt x="148" y="255"/>
                      <a:pt x="148" y="255"/>
                    </a:cubicBezTo>
                    <a:cubicBezTo>
                      <a:pt x="150" y="250"/>
                      <a:pt x="150" y="250"/>
                      <a:pt x="150" y="250"/>
                    </a:cubicBezTo>
                    <a:cubicBezTo>
                      <a:pt x="152" y="243"/>
                      <a:pt x="152" y="243"/>
                      <a:pt x="152" y="243"/>
                    </a:cubicBezTo>
                    <a:cubicBezTo>
                      <a:pt x="152" y="243"/>
                      <a:pt x="149" y="241"/>
                      <a:pt x="148" y="240"/>
                    </a:cubicBezTo>
                    <a:cubicBezTo>
                      <a:pt x="147" y="239"/>
                      <a:pt x="142" y="233"/>
                      <a:pt x="142" y="233"/>
                    </a:cubicBezTo>
                    <a:cubicBezTo>
                      <a:pt x="148" y="230"/>
                      <a:pt x="148" y="230"/>
                      <a:pt x="148" y="230"/>
                    </a:cubicBezTo>
                    <a:cubicBezTo>
                      <a:pt x="152" y="229"/>
                      <a:pt x="152" y="229"/>
                      <a:pt x="152" y="229"/>
                    </a:cubicBezTo>
                    <a:cubicBezTo>
                      <a:pt x="155" y="231"/>
                      <a:pt x="155" y="231"/>
                      <a:pt x="155" y="231"/>
                    </a:cubicBezTo>
                    <a:cubicBezTo>
                      <a:pt x="156" y="234"/>
                      <a:pt x="156" y="234"/>
                      <a:pt x="156" y="234"/>
                    </a:cubicBezTo>
                    <a:cubicBezTo>
                      <a:pt x="161" y="230"/>
                      <a:pt x="161" y="230"/>
                      <a:pt x="161" y="230"/>
                    </a:cubicBezTo>
                    <a:cubicBezTo>
                      <a:pt x="164" y="225"/>
                      <a:pt x="164" y="225"/>
                      <a:pt x="164" y="225"/>
                    </a:cubicBezTo>
                    <a:cubicBezTo>
                      <a:pt x="167" y="223"/>
                      <a:pt x="167" y="223"/>
                      <a:pt x="167" y="223"/>
                    </a:cubicBezTo>
                    <a:cubicBezTo>
                      <a:pt x="170" y="223"/>
                      <a:pt x="170" y="223"/>
                      <a:pt x="170" y="223"/>
                    </a:cubicBezTo>
                    <a:cubicBezTo>
                      <a:pt x="178" y="219"/>
                      <a:pt x="178" y="219"/>
                      <a:pt x="178" y="219"/>
                    </a:cubicBezTo>
                    <a:cubicBezTo>
                      <a:pt x="178" y="216"/>
                      <a:pt x="178" y="216"/>
                      <a:pt x="178" y="216"/>
                    </a:cubicBezTo>
                    <a:cubicBezTo>
                      <a:pt x="182" y="213"/>
                      <a:pt x="182" y="213"/>
                      <a:pt x="182" y="213"/>
                    </a:cubicBezTo>
                    <a:cubicBezTo>
                      <a:pt x="187" y="210"/>
                      <a:pt x="187" y="210"/>
                      <a:pt x="187" y="210"/>
                    </a:cubicBezTo>
                    <a:cubicBezTo>
                      <a:pt x="187" y="210"/>
                      <a:pt x="188" y="208"/>
                      <a:pt x="188" y="205"/>
                    </a:cubicBezTo>
                    <a:cubicBezTo>
                      <a:pt x="188" y="202"/>
                      <a:pt x="188" y="198"/>
                      <a:pt x="188" y="198"/>
                    </a:cubicBezTo>
                    <a:cubicBezTo>
                      <a:pt x="188" y="198"/>
                      <a:pt x="188" y="195"/>
                      <a:pt x="189" y="194"/>
                    </a:cubicBezTo>
                    <a:cubicBezTo>
                      <a:pt x="190" y="193"/>
                      <a:pt x="190" y="190"/>
                      <a:pt x="190" y="189"/>
                    </a:cubicBezTo>
                    <a:cubicBezTo>
                      <a:pt x="190" y="189"/>
                      <a:pt x="187" y="185"/>
                      <a:pt x="187" y="185"/>
                    </a:cubicBezTo>
                    <a:cubicBezTo>
                      <a:pt x="186" y="181"/>
                      <a:pt x="186" y="181"/>
                      <a:pt x="186" y="181"/>
                    </a:cubicBezTo>
                    <a:cubicBezTo>
                      <a:pt x="186" y="181"/>
                      <a:pt x="188" y="180"/>
                      <a:pt x="186" y="179"/>
                    </a:cubicBezTo>
                    <a:cubicBezTo>
                      <a:pt x="185" y="177"/>
                      <a:pt x="179" y="174"/>
                      <a:pt x="179" y="174"/>
                    </a:cubicBezTo>
                    <a:cubicBezTo>
                      <a:pt x="181" y="169"/>
                      <a:pt x="181" y="169"/>
                      <a:pt x="181" y="169"/>
                    </a:cubicBezTo>
                    <a:cubicBezTo>
                      <a:pt x="182" y="168"/>
                      <a:pt x="182" y="168"/>
                      <a:pt x="182" y="168"/>
                    </a:cubicBezTo>
                    <a:cubicBezTo>
                      <a:pt x="187" y="167"/>
                      <a:pt x="187" y="167"/>
                      <a:pt x="187" y="167"/>
                    </a:cubicBezTo>
                    <a:cubicBezTo>
                      <a:pt x="187" y="167"/>
                      <a:pt x="191" y="170"/>
                      <a:pt x="191" y="170"/>
                    </a:cubicBezTo>
                    <a:cubicBezTo>
                      <a:pt x="191" y="171"/>
                      <a:pt x="194" y="175"/>
                      <a:pt x="195" y="174"/>
                    </a:cubicBezTo>
                    <a:cubicBezTo>
                      <a:pt x="195" y="173"/>
                      <a:pt x="200" y="168"/>
                      <a:pt x="200" y="168"/>
                    </a:cubicBezTo>
                    <a:cubicBezTo>
                      <a:pt x="205" y="173"/>
                      <a:pt x="205" y="173"/>
                      <a:pt x="205" y="173"/>
                    </a:cubicBezTo>
                    <a:cubicBezTo>
                      <a:pt x="205" y="173"/>
                      <a:pt x="206" y="172"/>
                      <a:pt x="205" y="177"/>
                    </a:cubicBezTo>
                    <a:cubicBezTo>
                      <a:pt x="205" y="181"/>
                      <a:pt x="205" y="183"/>
                      <a:pt x="205" y="183"/>
                    </a:cubicBezTo>
                    <a:cubicBezTo>
                      <a:pt x="205" y="183"/>
                      <a:pt x="216" y="181"/>
                      <a:pt x="217" y="179"/>
                    </a:cubicBezTo>
                    <a:cubicBezTo>
                      <a:pt x="217" y="177"/>
                      <a:pt x="219" y="165"/>
                      <a:pt x="219" y="165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27" y="149"/>
                      <a:pt x="227" y="149"/>
                      <a:pt x="227" y="149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34" y="146"/>
                      <a:pt x="236" y="152"/>
                      <a:pt x="239" y="147"/>
                    </a:cubicBezTo>
                    <a:cubicBezTo>
                      <a:pt x="243" y="141"/>
                      <a:pt x="246" y="131"/>
                      <a:pt x="248" y="127"/>
                    </a:cubicBezTo>
                    <a:cubicBezTo>
                      <a:pt x="250" y="123"/>
                      <a:pt x="257" y="115"/>
                      <a:pt x="257" y="114"/>
                    </a:cubicBezTo>
                    <a:cubicBezTo>
                      <a:pt x="257" y="114"/>
                      <a:pt x="257" y="112"/>
                      <a:pt x="258" y="111"/>
                    </a:cubicBezTo>
                    <a:cubicBezTo>
                      <a:pt x="258" y="113"/>
                      <a:pt x="259" y="116"/>
                      <a:pt x="259" y="117"/>
                    </a:cubicBezTo>
                    <a:cubicBezTo>
                      <a:pt x="259" y="118"/>
                      <a:pt x="258" y="126"/>
                      <a:pt x="258" y="126"/>
                    </a:cubicBezTo>
                    <a:cubicBezTo>
                      <a:pt x="258" y="126"/>
                      <a:pt x="258" y="132"/>
                      <a:pt x="258" y="132"/>
                    </a:cubicBezTo>
                    <a:cubicBezTo>
                      <a:pt x="258" y="133"/>
                      <a:pt x="256" y="138"/>
                      <a:pt x="256" y="138"/>
                    </a:cubicBezTo>
                    <a:cubicBezTo>
                      <a:pt x="256" y="138"/>
                      <a:pt x="261" y="139"/>
                      <a:pt x="261" y="139"/>
                    </a:cubicBezTo>
                    <a:cubicBezTo>
                      <a:pt x="262" y="139"/>
                      <a:pt x="269" y="142"/>
                      <a:pt x="267" y="138"/>
                    </a:cubicBezTo>
                    <a:cubicBezTo>
                      <a:pt x="265" y="135"/>
                      <a:pt x="264" y="133"/>
                      <a:pt x="264" y="133"/>
                    </a:cubicBezTo>
                    <a:cubicBezTo>
                      <a:pt x="264" y="133"/>
                      <a:pt x="260" y="131"/>
                      <a:pt x="261" y="129"/>
                    </a:cubicBezTo>
                    <a:cubicBezTo>
                      <a:pt x="262" y="127"/>
                      <a:pt x="263" y="126"/>
                      <a:pt x="263" y="124"/>
                    </a:cubicBezTo>
                    <a:cubicBezTo>
                      <a:pt x="263" y="121"/>
                      <a:pt x="264" y="122"/>
                      <a:pt x="263" y="120"/>
                    </a:cubicBezTo>
                    <a:cubicBezTo>
                      <a:pt x="262" y="118"/>
                      <a:pt x="261" y="119"/>
                      <a:pt x="261" y="115"/>
                    </a:cubicBezTo>
                    <a:cubicBezTo>
                      <a:pt x="260" y="111"/>
                      <a:pt x="261" y="109"/>
                      <a:pt x="261" y="109"/>
                    </a:cubicBezTo>
                    <a:cubicBezTo>
                      <a:pt x="261" y="106"/>
                      <a:pt x="261" y="106"/>
                      <a:pt x="261" y="106"/>
                    </a:cubicBezTo>
                    <a:cubicBezTo>
                      <a:pt x="258" y="107"/>
                      <a:pt x="258" y="107"/>
                      <a:pt x="258" y="107"/>
                    </a:cubicBezTo>
                    <a:cubicBezTo>
                      <a:pt x="248" y="103"/>
                      <a:pt x="248" y="103"/>
                      <a:pt x="248" y="103"/>
                    </a:cubicBezTo>
                    <a:cubicBezTo>
                      <a:pt x="248" y="103"/>
                      <a:pt x="235" y="107"/>
                      <a:pt x="237" y="106"/>
                    </a:cubicBezTo>
                    <a:cubicBezTo>
                      <a:pt x="238" y="106"/>
                      <a:pt x="248" y="97"/>
                      <a:pt x="248" y="97"/>
                    </a:cubicBezTo>
                    <a:cubicBezTo>
                      <a:pt x="248" y="97"/>
                      <a:pt x="256" y="89"/>
                      <a:pt x="257" y="89"/>
                    </a:cubicBezTo>
                    <a:cubicBezTo>
                      <a:pt x="257" y="88"/>
                      <a:pt x="261" y="87"/>
                      <a:pt x="262" y="87"/>
                    </a:cubicBezTo>
                    <a:cubicBezTo>
                      <a:pt x="264" y="87"/>
                      <a:pt x="273" y="88"/>
                      <a:pt x="273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286" y="90"/>
                      <a:pt x="286" y="90"/>
                      <a:pt x="286" y="90"/>
                    </a:cubicBezTo>
                    <a:cubicBezTo>
                      <a:pt x="291" y="87"/>
                      <a:pt x="291" y="87"/>
                      <a:pt x="291" y="87"/>
                    </a:cubicBezTo>
                    <a:cubicBezTo>
                      <a:pt x="291" y="87"/>
                      <a:pt x="294" y="85"/>
                      <a:pt x="294" y="84"/>
                    </a:cubicBezTo>
                    <a:cubicBezTo>
                      <a:pt x="294" y="83"/>
                      <a:pt x="296" y="81"/>
                      <a:pt x="297" y="80"/>
                    </a:cubicBezTo>
                    <a:cubicBezTo>
                      <a:pt x="298" y="79"/>
                      <a:pt x="308" y="76"/>
                      <a:pt x="308" y="76"/>
                    </a:cubicBezTo>
                    <a:cubicBezTo>
                      <a:pt x="309" y="82"/>
                      <a:pt x="309" y="82"/>
                      <a:pt x="309" y="82"/>
                    </a:cubicBezTo>
                    <a:cubicBezTo>
                      <a:pt x="305" y="89"/>
                      <a:pt x="305" y="89"/>
                      <a:pt x="305" y="89"/>
                    </a:cubicBezTo>
                    <a:cubicBezTo>
                      <a:pt x="302" y="92"/>
                      <a:pt x="302" y="92"/>
                      <a:pt x="302" y="92"/>
                    </a:cubicBezTo>
                    <a:cubicBezTo>
                      <a:pt x="302" y="92"/>
                      <a:pt x="292" y="99"/>
                      <a:pt x="292" y="100"/>
                    </a:cubicBezTo>
                    <a:cubicBezTo>
                      <a:pt x="293" y="102"/>
                      <a:pt x="300" y="108"/>
                      <a:pt x="300" y="108"/>
                    </a:cubicBezTo>
                    <a:cubicBezTo>
                      <a:pt x="300" y="108"/>
                      <a:pt x="300" y="116"/>
                      <a:pt x="302" y="119"/>
                    </a:cubicBezTo>
                    <a:cubicBezTo>
                      <a:pt x="304" y="121"/>
                      <a:pt x="309" y="124"/>
                      <a:pt x="309" y="124"/>
                    </a:cubicBezTo>
                    <a:cubicBezTo>
                      <a:pt x="317" y="101"/>
                      <a:pt x="317" y="101"/>
                      <a:pt x="317" y="101"/>
                    </a:cubicBezTo>
                    <a:cubicBezTo>
                      <a:pt x="317" y="101"/>
                      <a:pt x="315" y="91"/>
                      <a:pt x="315" y="91"/>
                    </a:cubicBezTo>
                    <a:cubicBezTo>
                      <a:pt x="315" y="90"/>
                      <a:pt x="325" y="82"/>
                      <a:pt x="325" y="82"/>
                    </a:cubicBezTo>
                    <a:cubicBezTo>
                      <a:pt x="341" y="78"/>
                      <a:pt x="341" y="78"/>
                      <a:pt x="341" y="78"/>
                    </a:cubicBezTo>
                    <a:cubicBezTo>
                      <a:pt x="343" y="74"/>
                      <a:pt x="343" y="74"/>
                      <a:pt x="343" y="74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34" y="63"/>
                      <a:pt x="334" y="63"/>
                      <a:pt x="334" y="63"/>
                    </a:cubicBezTo>
                    <a:cubicBezTo>
                      <a:pt x="339" y="61"/>
                      <a:pt x="339" y="61"/>
                      <a:pt x="339" y="61"/>
                    </a:cubicBezTo>
                    <a:cubicBezTo>
                      <a:pt x="339" y="61"/>
                      <a:pt x="344" y="61"/>
                      <a:pt x="344" y="62"/>
                    </a:cubicBezTo>
                    <a:cubicBezTo>
                      <a:pt x="344" y="62"/>
                      <a:pt x="351" y="66"/>
                      <a:pt x="351" y="66"/>
                    </a:cubicBezTo>
                    <a:cubicBezTo>
                      <a:pt x="351" y="66"/>
                      <a:pt x="354" y="67"/>
                      <a:pt x="354" y="66"/>
                    </a:cubicBezTo>
                    <a:cubicBezTo>
                      <a:pt x="354" y="65"/>
                      <a:pt x="354" y="59"/>
                      <a:pt x="354" y="59"/>
                    </a:cubicBezTo>
                    <a:cubicBezTo>
                      <a:pt x="350" y="55"/>
                      <a:pt x="350" y="55"/>
                      <a:pt x="350" y="55"/>
                    </a:cubicBezTo>
                    <a:lnTo>
                      <a:pt x="338" y="52"/>
                    </a:lnTo>
                    <a:close/>
                    <a:moveTo>
                      <a:pt x="406" y="101"/>
                    </a:moveTo>
                    <a:cubicBezTo>
                      <a:pt x="406" y="101"/>
                      <a:pt x="399" y="86"/>
                      <a:pt x="388" y="73"/>
                    </a:cubicBezTo>
                    <a:cubicBezTo>
                      <a:pt x="377" y="59"/>
                      <a:pt x="360" y="43"/>
                      <a:pt x="360" y="43"/>
                    </a:cubicBezTo>
                    <a:cubicBezTo>
                      <a:pt x="359" y="42"/>
                      <a:pt x="359" y="42"/>
                      <a:pt x="359" y="42"/>
                    </a:cubicBezTo>
                    <a:cubicBezTo>
                      <a:pt x="357" y="42"/>
                      <a:pt x="357" y="42"/>
                      <a:pt x="357" y="42"/>
                    </a:cubicBezTo>
                    <a:cubicBezTo>
                      <a:pt x="354" y="38"/>
                      <a:pt x="354" y="38"/>
                      <a:pt x="354" y="38"/>
                    </a:cubicBezTo>
                    <a:cubicBezTo>
                      <a:pt x="350" y="38"/>
                      <a:pt x="350" y="38"/>
                      <a:pt x="350" y="38"/>
                    </a:cubicBezTo>
                    <a:cubicBezTo>
                      <a:pt x="351" y="41"/>
                      <a:pt x="351" y="41"/>
                      <a:pt x="351" y="41"/>
                    </a:cubicBezTo>
                    <a:cubicBezTo>
                      <a:pt x="353" y="44"/>
                      <a:pt x="353" y="44"/>
                      <a:pt x="353" y="44"/>
                    </a:cubicBezTo>
                    <a:cubicBezTo>
                      <a:pt x="352" y="44"/>
                      <a:pt x="352" y="44"/>
                      <a:pt x="352" y="44"/>
                    </a:cubicBezTo>
                    <a:cubicBezTo>
                      <a:pt x="349" y="46"/>
                      <a:pt x="349" y="46"/>
                      <a:pt x="349" y="46"/>
                    </a:cubicBezTo>
                    <a:cubicBezTo>
                      <a:pt x="349" y="47"/>
                      <a:pt x="349" y="47"/>
                      <a:pt x="349" y="47"/>
                    </a:cubicBezTo>
                    <a:cubicBezTo>
                      <a:pt x="353" y="50"/>
                      <a:pt x="353" y="50"/>
                      <a:pt x="353" y="50"/>
                    </a:cubicBezTo>
                    <a:cubicBezTo>
                      <a:pt x="356" y="52"/>
                      <a:pt x="356" y="52"/>
                      <a:pt x="356" y="52"/>
                    </a:cubicBezTo>
                    <a:cubicBezTo>
                      <a:pt x="361" y="55"/>
                      <a:pt x="361" y="55"/>
                      <a:pt x="361" y="55"/>
                    </a:cubicBezTo>
                    <a:cubicBezTo>
                      <a:pt x="364" y="57"/>
                      <a:pt x="364" y="57"/>
                      <a:pt x="364" y="57"/>
                    </a:cubicBezTo>
                    <a:cubicBezTo>
                      <a:pt x="366" y="60"/>
                      <a:pt x="366" y="60"/>
                      <a:pt x="366" y="60"/>
                    </a:cubicBezTo>
                    <a:cubicBezTo>
                      <a:pt x="368" y="62"/>
                      <a:pt x="368" y="62"/>
                      <a:pt x="368" y="62"/>
                    </a:cubicBezTo>
                    <a:cubicBezTo>
                      <a:pt x="365" y="61"/>
                      <a:pt x="365" y="61"/>
                      <a:pt x="365" y="61"/>
                    </a:cubicBezTo>
                    <a:cubicBezTo>
                      <a:pt x="364" y="59"/>
                      <a:pt x="364" y="59"/>
                      <a:pt x="364" y="59"/>
                    </a:cubicBezTo>
                    <a:cubicBezTo>
                      <a:pt x="361" y="61"/>
                      <a:pt x="361" y="61"/>
                      <a:pt x="361" y="61"/>
                    </a:cubicBezTo>
                    <a:cubicBezTo>
                      <a:pt x="363" y="65"/>
                      <a:pt x="363" y="65"/>
                      <a:pt x="363" y="65"/>
                    </a:cubicBezTo>
                    <a:cubicBezTo>
                      <a:pt x="363" y="65"/>
                      <a:pt x="367" y="69"/>
                      <a:pt x="368" y="70"/>
                    </a:cubicBezTo>
                    <a:cubicBezTo>
                      <a:pt x="369" y="71"/>
                      <a:pt x="370" y="72"/>
                      <a:pt x="370" y="72"/>
                    </a:cubicBezTo>
                    <a:cubicBezTo>
                      <a:pt x="370" y="72"/>
                      <a:pt x="372" y="70"/>
                      <a:pt x="373" y="70"/>
                    </a:cubicBezTo>
                    <a:cubicBezTo>
                      <a:pt x="374" y="69"/>
                      <a:pt x="375" y="71"/>
                      <a:pt x="375" y="71"/>
                    </a:cubicBezTo>
                    <a:cubicBezTo>
                      <a:pt x="377" y="72"/>
                      <a:pt x="377" y="72"/>
                      <a:pt x="377" y="72"/>
                    </a:cubicBezTo>
                    <a:cubicBezTo>
                      <a:pt x="376" y="73"/>
                      <a:pt x="376" y="73"/>
                      <a:pt x="376" y="73"/>
                    </a:cubicBezTo>
                    <a:cubicBezTo>
                      <a:pt x="376" y="73"/>
                      <a:pt x="377" y="76"/>
                      <a:pt x="377" y="77"/>
                    </a:cubicBezTo>
                    <a:cubicBezTo>
                      <a:pt x="377" y="78"/>
                      <a:pt x="375" y="80"/>
                      <a:pt x="375" y="81"/>
                    </a:cubicBezTo>
                    <a:cubicBezTo>
                      <a:pt x="375" y="82"/>
                      <a:pt x="376" y="84"/>
                      <a:pt x="376" y="85"/>
                    </a:cubicBezTo>
                    <a:cubicBezTo>
                      <a:pt x="376" y="86"/>
                      <a:pt x="380" y="89"/>
                      <a:pt x="380" y="89"/>
                    </a:cubicBezTo>
                    <a:cubicBezTo>
                      <a:pt x="380" y="89"/>
                      <a:pt x="383" y="91"/>
                      <a:pt x="383" y="92"/>
                    </a:cubicBezTo>
                    <a:cubicBezTo>
                      <a:pt x="383" y="93"/>
                      <a:pt x="384" y="96"/>
                      <a:pt x="384" y="96"/>
                    </a:cubicBezTo>
                    <a:cubicBezTo>
                      <a:pt x="389" y="98"/>
                      <a:pt x="389" y="98"/>
                      <a:pt x="389" y="98"/>
                    </a:cubicBezTo>
                    <a:cubicBezTo>
                      <a:pt x="393" y="102"/>
                      <a:pt x="393" y="102"/>
                      <a:pt x="393" y="102"/>
                    </a:cubicBezTo>
                    <a:cubicBezTo>
                      <a:pt x="394" y="100"/>
                      <a:pt x="394" y="100"/>
                      <a:pt x="394" y="100"/>
                    </a:cubicBezTo>
                    <a:cubicBezTo>
                      <a:pt x="396" y="101"/>
                      <a:pt x="396" y="101"/>
                      <a:pt x="396" y="101"/>
                    </a:cubicBezTo>
                    <a:cubicBezTo>
                      <a:pt x="397" y="104"/>
                      <a:pt x="397" y="104"/>
                      <a:pt x="397" y="104"/>
                    </a:cubicBezTo>
                    <a:cubicBezTo>
                      <a:pt x="396" y="108"/>
                      <a:pt x="396" y="108"/>
                      <a:pt x="396" y="108"/>
                    </a:cubicBezTo>
                    <a:cubicBezTo>
                      <a:pt x="395" y="114"/>
                      <a:pt x="395" y="114"/>
                      <a:pt x="395" y="114"/>
                    </a:cubicBezTo>
                    <a:cubicBezTo>
                      <a:pt x="395" y="117"/>
                      <a:pt x="395" y="117"/>
                      <a:pt x="395" y="117"/>
                    </a:cubicBezTo>
                    <a:cubicBezTo>
                      <a:pt x="395" y="117"/>
                      <a:pt x="398" y="114"/>
                      <a:pt x="398" y="113"/>
                    </a:cubicBezTo>
                    <a:cubicBezTo>
                      <a:pt x="398" y="113"/>
                      <a:pt x="399" y="108"/>
                      <a:pt x="399" y="107"/>
                    </a:cubicBezTo>
                    <a:cubicBezTo>
                      <a:pt x="399" y="106"/>
                      <a:pt x="399" y="102"/>
                      <a:pt x="399" y="102"/>
                    </a:cubicBezTo>
                    <a:cubicBezTo>
                      <a:pt x="398" y="99"/>
                      <a:pt x="398" y="99"/>
                      <a:pt x="398" y="99"/>
                    </a:cubicBezTo>
                    <a:cubicBezTo>
                      <a:pt x="398" y="99"/>
                      <a:pt x="395" y="97"/>
                      <a:pt x="395" y="97"/>
                    </a:cubicBezTo>
                    <a:cubicBezTo>
                      <a:pt x="395" y="96"/>
                      <a:pt x="394" y="94"/>
                      <a:pt x="394" y="93"/>
                    </a:cubicBezTo>
                    <a:cubicBezTo>
                      <a:pt x="394" y="92"/>
                      <a:pt x="397" y="89"/>
                      <a:pt x="397" y="89"/>
                    </a:cubicBezTo>
                    <a:cubicBezTo>
                      <a:pt x="398" y="93"/>
                      <a:pt x="398" y="93"/>
                      <a:pt x="398" y="93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401" y="96"/>
                      <a:pt x="401" y="95"/>
                      <a:pt x="401" y="94"/>
                    </a:cubicBezTo>
                    <a:cubicBezTo>
                      <a:pt x="401" y="94"/>
                      <a:pt x="406" y="101"/>
                      <a:pt x="406" y="101"/>
                    </a:cubicBezTo>
                    <a:close/>
                    <a:moveTo>
                      <a:pt x="402" y="99"/>
                    </a:moveTo>
                    <a:cubicBezTo>
                      <a:pt x="404" y="101"/>
                      <a:pt x="404" y="101"/>
                      <a:pt x="404" y="101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401" y="98"/>
                      <a:pt x="402" y="99"/>
                      <a:pt x="402" y="99"/>
                    </a:cubicBezTo>
                    <a:close/>
                    <a:moveTo>
                      <a:pt x="250" y="171"/>
                    </a:moveTo>
                    <a:cubicBezTo>
                      <a:pt x="248" y="172"/>
                      <a:pt x="245" y="173"/>
                      <a:pt x="245" y="173"/>
                    </a:cubicBezTo>
                    <a:cubicBezTo>
                      <a:pt x="245" y="173"/>
                      <a:pt x="242" y="173"/>
                      <a:pt x="242" y="174"/>
                    </a:cubicBezTo>
                    <a:cubicBezTo>
                      <a:pt x="241" y="175"/>
                      <a:pt x="241" y="175"/>
                      <a:pt x="238" y="176"/>
                    </a:cubicBezTo>
                    <a:cubicBezTo>
                      <a:pt x="236" y="178"/>
                      <a:pt x="237" y="176"/>
                      <a:pt x="236" y="178"/>
                    </a:cubicBezTo>
                    <a:cubicBezTo>
                      <a:pt x="235" y="180"/>
                      <a:pt x="236" y="181"/>
                      <a:pt x="233" y="181"/>
                    </a:cubicBezTo>
                    <a:cubicBezTo>
                      <a:pt x="231" y="181"/>
                      <a:pt x="229" y="181"/>
                      <a:pt x="227" y="181"/>
                    </a:cubicBezTo>
                    <a:cubicBezTo>
                      <a:pt x="225" y="181"/>
                      <a:pt x="225" y="180"/>
                      <a:pt x="224" y="181"/>
                    </a:cubicBezTo>
                    <a:cubicBezTo>
                      <a:pt x="222" y="183"/>
                      <a:pt x="221" y="183"/>
                      <a:pt x="220" y="184"/>
                    </a:cubicBezTo>
                    <a:cubicBezTo>
                      <a:pt x="220" y="185"/>
                      <a:pt x="220" y="185"/>
                      <a:pt x="221" y="185"/>
                    </a:cubicBezTo>
                    <a:cubicBezTo>
                      <a:pt x="221" y="185"/>
                      <a:pt x="226" y="186"/>
                      <a:pt x="227" y="186"/>
                    </a:cubicBezTo>
                    <a:cubicBezTo>
                      <a:pt x="227" y="188"/>
                      <a:pt x="227" y="188"/>
                      <a:pt x="227" y="188"/>
                    </a:cubicBezTo>
                    <a:cubicBezTo>
                      <a:pt x="229" y="188"/>
                      <a:pt x="229" y="188"/>
                      <a:pt x="229" y="188"/>
                    </a:cubicBezTo>
                    <a:cubicBezTo>
                      <a:pt x="229" y="188"/>
                      <a:pt x="231" y="188"/>
                      <a:pt x="231" y="187"/>
                    </a:cubicBezTo>
                    <a:cubicBezTo>
                      <a:pt x="231" y="186"/>
                      <a:pt x="231" y="186"/>
                      <a:pt x="231" y="186"/>
                    </a:cubicBezTo>
                    <a:cubicBezTo>
                      <a:pt x="228" y="186"/>
                      <a:pt x="228" y="186"/>
                      <a:pt x="228" y="186"/>
                    </a:cubicBezTo>
                    <a:cubicBezTo>
                      <a:pt x="228" y="186"/>
                      <a:pt x="229" y="185"/>
                      <a:pt x="232" y="185"/>
                    </a:cubicBezTo>
                    <a:cubicBezTo>
                      <a:pt x="236" y="184"/>
                      <a:pt x="237" y="183"/>
                      <a:pt x="237" y="183"/>
                    </a:cubicBezTo>
                    <a:cubicBezTo>
                      <a:pt x="234" y="186"/>
                      <a:pt x="234" y="186"/>
                      <a:pt x="234" y="186"/>
                    </a:cubicBezTo>
                    <a:cubicBezTo>
                      <a:pt x="234" y="186"/>
                      <a:pt x="237" y="187"/>
                      <a:pt x="239" y="187"/>
                    </a:cubicBezTo>
                    <a:cubicBezTo>
                      <a:pt x="240" y="186"/>
                      <a:pt x="240" y="186"/>
                      <a:pt x="243" y="184"/>
                    </a:cubicBezTo>
                    <a:cubicBezTo>
                      <a:pt x="246" y="183"/>
                      <a:pt x="246" y="183"/>
                      <a:pt x="247" y="182"/>
                    </a:cubicBezTo>
                    <a:cubicBezTo>
                      <a:pt x="248" y="182"/>
                      <a:pt x="249" y="184"/>
                      <a:pt x="249" y="184"/>
                    </a:cubicBezTo>
                    <a:cubicBezTo>
                      <a:pt x="250" y="184"/>
                      <a:pt x="252" y="184"/>
                      <a:pt x="253" y="182"/>
                    </a:cubicBezTo>
                    <a:cubicBezTo>
                      <a:pt x="254" y="180"/>
                      <a:pt x="254" y="178"/>
                      <a:pt x="254" y="177"/>
                    </a:cubicBezTo>
                    <a:cubicBezTo>
                      <a:pt x="254" y="176"/>
                      <a:pt x="255" y="177"/>
                      <a:pt x="254" y="175"/>
                    </a:cubicBezTo>
                    <a:cubicBezTo>
                      <a:pt x="254" y="174"/>
                      <a:pt x="253" y="174"/>
                      <a:pt x="254" y="173"/>
                    </a:cubicBezTo>
                    <a:cubicBezTo>
                      <a:pt x="255" y="172"/>
                      <a:pt x="256" y="172"/>
                      <a:pt x="256" y="171"/>
                    </a:cubicBezTo>
                    <a:cubicBezTo>
                      <a:pt x="256" y="169"/>
                      <a:pt x="256" y="169"/>
                      <a:pt x="257" y="168"/>
                    </a:cubicBezTo>
                    <a:cubicBezTo>
                      <a:pt x="257" y="166"/>
                      <a:pt x="257" y="166"/>
                      <a:pt x="257" y="164"/>
                    </a:cubicBezTo>
                    <a:cubicBezTo>
                      <a:pt x="257" y="162"/>
                      <a:pt x="257" y="161"/>
                      <a:pt x="256" y="160"/>
                    </a:cubicBezTo>
                    <a:cubicBezTo>
                      <a:pt x="256" y="160"/>
                      <a:pt x="254" y="160"/>
                      <a:pt x="255" y="158"/>
                    </a:cubicBezTo>
                    <a:cubicBezTo>
                      <a:pt x="256" y="157"/>
                      <a:pt x="257" y="156"/>
                      <a:pt x="257" y="156"/>
                    </a:cubicBezTo>
                    <a:cubicBezTo>
                      <a:pt x="257" y="156"/>
                      <a:pt x="260" y="157"/>
                      <a:pt x="260" y="158"/>
                    </a:cubicBezTo>
                    <a:cubicBezTo>
                      <a:pt x="260" y="159"/>
                      <a:pt x="261" y="159"/>
                      <a:pt x="262" y="159"/>
                    </a:cubicBezTo>
                    <a:cubicBezTo>
                      <a:pt x="263" y="159"/>
                      <a:pt x="264" y="158"/>
                      <a:pt x="265" y="157"/>
                    </a:cubicBezTo>
                    <a:cubicBezTo>
                      <a:pt x="266" y="156"/>
                      <a:pt x="268" y="154"/>
                      <a:pt x="269" y="153"/>
                    </a:cubicBezTo>
                    <a:cubicBezTo>
                      <a:pt x="269" y="152"/>
                      <a:pt x="270" y="151"/>
                      <a:pt x="270" y="151"/>
                    </a:cubicBezTo>
                    <a:cubicBezTo>
                      <a:pt x="270" y="150"/>
                      <a:pt x="268" y="151"/>
                      <a:pt x="267" y="149"/>
                    </a:cubicBezTo>
                    <a:cubicBezTo>
                      <a:pt x="266" y="146"/>
                      <a:pt x="266" y="144"/>
                      <a:pt x="265" y="144"/>
                    </a:cubicBezTo>
                    <a:cubicBezTo>
                      <a:pt x="265" y="145"/>
                      <a:pt x="263" y="146"/>
                      <a:pt x="263" y="148"/>
                    </a:cubicBezTo>
                    <a:cubicBezTo>
                      <a:pt x="262" y="149"/>
                      <a:pt x="261" y="150"/>
                      <a:pt x="261" y="150"/>
                    </a:cubicBezTo>
                    <a:cubicBezTo>
                      <a:pt x="259" y="146"/>
                      <a:pt x="259" y="146"/>
                      <a:pt x="259" y="146"/>
                    </a:cubicBezTo>
                    <a:cubicBezTo>
                      <a:pt x="259" y="144"/>
                      <a:pt x="259" y="144"/>
                      <a:pt x="259" y="144"/>
                    </a:cubicBezTo>
                    <a:cubicBezTo>
                      <a:pt x="257" y="143"/>
                      <a:pt x="257" y="143"/>
                      <a:pt x="257" y="143"/>
                    </a:cubicBezTo>
                    <a:cubicBezTo>
                      <a:pt x="258" y="145"/>
                      <a:pt x="256" y="151"/>
                      <a:pt x="256" y="151"/>
                    </a:cubicBezTo>
                    <a:cubicBezTo>
                      <a:pt x="254" y="152"/>
                      <a:pt x="254" y="152"/>
                      <a:pt x="254" y="152"/>
                    </a:cubicBezTo>
                    <a:cubicBezTo>
                      <a:pt x="254" y="152"/>
                      <a:pt x="252" y="155"/>
                      <a:pt x="251" y="155"/>
                    </a:cubicBezTo>
                    <a:cubicBezTo>
                      <a:pt x="251" y="156"/>
                      <a:pt x="251" y="159"/>
                      <a:pt x="251" y="159"/>
                    </a:cubicBezTo>
                    <a:cubicBezTo>
                      <a:pt x="251" y="159"/>
                      <a:pt x="251" y="159"/>
                      <a:pt x="251" y="160"/>
                    </a:cubicBezTo>
                    <a:cubicBezTo>
                      <a:pt x="252" y="161"/>
                      <a:pt x="253" y="165"/>
                      <a:pt x="253" y="168"/>
                    </a:cubicBezTo>
                    <a:cubicBezTo>
                      <a:pt x="252" y="170"/>
                      <a:pt x="252" y="171"/>
                      <a:pt x="250" y="171"/>
                    </a:cubicBezTo>
                    <a:close/>
                    <a:moveTo>
                      <a:pt x="223" y="191"/>
                    </a:moveTo>
                    <a:cubicBezTo>
                      <a:pt x="224" y="189"/>
                      <a:pt x="224" y="189"/>
                      <a:pt x="224" y="189"/>
                    </a:cubicBezTo>
                    <a:cubicBezTo>
                      <a:pt x="224" y="188"/>
                      <a:pt x="224" y="188"/>
                      <a:pt x="224" y="188"/>
                    </a:cubicBezTo>
                    <a:cubicBezTo>
                      <a:pt x="222" y="188"/>
                      <a:pt x="222" y="188"/>
                      <a:pt x="222" y="188"/>
                    </a:cubicBezTo>
                    <a:cubicBezTo>
                      <a:pt x="220" y="188"/>
                      <a:pt x="220" y="188"/>
                      <a:pt x="220" y="188"/>
                    </a:cubicBezTo>
                    <a:cubicBezTo>
                      <a:pt x="222" y="190"/>
                      <a:pt x="222" y="190"/>
                      <a:pt x="222" y="190"/>
                    </a:cubicBezTo>
                    <a:cubicBezTo>
                      <a:pt x="221" y="193"/>
                      <a:pt x="221" y="193"/>
                      <a:pt x="221" y="193"/>
                    </a:cubicBezTo>
                    <a:lnTo>
                      <a:pt x="223" y="191"/>
                    </a:lnTo>
                    <a:close/>
                    <a:moveTo>
                      <a:pt x="187" y="217"/>
                    </a:moveTo>
                    <a:cubicBezTo>
                      <a:pt x="185" y="221"/>
                      <a:pt x="185" y="221"/>
                      <a:pt x="185" y="221"/>
                    </a:cubicBezTo>
                    <a:cubicBezTo>
                      <a:pt x="188" y="224"/>
                      <a:pt x="188" y="224"/>
                      <a:pt x="188" y="224"/>
                    </a:cubicBezTo>
                    <a:cubicBezTo>
                      <a:pt x="188" y="224"/>
                      <a:pt x="192" y="225"/>
                      <a:pt x="192" y="223"/>
                    </a:cubicBezTo>
                    <a:cubicBezTo>
                      <a:pt x="192" y="222"/>
                      <a:pt x="192" y="219"/>
                      <a:pt x="193" y="218"/>
                    </a:cubicBezTo>
                    <a:cubicBezTo>
                      <a:pt x="193" y="217"/>
                      <a:pt x="195" y="213"/>
                      <a:pt x="195" y="213"/>
                    </a:cubicBezTo>
                    <a:cubicBezTo>
                      <a:pt x="195" y="211"/>
                      <a:pt x="195" y="211"/>
                      <a:pt x="195" y="211"/>
                    </a:cubicBezTo>
                    <a:cubicBezTo>
                      <a:pt x="192" y="211"/>
                      <a:pt x="192" y="211"/>
                      <a:pt x="192" y="211"/>
                    </a:cubicBezTo>
                    <a:lnTo>
                      <a:pt x="187" y="217"/>
                    </a:lnTo>
                    <a:close/>
                    <a:moveTo>
                      <a:pt x="196" y="247"/>
                    </a:moveTo>
                    <a:cubicBezTo>
                      <a:pt x="195" y="247"/>
                      <a:pt x="192" y="248"/>
                      <a:pt x="192" y="248"/>
                    </a:cubicBezTo>
                    <a:cubicBezTo>
                      <a:pt x="192" y="245"/>
                      <a:pt x="192" y="245"/>
                      <a:pt x="192" y="245"/>
                    </a:cubicBezTo>
                    <a:cubicBezTo>
                      <a:pt x="192" y="245"/>
                      <a:pt x="194" y="243"/>
                      <a:pt x="194" y="241"/>
                    </a:cubicBezTo>
                    <a:cubicBezTo>
                      <a:pt x="194" y="240"/>
                      <a:pt x="194" y="239"/>
                      <a:pt x="194" y="238"/>
                    </a:cubicBezTo>
                    <a:cubicBezTo>
                      <a:pt x="194" y="237"/>
                      <a:pt x="194" y="232"/>
                      <a:pt x="194" y="232"/>
                    </a:cubicBezTo>
                    <a:cubicBezTo>
                      <a:pt x="192" y="231"/>
                      <a:pt x="192" y="231"/>
                      <a:pt x="192" y="231"/>
                    </a:cubicBezTo>
                    <a:cubicBezTo>
                      <a:pt x="190" y="238"/>
                      <a:pt x="190" y="238"/>
                      <a:pt x="190" y="238"/>
                    </a:cubicBezTo>
                    <a:cubicBezTo>
                      <a:pt x="189" y="243"/>
                      <a:pt x="189" y="243"/>
                      <a:pt x="189" y="243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86" y="244"/>
                      <a:pt x="187" y="250"/>
                      <a:pt x="188" y="250"/>
                    </a:cubicBezTo>
                    <a:cubicBezTo>
                      <a:pt x="188" y="251"/>
                      <a:pt x="192" y="253"/>
                      <a:pt x="192" y="253"/>
                    </a:cubicBezTo>
                    <a:cubicBezTo>
                      <a:pt x="196" y="252"/>
                      <a:pt x="196" y="252"/>
                      <a:pt x="196" y="252"/>
                    </a:cubicBezTo>
                    <a:cubicBezTo>
                      <a:pt x="196" y="252"/>
                      <a:pt x="199" y="252"/>
                      <a:pt x="199" y="253"/>
                    </a:cubicBezTo>
                    <a:cubicBezTo>
                      <a:pt x="199" y="254"/>
                      <a:pt x="200" y="257"/>
                      <a:pt x="200" y="255"/>
                    </a:cubicBezTo>
                    <a:cubicBezTo>
                      <a:pt x="200" y="254"/>
                      <a:pt x="200" y="251"/>
                      <a:pt x="200" y="250"/>
                    </a:cubicBezTo>
                    <a:cubicBezTo>
                      <a:pt x="199" y="250"/>
                      <a:pt x="197" y="246"/>
                      <a:pt x="196" y="247"/>
                    </a:cubicBezTo>
                    <a:close/>
                    <a:moveTo>
                      <a:pt x="180" y="266"/>
                    </a:moveTo>
                    <a:cubicBezTo>
                      <a:pt x="181" y="266"/>
                      <a:pt x="187" y="265"/>
                      <a:pt x="187" y="265"/>
                    </a:cubicBezTo>
                    <a:cubicBezTo>
                      <a:pt x="187" y="265"/>
                      <a:pt x="187" y="263"/>
                      <a:pt x="187" y="261"/>
                    </a:cubicBezTo>
                    <a:cubicBezTo>
                      <a:pt x="188" y="260"/>
                      <a:pt x="189" y="259"/>
                      <a:pt x="189" y="258"/>
                    </a:cubicBezTo>
                    <a:cubicBezTo>
                      <a:pt x="188" y="258"/>
                      <a:pt x="187" y="257"/>
                      <a:pt x="187" y="257"/>
                    </a:cubicBezTo>
                    <a:cubicBezTo>
                      <a:pt x="186" y="257"/>
                      <a:pt x="186" y="257"/>
                      <a:pt x="186" y="257"/>
                    </a:cubicBezTo>
                    <a:cubicBezTo>
                      <a:pt x="180" y="261"/>
                      <a:pt x="180" y="261"/>
                      <a:pt x="180" y="261"/>
                    </a:cubicBezTo>
                    <a:cubicBezTo>
                      <a:pt x="180" y="261"/>
                      <a:pt x="179" y="265"/>
                      <a:pt x="180" y="266"/>
                    </a:cubicBezTo>
                    <a:close/>
                    <a:moveTo>
                      <a:pt x="197" y="260"/>
                    </a:moveTo>
                    <a:cubicBezTo>
                      <a:pt x="197" y="257"/>
                      <a:pt x="197" y="257"/>
                      <a:pt x="197" y="257"/>
                    </a:cubicBezTo>
                    <a:cubicBezTo>
                      <a:pt x="197" y="257"/>
                      <a:pt x="200" y="256"/>
                      <a:pt x="197" y="256"/>
                    </a:cubicBezTo>
                    <a:cubicBezTo>
                      <a:pt x="194" y="256"/>
                      <a:pt x="194" y="256"/>
                      <a:pt x="194" y="256"/>
                    </a:cubicBezTo>
                    <a:cubicBezTo>
                      <a:pt x="192" y="259"/>
                      <a:pt x="192" y="259"/>
                      <a:pt x="192" y="259"/>
                    </a:cubicBezTo>
                    <a:cubicBezTo>
                      <a:pt x="196" y="262"/>
                      <a:pt x="196" y="262"/>
                      <a:pt x="196" y="262"/>
                    </a:cubicBezTo>
                    <a:lnTo>
                      <a:pt x="197" y="260"/>
                    </a:lnTo>
                    <a:close/>
                    <a:moveTo>
                      <a:pt x="204" y="256"/>
                    </a:moveTo>
                    <a:cubicBezTo>
                      <a:pt x="205" y="254"/>
                      <a:pt x="205" y="254"/>
                      <a:pt x="205" y="254"/>
                    </a:cubicBezTo>
                    <a:cubicBezTo>
                      <a:pt x="202" y="254"/>
                      <a:pt x="202" y="254"/>
                      <a:pt x="202" y="254"/>
                    </a:cubicBezTo>
                    <a:cubicBezTo>
                      <a:pt x="202" y="257"/>
                      <a:pt x="202" y="257"/>
                      <a:pt x="202" y="257"/>
                    </a:cubicBezTo>
                    <a:cubicBezTo>
                      <a:pt x="203" y="259"/>
                      <a:pt x="203" y="259"/>
                      <a:pt x="203" y="259"/>
                    </a:cubicBezTo>
                    <a:cubicBezTo>
                      <a:pt x="204" y="259"/>
                      <a:pt x="204" y="259"/>
                      <a:pt x="204" y="259"/>
                    </a:cubicBezTo>
                    <a:lnTo>
                      <a:pt x="204" y="256"/>
                    </a:lnTo>
                    <a:close/>
                    <a:moveTo>
                      <a:pt x="185" y="284"/>
                    </a:moveTo>
                    <a:cubicBezTo>
                      <a:pt x="181" y="282"/>
                      <a:pt x="181" y="282"/>
                      <a:pt x="181" y="282"/>
                    </a:cubicBezTo>
                    <a:cubicBezTo>
                      <a:pt x="185" y="279"/>
                      <a:pt x="185" y="279"/>
                      <a:pt x="185" y="279"/>
                    </a:cubicBezTo>
                    <a:cubicBezTo>
                      <a:pt x="185" y="279"/>
                      <a:pt x="186" y="278"/>
                      <a:pt x="186" y="277"/>
                    </a:cubicBezTo>
                    <a:cubicBezTo>
                      <a:pt x="186" y="276"/>
                      <a:pt x="186" y="274"/>
                      <a:pt x="186" y="274"/>
                    </a:cubicBezTo>
                    <a:cubicBezTo>
                      <a:pt x="186" y="273"/>
                      <a:pt x="184" y="271"/>
                      <a:pt x="184" y="271"/>
                    </a:cubicBezTo>
                    <a:cubicBezTo>
                      <a:pt x="182" y="270"/>
                      <a:pt x="182" y="270"/>
                      <a:pt x="182" y="270"/>
                    </a:cubicBezTo>
                    <a:cubicBezTo>
                      <a:pt x="181" y="268"/>
                      <a:pt x="181" y="268"/>
                      <a:pt x="181" y="268"/>
                    </a:cubicBezTo>
                    <a:cubicBezTo>
                      <a:pt x="179" y="269"/>
                      <a:pt x="174" y="271"/>
                      <a:pt x="174" y="271"/>
                    </a:cubicBezTo>
                    <a:cubicBezTo>
                      <a:pt x="174" y="271"/>
                      <a:pt x="176" y="273"/>
                      <a:pt x="175" y="274"/>
                    </a:cubicBezTo>
                    <a:cubicBezTo>
                      <a:pt x="175" y="276"/>
                      <a:pt x="173" y="277"/>
                      <a:pt x="173" y="277"/>
                    </a:cubicBezTo>
                    <a:cubicBezTo>
                      <a:pt x="171" y="277"/>
                      <a:pt x="171" y="277"/>
                      <a:pt x="171" y="277"/>
                    </a:cubicBezTo>
                    <a:cubicBezTo>
                      <a:pt x="171" y="277"/>
                      <a:pt x="169" y="278"/>
                      <a:pt x="169" y="279"/>
                    </a:cubicBezTo>
                    <a:cubicBezTo>
                      <a:pt x="169" y="279"/>
                      <a:pt x="168" y="281"/>
                      <a:pt x="168" y="282"/>
                    </a:cubicBezTo>
                    <a:cubicBezTo>
                      <a:pt x="167" y="283"/>
                      <a:pt x="166" y="285"/>
                      <a:pt x="166" y="285"/>
                    </a:cubicBezTo>
                    <a:cubicBezTo>
                      <a:pt x="161" y="285"/>
                      <a:pt x="161" y="285"/>
                      <a:pt x="161" y="285"/>
                    </a:cubicBezTo>
                    <a:cubicBezTo>
                      <a:pt x="161" y="285"/>
                      <a:pt x="161" y="289"/>
                      <a:pt x="160" y="290"/>
                    </a:cubicBezTo>
                    <a:cubicBezTo>
                      <a:pt x="160" y="291"/>
                      <a:pt x="160" y="294"/>
                      <a:pt x="160" y="294"/>
                    </a:cubicBezTo>
                    <a:cubicBezTo>
                      <a:pt x="161" y="294"/>
                      <a:pt x="168" y="295"/>
                      <a:pt x="168" y="295"/>
                    </a:cubicBezTo>
                    <a:cubicBezTo>
                      <a:pt x="172" y="296"/>
                      <a:pt x="172" y="296"/>
                      <a:pt x="172" y="296"/>
                    </a:cubicBezTo>
                    <a:cubicBezTo>
                      <a:pt x="175" y="296"/>
                      <a:pt x="175" y="296"/>
                      <a:pt x="175" y="296"/>
                    </a:cubicBezTo>
                    <a:cubicBezTo>
                      <a:pt x="175" y="296"/>
                      <a:pt x="177" y="299"/>
                      <a:pt x="178" y="298"/>
                    </a:cubicBezTo>
                    <a:cubicBezTo>
                      <a:pt x="179" y="296"/>
                      <a:pt x="180" y="291"/>
                      <a:pt x="180" y="290"/>
                    </a:cubicBezTo>
                    <a:cubicBezTo>
                      <a:pt x="181" y="289"/>
                      <a:pt x="184" y="287"/>
                      <a:pt x="185" y="287"/>
                    </a:cubicBezTo>
                    <a:cubicBezTo>
                      <a:pt x="186" y="287"/>
                      <a:pt x="187" y="287"/>
                      <a:pt x="187" y="287"/>
                    </a:cubicBezTo>
                    <a:lnTo>
                      <a:pt x="185" y="284"/>
                    </a:lnTo>
                    <a:close/>
                    <a:moveTo>
                      <a:pt x="173" y="306"/>
                    </a:moveTo>
                    <a:cubicBezTo>
                      <a:pt x="172" y="304"/>
                      <a:pt x="172" y="304"/>
                      <a:pt x="172" y="304"/>
                    </a:cubicBezTo>
                    <a:cubicBezTo>
                      <a:pt x="169" y="305"/>
                      <a:pt x="169" y="305"/>
                      <a:pt x="169" y="305"/>
                    </a:cubicBezTo>
                    <a:cubicBezTo>
                      <a:pt x="164" y="305"/>
                      <a:pt x="164" y="305"/>
                      <a:pt x="164" y="305"/>
                    </a:cubicBezTo>
                    <a:cubicBezTo>
                      <a:pt x="154" y="305"/>
                      <a:pt x="154" y="305"/>
                      <a:pt x="154" y="305"/>
                    </a:cubicBezTo>
                    <a:cubicBezTo>
                      <a:pt x="153" y="305"/>
                      <a:pt x="153" y="305"/>
                      <a:pt x="153" y="305"/>
                    </a:cubicBezTo>
                    <a:cubicBezTo>
                      <a:pt x="155" y="306"/>
                      <a:pt x="155" y="306"/>
                      <a:pt x="155" y="306"/>
                    </a:cubicBezTo>
                    <a:cubicBezTo>
                      <a:pt x="154" y="307"/>
                      <a:pt x="154" y="307"/>
                      <a:pt x="154" y="307"/>
                    </a:cubicBezTo>
                    <a:cubicBezTo>
                      <a:pt x="154" y="307"/>
                      <a:pt x="164" y="309"/>
                      <a:pt x="165" y="309"/>
                    </a:cubicBezTo>
                    <a:cubicBezTo>
                      <a:pt x="166" y="309"/>
                      <a:pt x="172" y="311"/>
                      <a:pt x="174" y="311"/>
                    </a:cubicBezTo>
                    <a:cubicBezTo>
                      <a:pt x="176" y="311"/>
                      <a:pt x="177" y="311"/>
                      <a:pt x="177" y="311"/>
                    </a:cubicBezTo>
                    <a:cubicBezTo>
                      <a:pt x="180" y="308"/>
                      <a:pt x="180" y="308"/>
                      <a:pt x="180" y="308"/>
                    </a:cubicBezTo>
                    <a:cubicBezTo>
                      <a:pt x="180" y="308"/>
                      <a:pt x="176" y="307"/>
                      <a:pt x="176" y="307"/>
                    </a:cubicBezTo>
                    <a:cubicBezTo>
                      <a:pt x="175" y="307"/>
                      <a:pt x="173" y="306"/>
                      <a:pt x="173" y="306"/>
                    </a:cubicBezTo>
                    <a:close/>
                    <a:moveTo>
                      <a:pt x="197" y="266"/>
                    </a:moveTo>
                    <a:cubicBezTo>
                      <a:pt x="197" y="266"/>
                      <a:pt x="194" y="268"/>
                      <a:pt x="194" y="268"/>
                    </a:cubicBezTo>
                    <a:cubicBezTo>
                      <a:pt x="194" y="269"/>
                      <a:pt x="196" y="270"/>
                      <a:pt x="196" y="270"/>
                    </a:cubicBezTo>
                    <a:cubicBezTo>
                      <a:pt x="198" y="268"/>
                      <a:pt x="198" y="268"/>
                      <a:pt x="198" y="268"/>
                    </a:cubicBezTo>
                    <a:cubicBezTo>
                      <a:pt x="200" y="268"/>
                      <a:pt x="200" y="268"/>
                      <a:pt x="200" y="268"/>
                    </a:cubicBezTo>
                    <a:cubicBezTo>
                      <a:pt x="200" y="268"/>
                      <a:pt x="200" y="270"/>
                      <a:pt x="199" y="271"/>
                    </a:cubicBezTo>
                    <a:cubicBezTo>
                      <a:pt x="199" y="273"/>
                      <a:pt x="200" y="273"/>
                      <a:pt x="200" y="273"/>
                    </a:cubicBezTo>
                    <a:cubicBezTo>
                      <a:pt x="200" y="273"/>
                      <a:pt x="204" y="273"/>
                      <a:pt x="206" y="273"/>
                    </a:cubicBezTo>
                    <a:cubicBezTo>
                      <a:pt x="207" y="273"/>
                      <a:pt x="206" y="271"/>
                      <a:pt x="206" y="271"/>
                    </a:cubicBezTo>
                    <a:cubicBezTo>
                      <a:pt x="206" y="271"/>
                      <a:pt x="206" y="269"/>
                      <a:pt x="206" y="269"/>
                    </a:cubicBezTo>
                    <a:cubicBezTo>
                      <a:pt x="206" y="268"/>
                      <a:pt x="206" y="268"/>
                      <a:pt x="206" y="268"/>
                    </a:cubicBezTo>
                    <a:cubicBezTo>
                      <a:pt x="208" y="269"/>
                      <a:pt x="208" y="269"/>
                      <a:pt x="208" y="269"/>
                    </a:cubicBezTo>
                    <a:cubicBezTo>
                      <a:pt x="208" y="269"/>
                      <a:pt x="209" y="266"/>
                      <a:pt x="209" y="265"/>
                    </a:cubicBezTo>
                    <a:cubicBezTo>
                      <a:pt x="209" y="265"/>
                      <a:pt x="208" y="264"/>
                      <a:pt x="208" y="264"/>
                    </a:cubicBezTo>
                    <a:cubicBezTo>
                      <a:pt x="206" y="262"/>
                      <a:pt x="206" y="262"/>
                      <a:pt x="206" y="262"/>
                    </a:cubicBezTo>
                    <a:cubicBezTo>
                      <a:pt x="203" y="262"/>
                      <a:pt x="203" y="262"/>
                      <a:pt x="203" y="262"/>
                    </a:cubicBezTo>
                    <a:cubicBezTo>
                      <a:pt x="201" y="264"/>
                      <a:pt x="201" y="264"/>
                      <a:pt x="201" y="264"/>
                    </a:cubicBezTo>
                    <a:lnTo>
                      <a:pt x="197" y="266"/>
                    </a:lnTo>
                    <a:close/>
                    <a:moveTo>
                      <a:pt x="198" y="285"/>
                    </a:moveTo>
                    <a:cubicBezTo>
                      <a:pt x="200" y="284"/>
                      <a:pt x="200" y="284"/>
                      <a:pt x="200" y="284"/>
                    </a:cubicBezTo>
                    <a:cubicBezTo>
                      <a:pt x="204" y="284"/>
                      <a:pt x="204" y="284"/>
                      <a:pt x="204" y="284"/>
                    </a:cubicBezTo>
                    <a:cubicBezTo>
                      <a:pt x="207" y="282"/>
                      <a:pt x="207" y="282"/>
                      <a:pt x="207" y="282"/>
                    </a:cubicBezTo>
                    <a:cubicBezTo>
                      <a:pt x="207" y="280"/>
                      <a:pt x="207" y="280"/>
                      <a:pt x="207" y="280"/>
                    </a:cubicBezTo>
                    <a:cubicBezTo>
                      <a:pt x="204" y="279"/>
                      <a:pt x="204" y="279"/>
                      <a:pt x="204" y="279"/>
                    </a:cubicBezTo>
                    <a:cubicBezTo>
                      <a:pt x="200" y="281"/>
                      <a:pt x="200" y="281"/>
                      <a:pt x="200" y="281"/>
                    </a:cubicBezTo>
                    <a:cubicBezTo>
                      <a:pt x="197" y="281"/>
                      <a:pt x="197" y="281"/>
                      <a:pt x="197" y="281"/>
                    </a:cubicBezTo>
                    <a:cubicBezTo>
                      <a:pt x="192" y="282"/>
                      <a:pt x="192" y="282"/>
                      <a:pt x="192" y="282"/>
                    </a:cubicBezTo>
                    <a:cubicBezTo>
                      <a:pt x="192" y="282"/>
                      <a:pt x="189" y="281"/>
                      <a:pt x="189" y="282"/>
                    </a:cubicBezTo>
                    <a:cubicBezTo>
                      <a:pt x="189" y="283"/>
                      <a:pt x="188" y="286"/>
                      <a:pt x="188" y="286"/>
                    </a:cubicBezTo>
                    <a:cubicBezTo>
                      <a:pt x="188" y="288"/>
                      <a:pt x="188" y="288"/>
                      <a:pt x="188" y="288"/>
                    </a:cubicBezTo>
                    <a:cubicBezTo>
                      <a:pt x="188" y="291"/>
                      <a:pt x="188" y="291"/>
                      <a:pt x="188" y="291"/>
                    </a:cubicBezTo>
                    <a:cubicBezTo>
                      <a:pt x="188" y="292"/>
                      <a:pt x="188" y="292"/>
                      <a:pt x="188" y="292"/>
                    </a:cubicBezTo>
                    <a:cubicBezTo>
                      <a:pt x="190" y="294"/>
                      <a:pt x="190" y="294"/>
                      <a:pt x="190" y="294"/>
                    </a:cubicBezTo>
                    <a:cubicBezTo>
                      <a:pt x="190" y="294"/>
                      <a:pt x="190" y="297"/>
                      <a:pt x="190" y="298"/>
                    </a:cubicBezTo>
                    <a:cubicBezTo>
                      <a:pt x="190" y="298"/>
                      <a:pt x="190" y="300"/>
                      <a:pt x="191" y="300"/>
                    </a:cubicBezTo>
                    <a:cubicBezTo>
                      <a:pt x="192" y="300"/>
                      <a:pt x="193" y="300"/>
                      <a:pt x="193" y="300"/>
                    </a:cubicBezTo>
                    <a:cubicBezTo>
                      <a:pt x="193" y="300"/>
                      <a:pt x="193" y="302"/>
                      <a:pt x="193" y="303"/>
                    </a:cubicBezTo>
                    <a:cubicBezTo>
                      <a:pt x="193" y="304"/>
                      <a:pt x="193" y="306"/>
                      <a:pt x="194" y="305"/>
                    </a:cubicBezTo>
                    <a:cubicBezTo>
                      <a:pt x="195" y="304"/>
                      <a:pt x="196" y="302"/>
                      <a:pt x="196" y="302"/>
                    </a:cubicBezTo>
                    <a:cubicBezTo>
                      <a:pt x="193" y="299"/>
                      <a:pt x="193" y="299"/>
                      <a:pt x="193" y="299"/>
                    </a:cubicBezTo>
                    <a:cubicBezTo>
                      <a:pt x="193" y="299"/>
                      <a:pt x="193" y="298"/>
                      <a:pt x="193" y="297"/>
                    </a:cubicBezTo>
                    <a:cubicBezTo>
                      <a:pt x="193" y="295"/>
                      <a:pt x="193" y="294"/>
                      <a:pt x="193" y="294"/>
                    </a:cubicBezTo>
                    <a:cubicBezTo>
                      <a:pt x="194" y="293"/>
                      <a:pt x="194" y="293"/>
                      <a:pt x="194" y="293"/>
                    </a:cubicBezTo>
                    <a:cubicBezTo>
                      <a:pt x="194" y="293"/>
                      <a:pt x="196" y="294"/>
                      <a:pt x="196" y="296"/>
                    </a:cubicBezTo>
                    <a:cubicBezTo>
                      <a:pt x="197" y="297"/>
                      <a:pt x="197" y="298"/>
                      <a:pt x="197" y="299"/>
                    </a:cubicBezTo>
                    <a:cubicBezTo>
                      <a:pt x="197" y="300"/>
                      <a:pt x="198" y="302"/>
                      <a:pt x="199" y="300"/>
                    </a:cubicBezTo>
                    <a:cubicBezTo>
                      <a:pt x="199" y="298"/>
                      <a:pt x="199" y="296"/>
                      <a:pt x="198" y="295"/>
                    </a:cubicBezTo>
                    <a:cubicBezTo>
                      <a:pt x="198" y="295"/>
                      <a:pt x="198" y="294"/>
                      <a:pt x="197" y="292"/>
                    </a:cubicBezTo>
                    <a:cubicBezTo>
                      <a:pt x="196" y="291"/>
                      <a:pt x="195" y="289"/>
                      <a:pt x="195" y="289"/>
                    </a:cubicBezTo>
                    <a:cubicBezTo>
                      <a:pt x="195" y="288"/>
                      <a:pt x="195" y="288"/>
                      <a:pt x="195" y="288"/>
                    </a:cubicBezTo>
                    <a:cubicBezTo>
                      <a:pt x="196" y="286"/>
                      <a:pt x="196" y="286"/>
                      <a:pt x="196" y="286"/>
                    </a:cubicBezTo>
                    <a:lnTo>
                      <a:pt x="198" y="285"/>
                    </a:lnTo>
                    <a:close/>
                    <a:moveTo>
                      <a:pt x="206" y="312"/>
                    </a:moveTo>
                    <a:cubicBezTo>
                      <a:pt x="207" y="312"/>
                      <a:pt x="210" y="311"/>
                      <a:pt x="210" y="311"/>
                    </a:cubicBezTo>
                    <a:cubicBezTo>
                      <a:pt x="210" y="311"/>
                      <a:pt x="213" y="310"/>
                      <a:pt x="214" y="310"/>
                    </a:cubicBezTo>
                    <a:cubicBezTo>
                      <a:pt x="214" y="310"/>
                      <a:pt x="215" y="308"/>
                      <a:pt x="215" y="307"/>
                    </a:cubicBezTo>
                    <a:cubicBezTo>
                      <a:pt x="215" y="307"/>
                      <a:pt x="214" y="307"/>
                      <a:pt x="214" y="307"/>
                    </a:cubicBezTo>
                    <a:cubicBezTo>
                      <a:pt x="214" y="307"/>
                      <a:pt x="212" y="308"/>
                      <a:pt x="212" y="308"/>
                    </a:cubicBezTo>
                    <a:cubicBezTo>
                      <a:pt x="211" y="309"/>
                      <a:pt x="209" y="308"/>
                      <a:pt x="209" y="308"/>
                    </a:cubicBezTo>
                    <a:cubicBezTo>
                      <a:pt x="206" y="309"/>
                      <a:pt x="206" y="309"/>
                      <a:pt x="206" y="309"/>
                    </a:cubicBezTo>
                    <a:cubicBezTo>
                      <a:pt x="201" y="310"/>
                      <a:pt x="201" y="310"/>
                      <a:pt x="201" y="310"/>
                    </a:cubicBezTo>
                    <a:cubicBezTo>
                      <a:pt x="202" y="312"/>
                      <a:pt x="202" y="312"/>
                      <a:pt x="202" y="312"/>
                    </a:cubicBezTo>
                    <a:cubicBezTo>
                      <a:pt x="202" y="312"/>
                      <a:pt x="205" y="312"/>
                      <a:pt x="206" y="312"/>
                    </a:cubicBezTo>
                    <a:close/>
                    <a:moveTo>
                      <a:pt x="186" y="310"/>
                    </a:moveTo>
                    <a:cubicBezTo>
                      <a:pt x="186" y="310"/>
                      <a:pt x="186" y="310"/>
                      <a:pt x="186" y="310"/>
                    </a:cubicBezTo>
                    <a:cubicBezTo>
                      <a:pt x="190" y="311"/>
                      <a:pt x="190" y="311"/>
                      <a:pt x="190" y="311"/>
                    </a:cubicBezTo>
                    <a:cubicBezTo>
                      <a:pt x="194" y="309"/>
                      <a:pt x="194" y="309"/>
                      <a:pt x="194" y="309"/>
                    </a:cubicBezTo>
                    <a:cubicBezTo>
                      <a:pt x="191" y="307"/>
                      <a:pt x="191" y="307"/>
                      <a:pt x="191" y="307"/>
                    </a:cubicBez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89" y="306"/>
                      <a:pt x="187" y="306"/>
                      <a:pt x="187" y="306"/>
                    </a:cubicBezTo>
                    <a:cubicBezTo>
                      <a:pt x="187" y="307"/>
                      <a:pt x="186" y="307"/>
                      <a:pt x="186" y="307"/>
                    </a:cubicBezTo>
                    <a:cubicBezTo>
                      <a:pt x="186" y="309"/>
                      <a:pt x="186" y="309"/>
                      <a:pt x="186" y="309"/>
                    </a:cubicBezTo>
                    <a:cubicBezTo>
                      <a:pt x="186" y="309"/>
                      <a:pt x="186" y="309"/>
                      <a:pt x="186" y="310"/>
                    </a:cubicBezTo>
                    <a:close/>
                    <a:moveTo>
                      <a:pt x="216" y="295"/>
                    </a:moveTo>
                    <a:cubicBezTo>
                      <a:pt x="216" y="298"/>
                      <a:pt x="216" y="298"/>
                      <a:pt x="216" y="298"/>
                    </a:cubicBezTo>
                    <a:cubicBezTo>
                      <a:pt x="216" y="299"/>
                      <a:pt x="216" y="299"/>
                      <a:pt x="216" y="299"/>
                    </a:cubicBezTo>
                    <a:cubicBezTo>
                      <a:pt x="221" y="299"/>
                      <a:pt x="221" y="299"/>
                      <a:pt x="221" y="299"/>
                    </a:cubicBezTo>
                    <a:cubicBezTo>
                      <a:pt x="224" y="298"/>
                      <a:pt x="224" y="298"/>
                      <a:pt x="224" y="298"/>
                    </a:cubicBezTo>
                    <a:cubicBezTo>
                      <a:pt x="222" y="297"/>
                      <a:pt x="222" y="297"/>
                      <a:pt x="222" y="297"/>
                    </a:cubicBezTo>
                    <a:cubicBezTo>
                      <a:pt x="219" y="295"/>
                      <a:pt x="219" y="295"/>
                      <a:pt x="219" y="295"/>
                    </a:cubicBezTo>
                    <a:lnTo>
                      <a:pt x="216" y="295"/>
                    </a:lnTo>
                    <a:close/>
                    <a:moveTo>
                      <a:pt x="272" y="310"/>
                    </a:moveTo>
                    <a:cubicBezTo>
                      <a:pt x="272" y="309"/>
                      <a:pt x="270" y="306"/>
                      <a:pt x="270" y="306"/>
                    </a:cubicBezTo>
                    <a:cubicBezTo>
                      <a:pt x="270" y="306"/>
                      <a:pt x="269" y="305"/>
                      <a:pt x="269" y="305"/>
                    </a:cubicBezTo>
                    <a:cubicBezTo>
                      <a:pt x="270" y="305"/>
                      <a:pt x="272" y="304"/>
                      <a:pt x="272" y="304"/>
                    </a:cubicBezTo>
                    <a:cubicBezTo>
                      <a:pt x="271" y="304"/>
                      <a:pt x="268" y="301"/>
                      <a:pt x="268" y="301"/>
                    </a:cubicBezTo>
                    <a:cubicBezTo>
                      <a:pt x="264" y="298"/>
                      <a:pt x="264" y="298"/>
                      <a:pt x="264" y="298"/>
                    </a:cubicBezTo>
                    <a:cubicBezTo>
                      <a:pt x="262" y="296"/>
                      <a:pt x="262" y="296"/>
                      <a:pt x="262" y="296"/>
                    </a:cubicBezTo>
                    <a:cubicBezTo>
                      <a:pt x="257" y="296"/>
                      <a:pt x="257" y="296"/>
                      <a:pt x="257" y="296"/>
                    </a:cubicBezTo>
                    <a:cubicBezTo>
                      <a:pt x="252" y="293"/>
                      <a:pt x="252" y="293"/>
                      <a:pt x="252" y="293"/>
                    </a:cubicBezTo>
                    <a:cubicBezTo>
                      <a:pt x="247" y="292"/>
                      <a:pt x="247" y="292"/>
                      <a:pt x="247" y="292"/>
                    </a:cubicBezTo>
                    <a:cubicBezTo>
                      <a:pt x="241" y="290"/>
                      <a:pt x="241" y="290"/>
                      <a:pt x="241" y="290"/>
                    </a:cubicBezTo>
                    <a:cubicBezTo>
                      <a:pt x="241" y="290"/>
                      <a:pt x="241" y="293"/>
                      <a:pt x="241" y="294"/>
                    </a:cubicBezTo>
                    <a:cubicBezTo>
                      <a:pt x="241" y="295"/>
                      <a:pt x="236" y="296"/>
                      <a:pt x="236" y="296"/>
                    </a:cubicBezTo>
                    <a:cubicBezTo>
                      <a:pt x="233" y="292"/>
                      <a:pt x="233" y="292"/>
                      <a:pt x="233" y="292"/>
                    </a:cubicBezTo>
                    <a:cubicBezTo>
                      <a:pt x="233" y="290"/>
                      <a:pt x="233" y="290"/>
                      <a:pt x="233" y="290"/>
                    </a:cubicBezTo>
                    <a:cubicBezTo>
                      <a:pt x="226" y="288"/>
                      <a:pt x="226" y="288"/>
                      <a:pt x="226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4" y="294"/>
                      <a:pt x="224" y="295"/>
                    </a:cubicBezTo>
                    <a:cubicBezTo>
                      <a:pt x="224" y="295"/>
                      <a:pt x="228" y="296"/>
                      <a:pt x="228" y="296"/>
                    </a:cubicBezTo>
                    <a:cubicBezTo>
                      <a:pt x="228" y="297"/>
                      <a:pt x="230" y="298"/>
                      <a:pt x="231" y="298"/>
                    </a:cubicBezTo>
                    <a:cubicBezTo>
                      <a:pt x="231" y="298"/>
                      <a:pt x="236" y="299"/>
                      <a:pt x="236" y="299"/>
                    </a:cubicBezTo>
                    <a:cubicBezTo>
                      <a:pt x="237" y="299"/>
                      <a:pt x="240" y="298"/>
                      <a:pt x="241" y="300"/>
                    </a:cubicBezTo>
                    <a:cubicBezTo>
                      <a:pt x="242" y="301"/>
                      <a:pt x="243" y="303"/>
                      <a:pt x="243" y="303"/>
                    </a:cubicBezTo>
                    <a:cubicBezTo>
                      <a:pt x="245" y="306"/>
                      <a:pt x="245" y="306"/>
                      <a:pt x="245" y="306"/>
                    </a:cubicBezTo>
                    <a:cubicBezTo>
                      <a:pt x="249" y="309"/>
                      <a:pt x="249" y="309"/>
                      <a:pt x="249" y="309"/>
                    </a:cubicBezTo>
                    <a:cubicBezTo>
                      <a:pt x="254" y="310"/>
                      <a:pt x="254" y="310"/>
                      <a:pt x="254" y="310"/>
                    </a:cubicBezTo>
                    <a:cubicBezTo>
                      <a:pt x="256" y="308"/>
                      <a:pt x="256" y="308"/>
                      <a:pt x="256" y="308"/>
                    </a:cubicBezTo>
                    <a:cubicBezTo>
                      <a:pt x="261" y="307"/>
                      <a:pt x="261" y="307"/>
                      <a:pt x="261" y="307"/>
                    </a:cubicBezTo>
                    <a:cubicBezTo>
                      <a:pt x="261" y="307"/>
                      <a:pt x="263" y="307"/>
                      <a:pt x="264" y="308"/>
                    </a:cubicBezTo>
                    <a:cubicBezTo>
                      <a:pt x="264" y="308"/>
                      <a:pt x="265" y="309"/>
                      <a:pt x="266" y="310"/>
                    </a:cubicBezTo>
                    <a:cubicBezTo>
                      <a:pt x="266" y="311"/>
                      <a:pt x="267" y="312"/>
                      <a:pt x="267" y="312"/>
                    </a:cubicBezTo>
                    <a:cubicBezTo>
                      <a:pt x="274" y="314"/>
                      <a:pt x="274" y="314"/>
                      <a:pt x="274" y="314"/>
                    </a:cubicBezTo>
                    <a:cubicBezTo>
                      <a:pt x="276" y="314"/>
                      <a:pt x="276" y="314"/>
                      <a:pt x="276" y="314"/>
                    </a:cubicBezTo>
                    <a:cubicBezTo>
                      <a:pt x="276" y="314"/>
                      <a:pt x="272" y="310"/>
                      <a:pt x="272" y="310"/>
                    </a:cubicBezTo>
                    <a:close/>
                    <a:moveTo>
                      <a:pt x="288" y="295"/>
                    </a:moveTo>
                    <a:cubicBezTo>
                      <a:pt x="288" y="294"/>
                      <a:pt x="287" y="292"/>
                      <a:pt x="287" y="292"/>
                    </a:cubicBezTo>
                    <a:cubicBezTo>
                      <a:pt x="286" y="291"/>
                      <a:pt x="286" y="293"/>
                      <a:pt x="286" y="293"/>
                    </a:cubicBezTo>
                    <a:cubicBezTo>
                      <a:pt x="286" y="293"/>
                      <a:pt x="282" y="295"/>
                      <a:pt x="281" y="296"/>
                    </a:cubicBezTo>
                    <a:cubicBezTo>
                      <a:pt x="279" y="297"/>
                      <a:pt x="279" y="298"/>
                      <a:pt x="279" y="298"/>
                    </a:cubicBezTo>
                    <a:cubicBezTo>
                      <a:pt x="274" y="298"/>
                      <a:pt x="274" y="298"/>
                      <a:pt x="274" y="298"/>
                    </a:cubicBezTo>
                    <a:cubicBezTo>
                      <a:pt x="274" y="298"/>
                      <a:pt x="274" y="299"/>
                      <a:pt x="273" y="300"/>
                    </a:cubicBezTo>
                    <a:cubicBezTo>
                      <a:pt x="272" y="302"/>
                      <a:pt x="273" y="302"/>
                      <a:pt x="273" y="303"/>
                    </a:cubicBezTo>
                    <a:cubicBezTo>
                      <a:pt x="273" y="303"/>
                      <a:pt x="273" y="305"/>
                      <a:pt x="273" y="305"/>
                    </a:cubicBezTo>
                    <a:cubicBezTo>
                      <a:pt x="275" y="304"/>
                      <a:pt x="275" y="304"/>
                      <a:pt x="275" y="304"/>
                    </a:cubicBezTo>
                    <a:cubicBezTo>
                      <a:pt x="277" y="303"/>
                      <a:pt x="277" y="303"/>
                      <a:pt x="277" y="303"/>
                    </a:cubicBezTo>
                    <a:cubicBezTo>
                      <a:pt x="277" y="303"/>
                      <a:pt x="278" y="303"/>
                      <a:pt x="279" y="303"/>
                    </a:cubicBezTo>
                    <a:cubicBezTo>
                      <a:pt x="279" y="303"/>
                      <a:pt x="281" y="301"/>
                      <a:pt x="281" y="301"/>
                    </a:cubicBezTo>
                    <a:cubicBezTo>
                      <a:pt x="284" y="299"/>
                      <a:pt x="284" y="299"/>
                      <a:pt x="284" y="299"/>
                    </a:cubicBezTo>
                    <a:cubicBezTo>
                      <a:pt x="284" y="299"/>
                      <a:pt x="288" y="296"/>
                      <a:pt x="288" y="295"/>
                    </a:cubicBezTo>
                    <a:close/>
                    <a:moveTo>
                      <a:pt x="245" y="382"/>
                    </a:moveTo>
                    <a:cubicBezTo>
                      <a:pt x="246" y="382"/>
                      <a:pt x="251" y="379"/>
                      <a:pt x="252" y="378"/>
                    </a:cubicBezTo>
                    <a:cubicBezTo>
                      <a:pt x="252" y="377"/>
                      <a:pt x="255" y="376"/>
                      <a:pt x="256" y="375"/>
                    </a:cubicBezTo>
                    <a:cubicBezTo>
                      <a:pt x="257" y="375"/>
                      <a:pt x="258" y="374"/>
                      <a:pt x="258" y="373"/>
                    </a:cubicBezTo>
                    <a:cubicBezTo>
                      <a:pt x="259" y="372"/>
                      <a:pt x="261" y="369"/>
                      <a:pt x="261" y="369"/>
                    </a:cubicBezTo>
                    <a:cubicBezTo>
                      <a:pt x="261" y="368"/>
                      <a:pt x="265" y="367"/>
                      <a:pt x="266" y="366"/>
                    </a:cubicBezTo>
                    <a:cubicBezTo>
                      <a:pt x="267" y="365"/>
                      <a:pt x="267" y="363"/>
                      <a:pt x="267" y="363"/>
                    </a:cubicBezTo>
                    <a:cubicBezTo>
                      <a:pt x="269" y="360"/>
                      <a:pt x="269" y="360"/>
                      <a:pt x="269" y="360"/>
                    </a:cubicBezTo>
                    <a:cubicBezTo>
                      <a:pt x="269" y="360"/>
                      <a:pt x="269" y="357"/>
                      <a:pt x="269" y="356"/>
                    </a:cubicBezTo>
                    <a:cubicBezTo>
                      <a:pt x="270" y="355"/>
                      <a:pt x="268" y="351"/>
                      <a:pt x="268" y="351"/>
                    </a:cubicBezTo>
                    <a:cubicBezTo>
                      <a:pt x="267" y="350"/>
                      <a:pt x="266" y="349"/>
                      <a:pt x="266" y="348"/>
                    </a:cubicBezTo>
                    <a:cubicBezTo>
                      <a:pt x="266" y="347"/>
                      <a:pt x="267" y="346"/>
                      <a:pt x="267" y="346"/>
                    </a:cubicBezTo>
                    <a:cubicBezTo>
                      <a:pt x="262" y="343"/>
                      <a:pt x="262" y="343"/>
                      <a:pt x="262" y="343"/>
                    </a:cubicBezTo>
                    <a:cubicBezTo>
                      <a:pt x="262" y="343"/>
                      <a:pt x="261" y="337"/>
                      <a:pt x="260" y="337"/>
                    </a:cubicBezTo>
                    <a:cubicBezTo>
                      <a:pt x="260" y="336"/>
                      <a:pt x="257" y="334"/>
                      <a:pt x="257" y="333"/>
                    </a:cubicBezTo>
                    <a:cubicBezTo>
                      <a:pt x="257" y="331"/>
                      <a:pt x="258" y="327"/>
                      <a:pt x="258" y="326"/>
                    </a:cubicBezTo>
                    <a:cubicBezTo>
                      <a:pt x="258" y="324"/>
                      <a:pt x="252" y="323"/>
                      <a:pt x="251" y="323"/>
                    </a:cubicBezTo>
                    <a:cubicBezTo>
                      <a:pt x="250" y="323"/>
                      <a:pt x="251" y="324"/>
                      <a:pt x="251" y="325"/>
                    </a:cubicBezTo>
                    <a:cubicBezTo>
                      <a:pt x="251" y="326"/>
                      <a:pt x="250" y="327"/>
                      <a:pt x="248" y="329"/>
                    </a:cubicBezTo>
                    <a:cubicBezTo>
                      <a:pt x="247" y="331"/>
                      <a:pt x="247" y="331"/>
                      <a:pt x="246" y="332"/>
                    </a:cubicBezTo>
                    <a:cubicBezTo>
                      <a:pt x="245" y="333"/>
                      <a:pt x="244" y="337"/>
                      <a:pt x="244" y="337"/>
                    </a:cubicBezTo>
                    <a:cubicBezTo>
                      <a:pt x="244" y="337"/>
                      <a:pt x="240" y="336"/>
                      <a:pt x="240" y="335"/>
                    </a:cubicBezTo>
                    <a:cubicBezTo>
                      <a:pt x="239" y="334"/>
                      <a:pt x="235" y="331"/>
                      <a:pt x="235" y="331"/>
                    </a:cubicBezTo>
                    <a:cubicBezTo>
                      <a:pt x="235" y="331"/>
                      <a:pt x="238" y="326"/>
                      <a:pt x="239" y="325"/>
                    </a:cubicBezTo>
                    <a:cubicBezTo>
                      <a:pt x="239" y="325"/>
                      <a:pt x="235" y="324"/>
                      <a:pt x="234" y="324"/>
                    </a:cubicBezTo>
                    <a:cubicBezTo>
                      <a:pt x="232" y="324"/>
                      <a:pt x="232" y="324"/>
                      <a:pt x="230" y="324"/>
                    </a:cubicBezTo>
                    <a:cubicBezTo>
                      <a:pt x="228" y="324"/>
                      <a:pt x="225" y="326"/>
                      <a:pt x="222" y="327"/>
                    </a:cubicBezTo>
                    <a:cubicBezTo>
                      <a:pt x="218" y="329"/>
                      <a:pt x="221" y="331"/>
                      <a:pt x="221" y="332"/>
                    </a:cubicBezTo>
                    <a:cubicBezTo>
                      <a:pt x="221" y="333"/>
                      <a:pt x="221" y="334"/>
                      <a:pt x="221" y="335"/>
                    </a:cubicBezTo>
                    <a:cubicBezTo>
                      <a:pt x="221" y="337"/>
                      <a:pt x="219" y="335"/>
                      <a:pt x="218" y="335"/>
                    </a:cubicBezTo>
                    <a:cubicBezTo>
                      <a:pt x="217" y="335"/>
                      <a:pt x="215" y="333"/>
                      <a:pt x="215" y="332"/>
                    </a:cubicBezTo>
                    <a:cubicBezTo>
                      <a:pt x="215" y="331"/>
                      <a:pt x="214" y="330"/>
                      <a:pt x="213" y="330"/>
                    </a:cubicBezTo>
                    <a:cubicBezTo>
                      <a:pt x="212" y="330"/>
                      <a:pt x="210" y="332"/>
                      <a:pt x="209" y="333"/>
                    </a:cubicBezTo>
                    <a:cubicBezTo>
                      <a:pt x="209" y="334"/>
                      <a:pt x="207" y="335"/>
                      <a:pt x="206" y="336"/>
                    </a:cubicBezTo>
                    <a:cubicBezTo>
                      <a:pt x="205" y="337"/>
                      <a:pt x="202" y="339"/>
                      <a:pt x="202" y="339"/>
                    </a:cubicBezTo>
                    <a:cubicBezTo>
                      <a:pt x="201" y="340"/>
                      <a:pt x="202" y="341"/>
                      <a:pt x="200" y="343"/>
                    </a:cubicBezTo>
                    <a:cubicBezTo>
                      <a:pt x="199" y="346"/>
                      <a:pt x="199" y="345"/>
                      <a:pt x="198" y="346"/>
                    </a:cubicBezTo>
                    <a:cubicBezTo>
                      <a:pt x="198" y="347"/>
                      <a:pt x="196" y="348"/>
                      <a:pt x="196" y="348"/>
                    </a:cubicBezTo>
                    <a:cubicBezTo>
                      <a:pt x="196" y="348"/>
                      <a:pt x="192" y="346"/>
                      <a:pt x="191" y="346"/>
                    </a:cubicBezTo>
                    <a:cubicBezTo>
                      <a:pt x="190" y="346"/>
                      <a:pt x="186" y="348"/>
                      <a:pt x="186" y="348"/>
                    </a:cubicBezTo>
                    <a:cubicBezTo>
                      <a:pt x="186" y="349"/>
                      <a:pt x="186" y="349"/>
                      <a:pt x="186" y="349"/>
                    </a:cubicBezTo>
                    <a:cubicBezTo>
                      <a:pt x="186" y="349"/>
                      <a:pt x="188" y="352"/>
                      <a:pt x="188" y="353"/>
                    </a:cubicBezTo>
                    <a:cubicBezTo>
                      <a:pt x="188" y="353"/>
                      <a:pt x="188" y="356"/>
                      <a:pt x="188" y="357"/>
                    </a:cubicBezTo>
                    <a:cubicBezTo>
                      <a:pt x="188" y="358"/>
                      <a:pt x="189" y="359"/>
                      <a:pt x="189" y="360"/>
                    </a:cubicBezTo>
                    <a:cubicBezTo>
                      <a:pt x="189" y="361"/>
                      <a:pt x="190" y="363"/>
                      <a:pt x="190" y="364"/>
                    </a:cubicBezTo>
                    <a:cubicBezTo>
                      <a:pt x="190" y="365"/>
                      <a:pt x="194" y="367"/>
                      <a:pt x="194" y="367"/>
                    </a:cubicBezTo>
                    <a:cubicBezTo>
                      <a:pt x="195" y="368"/>
                      <a:pt x="194" y="368"/>
                      <a:pt x="194" y="370"/>
                    </a:cubicBezTo>
                    <a:cubicBezTo>
                      <a:pt x="194" y="372"/>
                      <a:pt x="195" y="374"/>
                      <a:pt x="195" y="374"/>
                    </a:cubicBezTo>
                    <a:cubicBezTo>
                      <a:pt x="195" y="374"/>
                      <a:pt x="199" y="374"/>
                      <a:pt x="200" y="374"/>
                    </a:cubicBezTo>
                    <a:cubicBezTo>
                      <a:pt x="200" y="374"/>
                      <a:pt x="200" y="374"/>
                      <a:pt x="203" y="375"/>
                    </a:cubicBezTo>
                    <a:cubicBezTo>
                      <a:pt x="206" y="375"/>
                      <a:pt x="207" y="375"/>
                      <a:pt x="210" y="374"/>
                    </a:cubicBezTo>
                    <a:cubicBezTo>
                      <a:pt x="213" y="373"/>
                      <a:pt x="212" y="373"/>
                      <a:pt x="213" y="372"/>
                    </a:cubicBezTo>
                    <a:cubicBezTo>
                      <a:pt x="214" y="371"/>
                      <a:pt x="215" y="370"/>
                      <a:pt x="216" y="369"/>
                    </a:cubicBezTo>
                    <a:cubicBezTo>
                      <a:pt x="218" y="368"/>
                      <a:pt x="221" y="369"/>
                      <a:pt x="222" y="368"/>
                    </a:cubicBezTo>
                    <a:cubicBezTo>
                      <a:pt x="222" y="368"/>
                      <a:pt x="225" y="368"/>
                      <a:pt x="226" y="368"/>
                    </a:cubicBezTo>
                    <a:cubicBezTo>
                      <a:pt x="226" y="368"/>
                      <a:pt x="228" y="370"/>
                      <a:pt x="231" y="371"/>
                    </a:cubicBezTo>
                    <a:cubicBezTo>
                      <a:pt x="233" y="372"/>
                      <a:pt x="233" y="373"/>
                      <a:pt x="233" y="373"/>
                    </a:cubicBezTo>
                    <a:cubicBezTo>
                      <a:pt x="233" y="373"/>
                      <a:pt x="235" y="373"/>
                      <a:pt x="237" y="374"/>
                    </a:cubicBezTo>
                    <a:cubicBezTo>
                      <a:pt x="238" y="375"/>
                      <a:pt x="238" y="376"/>
                      <a:pt x="238" y="378"/>
                    </a:cubicBezTo>
                    <a:cubicBezTo>
                      <a:pt x="238" y="379"/>
                      <a:pt x="240" y="381"/>
                      <a:pt x="241" y="382"/>
                    </a:cubicBezTo>
                    <a:cubicBezTo>
                      <a:pt x="242" y="383"/>
                      <a:pt x="244" y="382"/>
                      <a:pt x="245" y="382"/>
                    </a:cubicBezTo>
                    <a:close/>
                    <a:moveTo>
                      <a:pt x="246" y="384"/>
                    </a:moveTo>
                    <a:cubicBezTo>
                      <a:pt x="246" y="385"/>
                      <a:pt x="245" y="387"/>
                      <a:pt x="245" y="387"/>
                    </a:cubicBezTo>
                    <a:cubicBezTo>
                      <a:pt x="244" y="387"/>
                      <a:pt x="244" y="387"/>
                      <a:pt x="244" y="387"/>
                    </a:cubicBezTo>
                    <a:cubicBezTo>
                      <a:pt x="243" y="385"/>
                      <a:pt x="243" y="385"/>
                      <a:pt x="243" y="385"/>
                    </a:cubicBezTo>
                    <a:cubicBezTo>
                      <a:pt x="243" y="386"/>
                      <a:pt x="242" y="390"/>
                      <a:pt x="242" y="390"/>
                    </a:cubicBezTo>
                    <a:cubicBezTo>
                      <a:pt x="242" y="390"/>
                      <a:pt x="245" y="393"/>
                      <a:pt x="245" y="393"/>
                    </a:cubicBezTo>
                    <a:cubicBezTo>
                      <a:pt x="245" y="392"/>
                      <a:pt x="247" y="390"/>
                      <a:pt x="247" y="390"/>
                    </a:cubicBezTo>
                    <a:cubicBezTo>
                      <a:pt x="247" y="389"/>
                      <a:pt x="248" y="385"/>
                      <a:pt x="248" y="385"/>
                    </a:cubicBezTo>
                    <a:cubicBezTo>
                      <a:pt x="248" y="385"/>
                      <a:pt x="246" y="384"/>
                      <a:pt x="246" y="384"/>
                    </a:cubicBezTo>
                    <a:close/>
                    <a:moveTo>
                      <a:pt x="273" y="385"/>
                    </a:moveTo>
                    <a:cubicBezTo>
                      <a:pt x="273" y="386"/>
                      <a:pt x="272" y="388"/>
                      <a:pt x="271" y="389"/>
                    </a:cubicBezTo>
                    <a:cubicBezTo>
                      <a:pt x="271" y="390"/>
                      <a:pt x="270" y="391"/>
                      <a:pt x="269" y="391"/>
                    </a:cubicBezTo>
                    <a:cubicBezTo>
                      <a:pt x="269" y="391"/>
                      <a:pt x="265" y="393"/>
                      <a:pt x="264" y="393"/>
                    </a:cubicBezTo>
                    <a:cubicBezTo>
                      <a:pt x="263" y="394"/>
                      <a:pt x="259" y="395"/>
                      <a:pt x="259" y="395"/>
                    </a:cubicBezTo>
                    <a:cubicBezTo>
                      <a:pt x="258" y="396"/>
                      <a:pt x="255" y="398"/>
                      <a:pt x="255" y="398"/>
                    </a:cubicBezTo>
                    <a:cubicBezTo>
                      <a:pt x="249" y="401"/>
                      <a:pt x="249" y="401"/>
                      <a:pt x="249" y="401"/>
                    </a:cubicBezTo>
                    <a:cubicBezTo>
                      <a:pt x="248" y="403"/>
                      <a:pt x="251" y="401"/>
                      <a:pt x="251" y="401"/>
                    </a:cubicBezTo>
                    <a:cubicBezTo>
                      <a:pt x="251" y="401"/>
                      <a:pt x="253" y="401"/>
                      <a:pt x="254" y="400"/>
                    </a:cubicBezTo>
                    <a:cubicBezTo>
                      <a:pt x="255" y="400"/>
                      <a:pt x="256" y="399"/>
                      <a:pt x="257" y="399"/>
                    </a:cubicBezTo>
                    <a:cubicBezTo>
                      <a:pt x="257" y="399"/>
                      <a:pt x="260" y="399"/>
                      <a:pt x="260" y="399"/>
                    </a:cubicBezTo>
                    <a:cubicBezTo>
                      <a:pt x="260" y="399"/>
                      <a:pt x="266" y="396"/>
                      <a:pt x="267" y="395"/>
                    </a:cubicBezTo>
                    <a:cubicBezTo>
                      <a:pt x="269" y="393"/>
                      <a:pt x="270" y="392"/>
                      <a:pt x="271" y="392"/>
                    </a:cubicBezTo>
                    <a:cubicBezTo>
                      <a:pt x="271" y="392"/>
                      <a:pt x="272" y="392"/>
                      <a:pt x="274" y="391"/>
                    </a:cubicBezTo>
                    <a:cubicBezTo>
                      <a:pt x="275" y="391"/>
                      <a:pt x="275" y="390"/>
                      <a:pt x="275" y="390"/>
                    </a:cubicBezTo>
                    <a:cubicBezTo>
                      <a:pt x="275" y="390"/>
                      <a:pt x="274" y="390"/>
                      <a:pt x="273" y="389"/>
                    </a:cubicBezTo>
                    <a:cubicBezTo>
                      <a:pt x="273" y="387"/>
                      <a:pt x="275" y="388"/>
                      <a:pt x="275" y="388"/>
                    </a:cubicBezTo>
                    <a:cubicBezTo>
                      <a:pt x="275" y="388"/>
                      <a:pt x="275" y="384"/>
                      <a:pt x="275" y="383"/>
                    </a:cubicBezTo>
                    <a:cubicBezTo>
                      <a:pt x="275" y="383"/>
                      <a:pt x="273" y="385"/>
                      <a:pt x="273" y="385"/>
                    </a:cubicBezTo>
                    <a:close/>
                    <a:moveTo>
                      <a:pt x="302" y="314"/>
                    </a:moveTo>
                    <a:cubicBezTo>
                      <a:pt x="301" y="310"/>
                      <a:pt x="301" y="310"/>
                      <a:pt x="301" y="310"/>
                    </a:cubicBezTo>
                    <a:cubicBezTo>
                      <a:pt x="299" y="309"/>
                      <a:pt x="299" y="309"/>
                      <a:pt x="299" y="309"/>
                    </a:cubicBezTo>
                    <a:cubicBezTo>
                      <a:pt x="300" y="312"/>
                      <a:pt x="300" y="312"/>
                      <a:pt x="300" y="312"/>
                    </a:cubicBezTo>
                    <a:cubicBezTo>
                      <a:pt x="300" y="312"/>
                      <a:pt x="299" y="312"/>
                      <a:pt x="298" y="313"/>
                    </a:cubicBezTo>
                    <a:cubicBezTo>
                      <a:pt x="297" y="314"/>
                      <a:pt x="299" y="317"/>
                      <a:pt x="299" y="317"/>
                    </a:cubicBezTo>
                    <a:cubicBezTo>
                      <a:pt x="299" y="317"/>
                      <a:pt x="303" y="315"/>
                      <a:pt x="303" y="314"/>
                    </a:cubicBezTo>
                    <a:cubicBezTo>
                      <a:pt x="304" y="313"/>
                      <a:pt x="302" y="314"/>
                      <a:pt x="302" y="314"/>
                    </a:cubicBezTo>
                    <a:close/>
                    <a:moveTo>
                      <a:pt x="312" y="312"/>
                    </a:moveTo>
                    <a:cubicBezTo>
                      <a:pt x="312" y="315"/>
                      <a:pt x="312" y="315"/>
                      <a:pt x="312" y="315"/>
                    </a:cubicBezTo>
                    <a:cubicBezTo>
                      <a:pt x="311" y="316"/>
                      <a:pt x="311" y="316"/>
                      <a:pt x="311" y="316"/>
                    </a:cubicBezTo>
                    <a:cubicBezTo>
                      <a:pt x="310" y="315"/>
                      <a:pt x="310" y="315"/>
                      <a:pt x="310" y="315"/>
                    </a:cubicBezTo>
                    <a:cubicBezTo>
                      <a:pt x="309" y="315"/>
                      <a:pt x="309" y="315"/>
                      <a:pt x="309" y="315"/>
                    </a:cubicBezTo>
                    <a:cubicBezTo>
                      <a:pt x="309" y="315"/>
                      <a:pt x="310" y="317"/>
                      <a:pt x="310" y="318"/>
                    </a:cubicBezTo>
                    <a:cubicBezTo>
                      <a:pt x="310" y="318"/>
                      <a:pt x="313" y="318"/>
                      <a:pt x="313" y="318"/>
                    </a:cubicBezTo>
                    <a:cubicBezTo>
                      <a:pt x="313" y="318"/>
                      <a:pt x="316" y="316"/>
                      <a:pt x="316" y="316"/>
                    </a:cubicBezTo>
                    <a:cubicBezTo>
                      <a:pt x="317" y="315"/>
                      <a:pt x="317" y="313"/>
                      <a:pt x="317" y="313"/>
                    </a:cubicBezTo>
                    <a:cubicBezTo>
                      <a:pt x="315" y="312"/>
                      <a:pt x="315" y="312"/>
                      <a:pt x="315" y="312"/>
                    </a:cubicBezTo>
                    <a:lnTo>
                      <a:pt x="312" y="312"/>
                    </a:lnTo>
                    <a:close/>
                    <a:moveTo>
                      <a:pt x="286" y="310"/>
                    </a:moveTo>
                    <a:cubicBezTo>
                      <a:pt x="286" y="310"/>
                      <a:pt x="286" y="309"/>
                      <a:pt x="286" y="309"/>
                    </a:cubicBezTo>
                    <a:cubicBezTo>
                      <a:pt x="286" y="308"/>
                      <a:pt x="284" y="310"/>
                      <a:pt x="284" y="310"/>
                    </a:cubicBezTo>
                    <a:cubicBezTo>
                      <a:pt x="284" y="311"/>
                      <a:pt x="282" y="312"/>
                      <a:pt x="281" y="313"/>
                    </a:cubicBezTo>
                    <a:cubicBezTo>
                      <a:pt x="281" y="313"/>
                      <a:pt x="288" y="314"/>
                      <a:pt x="288" y="314"/>
                    </a:cubicBezTo>
                    <a:cubicBezTo>
                      <a:pt x="289" y="314"/>
                      <a:pt x="290" y="313"/>
                      <a:pt x="290" y="313"/>
                    </a:cubicBezTo>
                    <a:cubicBezTo>
                      <a:pt x="290" y="313"/>
                      <a:pt x="291" y="310"/>
                      <a:pt x="291" y="310"/>
                    </a:cubicBezTo>
                    <a:cubicBezTo>
                      <a:pt x="291" y="310"/>
                      <a:pt x="286" y="310"/>
                      <a:pt x="286" y="3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8" name="Freeform 10"/>
              <p:cNvSpPr>
                <a:spLocks noEditPoints="1"/>
              </p:cNvSpPr>
              <p:nvPr/>
            </p:nvSpPr>
            <p:spPr bwMode="auto">
              <a:xfrm>
                <a:off x="1042988" y="1154113"/>
                <a:ext cx="644525" cy="641350"/>
              </a:xfrm>
              <a:custGeom>
                <a:avLst/>
                <a:gdLst>
                  <a:gd name="T0" fmla="*/ 115 w 219"/>
                  <a:gd name="T1" fmla="*/ 3 h 218"/>
                  <a:gd name="T2" fmla="*/ 3 w 219"/>
                  <a:gd name="T3" fmla="*/ 103 h 218"/>
                  <a:gd name="T4" fmla="*/ 103 w 219"/>
                  <a:gd name="T5" fmla="*/ 215 h 218"/>
                  <a:gd name="T6" fmla="*/ 215 w 219"/>
                  <a:gd name="T7" fmla="*/ 115 h 218"/>
                  <a:gd name="T8" fmla="*/ 115 w 219"/>
                  <a:gd name="T9" fmla="*/ 3 h 218"/>
                  <a:gd name="T10" fmla="*/ 105 w 219"/>
                  <a:gd name="T11" fmla="*/ 188 h 218"/>
                  <a:gd name="T12" fmla="*/ 30 w 219"/>
                  <a:gd name="T13" fmla="*/ 104 h 218"/>
                  <a:gd name="T14" fmla="*/ 114 w 219"/>
                  <a:gd name="T15" fmla="*/ 30 h 218"/>
                  <a:gd name="T16" fmla="*/ 188 w 219"/>
                  <a:gd name="T17" fmla="*/ 114 h 218"/>
                  <a:gd name="T18" fmla="*/ 105 w 219"/>
                  <a:gd name="T19" fmla="*/ 18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9" h="218">
                    <a:moveTo>
                      <a:pt x="115" y="3"/>
                    </a:moveTo>
                    <a:cubicBezTo>
                      <a:pt x="57" y="0"/>
                      <a:pt x="7" y="44"/>
                      <a:pt x="3" y="103"/>
                    </a:cubicBezTo>
                    <a:cubicBezTo>
                      <a:pt x="0" y="161"/>
                      <a:pt x="45" y="212"/>
                      <a:pt x="103" y="215"/>
                    </a:cubicBezTo>
                    <a:cubicBezTo>
                      <a:pt x="162" y="218"/>
                      <a:pt x="212" y="174"/>
                      <a:pt x="215" y="115"/>
                    </a:cubicBezTo>
                    <a:cubicBezTo>
                      <a:pt x="219" y="57"/>
                      <a:pt x="174" y="6"/>
                      <a:pt x="115" y="3"/>
                    </a:cubicBezTo>
                    <a:close/>
                    <a:moveTo>
                      <a:pt x="105" y="188"/>
                    </a:moveTo>
                    <a:cubicBezTo>
                      <a:pt x="61" y="185"/>
                      <a:pt x="28" y="148"/>
                      <a:pt x="30" y="104"/>
                    </a:cubicBezTo>
                    <a:cubicBezTo>
                      <a:pt x="33" y="61"/>
                      <a:pt x="70" y="28"/>
                      <a:pt x="114" y="30"/>
                    </a:cubicBezTo>
                    <a:cubicBezTo>
                      <a:pt x="157" y="33"/>
                      <a:pt x="191" y="70"/>
                      <a:pt x="188" y="114"/>
                    </a:cubicBezTo>
                    <a:cubicBezTo>
                      <a:pt x="186" y="157"/>
                      <a:pt x="148" y="190"/>
                      <a:pt x="105" y="1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9" name="Freeform 11"/>
              <p:cNvSpPr/>
              <p:nvPr/>
            </p:nvSpPr>
            <p:spPr bwMode="auto">
              <a:xfrm>
                <a:off x="1552576" y="1668463"/>
                <a:ext cx="63500" cy="61913"/>
              </a:xfrm>
              <a:custGeom>
                <a:avLst/>
                <a:gdLst>
                  <a:gd name="T0" fmla="*/ 20 w 22"/>
                  <a:gd name="T1" fmla="*/ 2 h 21"/>
                  <a:gd name="T2" fmla="*/ 19 w 22"/>
                  <a:gd name="T3" fmla="*/ 10 h 21"/>
                  <a:gd name="T4" fmla="*/ 11 w 22"/>
                  <a:gd name="T5" fmla="*/ 19 h 21"/>
                  <a:gd name="T6" fmla="*/ 2 w 22"/>
                  <a:gd name="T7" fmla="*/ 19 h 21"/>
                  <a:gd name="T8" fmla="*/ 2 w 22"/>
                  <a:gd name="T9" fmla="*/ 19 h 21"/>
                  <a:gd name="T10" fmla="*/ 3 w 22"/>
                  <a:gd name="T11" fmla="*/ 11 h 21"/>
                  <a:gd name="T12" fmla="*/ 12 w 22"/>
                  <a:gd name="T13" fmla="*/ 2 h 21"/>
                  <a:gd name="T14" fmla="*/ 20 w 22"/>
                  <a:gd name="T1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1">
                    <a:moveTo>
                      <a:pt x="20" y="2"/>
                    </a:moveTo>
                    <a:cubicBezTo>
                      <a:pt x="22" y="4"/>
                      <a:pt x="22" y="8"/>
                      <a:pt x="19" y="1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8" y="21"/>
                      <a:pt x="4" y="21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7"/>
                      <a:pt x="0" y="13"/>
                      <a:pt x="3" y="1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0"/>
                      <a:pt x="18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0" name="Freeform 12"/>
              <p:cNvSpPr/>
              <p:nvPr/>
            </p:nvSpPr>
            <p:spPr bwMode="auto">
              <a:xfrm>
                <a:off x="1573213" y="1689100"/>
                <a:ext cx="273050" cy="279400"/>
              </a:xfrm>
              <a:custGeom>
                <a:avLst/>
                <a:gdLst>
                  <a:gd name="T0" fmla="*/ 89 w 93"/>
                  <a:gd name="T1" fmla="*/ 62 h 95"/>
                  <a:gd name="T2" fmla="*/ 88 w 93"/>
                  <a:gd name="T3" fmla="*/ 77 h 95"/>
                  <a:gd name="T4" fmla="*/ 73 w 93"/>
                  <a:gd name="T5" fmla="*/ 91 h 95"/>
                  <a:gd name="T6" fmla="*/ 59 w 93"/>
                  <a:gd name="T7" fmla="*/ 91 h 95"/>
                  <a:gd name="T8" fmla="*/ 59 w 93"/>
                  <a:gd name="T9" fmla="*/ 91 h 95"/>
                  <a:gd name="T10" fmla="*/ 4 w 93"/>
                  <a:gd name="T11" fmla="*/ 18 h 95"/>
                  <a:gd name="T12" fmla="*/ 18 w 93"/>
                  <a:gd name="T13" fmla="*/ 4 h 95"/>
                  <a:gd name="T14" fmla="*/ 89 w 93"/>
                  <a:gd name="T15" fmla="*/ 6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95">
                    <a:moveTo>
                      <a:pt x="89" y="62"/>
                    </a:moveTo>
                    <a:cubicBezTo>
                      <a:pt x="93" y="66"/>
                      <a:pt x="92" y="73"/>
                      <a:pt x="88" y="77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69" y="95"/>
                      <a:pt x="62" y="95"/>
                      <a:pt x="59" y="91"/>
                    </a:cubicBezTo>
                    <a:cubicBezTo>
                      <a:pt x="59" y="91"/>
                      <a:pt x="59" y="91"/>
                      <a:pt x="59" y="91"/>
                    </a:cubicBezTo>
                    <a:cubicBezTo>
                      <a:pt x="55" y="87"/>
                      <a:pt x="0" y="22"/>
                      <a:pt x="4" y="18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3" y="0"/>
                      <a:pt x="86" y="59"/>
                      <a:pt x="89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51" name="Freeform 13"/>
              <p:cNvSpPr>
                <a:spLocks noEditPoints="1"/>
              </p:cNvSpPr>
              <p:nvPr/>
            </p:nvSpPr>
            <p:spPr bwMode="auto">
              <a:xfrm>
                <a:off x="255588" y="628650"/>
                <a:ext cx="1387475" cy="1385888"/>
              </a:xfrm>
              <a:custGeom>
                <a:avLst/>
                <a:gdLst>
                  <a:gd name="T0" fmla="*/ 446 w 472"/>
                  <a:gd name="T1" fmla="*/ 292 h 472"/>
                  <a:gd name="T2" fmla="*/ 446 w 472"/>
                  <a:gd name="T3" fmla="*/ 288 h 472"/>
                  <a:gd name="T4" fmla="*/ 443 w 472"/>
                  <a:gd name="T5" fmla="*/ 267 h 472"/>
                  <a:gd name="T6" fmla="*/ 413 w 472"/>
                  <a:gd name="T7" fmla="*/ 347 h 472"/>
                  <a:gd name="T8" fmla="*/ 446 w 472"/>
                  <a:gd name="T9" fmla="*/ 292 h 472"/>
                  <a:gd name="T10" fmla="*/ 371 w 472"/>
                  <a:gd name="T11" fmla="*/ 404 h 472"/>
                  <a:gd name="T12" fmla="*/ 362 w 472"/>
                  <a:gd name="T13" fmla="*/ 403 h 472"/>
                  <a:gd name="T14" fmla="*/ 237 w 472"/>
                  <a:gd name="T15" fmla="*/ 445 h 472"/>
                  <a:gd name="T16" fmla="*/ 89 w 472"/>
                  <a:gd name="T17" fmla="*/ 384 h 472"/>
                  <a:gd name="T18" fmla="*/ 28 w 472"/>
                  <a:gd name="T19" fmla="*/ 236 h 472"/>
                  <a:gd name="T20" fmla="*/ 89 w 472"/>
                  <a:gd name="T21" fmla="*/ 89 h 472"/>
                  <a:gd name="T22" fmla="*/ 237 w 472"/>
                  <a:gd name="T23" fmla="*/ 27 h 472"/>
                  <a:gd name="T24" fmla="*/ 384 w 472"/>
                  <a:gd name="T25" fmla="*/ 89 h 472"/>
                  <a:gd name="T26" fmla="*/ 440 w 472"/>
                  <a:gd name="T27" fmla="*/ 191 h 472"/>
                  <a:gd name="T28" fmla="*/ 472 w 472"/>
                  <a:gd name="T29" fmla="*/ 222 h 472"/>
                  <a:gd name="T30" fmla="*/ 237 w 472"/>
                  <a:gd name="T31" fmla="*/ 0 h 472"/>
                  <a:gd name="T32" fmla="*/ 0 w 472"/>
                  <a:gd name="T33" fmla="*/ 236 h 472"/>
                  <a:gd name="T34" fmla="*/ 237 w 472"/>
                  <a:gd name="T35" fmla="*/ 472 h 472"/>
                  <a:gd name="T36" fmla="*/ 406 w 472"/>
                  <a:gd name="T37" fmla="*/ 400 h 472"/>
                  <a:gd name="T38" fmla="*/ 377 w 472"/>
                  <a:gd name="T39" fmla="*/ 404 h 472"/>
                  <a:gd name="T40" fmla="*/ 371 w 472"/>
                  <a:gd name="T41" fmla="*/ 404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2" h="472">
                    <a:moveTo>
                      <a:pt x="446" y="292"/>
                    </a:moveTo>
                    <a:cubicBezTo>
                      <a:pt x="446" y="291"/>
                      <a:pt x="446" y="289"/>
                      <a:pt x="446" y="288"/>
                    </a:cubicBezTo>
                    <a:cubicBezTo>
                      <a:pt x="446" y="281"/>
                      <a:pt x="445" y="274"/>
                      <a:pt x="443" y="267"/>
                    </a:cubicBezTo>
                    <a:cubicBezTo>
                      <a:pt x="439" y="296"/>
                      <a:pt x="428" y="323"/>
                      <a:pt x="413" y="347"/>
                    </a:cubicBezTo>
                    <a:cubicBezTo>
                      <a:pt x="432" y="335"/>
                      <a:pt x="445" y="315"/>
                      <a:pt x="446" y="292"/>
                    </a:cubicBezTo>
                    <a:close/>
                    <a:moveTo>
                      <a:pt x="371" y="404"/>
                    </a:moveTo>
                    <a:cubicBezTo>
                      <a:pt x="368" y="404"/>
                      <a:pt x="365" y="403"/>
                      <a:pt x="362" y="403"/>
                    </a:cubicBezTo>
                    <a:cubicBezTo>
                      <a:pt x="327" y="429"/>
                      <a:pt x="284" y="445"/>
                      <a:pt x="237" y="445"/>
                    </a:cubicBezTo>
                    <a:cubicBezTo>
                      <a:pt x="179" y="445"/>
                      <a:pt x="127" y="421"/>
                      <a:pt x="89" y="384"/>
                    </a:cubicBezTo>
                    <a:cubicBezTo>
                      <a:pt x="51" y="346"/>
                      <a:pt x="28" y="294"/>
                      <a:pt x="28" y="236"/>
                    </a:cubicBezTo>
                    <a:cubicBezTo>
                      <a:pt x="28" y="178"/>
                      <a:pt x="51" y="126"/>
                      <a:pt x="89" y="89"/>
                    </a:cubicBezTo>
                    <a:cubicBezTo>
                      <a:pt x="127" y="51"/>
                      <a:pt x="179" y="27"/>
                      <a:pt x="237" y="27"/>
                    </a:cubicBezTo>
                    <a:cubicBezTo>
                      <a:pt x="294" y="27"/>
                      <a:pt x="346" y="51"/>
                      <a:pt x="384" y="89"/>
                    </a:cubicBezTo>
                    <a:cubicBezTo>
                      <a:pt x="412" y="116"/>
                      <a:pt x="432" y="151"/>
                      <a:pt x="440" y="191"/>
                    </a:cubicBezTo>
                    <a:cubicBezTo>
                      <a:pt x="453" y="199"/>
                      <a:pt x="464" y="210"/>
                      <a:pt x="472" y="222"/>
                    </a:cubicBezTo>
                    <a:cubicBezTo>
                      <a:pt x="465" y="98"/>
                      <a:pt x="362" y="0"/>
                      <a:pt x="237" y="0"/>
                    </a:cubicBezTo>
                    <a:cubicBezTo>
                      <a:pt x="106" y="0"/>
                      <a:pt x="1" y="106"/>
                      <a:pt x="0" y="236"/>
                    </a:cubicBezTo>
                    <a:cubicBezTo>
                      <a:pt x="1" y="367"/>
                      <a:pt x="106" y="472"/>
                      <a:pt x="237" y="472"/>
                    </a:cubicBezTo>
                    <a:cubicBezTo>
                      <a:pt x="303" y="472"/>
                      <a:pt x="363" y="445"/>
                      <a:pt x="406" y="400"/>
                    </a:cubicBezTo>
                    <a:cubicBezTo>
                      <a:pt x="397" y="403"/>
                      <a:pt x="387" y="404"/>
                      <a:pt x="377" y="404"/>
                    </a:cubicBezTo>
                    <a:cubicBezTo>
                      <a:pt x="375" y="404"/>
                      <a:pt x="373" y="404"/>
                      <a:pt x="371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495990" y="1454943"/>
              <a:ext cx="322920" cy="303622"/>
              <a:chOff x="2801938" y="411163"/>
              <a:chExt cx="1593850" cy="1498600"/>
            </a:xfrm>
            <a:solidFill>
              <a:schemeClr val="bg1">
                <a:lumMod val="50000"/>
              </a:schemeClr>
            </a:solidFill>
          </p:grpSpPr>
          <p:sp>
            <p:nvSpPr>
              <p:cNvPr id="328" name="Freeform 14"/>
              <p:cNvSpPr/>
              <p:nvPr/>
            </p:nvSpPr>
            <p:spPr bwMode="auto">
              <a:xfrm>
                <a:off x="2836863" y="728663"/>
                <a:ext cx="1558925" cy="1174750"/>
              </a:xfrm>
              <a:custGeom>
                <a:avLst/>
                <a:gdLst>
                  <a:gd name="T0" fmla="*/ 491 w 530"/>
                  <a:gd name="T1" fmla="*/ 0 h 400"/>
                  <a:gd name="T2" fmla="*/ 53 w 530"/>
                  <a:gd name="T3" fmla="*/ 0 h 400"/>
                  <a:gd name="T4" fmla="*/ 12 w 530"/>
                  <a:gd name="T5" fmla="*/ 39 h 400"/>
                  <a:gd name="T6" fmla="*/ 0 w 530"/>
                  <a:gd name="T7" fmla="*/ 53 h 400"/>
                  <a:gd name="T8" fmla="*/ 106 w 530"/>
                  <a:gd name="T9" fmla="*/ 53 h 400"/>
                  <a:gd name="T10" fmla="*/ 117 w 530"/>
                  <a:gd name="T11" fmla="*/ 52 h 400"/>
                  <a:gd name="T12" fmla="*/ 415 w 530"/>
                  <a:gd name="T13" fmla="*/ 52 h 400"/>
                  <a:gd name="T14" fmla="*/ 422 w 530"/>
                  <a:gd name="T15" fmla="*/ 52 h 400"/>
                  <a:gd name="T16" fmla="*/ 448 w 530"/>
                  <a:gd name="T17" fmla="*/ 52 h 400"/>
                  <a:gd name="T18" fmla="*/ 465 w 530"/>
                  <a:gd name="T19" fmla="*/ 56 h 400"/>
                  <a:gd name="T20" fmla="*/ 488 w 530"/>
                  <a:gd name="T21" fmla="*/ 91 h 400"/>
                  <a:gd name="T22" fmla="*/ 488 w 530"/>
                  <a:gd name="T23" fmla="*/ 351 h 400"/>
                  <a:gd name="T24" fmla="*/ 434 w 530"/>
                  <a:gd name="T25" fmla="*/ 387 h 400"/>
                  <a:gd name="T26" fmla="*/ 424 w 530"/>
                  <a:gd name="T27" fmla="*/ 397 h 400"/>
                  <a:gd name="T28" fmla="*/ 450 w 530"/>
                  <a:gd name="T29" fmla="*/ 400 h 400"/>
                  <a:gd name="T30" fmla="*/ 521 w 530"/>
                  <a:gd name="T31" fmla="*/ 307 h 400"/>
                  <a:gd name="T32" fmla="*/ 521 w 530"/>
                  <a:gd name="T33" fmla="*/ 28 h 400"/>
                  <a:gd name="T34" fmla="*/ 491 w 530"/>
                  <a:gd name="T35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0" h="400">
                    <a:moveTo>
                      <a:pt x="49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67" y="34"/>
                      <a:pt x="12" y="3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9" y="52"/>
                      <a:pt x="113" y="52"/>
                      <a:pt x="117" y="52"/>
                    </a:cubicBezTo>
                    <a:cubicBezTo>
                      <a:pt x="415" y="52"/>
                      <a:pt x="415" y="52"/>
                      <a:pt x="415" y="52"/>
                    </a:cubicBezTo>
                    <a:cubicBezTo>
                      <a:pt x="417" y="52"/>
                      <a:pt x="420" y="52"/>
                      <a:pt x="422" y="52"/>
                    </a:cubicBezTo>
                    <a:cubicBezTo>
                      <a:pt x="448" y="52"/>
                      <a:pt x="448" y="52"/>
                      <a:pt x="448" y="52"/>
                    </a:cubicBezTo>
                    <a:cubicBezTo>
                      <a:pt x="455" y="52"/>
                      <a:pt x="460" y="54"/>
                      <a:pt x="465" y="56"/>
                    </a:cubicBezTo>
                    <a:cubicBezTo>
                      <a:pt x="478" y="61"/>
                      <a:pt x="488" y="73"/>
                      <a:pt x="488" y="91"/>
                    </a:cubicBezTo>
                    <a:cubicBezTo>
                      <a:pt x="488" y="351"/>
                      <a:pt x="488" y="351"/>
                      <a:pt x="488" y="351"/>
                    </a:cubicBezTo>
                    <a:cubicBezTo>
                      <a:pt x="488" y="382"/>
                      <a:pt x="457" y="394"/>
                      <a:pt x="434" y="387"/>
                    </a:cubicBezTo>
                    <a:cubicBezTo>
                      <a:pt x="431" y="390"/>
                      <a:pt x="428" y="393"/>
                      <a:pt x="424" y="397"/>
                    </a:cubicBezTo>
                    <a:cubicBezTo>
                      <a:pt x="450" y="400"/>
                      <a:pt x="450" y="400"/>
                      <a:pt x="450" y="400"/>
                    </a:cubicBezTo>
                    <a:cubicBezTo>
                      <a:pt x="530" y="400"/>
                      <a:pt x="520" y="327"/>
                      <a:pt x="521" y="307"/>
                    </a:cubicBezTo>
                    <a:cubicBezTo>
                      <a:pt x="521" y="28"/>
                      <a:pt x="521" y="28"/>
                      <a:pt x="521" y="28"/>
                    </a:cubicBezTo>
                    <a:cubicBezTo>
                      <a:pt x="521" y="6"/>
                      <a:pt x="507" y="0"/>
                      <a:pt x="4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9" name="Freeform 15"/>
              <p:cNvSpPr>
                <a:spLocks noEditPoints="1"/>
              </p:cNvSpPr>
              <p:nvPr/>
            </p:nvSpPr>
            <p:spPr bwMode="auto">
              <a:xfrm>
                <a:off x="2801938" y="839788"/>
                <a:ext cx="1487488" cy="1069975"/>
              </a:xfrm>
              <a:custGeom>
                <a:avLst/>
                <a:gdLst>
                  <a:gd name="T0" fmla="*/ 56 w 506"/>
                  <a:gd name="T1" fmla="*/ 364 h 364"/>
                  <a:gd name="T2" fmla="*/ 0 w 506"/>
                  <a:gd name="T3" fmla="*/ 308 h 364"/>
                  <a:gd name="T4" fmla="*/ 0 w 506"/>
                  <a:gd name="T5" fmla="*/ 308 h 364"/>
                  <a:gd name="T6" fmla="*/ 0 w 506"/>
                  <a:gd name="T7" fmla="*/ 304 h 364"/>
                  <a:gd name="T8" fmla="*/ 0 w 506"/>
                  <a:gd name="T9" fmla="*/ 69 h 364"/>
                  <a:gd name="T10" fmla="*/ 0 w 506"/>
                  <a:gd name="T11" fmla="*/ 13 h 364"/>
                  <a:gd name="T12" fmla="*/ 3 w 506"/>
                  <a:gd name="T13" fmla="*/ 4 h 364"/>
                  <a:gd name="T14" fmla="*/ 3 w 506"/>
                  <a:gd name="T15" fmla="*/ 4 h 364"/>
                  <a:gd name="T16" fmla="*/ 13 w 506"/>
                  <a:gd name="T17" fmla="*/ 0 h 364"/>
                  <a:gd name="T18" fmla="*/ 13 w 506"/>
                  <a:gd name="T19" fmla="*/ 0 h 364"/>
                  <a:gd name="T20" fmla="*/ 493 w 506"/>
                  <a:gd name="T21" fmla="*/ 0 h 364"/>
                  <a:gd name="T22" fmla="*/ 503 w 506"/>
                  <a:gd name="T23" fmla="*/ 4 h 364"/>
                  <a:gd name="T24" fmla="*/ 503 w 506"/>
                  <a:gd name="T25" fmla="*/ 4 h 364"/>
                  <a:gd name="T26" fmla="*/ 506 w 506"/>
                  <a:gd name="T27" fmla="*/ 13 h 364"/>
                  <a:gd name="T28" fmla="*/ 506 w 506"/>
                  <a:gd name="T29" fmla="*/ 13 h 364"/>
                  <a:gd name="T30" fmla="*/ 506 w 506"/>
                  <a:gd name="T31" fmla="*/ 69 h 364"/>
                  <a:gd name="T32" fmla="*/ 506 w 506"/>
                  <a:gd name="T33" fmla="*/ 304 h 364"/>
                  <a:gd name="T34" fmla="*/ 506 w 506"/>
                  <a:gd name="T35" fmla="*/ 308 h 364"/>
                  <a:gd name="T36" fmla="*/ 450 w 506"/>
                  <a:gd name="T37" fmla="*/ 364 h 364"/>
                  <a:gd name="T38" fmla="*/ 450 w 506"/>
                  <a:gd name="T39" fmla="*/ 364 h 364"/>
                  <a:gd name="T40" fmla="*/ 56 w 506"/>
                  <a:gd name="T41" fmla="*/ 364 h 364"/>
                  <a:gd name="T42" fmla="*/ 26 w 506"/>
                  <a:gd name="T43" fmla="*/ 69 h 364"/>
                  <a:gd name="T44" fmla="*/ 26 w 506"/>
                  <a:gd name="T45" fmla="*/ 304 h 364"/>
                  <a:gd name="T46" fmla="*/ 26 w 506"/>
                  <a:gd name="T47" fmla="*/ 308 h 364"/>
                  <a:gd name="T48" fmla="*/ 56 w 506"/>
                  <a:gd name="T49" fmla="*/ 338 h 364"/>
                  <a:gd name="T50" fmla="*/ 56 w 506"/>
                  <a:gd name="T51" fmla="*/ 338 h 364"/>
                  <a:gd name="T52" fmla="*/ 450 w 506"/>
                  <a:gd name="T53" fmla="*/ 338 h 364"/>
                  <a:gd name="T54" fmla="*/ 480 w 506"/>
                  <a:gd name="T55" fmla="*/ 308 h 364"/>
                  <a:gd name="T56" fmla="*/ 480 w 506"/>
                  <a:gd name="T57" fmla="*/ 308 h 364"/>
                  <a:gd name="T58" fmla="*/ 480 w 506"/>
                  <a:gd name="T59" fmla="*/ 304 h 364"/>
                  <a:gd name="T60" fmla="*/ 480 w 506"/>
                  <a:gd name="T61" fmla="*/ 69 h 364"/>
                  <a:gd name="T62" fmla="*/ 480 w 506"/>
                  <a:gd name="T63" fmla="*/ 26 h 364"/>
                  <a:gd name="T64" fmla="*/ 26 w 506"/>
                  <a:gd name="T65" fmla="*/ 26 h 364"/>
                  <a:gd name="T66" fmla="*/ 26 w 506"/>
                  <a:gd name="T67" fmla="*/ 69 h 364"/>
                  <a:gd name="T68" fmla="*/ 13 w 506"/>
                  <a:gd name="T69" fmla="*/ 26 h 364"/>
                  <a:gd name="T70" fmla="*/ 13 w 506"/>
                  <a:gd name="T71" fmla="*/ 13 h 364"/>
                  <a:gd name="T72" fmla="*/ 13 w 506"/>
                  <a:gd name="T73" fmla="*/ 26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6" h="364">
                    <a:moveTo>
                      <a:pt x="56" y="364"/>
                    </a:moveTo>
                    <a:cubicBezTo>
                      <a:pt x="25" y="364"/>
                      <a:pt x="0" y="339"/>
                      <a:pt x="0" y="308"/>
                    </a:cubicBezTo>
                    <a:cubicBezTo>
                      <a:pt x="0" y="308"/>
                      <a:pt x="0" y="308"/>
                      <a:pt x="0" y="308"/>
                    </a:cubicBezTo>
                    <a:cubicBezTo>
                      <a:pt x="0" y="304"/>
                      <a:pt x="0" y="304"/>
                      <a:pt x="0" y="304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7" y="0"/>
                      <a:pt x="500" y="1"/>
                      <a:pt x="503" y="4"/>
                    </a:cubicBezTo>
                    <a:cubicBezTo>
                      <a:pt x="503" y="4"/>
                      <a:pt x="503" y="4"/>
                      <a:pt x="503" y="4"/>
                    </a:cubicBezTo>
                    <a:cubicBezTo>
                      <a:pt x="505" y="6"/>
                      <a:pt x="506" y="9"/>
                      <a:pt x="506" y="13"/>
                    </a:cubicBezTo>
                    <a:cubicBezTo>
                      <a:pt x="506" y="13"/>
                      <a:pt x="506" y="13"/>
                      <a:pt x="506" y="13"/>
                    </a:cubicBezTo>
                    <a:cubicBezTo>
                      <a:pt x="506" y="69"/>
                      <a:pt x="506" y="69"/>
                      <a:pt x="506" y="69"/>
                    </a:cubicBezTo>
                    <a:cubicBezTo>
                      <a:pt x="506" y="304"/>
                      <a:pt x="506" y="304"/>
                      <a:pt x="506" y="304"/>
                    </a:cubicBezTo>
                    <a:cubicBezTo>
                      <a:pt x="506" y="308"/>
                      <a:pt x="506" y="308"/>
                      <a:pt x="506" y="308"/>
                    </a:cubicBezTo>
                    <a:cubicBezTo>
                      <a:pt x="506" y="339"/>
                      <a:pt x="481" y="364"/>
                      <a:pt x="450" y="364"/>
                    </a:cubicBezTo>
                    <a:cubicBezTo>
                      <a:pt x="450" y="364"/>
                      <a:pt x="450" y="364"/>
                      <a:pt x="450" y="364"/>
                    </a:cubicBezTo>
                    <a:cubicBezTo>
                      <a:pt x="56" y="364"/>
                      <a:pt x="56" y="364"/>
                      <a:pt x="56" y="364"/>
                    </a:cubicBezTo>
                    <a:close/>
                    <a:moveTo>
                      <a:pt x="26" y="69"/>
                    </a:moveTo>
                    <a:cubicBezTo>
                      <a:pt x="26" y="304"/>
                      <a:pt x="26" y="304"/>
                      <a:pt x="26" y="304"/>
                    </a:cubicBezTo>
                    <a:cubicBezTo>
                      <a:pt x="26" y="308"/>
                      <a:pt x="26" y="308"/>
                      <a:pt x="26" y="308"/>
                    </a:cubicBezTo>
                    <a:cubicBezTo>
                      <a:pt x="26" y="325"/>
                      <a:pt x="39" y="338"/>
                      <a:pt x="56" y="338"/>
                    </a:cubicBezTo>
                    <a:cubicBezTo>
                      <a:pt x="56" y="338"/>
                      <a:pt x="56" y="338"/>
                      <a:pt x="56" y="338"/>
                    </a:cubicBezTo>
                    <a:cubicBezTo>
                      <a:pt x="450" y="338"/>
                      <a:pt x="450" y="338"/>
                      <a:pt x="450" y="338"/>
                    </a:cubicBezTo>
                    <a:cubicBezTo>
                      <a:pt x="467" y="338"/>
                      <a:pt x="480" y="325"/>
                      <a:pt x="480" y="308"/>
                    </a:cubicBezTo>
                    <a:cubicBezTo>
                      <a:pt x="480" y="308"/>
                      <a:pt x="480" y="308"/>
                      <a:pt x="480" y="308"/>
                    </a:cubicBezTo>
                    <a:cubicBezTo>
                      <a:pt x="480" y="304"/>
                      <a:pt x="480" y="304"/>
                      <a:pt x="480" y="304"/>
                    </a:cubicBezTo>
                    <a:cubicBezTo>
                      <a:pt x="480" y="69"/>
                      <a:pt x="480" y="69"/>
                      <a:pt x="480" y="69"/>
                    </a:cubicBezTo>
                    <a:cubicBezTo>
                      <a:pt x="480" y="26"/>
                      <a:pt x="480" y="26"/>
                      <a:pt x="480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69"/>
                      <a:pt x="26" y="69"/>
                      <a:pt x="26" y="69"/>
                    </a:cubicBezTo>
                    <a:close/>
                    <a:moveTo>
                      <a:pt x="13" y="26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26"/>
                      <a:pt x="13" y="26"/>
                      <a:pt x="1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0" name="Freeform 16"/>
              <p:cNvSpPr>
                <a:spLocks noEditPoints="1"/>
              </p:cNvSpPr>
              <p:nvPr/>
            </p:nvSpPr>
            <p:spPr bwMode="auto">
              <a:xfrm>
                <a:off x="2963863" y="1211263"/>
                <a:ext cx="498475" cy="554038"/>
              </a:xfrm>
              <a:custGeom>
                <a:avLst/>
                <a:gdLst>
                  <a:gd name="T0" fmla="*/ 0 w 170"/>
                  <a:gd name="T1" fmla="*/ 0 h 189"/>
                  <a:gd name="T2" fmla="*/ 0 w 170"/>
                  <a:gd name="T3" fmla="*/ 189 h 189"/>
                  <a:gd name="T4" fmla="*/ 170 w 170"/>
                  <a:gd name="T5" fmla="*/ 189 h 189"/>
                  <a:gd name="T6" fmla="*/ 170 w 170"/>
                  <a:gd name="T7" fmla="*/ 0 h 189"/>
                  <a:gd name="T8" fmla="*/ 0 w 170"/>
                  <a:gd name="T9" fmla="*/ 0 h 189"/>
                  <a:gd name="T10" fmla="*/ 59 w 170"/>
                  <a:gd name="T11" fmla="*/ 60 h 189"/>
                  <a:gd name="T12" fmla="*/ 64 w 170"/>
                  <a:gd name="T13" fmla="*/ 29 h 189"/>
                  <a:gd name="T14" fmla="*/ 100 w 170"/>
                  <a:gd name="T15" fmla="*/ 25 h 189"/>
                  <a:gd name="T16" fmla="*/ 106 w 170"/>
                  <a:gd name="T17" fmla="*/ 30 h 189"/>
                  <a:gd name="T18" fmla="*/ 108 w 170"/>
                  <a:gd name="T19" fmla="*/ 32 h 189"/>
                  <a:gd name="T20" fmla="*/ 112 w 170"/>
                  <a:gd name="T21" fmla="*/ 62 h 189"/>
                  <a:gd name="T22" fmla="*/ 110 w 170"/>
                  <a:gd name="T23" fmla="*/ 75 h 189"/>
                  <a:gd name="T24" fmla="*/ 108 w 170"/>
                  <a:gd name="T25" fmla="*/ 80 h 189"/>
                  <a:gd name="T26" fmla="*/ 109 w 170"/>
                  <a:gd name="T27" fmla="*/ 53 h 189"/>
                  <a:gd name="T28" fmla="*/ 105 w 170"/>
                  <a:gd name="T29" fmla="*/ 47 h 189"/>
                  <a:gd name="T30" fmla="*/ 86 w 170"/>
                  <a:gd name="T31" fmla="*/ 40 h 189"/>
                  <a:gd name="T32" fmla="*/ 67 w 170"/>
                  <a:gd name="T33" fmla="*/ 47 h 189"/>
                  <a:gd name="T34" fmla="*/ 64 w 170"/>
                  <a:gd name="T35" fmla="*/ 53 h 189"/>
                  <a:gd name="T36" fmla="*/ 65 w 170"/>
                  <a:gd name="T37" fmla="*/ 80 h 189"/>
                  <a:gd name="T38" fmla="*/ 63 w 170"/>
                  <a:gd name="T39" fmla="*/ 80 h 189"/>
                  <a:gd name="T40" fmla="*/ 63 w 170"/>
                  <a:gd name="T41" fmla="*/ 78 h 189"/>
                  <a:gd name="T42" fmla="*/ 60 w 170"/>
                  <a:gd name="T43" fmla="*/ 73 h 189"/>
                  <a:gd name="T44" fmla="*/ 59 w 170"/>
                  <a:gd name="T45" fmla="*/ 60 h 189"/>
                  <a:gd name="T46" fmla="*/ 157 w 170"/>
                  <a:gd name="T47" fmla="*/ 170 h 189"/>
                  <a:gd name="T48" fmla="*/ 13 w 170"/>
                  <a:gd name="T49" fmla="*/ 170 h 189"/>
                  <a:gd name="T50" fmla="*/ 13 w 170"/>
                  <a:gd name="T51" fmla="*/ 163 h 189"/>
                  <a:gd name="T52" fmla="*/ 24 w 170"/>
                  <a:gd name="T53" fmla="*/ 131 h 189"/>
                  <a:gd name="T54" fmla="*/ 33 w 170"/>
                  <a:gd name="T55" fmla="*/ 121 h 189"/>
                  <a:gd name="T56" fmla="*/ 56 w 170"/>
                  <a:gd name="T57" fmla="*/ 110 h 189"/>
                  <a:gd name="T58" fmla="*/ 67 w 170"/>
                  <a:gd name="T59" fmla="*/ 96 h 189"/>
                  <a:gd name="T60" fmla="*/ 65 w 170"/>
                  <a:gd name="T61" fmla="*/ 108 h 189"/>
                  <a:gd name="T62" fmla="*/ 78 w 170"/>
                  <a:gd name="T63" fmla="*/ 142 h 189"/>
                  <a:gd name="T64" fmla="*/ 82 w 170"/>
                  <a:gd name="T65" fmla="*/ 128 h 189"/>
                  <a:gd name="T66" fmla="*/ 78 w 170"/>
                  <a:gd name="T67" fmla="*/ 122 h 189"/>
                  <a:gd name="T68" fmla="*/ 84 w 170"/>
                  <a:gd name="T69" fmla="*/ 113 h 189"/>
                  <a:gd name="T70" fmla="*/ 84 w 170"/>
                  <a:gd name="T71" fmla="*/ 113 h 189"/>
                  <a:gd name="T72" fmla="*/ 85 w 170"/>
                  <a:gd name="T73" fmla="*/ 113 h 189"/>
                  <a:gd name="T74" fmla="*/ 86 w 170"/>
                  <a:gd name="T75" fmla="*/ 113 h 189"/>
                  <a:gd name="T76" fmla="*/ 86 w 170"/>
                  <a:gd name="T77" fmla="*/ 113 h 189"/>
                  <a:gd name="T78" fmla="*/ 92 w 170"/>
                  <a:gd name="T79" fmla="*/ 122 h 189"/>
                  <a:gd name="T80" fmla="*/ 88 w 170"/>
                  <a:gd name="T81" fmla="*/ 128 h 189"/>
                  <a:gd name="T82" fmla="*/ 92 w 170"/>
                  <a:gd name="T83" fmla="*/ 143 h 189"/>
                  <a:gd name="T84" fmla="*/ 105 w 170"/>
                  <a:gd name="T85" fmla="*/ 108 h 189"/>
                  <a:gd name="T86" fmla="*/ 104 w 170"/>
                  <a:gd name="T87" fmla="*/ 96 h 189"/>
                  <a:gd name="T88" fmla="*/ 115 w 170"/>
                  <a:gd name="T89" fmla="*/ 110 h 189"/>
                  <a:gd name="T90" fmla="*/ 137 w 170"/>
                  <a:gd name="T91" fmla="*/ 121 h 189"/>
                  <a:gd name="T92" fmla="*/ 146 w 170"/>
                  <a:gd name="T93" fmla="*/ 131 h 189"/>
                  <a:gd name="T94" fmla="*/ 157 w 170"/>
                  <a:gd name="T95" fmla="*/ 163 h 189"/>
                  <a:gd name="T96" fmla="*/ 157 w 170"/>
                  <a:gd name="T97" fmla="*/ 17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0" h="189">
                    <a:moveTo>
                      <a:pt x="0" y="0"/>
                    </a:moveTo>
                    <a:cubicBezTo>
                      <a:pt x="0" y="189"/>
                      <a:pt x="0" y="189"/>
                      <a:pt x="0" y="189"/>
                    </a:cubicBezTo>
                    <a:cubicBezTo>
                      <a:pt x="170" y="189"/>
                      <a:pt x="170" y="189"/>
                      <a:pt x="170" y="189"/>
                    </a:cubicBezTo>
                    <a:cubicBezTo>
                      <a:pt x="170" y="0"/>
                      <a:pt x="170" y="0"/>
                      <a:pt x="170" y="0"/>
                    </a:cubicBezTo>
                    <a:lnTo>
                      <a:pt x="0" y="0"/>
                    </a:lnTo>
                    <a:close/>
                    <a:moveTo>
                      <a:pt x="59" y="60"/>
                    </a:moveTo>
                    <a:cubicBezTo>
                      <a:pt x="59" y="60"/>
                      <a:pt x="50" y="42"/>
                      <a:pt x="64" y="29"/>
                    </a:cubicBezTo>
                    <a:cubicBezTo>
                      <a:pt x="64" y="29"/>
                      <a:pt x="80" y="13"/>
                      <a:pt x="100" y="25"/>
                    </a:cubicBezTo>
                    <a:cubicBezTo>
                      <a:pt x="100" y="25"/>
                      <a:pt x="103" y="27"/>
                      <a:pt x="106" y="30"/>
                    </a:cubicBezTo>
                    <a:cubicBezTo>
                      <a:pt x="107" y="31"/>
                      <a:pt x="108" y="32"/>
                      <a:pt x="108" y="32"/>
                    </a:cubicBezTo>
                    <a:cubicBezTo>
                      <a:pt x="121" y="45"/>
                      <a:pt x="112" y="62"/>
                      <a:pt x="112" y="62"/>
                    </a:cubicBezTo>
                    <a:cubicBezTo>
                      <a:pt x="121" y="62"/>
                      <a:pt x="110" y="75"/>
                      <a:pt x="110" y="75"/>
                    </a:cubicBezTo>
                    <a:cubicBezTo>
                      <a:pt x="109" y="79"/>
                      <a:pt x="108" y="80"/>
                      <a:pt x="108" y="80"/>
                    </a:cubicBezTo>
                    <a:cubicBezTo>
                      <a:pt x="111" y="68"/>
                      <a:pt x="109" y="53"/>
                      <a:pt x="109" y="53"/>
                    </a:cubicBezTo>
                    <a:cubicBezTo>
                      <a:pt x="106" y="52"/>
                      <a:pt x="105" y="47"/>
                      <a:pt x="105" y="47"/>
                    </a:cubicBezTo>
                    <a:cubicBezTo>
                      <a:pt x="104" y="40"/>
                      <a:pt x="92" y="39"/>
                      <a:pt x="86" y="40"/>
                    </a:cubicBezTo>
                    <a:cubicBezTo>
                      <a:pt x="81" y="39"/>
                      <a:pt x="68" y="40"/>
                      <a:pt x="67" y="47"/>
                    </a:cubicBezTo>
                    <a:cubicBezTo>
                      <a:pt x="67" y="47"/>
                      <a:pt x="66" y="52"/>
                      <a:pt x="64" y="53"/>
                    </a:cubicBezTo>
                    <a:cubicBezTo>
                      <a:pt x="64" y="53"/>
                      <a:pt x="62" y="68"/>
                      <a:pt x="65" y="80"/>
                    </a:cubicBezTo>
                    <a:cubicBezTo>
                      <a:pt x="64" y="80"/>
                      <a:pt x="64" y="80"/>
                      <a:pt x="63" y="80"/>
                    </a:cubicBezTo>
                    <a:cubicBezTo>
                      <a:pt x="63" y="79"/>
                      <a:pt x="63" y="78"/>
                      <a:pt x="63" y="78"/>
                    </a:cubicBezTo>
                    <a:cubicBezTo>
                      <a:pt x="63" y="78"/>
                      <a:pt x="61" y="78"/>
                      <a:pt x="60" y="73"/>
                    </a:cubicBezTo>
                    <a:cubicBezTo>
                      <a:pt x="60" y="73"/>
                      <a:pt x="50" y="60"/>
                      <a:pt x="59" y="60"/>
                    </a:cubicBezTo>
                    <a:close/>
                    <a:moveTo>
                      <a:pt x="157" y="170"/>
                    </a:moveTo>
                    <a:cubicBezTo>
                      <a:pt x="13" y="170"/>
                      <a:pt x="13" y="170"/>
                      <a:pt x="13" y="170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4" y="131"/>
                      <a:pt x="22" y="126"/>
                      <a:pt x="33" y="121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3" y="102"/>
                      <a:pt x="65" y="108"/>
                    </a:cubicBezTo>
                    <a:cubicBezTo>
                      <a:pt x="65" y="108"/>
                      <a:pt x="72" y="125"/>
                      <a:pt x="78" y="142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78" y="122"/>
                      <a:pt x="78" y="122"/>
                      <a:pt x="78" y="122"/>
                    </a:cubicBezTo>
                    <a:cubicBezTo>
                      <a:pt x="81" y="116"/>
                      <a:pt x="83" y="114"/>
                      <a:pt x="84" y="113"/>
                    </a:cubicBezTo>
                    <a:cubicBezTo>
                      <a:pt x="84" y="113"/>
                      <a:pt x="84" y="113"/>
                      <a:pt x="84" y="113"/>
                    </a:cubicBezTo>
                    <a:cubicBezTo>
                      <a:pt x="84" y="113"/>
                      <a:pt x="84" y="113"/>
                      <a:pt x="85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87" y="114"/>
                      <a:pt x="89" y="116"/>
                      <a:pt x="92" y="122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99" y="126"/>
                      <a:pt x="105" y="108"/>
                      <a:pt x="105" y="108"/>
                    </a:cubicBezTo>
                    <a:cubicBezTo>
                      <a:pt x="107" y="102"/>
                      <a:pt x="104" y="96"/>
                      <a:pt x="104" y="96"/>
                    </a:cubicBezTo>
                    <a:cubicBezTo>
                      <a:pt x="115" y="110"/>
                      <a:pt x="115" y="110"/>
                      <a:pt x="115" y="110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48" y="126"/>
                      <a:pt x="146" y="131"/>
                      <a:pt x="146" y="131"/>
                    </a:cubicBezTo>
                    <a:cubicBezTo>
                      <a:pt x="157" y="163"/>
                      <a:pt x="157" y="163"/>
                      <a:pt x="157" y="163"/>
                    </a:cubicBezTo>
                    <a:lnTo>
                      <a:pt x="157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1" name="Freeform 17"/>
              <p:cNvSpPr/>
              <p:nvPr/>
            </p:nvSpPr>
            <p:spPr bwMode="auto">
              <a:xfrm>
                <a:off x="3554413" y="1250950"/>
                <a:ext cx="584200" cy="61913"/>
              </a:xfrm>
              <a:custGeom>
                <a:avLst/>
                <a:gdLst>
                  <a:gd name="T0" fmla="*/ 199 w 199"/>
                  <a:gd name="T1" fmla="*/ 11 h 21"/>
                  <a:gd name="T2" fmla="*/ 189 w 199"/>
                  <a:gd name="T3" fmla="*/ 21 h 21"/>
                  <a:gd name="T4" fmla="*/ 10 w 199"/>
                  <a:gd name="T5" fmla="*/ 21 h 21"/>
                  <a:gd name="T6" fmla="*/ 0 w 199"/>
                  <a:gd name="T7" fmla="*/ 11 h 21"/>
                  <a:gd name="T8" fmla="*/ 0 w 199"/>
                  <a:gd name="T9" fmla="*/ 11 h 21"/>
                  <a:gd name="T10" fmla="*/ 10 w 199"/>
                  <a:gd name="T11" fmla="*/ 0 h 21"/>
                  <a:gd name="T12" fmla="*/ 189 w 199"/>
                  <a:gd name="T13" fmla="*/ 0 h 21"/>
                  <a:gd name="T14" fmla="*/ 199 w 199"/>
                  <a:gd name="T1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21">
                    <a:moveTo>
                      <a:pt x="199" y="11"/>
                    </a:moveTo>
                    <a:cubicBezTo>
                      <a:pt x="199" y="16"/>
                      <a:pt x="194" y="21"/>
                      <a:pt x="18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4" y="0"/>
                      <a:pt x="199" y="5"/>
                      <a:pt x="19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2" name="Freeform 18"/>
              <p:cNvSpPr/>
              <p:nvPr/>
            </p:nvSpPr>
            <p:spPr bwMode="auto">
              <a:xfrm>
                <a:off x="3554413" y="1389063"/>
                <a:ext cx="584200" cy="61913"/>
              </a:xfrm>
              <a:custGeom>
                <a:avLst/>
                <a:gdLst>
                  <a:gd name="T0" fmla="*/ 199 w 199"/>
                  <a:gd name="T1" fmla="*/ 10 h 21"/>
                  <a:gd name="T2" fmla="*/ 189 w 199"/>
                  <a:gd name="T3" fmla="*/ 21 h 21"/>
                  <a:gd name="T4" fmla="*/ 10 w 199"/>
                  <a:gd name="T5" fmla="*/ 21 h 21"/>
                  <a:gd name="T6" fmla="*/ 0 w 199"/>
                  <a:gd name="T7" fmla="*/ 10 h 21"/>
                  <a:gd name="T8" fmla="*/ 0 w 199"/>
                  <a:gd name="T9" fmla="*/ 10 h 21"/>
                  <a:gd name="T10" fmla="*/ 10 w 199"/>
                  <a:gd name="T11" fmla="*/ 0 h 21"/>
                  <a:gd name="T12" fmla="*/ 189 w 199"/>
                  <a:gd name="T13" fmla="*/ 0 h 21"/>
                  <a:gd name="T14" fmla="*/ 199 w 199"/>
                  <a:gd name="T15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21">
                    <a:moveTo>
                      <a:pt x="199" y="10"/>
                    </a:moveTo>
                    <a:cubicBezTo>
                      <a:pt x="199" y="16"/>
                      <a:pt x="194" y="21"/>
                      <a:pt x="18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5" y="21"/>
                      <a:pt x="0" y="16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4" y="0"/>
                      <a:pt x="199" y="4"/>
                      <a:pt x="19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3" name="Freeform 19"/>
              <p:cNvSpPr/>
              <p:nvPr/>
            </p:nvSpPr>
            <p:spPr bwMode="auto">
              <a:xfrm>
                <a:off x="3554413" y="1524000"/>
                <a:ext cx="584200" cy="61913"/>
              </a:xfrm>
              <a:custGeom>
                <a:avLst/>
                <a:gdLst>
                  <a:gd name="T0" fmla="*/ 199 w 199"/>
                  <a:gd name="T1" fmla="*/ 11 h 21"/>
                  <a:gd name="T2" fmla="*/ 189 w 199"/>
                  <a:gd name="T3" fmla="*/ 21 h 21"/>
                  <a:gd name="T4" fmla="*/ 10 w 199"/>
                  <a:gd name="T5" fmla="*/ 21 h 21"/>
                  <a:gd name="T6" fmla="*/ 0 w 199"/>
                  <a:gd name="T7" fmla="*/ 11 h 21"/>
                  <a:gd name="T8" fmla="*/ 0 w 199"/>
                  <a:gd name="T9" fmla="*/ 11 h 21"/>
                  <a:gd name="T10" fmla="*/ 10 w 199"/>
                  <a:gd name="T11" fmla="*/ 0 h 21"/>
                  <a:gd name="T12" fmla="*/ 189 w 199"/>
                  <a:gd name="T13" fmla="*/ 0 h 21"/>
                  <a:gd name="T14" fmla="*/ 199 w 199"/>
                  <a:gd name="T1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21">
                    <a:moveTo>
                      <a:pt x="199" y="11"/>
                    </a:moveTo>
                    <a:cubicBezTo>
                      <a:pt x="199" y="16"/>
                      <a:pt x="194" y="21"/>
                      <a:pt x="18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4" y="0"/>
                      <a:pt x="199" y="5"/>
                      <a:pt x="19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4" name="Freeform 20"/>
              <p:cNvSpPr/>
              <p:nvPr/>
            </p:nvSpPr>
            <p:spPr bwMode="auto">
              <a:xfrm>
                <a:off x="3554413" y="1662113"/>
                <a:ext cx="584200" cy="58738"/>
              </a:xfrm>
              <a:custGeom>
                <a:avLst/>
                <a:gdLst>
                  <a:gd name="T0" fmla="*/ 199 w 199"/>
                  <a:gd name="T1" fmla="*/ 10 h 20"/>
                  <a:gd name="T2" fmla="*/ 189 w 199"/>
                  <a:gd name="T3" fmla="*/ 20 h 20"/>
                  <a:gd name="T4" fmla="*/ 10 w 199"/>
                  <a:gd name="T5" fmla="*/ 20 h 20"/>
                  <a:gd name="T6" fmla="*/ 0 w 199"/>
                  <a:gd name="T7" fmla="*/ 10 h 20"/>
                  <a:gd name="T8" fmla="*/ 0 w 199"/>
                  <a:gd name="T9" fmla="*/ 10 h 20"/>
                  <a:gd name="T10" fmla="*/ 10 w 199"/>
                  <a:gd name="T11" fmla="*/ 0 h 20"/>
                  <a:gd name="T12" fmla="*/ 189 w 199"/>
                  <a:gd name="T13" fmla="*/ 0 h 20"/>
                  <a:gd name="T14" fmla="*/ 199 w 199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20">
                    <a:moveTo>
                      <a:pt x="199" y="10"/>
                    </a:moveTo>
                    <a:cubicBezTo>
                      <a:pt x="199" y="16"/>
                      <a:pt x="194" y="20"/>
                      <a:pt x="18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4" y="0"/>
                      <a:pt x="199" y="4"/>
                      <a:pt x="19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335" name="Picture 21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6401" y="974725"/>
                <a:ext cx="184150" cy="176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2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1501" y="968375"/>
                <a:ext cx="168275" cy="185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" name="Picture 2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076" y="974725"/>
                <a:ext cx="158750" cy="176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6151" y="977900"/>
                <a:ext cx="185738" cy="176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9" name="Picture 2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838" y="974725"/>
                <a:ext cx="158750" cy="176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0" name="Picture 2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538" y="969963"/>
                <a:ext cx="228600" cy="185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1" name="Picture 2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3676" y="968375"/>
                <a:ext cx="131763" cy="185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2" name="Freeform 28"/>
              <p:cNvSpPr/>
              <p:nvPr/>
            </p:nvSpPr>
            <p:spPr bwMode="auto">
              <a:xfrm>
                <a:off x="3836988" y="411163"/>
                <a:ext cx="311150" cy="300038"/>
              </a:xfrm>
              <a:custGeom>
                <a:avLst/>
                <a:gdLst>
                  <a:gd name="T0" fmla="*/ 18 w 106"/>
                  <a:gd name="T1" fmla="*/ 6 h 102"/>
                  <a:gd name="T2" fmla="*/ 102 w 106"/>
                  <a:gd name="T3" fmla="*/ 91 h 102"/>
                  <a:gd name="T4" fmla="*/ 43 w 106"/>
                  <a:gd name="T5" fmla="*/ 28 h 102"/>
                  <a:gd name="T6" fmla="*/ 100 w 106"/>
                  <a:gd name="T7" fmla="*/ 94 h 102"/>
                  <a:gd name="T8" fmla="*/ 18 w 106"/>
                  <a:gd name="T9" fmla="*/ 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02">
                    <a:moveTo>
                      <a:pt x="18" y="6"/>
                    </a:moveTo>
                    <a:cubicBezTo>
                      <a:pt x="106" y="0"/>
                      <a:pt x="104" y="74"/>
                      <a:pt x="102" y="91"/>
                    </a:cubicBezTo>
                    <a:cubicBezTo>
                      <a:pt x="89" y="77"/>
                      <a:pt x="70" y="49"/>
                      <a:pt x="43" y="28"/>
                    </a:cubicBezTo>
                    <a:cubicBezTo>
                      <a:pt x="43" y="28"/>
                      <a:pt x="65" y="65"/>
                      <a:pt x="100" y="94"/>
                    </a:cubicBezTo>
                    <a:cubicBezTo>
                      <a:pt x="0" y="102"/>
                      <a:pt x="18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43" name="Freeform 29"/>
              <p:cNvSpPr/>
              <p:nvPr/>
            </p:nvSpPr>
            <p:spPr bwMode="auto">
              <a:xfrm>
                <a:off x="4138613" y="465138"/>
                <a:ext cx="244475" cy="249238"/>
              </a:xfrm>
              <a:custGeom>
                <a:avLst/>
                <a:gdLst>
                  <a:gd name="T0" fmla="*/ 46 w 83"/>
                  <a:gd name="T1" fmla="*/ 33 h 85"/>
                  <a:gd name="T2" fmla="*/ 4 w 83"/>
                  <a:gd name="T3" fmla="*/ 69 h 85"/>
                  <a:gd name="T4" fmla="*/ 73 w 83"/>
                  <a:gd name="T5" fmla="*/ 7 h 85"/>
                  <a:gd name="T6" fmla="*/ 7 w 83"/>
                  <a:gd name="T7" fmla="*/ 73 h 85"/>
                  <a:gd name="T8" fmla="*/ 46 w 83"/>
                  <a:gd name="T9" fmla="*/ 3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5">
                    <a:moveTo>
                      <a:pt x="46" y="33"/>
                    </a:moveTo>
                    <a:cubicBezTo>
                      <a:pt x="46" y="33"/>
                      <a:pt x="21" y="48"/>
                      <a:pt x="4" y="69"/>
                    </a:cubicBezTo>
                    <a:cubicBezTo>
                      <a:pt x="2" y="55"/>
                      <a:pt x="0" y="0"/>
                      <a:pt x="73" y="7"/>
                    </a:cubicBezTo>
                    <a:cubicBezTo>
                      <a:pt x="73" y="7"/>
                      <a:pt x="83" y="85"/>
                      <a:pt x="7" y="73"/>
                    </a:cubicBezTo>
                    <a:cubicBezTo>
                      <a:pt x="22" y="60"/>
                      <a:pt x="38" y="41"/>
                      <a:pt x="4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9589734" y="1464385"/>
              <a:ext cx="344222" cy="284717"/>
              <a:chOff x="10677526" y="5697538"/>
              <a:chExt cx="725488" cy="600076"/>
            </a:xfrm>
            <a:solidFill>
              <a:schemeClr val="bg1">
                <a:lumMod val="50000"/>
              </a:schemeClr>
            </a:solidFill>
          </p:grpSpPr>
          <p:sp>
            <p:nvSpPr>
              <p:cNvPr id="325" name="Freeform 10"/>
              <p:cNvSpPr/>
              <p:nvPr/>
            </p:nvSpPr>
            <p:spPr bwMode="auto">
              <a:xfrm>
                <a:off x="10677526" y="5697538"/>
                <a:ext cx="725488" cy="219075"/>
              </a:xfrm>
              <a:custGeom>
                <a:avLst/>
                <a:gdLst>
                  <a:gd name="T0" fmla="*/ 248 w 248"/>
                  <a:gd name="T1" fmla="*/ 33 h 75"/>
                  <a:gd name="T2" fmla="*/ 210 w 248"/>
                  <a:gd name="T3" fmla="*/ 9 h 75"/>
                  <a:gd name="T4" fmla="*/ 38 w 248"/>
                  <a:gd name="T5" fmla="*/ 9 h 75"/>
                  <a:gd name="T6" fmla="*/ 0 w 248"/>
                  <a:gd name="T7" fmla="*/ 33 h 75"/>
                  <a:gd name="T8" fmla="*/ 0 w 248"/>
                  <a:gd name="T9" fmla="*/ 33 h 75"/>
                  <a:gd name="T10" fmla="*/ 0 w 248"/>
                  <a:gd name="T11" fmla="*/ 36 h 75"/>
                  <a:gd name="T12" fmla="*/ 0 w 248"/>
                  <a:gd name="T13" fmla="*/ 65 h 75"/>
                  <a:gd name="T14" fmla="*/ 7 w 248"/>
                  <a:gd name="T15" fmla="*/ 73 h 75"/>
                  <a:gd name="T16" fmla="*/ 46 w 248"/>
                  <a:gd name="T17" fmla="*/ 73 h 75"/>
                  <a:gd name="T18" fmla="*/ 53 w 248"/>
                  <a:gd name="T19" fmla="*/ 65 h 75"/>
                  <a:gd name="T20" fmla="*/ 53 w 248"/>
                  <a:gd name="T21" fmla="*/ 39 h 75"/>
                  <a:gd name="T22" fmla="*/ 195 w 248"/>
                  <a:gd name="T23" fmla="*/ 38 h 75"/>
                  <a:gd name="T24" fmla="*/ 195 w 248"/>
                  <a:gd name="T25" fmla="*/ 67 h 75"/>
                  <a:gd name="T26" fmla="*/ 202 w 248"/>
                  <a:gd name="T27" fmla="*/ 75 h 75"/>
                  <a:gd name="T28" fmla="*/ 241 w 248"/>
                  <a:gd name="T29" fmla="*/ 75 h 75"/>
                  <a:gd name="T30" fmla="*/ 248 w 248"/>
                  <a:gd name="T31" fmla="*/ 67 h 75"/>
                  <a:gd name="T32" fmla="*/ 248 w 248"/>
                  <a:gd name="T33" fmla="*/ 36 h 75"/>
                  <a:gd name="T34" fmla="*/ 248 w 248"/>
                  <a:gd name="T35" fmla="*/ 34 h 75"/>
                  <a:gd name="T36" fmla="*/ 248 w 248"/>
                  <a:gd name="T37" fmla="*/ 3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8" h="75">
                    <a:moveTo>
                      <a:pt x="248" y="33"/>
                    </a:moveTo>
                    <a:cubicBezTo>
                      <a:pt x="248" y="24"/>
                      <a:pt x="231" y="12"/>
                      <a:pt x="210" y="9"/>
                    </a:cubicBezTo>
                    <a:cubicBezTo>
                      <a:pt x="153" y="0"/>
                      <a:pt x="95" y="0"/>
                      <a:pt x="38" y="9"/>
                    </a:cubicBezTo>
                    <a:cubicBezTo>
                      <a:pt x="17" y="12"/>
                      <a:pt x="0" y="24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5"/>
                      <a:pt x="0" y="36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9"/>
                      <a:pt x="3" y="73"/>
                      <a:pt x="7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50" y="73"/>
                      <a:pt x="53" y="69"/>
                      <a:pt x="53" y="65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100" y="32"/>
                      <a:pt x="148" y="32"/>
                      <a:pt x="195" y="38"/>
                    </a:cubicBezTo>
                    <a:cubicBezTo>
                      <a:pt x="195" y="67"/>
                      <a:pt x="195" y="67"/>
                      <a:pt x="195" y="67"/>
                    </a:cubicBezTo>
                    <a:cubicBezTo>
                      <a:pt x="195" y="71"/>
                      <a:pt x="198" y="75"/>
                      <a:pt x="202" y="75"/>
                    </a:cubicBezTo>
                    <a:cubicBezTo>
                      <a:pt x="241" y="75"/>
                      <a:pt x="241" y="75"/>
                      <a:pt x="241" y="75"/>
                    </a:cubicBezTo>
                    <a:cubicBezTo>
                      <a:pt x="245" y="75"/>
                      <a:pt x="248" y="71"/>
                      <a:pt x="248" y="6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8" y="36"/>
                      <a:pt x="248" y="35"/>
                      <a:pt x="248" y="34"/>
                    </a:cubicBezTo>
                    <a:cubicBezTo>
                      <a:pt x="248" y="34"/>
                      <a:pt x="248" y="33"/>
                      <a:pt x="24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6" name="Freeform 11"/>
              <p:cNvSpPr>
                <a:spLocks noEditPoints="1"/>
              </p:cNvSpPr>
              <p:nvPr/>
            </p:nvSpPr>
            <p:spPr bwMode="auto">
              <a:xfrm>
                <a:off x="10701338" y="5870576"/>
                <a:ext cx="687388" cy="427038"/>
              </a:xfrm>
              <a:custGeom>
                <a:avLst/>
                <a:gdLst>
                  <a:gd name="T0" fmla="*/ 221 w 235"/>
                  <a:gd name="T1" fmla="*/ 63 h 146"/>
                  <a:gd name="T2" fmla="*/ 179 w 235"/>
                  <a:gd name="T3" fmla="*/ 49 h 146"/>
                  <a:gd name="T4" fmla="*/ 167 w 235"/>
                  <a:gd name="T5" fmla="*/ 46 h 146"/>
                  <a:gd name="T6" fmla="*/ 167 w 235"/>
                  <a:gd name="T7" fmla="*/ 0 h 146"/>
                  <a:gd name="T8" fmla="*/ 149 w 235"/>
                  <a:gd name="T9" fmla="*/ 0 h 146"/>
                  <a:gd name="T10" fmla="*/ 149 w 235"/>
                  <a:gd name="T11" fmla="*/ 27 h 146"/>
                  <a:gd name="T12" fmla="*/ 84 w 235"/>
                  <a:gd name="T13" fmla="*/ 27 h 146"/>
                  <a:gd name="T14" fmla="*/ 84 w 235"/>
                  <a:gd name="T15" fmla="*/ 0 h 146"/>
                  <a:gd name="T16" fmla="*/ 66 w 235"/>
                  <a:gd name="T17" fmla="*/ 0 h 146"/>
                  <a:gd name="T18" fmla="*/ 66 w 235"/>
                  <a:gd name="T19" fmla="*/ 47 h 146"/>
                  <a:gd name="T20" fmla="*/ 55 w 235"/>
                  <a:gd name="T21" fmla="*/ 49 h 146"/>
                  <a:gd name="T22" fmla="*/ 14 w 235"/>
                  <a:gd name="T23" fmla="*/ 63 h 146"/>
                  <a:gd name="T24" fmla="*/ 0 w 235"/>
                  <a:gd name="T25" fmla="*/ 83 h 146"/>
                  <a:gd name="T26" fmla="*/ 0 w 235"/>
                  <a:gd name="T27" fmla="*/ 131 h 146"/>
                  <a:gd name="T28" fmla="*/ 15 w 235"/>
                  <a:gd name="T29" fmla="*/ 146 h 146"/>
                  <a:gd name="T30" fmla="*/ 220 w 235"/>
                  <a:gd name="T31" fmla="*/ 146 h 146"/>
                  <a:gd name="T32" fmla="*/ 235 w 235"/>
                  <a:gd name="T33" fmla="*/ 131 h 146"/>
                  <a:gd name="T34" fmla="*/ 235 w 235"/>
                  <a:gd name="T35" fmla="*/ 83 h 146"/>
                  <a:gd name="T36" fmla="*/ 221 w 235"/>
                  <a:gd name="T37" fmla="*/ 63 h 146"/>
                  <a:gd name="T38" fmla="*/ 115 w 235"/>
                  <a:gd name="T39" fmla="*/ 129 h 146"/>
                  <a:gd name="T40" fmla="*/ 74 w 235"/>
                  <a:gd name="T41" fmla="*/ 87 h 146"/>
                  <a:gd name="T42" fmla="*/ 115 w 235"/>
                  <a:gd name="T43" fmla="*/ 46 h 146"/>
                  <a:gd name="T44" fmla="*/ 157 w 235"/>
                  <a:gd name="T45" fmla="*/ 87 h 146"/>
                  <a:gd name="T46" fmla="*/ 115 w 235"/>
                  <a:gd name="T47" fmla="*/ 1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5" h="146">
                    <a:moveTo>
                      <a:pt x="221" y="63"/>
                    </a:moveTo>
                    <a:cubicBezTo>
                      <a:pt x="179" y="49"/>
                      <a:pt x="179" y="49"/>
                      <a:pt x="179" y="49"/>
                    </a:cubicBezTo>
                    <a:cubicBezTo>
                      <a:pt x="175" y="48"/>
                      <a:pt x="171" y="47"/>
                      <a:pt x="167" y="46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27"/>
                      <a:pt x="149" y="27"/>
                      <a:pt x="149" y="27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2" y="47"/>
                      <a:pt x="58" y="48"/>
                      <a:pt x="55" y="49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6" y="66"/>
                      <a:pt x="0" y="75"/>
                      <a:pt x="0" y="83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9"/>
                      <a:pt x="6" y="146"/>
                      <a:pt x="15" y="146"/>
                    </a:cubicBezTo>
                    <a:cubicBezTo>
                      <a:pt x="220" y="146"/>
                      <a:pt x="220" y="146"/>
                      <a:pt x="220" y="146"/>
                    </a:cubicBezTo>
                    <a:cubicBezTo>
                      <a:pt x="228" y="146"/>
                      <a:pt x="235" y="139"/>
                      <a:pt x="235" y="131"/>
                    </a:cubicBezTo>
                    <a:cubicBezTo>
                      <a:pt x="235" y="83"/>
                      <a:pt x="235" y="83"/>
                      <a:pt x="235" y="83"/>
                    </a:cubicBezTo>
                    <a:cubicBezTo>
                      <a:pt x="235" y="75"/>
                      <a:pt x="229" y="66"/>
                      <a:pt x="221" y="63"/>
                    </a:cubicBezTo>
                    <a:close/>
                    <a:moveTo>
                      <a:pt x="115" y="129"/>
                    </a:moveTo>
                    <a:cubicBezTo>
                      <a:pt x="92" y="129"/>
                      <a:pt x="74" y="110"/>
                      <a:pt x="74" y="87"/>
                    </a:cubicBezTo>
                    <a:cubicBezTo>
                      <a:pt x="74" y="64"/>
                      <a:pt x="92" y="46"/>
                      <a:pt x="115" y="46"/>
                    </a:cubicBezTo>
                    <a:cubicBezTo>
                      <a:pt x="138" y="46"/>
                      <a:pt x="157" y="64"/>
                      <a:pt x="157" y="87"/>
                    </a:cubicBezTo>
                    <a:cubicBezTo>
                      <a:pt x="157" y="110"/>
                      <a:pt x="138" y="129"/>
                      <a:pt x="115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7" name="Oval 12"/>
              <p:cNvSpPr>
                <a:spLocks noChangeArrowheads="1"/>
              </p:cNvSpPr>
              <p:nvPr/>
            </p:nvSpPr>
            <p:spPr bwMode="auto">
              <a:xfrm>
                <a:off x="10972801" y="6061076"/>
                <a:ext cx="128588" cy="1317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8113926" y="1442552"/>
              <a:ext cx="378118" cy="328405"/>
              <a:chOff x="9021763" y="5654676"/>
              <a:chExt cx="796925" cy="692150"/>
            </a:xfrm>
            <a:solidFill>
              <a:schemeClr val="bg1">
                <a:lumMod val="50000"/>
              </a:schemeClr>
            </a:solidFill>
          </p:grpSpPr>
          <p:sp>
            <p:nvSpPr>
              <p:cNvPr id="323" name="Freeform 13"/>
              <p:cNvSpPr/>
              <p:nvPr/>
            </p:nvSpPr>
            <p:spPr bwMode="auto">
              <a:xfrm>
                <a:off x="9163051" y="5835651"/>
                <a:ext cx="514350" cy="511175"/>
              </a:xfrm>
              <a:custGeom>
                <a:avLst/>
                <a:gdLst>
                  <a:gd name="T0" fmla="*/ 88 w 176"/>
                  <a:gd name="T1" fmla="*/ 0 h 175"/>
                  <a:gd name="T2" fmla="*/ 0 w 176"/>
                  <a:gd name="T3" fmla="*/ 63 h 175"/>
                  <a:gd name="T4" fmla="*/ 0 w 176"/>
                  <a:gd name="T5" fmla="*/ 151 h 175"/>
                  <a:gd name="T6" fmla="*/ 24 w 176"/>
                  <a:gd name="T7" fmla="*/ 175 h 175"/>
                  <a:gd name="T8" fmla="*/ 65 w 176"/>
                  <a:gd name="T9" fmla="*/ 175 h 175"/>
                  <a:gd name="T10" fmla="*/ 65 w 176"/>
                  <a:gd name="T11" fmla="*/ 93 h 175"/>
                  <a:gd name="T12" fmla="*/ 111 w 176"/>
                  <a:gd name="T13" fmla="*/ 93 h 175"/>
                  <a:gd name="T14" fmla="*/ 111 w 176"/>
                  <a:gd name="T15" fmla="*/ 175 h 175"/>
                  <a:gd name="T16" fmla="*/ 151 w 176"/>
                  <a:gd name="T17" fmla="*/ 175 h 175"/>
                  <a:gd name="T18" fmla="*/ 176 w 176"/>
                  <a:gd name="T19" fmla="*/ 151 h 175"/>
                  <a:gd name="T20" fmla="*/ 176 w 176"/>
                  <a:gd name="T21" fmla="*/ 63 h 175"/>
                  <a:gd name="T22" fmla="*/ 88 w 176"/>
                  <a:gd name="T2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6" h="175">
                    <a:moveTo>
                      <a:pt x="88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64"/>
                      <a:pt x="11" y="175"/>
                      <a:pt x="24" y="175"/>
                    </a:cubicBezTo>
                    <a:cubicBezTo>
                      <a:pt x="65" y="175"/>
                      <a:pt x="65" y="175"/>
                      <a:pt x="65" y="175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111" y="93"/>
                      <a:pt x="111" y="93"/>
                      <a:pt x="111" y="93"/>
                    </a:cubicBezTo>
                    <a:cubicBezTo>
                      <a:pt x="111" y="175"/>
                      <a:pt x="111" y="175"/>
                      <a:pt x="111" y="175"/>
                    </a:cubicBezTo>
                    <a:cubicBezTo>
                      <a:pt x="151" y="175"/>
                      <a:pt x="151" y="175"/>
                      <a:pt x="151" y="175"/>
                    </a:cubicBezTo>
                    <a:cubicBezTo>
                      <a:pt x="165" y="175"/>
                      <a:pt x="176" y="164"/>
                      <a:pt x="176" y="151"/>
                    </a:cubicBezTo>
                    <a:cubicBezTo>
                      <a:pt x="176" y="63"/>
                      <a:pt x="176" y="63"/>
                      <a:pt x="176" y="63"/>
                    </a:cubicBez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4" name="Freeform 14"/>
              <p:cNvSpPr/>
              <p:nvPr/>
            </p:nvSpPr>
            <p:spPr bwMode="auto">
              <a:xfrm>
                <a:off x="9021763" y="5654676"/>
                <a:ext cx="796925" cy="354013"/>
              </a:xfrm>
              <a:custGeom>
                <a:avLst/>
                <a:gdLst>
                  <a:gd name="T0" fmla="*/ 9 w 272"/>
                  <a:gd name="T1" fmla="*/ 116 h 121"/>
                  <a:gd name="T2" fmla="*/ 20 w 272"/>
                  <a:gd name="T3" fmla="*/ 121 h 121"/>
                  <a:gd name="T4" fmla="*/ 136 w 272"/>
                  <a:gd name="T5" fmla="*/ 37 h 121"/>
                  <a:gd name="T6" fmla="*/ 136 w 272"/>
                  <a:gd name="T7" fmla="*/ 37 h 121"/>
                  <a:gd name="T8" fmla="*/ 136 w 272"/>
                  <a:gd name="T9" fmla="*/ 37 h 121"/>
                  <a:gd name="T10" fmla="*/ 136 w 272"/>
                  <a:gd name="T11" fmla="*/ 37 h 121"/>
                  <a:gd name="T12" fmla="*/ 136 w 272"/>
                  <a:gd name="T13" fmla="*/ 37 h 121"/>
                  <a:gd name="T14" fmla="*/ 252 w 272"/>
                  <a:gd name="T15" fmla="*/ 121 h 121"/>
                  <a:gd name="T16" fmla="*/ 263 w 272"/>
                  <a:gd name="T17" fmla="*/ 116 h 121"/>
                  <a:gd name="T18" fmla="*/ 268 w 272"/>
                  <a:gd name="T19" fmla="*/ 110 h 121"/>
                  <a:gd name="T20" fmla="*/ 265 w 272"/>
                  <a:gd name="T21" fmla="*/ 93 h 121"/>
                  <a:gd name="T22" fmla="*/ 233 w 272"/>
                  <a:gd name="T23" fmla="*/ 70 h 121"/>
                  <a:gd name="T24" fmla="*/ 223 w 272"/>
                  <a:gd name="T25" fmla="*/ 51 h 121"/>
                  <a:gd name="T26" fmla="*/ 223 w 272"/>
                  <a:gd name="T27" fmla="*/ 12 h 121"/>
                  <a:gd name="T28" fmla="*/ 211 w 272"/>
                  <a:gd name="T29" fmla="*/ 0 h 121"/>
                  <a:gd name="T30" fmla="*/ 200 w 272"/>
                  <a:gd name="T31" fmla="*/ 0 h 121"/>
                  <a:gd name="T32" fmla="*/ 188 w 272"/>
                  <a:gd name="T33" fmla="*/ 12 h 121"/>
                  <a:gd name="T34" fmla="*/ 188 w 272"/>
                  <a:gd name="T35" fmla="*/ 25 h 121"/>
                  <a:gd name="T36" fmla="*/ 178 w 272"/>
                  <a:gd name="T37" fmla="*/ 30 h 121"/>
                  <a:gd name="T38" fmla="*/ 146 w 272"/>
                  <a:gd name="T39" fmla="*/ 7 h 121"/>
                  <a:gd name="T40" fmla="*/ 136 w 272"/>
                  <a:gd name="T41" fmla="*/ 0 h 121"/>
                  <a:gd name="T42" fmla="*/ 136 w 272"/>
                  <a:gd name="T43" fmla="*/ 0 h 121"/>
                  <a:gd name="T44" fmla="*/ 136 w 272"/>
                  <a:gd name="T45" fmla="*/ 0 h 121"/>
                  <a:gd name="T46" fmla="*/ 136 w 272"/>
                  <a:gd name="T47" fmla="*/ 0 h 121"/>
                  <a:gd name="T48" fmla="*/ 126 w 272"/>
                  <a:gd name="T49" fmla="*/ 7 h 121"/>
                  <a:gd name="T50" fmla="*/ 7 w 272"/>
                  <a:gd name="T51" fmla="*/ 93 h 121"/>
                  <a:gd name="T52" fmla="*/ 4 w 272"/>
                  <a:gd name="T53" fmla="*/ 110 h 121"/>
                  <a:gd name="T54" fmla="*/ 9 w 272"/>
                  <a:gd name="T55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2" h="121">
                    <a:moveTo>
                      <a:pt x="9" y="116"/>
                    </a:moveTo>
                    <a:cubicBezTo>
                      <a:pt x="11" y="120"/>
                      <a:pt x="16" y="121"/>
                      <a:pt x="20" y="12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252" y="121"/>
                      <a:pt x="252" y="121"/>
                      <a:pt x="252" y="121"/>
                    </a:cubicBezTo>
                    <a:cubicBezTo>
                      <a:pt x="256" y="121"/>
                      <a:pt x="261" y="120"/>
                      <a:pt x="263" y="116"/>
                    </a:cubicBezTo>
                    <a:cubicBezTo>
                      <a:pt x="268" y="110"/>
                      <a:pt x="268" y="110"/>
                      <a:pt x="268" y="110"/>
                    </a:cubicBezTo>
                    <a:cubicBezTo>
                      <a:pt x="272" y="104"/>
                      <a:pt x="270" y="97"/>
                      <a:pt x="265" y="93"/>
                    </a:cubicBezTo>
                    <a:cubicBezTo>
                      <a:pt x="233" y="70"/>
                      <a:pt x="233" y="70"/>
                      <a:pt x="233" y="70"/>
                    </a:cubicBezTo>
                    <a:cubicBezTo>
                      <a:pt x="227" y="66"/>
                      <a:pt x="223" y="57"/>
                      <a:pt x="223" y="51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6"/>
                      <a:pt x="218" y="0"/>
                      <a:pt x="211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193" y="0"/>
                      <a:pt x="188" y="6"/>
                      <a:pt x="188" y="12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88" y="32"/>
                      <a:pt x="183" y="34"/>
                      <a:pt x="178" y="30"/>
                    </a:cubicBezTo>
                    <a:cubicBezTo>
                      <a:pt x="146" y="7"/>
                      <a:pt x="146" y="7"/>
                      <a:pt x="146" y="7"/>
                    </a:cubicBezTo>
                    <a:cubicBezTo>
                      <a:pt x="141" y="3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1" y="3"/>
                      <a:pt x="126" y="7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2" y="97"/>
                      <a:pt x="0" y="104"/>
                      <a:pt x="4" y="110"/>
                    </a:cubicBezTo>
                    <a:lnTo>
                      <a:pt x="9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307976" y="1381164"/>
              <a:ext cx="161189" cy="451180"/>
              <a:chOff x="9247188" y="427038"/>
              <a:chExt cx="339725" cy="950913"/>
            </a:xfrm>
            <a:solidFill>
              <a:schemeClr val="bg1">
                <a:lumMod val="50000"/>
              </a:schemeClr>
            </a:solidFill>
          </p:grpSpPr>
          <p:sp>
            <p:nvSpPr>
              <p:cNvPr id="321" name="Freeform 15"/>
              <p:cNvSpPr/>
              <p:nvPr/>
            </p:nvSpPr>
            <p:spPr bwMode="auto">
              <a:xfrm>
                <a:off x="9247188" y="608013"/>
                <a:ext cx="339725" cy="769938"/>
              </a:xfrm>
              <a:custGeom>
                <a:avLst/>
                <a:gdLst>
                  <a:gd name="T0" fmla="*/ 115 w 116"/>
                  <a:gd name="T1" fmla="*/ 22 h 263"/>
                  <a:gd name="T2" fmla="*/ 92 w 116"/>
                  <a:gd name="T3" fmla="*/ 0 h 263"/>
                  <a:gd name="T4" fmla="*/ 23 w 116"/>
                  <a:gd name="T5" fmla="*/ 1 h 263"/>
                  <a:gd name="T6" fmla="*/ 0 w 116"/>
                  <a:gd name="T7" fmla="*/ 25 h 263"/>
                  <a:gd name="T8" fmla="*/ 0 w 116"/>
                  <a:gd name="T9" fmla="*/ 121 h 263"/>
                  <a:gd name="T10" fmla="*/ 24 w 116"/>
                  <a:gd name="T11" fmla="*/ 121 h 263"/>
                  <a:gd name="T12" fmla="*/ 24 w 116"/>
                  <a:gd name="T13" fmla="*/ 35 h 263"/>
                  <a:gd name="T14" fmla="*/ 25 w 116"/>
                  <a:gd name="T15" fmla="*/ 33 h 263"/>
                  <a:gd name="T16" fmla="*/ 28 w 116"/>
                  <a:gd name="T17" fmla="*/ 35 h 263"/>
                  <a:gd name="T18" fmla="*/ 29 w 116"/>
                  <a:gd name="T19" fmla="*/ 253 h 263"/>
                  <a:gd name="T20" fmla="*/ 58 w 116"/>
                  <a:gd name="T21" fmla="*/ 253 h 263"/>
                  <a:gd name="T22" fmla="*/ 58 w 116"/>
                  <a:gd name="T23" fmla="*/ 132 h 263"/>
                  <a:gd name="T24" fmla="*/ 60 w 116"/>
                  <a:gd name="T25" fmla="*/ 130 h 263"/>
                  <a:gd name="T26" fmla="*/ 62 w 116"/>
                  <a:gd name="T27" fmla="*/ 132 h 263"/>
                  <a:gd name="T28" fmla="*/ 62 w 116"/>
                  <a:gd name="T29" fmla="*/ 253 h 263"/>
                  <a:gd name="T30" fmla="*/ 90 w 116"/>
                  <a:gd name="T31" fmla="*/ 253 h 263"/>
                  <a:gd name="T32" fmla="*/ 89 w 116"/>
                  <a:gd name="T33" fmla="*/ 34 h 263"/>
                  <a:gd name="T34" fmla="*/ 91 w 116"/>
                  <a:gd name="T35" fmla="*/ 32 h 263"/>
                  <a:gd name="T36" fmla="*/ 93 w 116"/>
                  <a:gd name="T37" fmla="*/ 34 h 263"/>
                  <a:gd name="T38" fmla="*/ 93 w 116"/>
                  <a:gd name="T39" fmla="*/ 121 h 263"/>
                  <a:gd name="T40" fmla="*/ 116 w 116"/>
                  <a:gd name="T41" fmla="*/ 121 h 263"/>
                  <a:gd name="T42" fmla="*/ 115 w 116"/>
                  <a:gd name="T43" fmla="*/ 22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6" h="263">
                    <a:moveTo>
                      <a:pt x="115" y="22"/>
                    </a:moveTo>
                    <a:cubicBezTo>
                      <a:pt x="111" y="4"/>
                      <a:pt x="92" y="0"/>
                      <a:pt x="92" y="0"/>
                    </a:cubicBezTo>
                    <a:cubicBezTo>
                      <a:pt x="92" y="0"/>
                      <a:pt x="47" y="0"/>
                      <a:pt x="23" y="1"/>
                    </a:cubicBezTo>
                    <a:cubicBezTo>
                      <a:pt x="2" y="8"/>
                      <a:pt x="0" y="25"/>
                      <a:pt x="0" y="2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36"/>
                      <a:pt x="24" y="136"/>
                      <a:pt x="24" y="121"/>
                    </a:cubicBezTo>
                    <a:cubicBezTo>
                      <a:pt x="24" y="92"/>
                      <a:pt x="24" y="64"/>
                      <a:pt x="24" y="35"/>
                    </a:cubicBezTo>
                    <a:cubicBezTo>
                      <a:pt x="24" y="34"/>
                      <a:pt x="24" y="33"/>
                      <a:pt x="25" y="33"/>
                    </a:cubicBezTo>
                    <a:cubicBezTo>
                      <a:pt x="27" y="33"/>
                      <a:pt x="28" y="35"/>
                      <a:pt x="28" y="35"/>
                    </a:cubicBezTo>
                    <a:cubicBezTo>
                      <a:pt x="29" y="253"/>
                      <a:pt x="29" y="253"/>
                      <a:pt x="29" y="253"/>
                    </a:cubicBezTo>
                    <a:cubicBezTo>
                      <a:pt x="34" y="262"/>
                      <a:pt x="52" y="261"/>
                      <a:pt x="58" y="253"/>
                    </a:cubicBezTo>
                    <a:cubicBezTo>
                      <a:pt x="58" y="213"/>
                      <a:pt x="58" y="173"/>
                      <a:pt x="58" y="132"/>
                    </a:cubicBezTo>
                    <a:cubicBezTo>
                      <a:pt x="58" y="132"/>
                      <a:pt x="60" y="130"/>
                      <a:pt x="60" y="130"/>
                    </a:cubicBezTo>
                    <a:cubicBezTo>
                      <a:pt x="61" y="130"/>
                      <a:pt x="62" y="132"/>
                      <a:pt x="62" y="132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8" y="260"/>
                      <a:pt x="81" y="263"/>
                      <a:pt x="90" y="253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89" y="33"/>
                      <a:pt x="90" y="32"/>
                      <a:pt x="91" y="32"/>
                    </a:cubicBezTo>
                    <a:cubicBezTo>
                      <a:pt x="92" y="32"/>
                      <a:pt x="93" y="34"/>
                      <a:pt x="93" y="34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4" y="136"/>
                      <a:pt x="116" y="136"/>
                      <a:pt x="116" y="121"/>
                    </a:cubicBezTo>
                    <a:cubicBezTo>
                      <a:pt x="116" y="88"/>
                      <a:pt x="115" y="55"/>
                      <a:pt x="1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2" name="Oval 16"/>
              <p:cNvSpPr>
                <a:spLocks noChangeArrowheads="1"/>
              </p:cNvSpPr>
              <p:nvPr/>
            </p:nvSpPr>
            <p:spPr bwMode="auto">
              <a:xfrm>
                <a:off x="9337676" y="427038"/>
                <a:ext cx="161925" cy="1603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002920" y="1381164"/>
              <a:ext cx="207889" cy="451179"/>
              <a:chOff x="10826751" y="427038"/>
              <a:chExt cx="438150" cy="950913"/>
            </a:xfrm>
            <a:solidFill>
              <a:schemeClr val="bg1">
                <a:lumMod val="50000"/>
              </a:schemeClr>
            </a:solidFill>
          </p:grpSpPr>
          <p:sp>
            <p:nvSpPr>
              <p:cNvPr id="319" name="Oval 17"/>
              <p:cNvSpPr>
                <a:spLocks noChangeArrowheads="1"/>
              </p:cNvSpPr>
              <p:nvPr/>
            </p:nvSpPr>
            <p:spPr bwMode="auto">
              <a:xfrm>
                <a:off x="10964863" y="427038"/>
                <a:ext cx="157163" cy="1587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0" name="Freeform 18"/>
              <p:cNvSpPr/>
              <p:nvPr/>
            </p:nvSpPr>
            <p:spPr bwMode="auto">
              <a:xfrm>
                <a:off x="10826751" y="604838"/>
                <a:ext cx="438150" cy="773113"/>
              </a:xfrm>
              <a:custGeom>
                <a:avLst/>
                <a:gdLst>
                  <a:gd name="T0" fmla="*/ 22 w 150"/>
                  <a:gd name="T1" fmla="*/ 108 h 264"/>
                  <a:gd name="T2" fmla="*/ 42 w 150"/>
                  <a:gd name="T3" fmla="*/ 38 h 264"/>
                  <a:gd name="T4" fmla="*/ 48 w 150"/>
                  <a:gd name="T5" fmla="*/ 39 h 264"/>
                  <a:gd name="T6" fmla="*/ 14 w 150"/>
                  <a:gd name="T7" fmla="*/ 158 h 264"/>
                  <a:gd name="T8" fmla="*/ 46 w 150"/>
                  <a:gd name="T9" fmla="*/ 158 h 264"/>
                  <a:gd name="T10" fmla="*/ 48 w 150"/>
                  <a:gd name="T11" fmla="*/ 160 h 264"/>
                  <a:gd name="T12" fmla="*/ 48 w 150"/>
                  <a:gd name="T13" fmla="*/ 250 h 264"/>
                  <a:gd name="T14" fmla="*/ 72 w 150"/>
                  <a:gd name="T15" fmla="*/ 251 h 264"/>
                  <a:gd name="T16" fmla="*/ 74 w 150"/>
                  <a:gd name="T17" fmla="*/ 160 h 264"/>
                  <a:gd name="T18" fmla="*/ 79 w 150"/>
                  <a:gd name="T19" fmla="*/ 160 h 264"/>
                  <a:gd name="T20" fmla="*/ 79 w 150"/>
                  <a:gd name="T21" fmla="*/ 251 h 264"/>
                  <a:gd name="T22" fmla="*/ 103 w 150"/>
                  <a:gd name="T23" fmla="*/ 251 h 264"/>
                  <a:gd name="T24" fmla="*/ 103 w 150"/>
                  <a:gd name="T25" fmla="*/ 160 h 264"/>
                  <a:gd name="T26" fmla="*/ 105 w 150"/>
                  <a:gd name="T27" fmla="*/ 158 h 264"/>
                  <a:gd name="T28" fmla="*/ 136 w 150"/>
                  <a:gd name="T29" fmla="*/ 158 h 264"/>
                  <a:gd name="T30" fmla="*/ 121 w 150"/>
                  <a:gd name="T31" fmla="*/ 105 h 264"/>
                  <a:gd name="T32" fmla="*/ 102 w 150"/>
                  <a:gd name="T33" fmla="*/ 38 h 264"/>
                  <a:gd name="T34" fmla="*/ 108 w 150"/>
                  <a:gd name="T35" fmla="*/ 39 h 264"/>
                  <a:gd name="T36" fmla="*/ 126 w 150"/>
                  <a:gd name="T37" fmla="*/ 106 h 264"/>
                  <a:gd name="T38" fmla="*/ 146 w 150"/>
                  <a:gd name="T39" fmla="*/ 100 h 264"/>
                  <a:gd name="T40" fmla="*/ 124 w 150"/>
                  <a:gd name="T41" fmla="*/ 23 h 264"/>
                  <a:gd name="T42" fmla="*/ 91 w 150"/>
                  <a:gd name="T43" fmla="*/ 0 h 264"/>
                  <a:gd name="T44" fmla="*/ 91 w 150"/>
                  <a:gd name="T45" fmla="*/ 0 h 264"/>
                  <a:gd name="T46" fmla="*/ 59 w 150"/>
                  <a:gd name="T47" fmla="*/ 0 h 264"/>
                  <a:gd name="T48" fmla="*/ 59 w 150"/>
                  <a:gd name="T49" fmla="*/ 0 h 264"/>
                  <a:gd name="T50" fmla="*/ 53 w 150"/>
                  <a:gd name="T51" fmla="*/ 1 h 264"/>
                  <a:gd name="T52" fmla="*/ 38 w 150"/>
                  <a:gd name="T53" fmla="*/ 8 h 264"/>
                  <a:gd name="T54" fmla="*/ 26 w 150"/>
                  <a:gd name="T55" fmla="*/ 20 h 264"/>
                  <a:gd name="T56" fmla="*/ 2 w 150"/>
                  <a:gd name="T57" fmla="*/ 103 h 264"/>
                  <a:gd name="T58" fmla="*/ 22 w 150"/>
                  <a:gd name="T59" fmla="*/ 108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264">
                    <a:moveTo>
                      <a:pt x="22" y="108"/>
                    </a:move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6"/>
                      <a:pt x="48" y="36"/>
                      <a:pt x="48" y="39"/>
                    </a:cubicBezTo>
                    <a:cubicBezTo>
                      <a:pt x="37" y="78"/>
                      <a:pt x="26" y="118"/>
                      <a:pt x="14" y="158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47" y="158"/>
                      <a:pt x="48" y="159"/>
                      <a:pt x="48" y="160"/>
                    </a:cubicBezTo>
                    <a:cubicBezTo>
                      <a:pt x="48" y="190"/>
                      <a:pt x="48" y="220"/>
                      <a:pt x="48" y="250"/>
                    </a:cubicBezTo>
                    <a:cubicBezTo>
                      <a:pt x="50" y="263"/>
                      <a:pt x="69" y="263"/>
                      <a:pt x="72" y="251"/>
                    </a:cubicBezTo>
                    <a:cubicBezTo>
                      <a:pt x="74" y="160"/>
                      <a:pt x="74" y="160"/>
                      <a:pt x="74" y="160"/>
                    </a:cubicBezTo>
                    <a:cubicBezTo>
                      <a:pt x="75" y="157"/>
                      <a:pt x="78" y="157"/>
                      <a:pt x="79" y="160"/>
                    </a:cubicBezTo>
                    <a:cubicBezTo>
                      <a:pt x="79" y="251"/>
                      <a:pt x="79" y="251"/>
                      <a:pt x="79" y="251"/>
                    </a:cubicBezTo>
                    <a:cubicBezTo>
                      <a:pt x="82" y="263"/>
                      <a:pt x="99" y="264"/>
                      <a:pt x="103" y="251"/>
                    </a:cubicBezTo>
                    <a:cubicBezTo>
                      <a:pt x="103" y="221"/>
                      <a:pt x="103" y="190"/>
                      <a:pt x="103" y="160"/>
                    </a:cubicBezTo>
                    <a:cubicBezTo>
                      <a:pt x="103" y="159"/>
                      <a:pt x="104" y="158"/>
                      <a:pt x="105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21" y="105"/>
                      <a:pt x="121" y="105"/>
                      <a:pt x="121" y="105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4" y="36"/>
                      <a:pt x="105" y="36"/>
                      <a:pt x="108" y="39"/>
                    </a:cubicBezTo>
                    <a:cubicBezTo>
                      <a:pt x="114" y="61"/>
                      <a:pt x="120" y="83"/>
                      <a:pt x="126" y="106"/>
                    </a:cubicBezTo>
                    <a:cubicBezTo>
                      <a:pt x="131" y="119"/>
                      <a:pt x="150" y="115"/>
                      <a:pt x="146" y="100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20" y="9"/>
                      <a:pt x="106" y="1"/>
                      <a:pt x="91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48" y="2"/>
                      <a:pt x="42" y="4"/>
                      <a:pt x="38" y="8"/>
                    </a:cubicBezTo>
                    <a:cubicBezTo>
                      <a:pt x="34" y="11"/>
                      <a:pt x="29" y="15"/>
                      <a:pt x="26" y="20"/>
                    </a:cubicBezTo>
                    <a:cubicBezTo>
                      <a:pt x="18" y="48"/>
                      <a:pt x="10" y="75"/>
                      <a:pt x="2" y="103"/>
                    </a:cubicBezTo>
                    <a:cubicBezTo>
                      <a:pt x="0" y="113"/>
                      <a:pt x="15" y="118"/>
                      <a:pt x="22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8878814" y="1426358"/>
              <a:ext cx="316353" cy="360793"/>
              <a:chOff x="10694988" y="4437063"/>
              <a:chExt cx="666750" cy="760413"/>
            </a:xfrm>
            <a:solidFill>
              <a:schemeClr val="bg1">
                <a:lumMod val="50000"/>
              </a:schemeClr>
            </a:solidFill>
          </p:grpSpPr>
          <p:sp>
            <p:nvSpPr>
              <p:cNvPr id="317" name="Freeform 32"/>
              <p:cNvSpPr/>
              <p:nvPr/>
            </p:nvSpPr>
            <p:spPr bwMode="auto">
              <a:xfrm>
                <a:off x="10733088" y="4437063"/>
                <a:ext cx="628650" cy="500063"/>
              </a:xfrm>
              <a:custGeom>
                <a:avLst/>
                <a:gdLst>
                  <a:gd name="T0" fmla="*/ 139 w 215"/>
                  <a:gd name="T1" fmla="*/ 30 h 171"/>
                  <a:gd name="T2" fmla="*/ 165 w 215"/>
                  <a:gd name="T3" fmla="*/ 30 h 171"/>
                  <a:gd name="T4" fmla="*/ 180 w 215"/>
                  <a:gd name="T5" fmla="*/ 15 h 171"/>
                  <a:gd name="T6" fmla="*/ 165 w 215"/>
                  <a:gd name="T7" fmla="*/ 0 h 171"/>
                  <a:gd name="T8" fmla="*/ 82 w 215"/>
                  <a:gd name="T9" fmla="*/ 0 h 171"/>
                  <a:gd name="T10" fmla="*/ 67 w 215"/>
                  <a:gd name="T11" fmla="*/ 15 h 171"/>
                  <a:gd name="T12" fmla="*/ 82 w 215"/>
                  <a:gd name="T13" fmla="*/ 30 h 171"/>
                  <a:gd name="T14" fmla="*/ 111 w 215"/>
                  <a:gd name="T15" fmla="*/ 30 h 171"/>
                  <a:gd name="T16" fmla="*/ 111 w 215"/>
                  <a:gd name="T17" fmla="*/ 59 h 171"/>
                  <a:gd name="T18" fmla="*/ 85 w 215"/>
                  <a:gd name="T19" fmla="*/ 59 h 171"/>
                  <a:gd name="T20" fmla="*/ 85 w 215"/>
                  <a:gd name="T21" fmla="*/ 59 h 171"/>
                  <a:gd name="T22" fmla="*/ 0 w 215"/>
                  <a:gd name="T23" fmla="*/ 143 h 171"/>
                  <a:gd name="T24" fmla="*/ 0 w 215"/>
                  <a:gd name="T25" fmla="*/ 171 h 171"/>
                  <a:gd name="T26" fmla="*/ 0 w 215"/>
                  <a:gd name="T27" fmla="*/ 171 h 171"/>
                  <a:gd name="T28" fmla="*/ 42 w 215"/>
                  <a:gd name="T29" fmla="*/ 171 h 171"/>
                  <a:gd name="T30" fmla="*/ 42 w 215"/>
                  <a:gd name="T31" fmla="*/ 148 h 171"/>
                  <a:gd name="T32" fmla="*/ 88 w 215"/>
                  <a:gd name="T33" fmla="*/ 101 h 171"/>
                  <a:gd name="T34" fmla="*/ 94 w 215"/>
                  <a:gd name="T35" fmla="*/ 101 h 171"/>
                  <a:gd name="T36" fmla="*/ 125 w 215"/>
                  <a:gd name="T37" fmla="*/ 118 h 171"/>
                  <a:gd name="T38" fmla="*/ 155 w 215"/>
                  <a:gd name="T39" fmla="*/ 101 h 171"/>
                  <a:gd name="T40" fmla="*/ 215 w 215"/>
                  <a:gd name="T41" fmla="*/ 101 h 171"/>
                  <a:gd name="T42" fmla="*/ 215 w 215"/>
                  <a:gd name="T43" fmla="*/ 59 h 171"/>
                  <a:gd name="T44" fmla="*/ 139 w 215"/>
                  <a:gd name="T45" fmla="*/ 59 h 171"/>
                  <a:gd name="T46" fmla="*/ 139 w 215"/>
                  <a:gd name="T47" fmla="*/ 3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5" h="171">
                    <a:moveTo>
                      <a:pt x="139" y="30"/>
                    </a:moveTo>
                    <a:cubicBezTo>
                      <a:pt x="165" y="30"/>
                      <a:pt x="165" y="30"/>
                      <a:pt x="165" y="30"/>
                    </a:cubicBezTo>
                    <a:cubicBezTo>
                      <a:pt x="173" y="30"/>
                      <a:pt x="180" y="23"/>
                      <a:pt x="180" y="15"/>
                    </a:cubicBezTo>
                    <a:cubicBezTo>
                      <a:pt x="180" y="7"/>
                      <a:pt x="173" y="0"/>
                      <a:pt x="16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4" y="0"/>
                      <a:pt x="67" y="7"/>
                      <a:pt x="67" y="15"/>
                    </a:cubicBezTo>
                    <a:cubicBezTo>
                      <a:pt x="67" y="23"/>
                      <a:pt x="74" y="30"/>
                      <a:pt x="82" y="30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59"/>
                      <a:pt x="111" y="59"/>
                      <a:pt x="111" y="59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37" y="61"/>
                      <a:pt x="0" y="95"/>
                      <a:pt x="0" y="143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42" y="171"/>
                      <a:pt x="42" y="171"/>
                      <a:pt x="42" y="171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2" y="122"/>
                      <a:pt x="62" y="101"/>
                      <a:pt x="88" y="101"/>
                    </a:cubicBezTo>
                    <a:cubicBezTo>
                      <a:pt x="94" y="101"/>
                      <a:pt x="94" y="101"/>
                      <a:pt x="94" y="101"/>
                    </a:cubicBezTo>
                    <a:cubicBezTo>
                      <a:pt x="96" y="111"/>
                      <a:pt x="109" y="118"/>
                      <a:pt x="125" y="118"/>
                    </a:cubicBezTo>
                    <a:cubicBezTo>
                      <a:pt x="140" y="118"/>
                      <a:pt x="153" y="111"/>
                      <a:pt x="155" y="101"/>
                    </a:cubicBez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5" y="59"/>
                      <a:pt x="215" y="59"/>
                      <a:pt x="215" y="59"/>
                    </a:cubicBezTo>
                    <a:cubicBezTo>
                      <a:pt x="139" y="59"/>
                      <a:pt x="139" y="59"/>
                      <a:pt x="139" y="59"/>
                    </a:cubicBezTo>
                    <a:lnTo>
                      <a:pt x="139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10694988" y="4981576"/>
                <a:ext cx="193675" cy="215900"/>
              </a:xfrm>
              <a:custGeom>
                <a:avLst/>
                <a:gdLst>
                  <a:gd name="T0" fmla="*/ 55 w 66"/>
                  <a:gd name="T1" fmla="*/ 31 h 74"/>
                  <a:gd name="T2" fmla="*/ 33 w 66"/>
                  <a:gd name="T3" fmla="*/ 0 h 74"/>
                  <a:gd name="T4" fmla="*/ 10 w 66"/>
                  <a:gd name="T5" fmla="*/ 31 h 74"/>
                  <a:gd name="T6" fmla="*/ 33 w 66"/>
                  <a:gd name="T7" fmla="*/ 74 h 74"/>
                  <a:gd name="T8" fmla="*/ 55 w 66"/>
                  <a:gd name="T9" fmla="*/ 3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4">
                    <a:moveTo>
                      <a:pt x="55" y="31"/>
                    </a:moveTo>
                    <a:cubicBezTo>
                      <a:pt x="45" y="16"/>
                      <a:pt x="33" y="0"/>
                      <a:pt x="33" y="0"/>
                    </a:cubicBezTo>
                    <a:cubicBezTo>
                      <a:pt x="33" y="0"/>
                      <a:pt x="21" y="16"/>
                      <a:pt x="10" y="31"/>
                    </a:cubicBezTo>
                    <a:cubicBezTo>
                      <a:pt x="0" y="46"/>
                      <a:pt x="10" y="74"/>
                      <a:pt x="33" y="74"/>
                    </a:cubicBezTo>
                    <a:cubicBezTo>
                      <a:pt x="56" y="74"/>
                      <a:pt x="66" y="46"/>
                      <a:pt x="5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6714263" y="1419202"/>
              <a:ext cx="252331" cy="375105"/>
              <a:chOff x="6604001" y="5638801"/>
              <a:chExt cx="531812" cy="790575"/>
            </a:xfrm>
            <a:solidFill>
              <a:schemeClr val="bg1">
                <a:lumMod val="50000"/>
              </a:schemeClr>
            </a:solidFill>
          </p:grpSpPr>
          <p:sp>
            <p:nvSpPr>
              <p:cNvPr id="314" name="Freeform 40"/>
              <p:cNvSpPr/>
              <p:nvPr/>
            </p:nvSpPr>
            <p:spPr bwMode="auto">
              <a:xfrm>
                <a:off x="6875463" y="5638801"/>
                <a:ext cx="207963" cy="422275"/>
              </a:xfrm>
              <a:custGeom>
                <a:avLst/>
                <a:gdLst>
                  <a:gd name="T0" fmla="*/ 58 w 71"/>
                  <a:gd name="T1" fmla="*/ 0 h 144"/>
                  <a:gd name="T2" fmla="*/ 0 w 71"/>
                  <a:gd name="T3" fmla="*/ 116 h 144"/>
                  <a:gd name="T4" fmla="*/ 15 w 71"/>
                  <a:gd name="T5" fmla="*/ 144 h 144"/>
                  <a:gd name="T6" fmla="*/ 66 w 71"/>
                  <a:gd name="T7" fmla="*/ 42 h 144"/>
                  <a:gd name="T8" fmla="*/ 58 w 71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44">
                    <a:moveTo>
                      <a:pt x="58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1" y="32"/>
                      <a:pt x="67" y="10"/>
                      <a:pt x="5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5" name="Freeform 41"/>
              <p:cNvSpPr>
                <a:spLocks noEditPoints="1"/>
              </p:cNvSpPr>
              <p:nvPr/>
            </p:nvSpPr>
            <p:spPr bwMode="auto">
              <a:xfrm>
                <a:off x="6653213" y="5638801"/>
                <a:ext cx="482600" cy="784225"/>
              </a:xfrm>
              <a:custGeom>
                <a:avLst/>
                <a:gdLst>
                  <a:gd name="T0" fmla="*/ 147 w 165"/>
                  <a:gd name="T1" fmla="*/ 195 h 268"/>
                  <a:gd name="T2" fmla="*/ 108 w 165"/>
                  <a:gd name="T3" fmla="*/ 200 h 268"/>
                  <a:gd name="T4" fmla="*/ 12 w 165"/>
                  <a:gd name="T5" fmla="*/ 0 h 268"/>
                  <a:gd name="T6" fmla="*/ 3 w 165"/>
                  <a:gd name="T7" fmla="*/ 36 h 268"/>
                  <a:gd name="T8" fmla="*/ 61 w 165"/>
                  <a:gd name="T9" fmla="*/ 156 h 268"/>
                  <a:gd name="T10" fmla="*/ 76 w 165"/>
                  <a:gd name="T11" fmla="*/ 173 h 268"/>
                  <a:gd name="T12" fmla="*/ 110 w 165"/>
                  <a:gd name="T13" fmla="*/ 246 h 268"/>
                  <a:gd name="T14" fmla="*/ 132 w 165"/>
                  <a:gd name="T15" fmla="*/ 265 h 268"/>
                  <a:gd name="T16" fmla="*/ 163 w 165"/>
                  <a:gd name="T17" fmla="*/ 240 h 268"/>
                  <a:gd name="T18" fmla="*/ 147 w 165"/>
                  <a:gd name="T19" fmla="*/ 195 h 268"/>
                  <a:gd name="T20" fmla="*/ 71 w 165"/>
                  <a:gd name="T21" fmla="*/ 150 h 268"/>
                  <a:gd name="T22" fmla="*/ 67 w 165"/>
                  <a:gd name="T23" fmla="*/ 146 h 268"/>
                  <a:gd name="T24" fmla="*/ 71 w 165"/>
                  <a:gd name="T25" fmla="*/ 142 h 268"/>
                  <a:gd name="T26" fmla="*/ 75 w 165"/>
                  <a:gd name="T27" fmla="*/ 146 h 268"/>
                  <a:gd name="T28" fmla="*/ 71 w 165"/>
                  <a:gd name="T29" fmla="*/ 150 h 268"/>
                  <a:gd name="T30" fmla="*/ 145 w 165"/>
                  <a:gd name="T31" fmla="*/ 253 h 268"/>
                  <a:gd name="T32" fmla="*/ 118 w 165"/>
                  <a:gd name="T33" fmla="*/ 239 h 268"/>
                  <a:gd name="T34" fmla="*/ 124 w 165"/>
                  <a:gd name="T35" fmla="*/ 200 h 268"/>
                  <a:gd name="T36" fmla="*/ 150 w 165"/>
                  <a:gd name="T37" fmla="*/ 219 h 268"/>
                  <a:gd name="T38" fmla="*/ 145 w 165"/>
                  <a:gd name="T39" fmla="*/ 253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5" h="268">
                    <a:moveTo>
                      <a:pt x="147" y="195"/>
                    </a:moveTo>
                    <a:cubicBezTo>
                      <a:pt x="133" y="183"/>
                      <a:pt x="116" y="187"/>
                      <a:pt x="108" y="20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4" y="8"/>
                      <a:pt x="0" y="28"/>
                      <a:pt x="3" y="36"/>
                    </a:cubicBezTo>
                    <a:cubicBezTo>
                      <a:pt x="6" y="43"/>
                      <a:pt x="61" y="156"/>
                      <a:pt x="61" y="156"/>
                    </a:cubicBezTo>
                    <a:cubicBezTo>
                      <a:pt x="76" y="173"/>
                      <a:pt x="76" y="173"/>
                      <a:pt x="76" y="173"/>
                    </a:cubicBezTo>
                    <a:cubicBezTo>
                      <a:pt x="76" y="173"/>
                      <a:pt x="106" y="237"/>
                      <a:pt x="110" y="246"/>
                    </a:cubicBezTo>
                    <a:cubicBezTo>
                      <a:pt x="115" y="256"/>
                      <a:pt x="125" y="263"/>
                      <a:pt x="132" y="265"/>
                    </a:cubicBezTo>
                    <a:cubicBezTo>
                      <a:pt x="151" y="268"/>
                      <a:pt x="161" y="255"/>
                      <a:pt x="163" y="240"/>
                    </a:cubicBezTo>
                    <a:cubicBezTo>
                      <a:pt x="165" y="222"/>
                      <a:pt x="161" y="206"/>
                      <a:pt x="147" y="195"/>
                    </a:cubicBezTo>
                    <a:close/>
                    <a:moveTo>
                      <a:pt x="71" y="150"/>
                    </a:moveTo>
                    <a:cubicBezTo>
                      <a:pt x="68" y="150"/>
                      <a:pt x="67" y="148"/>
                      <a:pt x="67" y="146"/>
                    </a:cubicBezTo>
                    <a:cubicBezTo>
                      <a:pt x="67" y="144"/>
                      <a:pt x="68" y="142"/>
                      <a:pt x="71" y="142"/>
                    </a:cubicBezTo>
                    <a:cubicBezTo>
                      <a:pt x="73" y="142"/>
                      <a:pt x="75" y="144"/>
                      <a:pt x="75" y="146"/>
                    </a:cubicBezTo>
                    <a:cubicBezTo>
                      <a:pt x="75" y="148"/>
                      <a:pt x="73" y="150"/>
                      <a:pt x="71" y="150"/>
                    </a:cubicBezTo>
                    <a:close/>
                    <a:moveTo>
                      <a:pt x="145" y="253"/>
                    </a:moveTo>
                    <a:cubicBezTo>
                      <a:pt x="136" y="256"/>
                      <a:pt x="124" y="253"/>
                      <a:pt x="118" y="239"/>
                    </a:cubicBezTo>
                    <a:cubicBezTo>
                      <a:pt x="109" y="218"/>
                      <a:pt x="116" y="203"/>
                      <a:pt x="124" y="200"/>
                    </a:cubicBezTo>
                    <a:cubicBezTo>
                      <a:pt x="133" y="196"/>
                      <a:pt x="144" y="204"/>
                      <a:pt x="150" y="219"/>
                    </a:cubicBezTo>
                    <a:cubicBezTo>
                      <a:pt x="156" y="234"/>
                      <a:pt x="153" y="249"/>
                      <a:pt x="145" y="2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6" name="Freeform 42"/>
              <p:cNvSpPr>
                <a:spLocks noEditPoints="1"/>
              </p:cNvSpPr>
              <p:nvPr/>
            </p:nvSpPr>
            <p:spPr bwMode="auto">
              <a:xfrm>
                <a:off x="6604001" y="6121401"/>
                <a:ext cx="266700" cy="307975"/>
              </a:xfrm>
              <a:custGeom>
                <a:avLst/>
                <a:gdLst>
                  <a:gd name="T0" fmla="*/ 60 w 91"/>
                  <a:gd name="T1" fmla="*/ 34 h 105"/>
                  <a:gd name="T2" fmla="*/ 38 w 91"/>
                  <a:gd name="T3" fmla="*/ 22 h 105"/>
                  <a:gd name="T4" fmla="*/ 9 w 91"/>
                  <a:gd name="T5" fmla="*/ 46 h 105"/>
                  <a:gd name="T6" fmla="*/ 13 w 91"/>
                  <a:gd name="T7" fmla="*/ 93 h 105"/>
                  <a:gd name="T8" fmla="*/ 57 w 91"/>
                  <a:gd name="T9" fmla="*/ 82 h 105"/>
                  <a:gd name="T10" fmla="*/ 91 w 91"/>
                  <a:gd name="T11" fmla="*/ 14 h 105"/>
                  <a:gd name="T12" fmla="*/ 79 w 91"/>
                  <a:gd name="T13" fmla="*/ 0 h 105"/>
                  <a:gd name="T14" fmla="*/ 60 w 91"/>
                  <a:gd name="T15" fmla="*/ 34 h 105"/>
                  <a:gd name="T16" fmla="*/ 50 w 91"/>
                  <a:gd name="T17" fmla="*/ 71 h 105"/>
                  <a:gd name="T18" fmla="*/ 22 w 91"/>
                  <a:gd name="T19" fmla="*/ 87 h 105"/>
                  <a:gd name="T20" fmla="*/ 17 w 91"/>
                  <a:gd name="T21" fmla="*/ 53 h 105"/>
                  <a:gd name="T22" fmla="*/ 43 w 91"/>
                  <a:gd name="T23" fmla="*/ 34 h 105"/>
                  <a:gd name="T24" fmla="*/ 50 w 91"/>
                  <a:gd name="T25" fmla="*/ 7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105">
                    <a:moveTo>
                      <a:pt x="60" y="34"/>
                    </a:moveTo>
                    <a:cubicBezTo>
                      <a:pt x="55" y="27"/>
                      <a:pt x="48" y="22"/>
                      <a:pt x="38" y="22"/>
                    </a:cubicBezTo>
                    <a:cubicBezTo>
                      <a:pt x="26" y="22"/>
                      <a:pt x="15" y="33"/>
                      <a:pt x="9" y="46"/>
                    </a:cubicBezTo>
                    <a:cubicBezTo>
                      <a:pt x="0" y="66"/>
                      <a:pt x="2" y="83"/>
                      <a:pt x="13" y="93"/>
                    </a:cubicBezTo>
                    <a:cubicBezTo>
                      <a:pt x="26" y="105"/>
                      <a:pt x="48" y="100"/>
                      <a:pt x="57" y="82"/>
                    </a:cubicBezTo>
                    <a:cubicBezTo>
                      <a:pt x="66" y="64"/>
                      <a:pt x="80" y="36"/>
                      <a:pt x="91" y="14"/>
                    </a:cubicBezTo>
                    <a:cubicBezTo>
                      <a:pt x="79" y="0"/>
                      <a:pt x="79" y="0"/>
                      <a:pt x="79" y="0"/>
                    </a:cubicBezTo>
                    <a:lnTo>
                      <a:pt x="60" y="34"/>
                    </a:lnTo>
                    <a:close/>
                    <a:moveTo>
                      <a:pt x="50" y="71"/>
                    </a:moveTo>
                    <a:cubicBezTo>
                      <a:pt x="44" y="85"/>
                      <a:pt x="31" y="90"/>
                      <a:pt x="22" y="87"/>
                    </a:cubicBezTo>
                    <a:cubicBezTo>
                      <a:pt x="14" y="83"/>
                      <a:pt x="11" y="68"/>
                      <a:pt x="17" y="53"/>
                    </a:cubicBezTo>
                    <a:cubicBezTo>
                      <a:pt x="23" y="38"/>
                      <a:pt x="34" y="30"/>
                      <a:pt x="43" y="34"/>
                    </a:cubicBezTo>
                    <a:cubicBezTo>
                      <a:pt x="51" y="37"/>
                      <a:pt x="59" y="50"/>
                      <a:pt x="5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1" name="Freeform 43"/>
            <p:cNvSpPr>
              <a:spLocks noEditPoints="1"/>
            </p:cNvSpPr>
            <p:nvPr/>
          </p:nvSpPr>
          <p:spPr bwMode="auto">
            <a:xfrm>
              <a:off x="7369175" y="1431896"/>
              <a:ext cx="398462" cy="349250"/>
            </a:xfrm>
            <a:custGeom>
              <a:avLst/>
              <a:gdLst>
                <a:gd name="T0" fmla="*/ 211 w 288"/>
                <a:gd name="T1" fmla="*/ 142 h 252"/>
                <a:gd name="T2" fmla="*/ 250 w 288"/>
                <a:gd name="T3" fmla="*/ 101 h 252"/>
                <a:gd name="T4" fmla="*/ 255 w 288"/>
                <a:gd name="T5" fmla="*/ 67 h 252"/>
                <a:gd name="T6" fmla="*/ 249 w 288"/>
                <a:gd name="T7" fmla="*/ 6 h 252"/>
                <a:gd name="T8" fmla="*/ 190 w 288"/>
                <a:gd name="T9" fmla="*/ 65 h 252"/>
                <a:gd name="T10" fmla="*/ 103 w 288"/>
                <a:gd name="T11" fmla="*/ 50 h 252"/>
                <a:gd name="T12" fmla="*/ 141 w 288"/>
                <a:gd name="T13" fmla="*/ 11 h 252"/>
                <a:gd name="T14" fmla="*/ 73 w 288"/>
                <a:gd name="T15" fmla="*/ 12 h 252"/>
                <a:gd name="T16" fmla="*/ 38 w 288"/>
                <a:gd name="T17" fmla="*/ 43 h 252"/>
                <a:gd name="T18" fmla="*/ 34 w 288"/>
                <a:gd name="T19" fmla="*/ 54 h 252"/>
                <a:gd name="T20" fmla="*/ 14 w 288"/>
                <a:gd name="T21" fmla="*/ 70 h 252"/>
                <a:gd name="T22" fmla="*/ 19 w 288"/>
                <a:gd name="T23" fmla="*/ 107 h 252"/>
                <a:gd name="T24" fmla="*/ 38 w 288"/>
                <a:gd name="T25" fmla="*/ 88 h 252"/>
                <a:gd name="T26" fmla="*/ 76 w 288"/>
                <a:gd name="T27" fmla="*/ 77 h 252"/>
                <a:gd name="T28" fmla="*/ 130 w 288"/>
                <a:gd name="T29" fmla="*/ 126 h 252"/>
                <a:gd name="T30" fmla="*/ 89 w 288"/>
                <a:gd name="T31" fmla="*/ 233 h 252"/>
                <a:gd name="T32" fmla="*/ 186 w 288"/>
                <a:gd name="T33" fmla="*/ 198 h 252"/>
                <a:gd name="T34" fmla="*/ 248 w 288"/>
                <a:gd name="T35" fmla="*/ 246 h 252"/>
                <a:gd name="T36" fmla="*/ 269 w 288"/>
                <a:gd name="T37" fmla="*/ 197 h 252"/>
                <a:gd name="T38" fmla="*/ 11 w 288"/>
                <a:gd name="T39" fmla="*/ 89 h 252"/>
                <a:gd name="T40" fmla="*/ 14 w 288"/>
                <a:gd name="T41" fmla="*/ 76 h 252"/>
                <a:gd name="T42" fmla="*/ 44 w 288"/>
                <a:gd name="T43" fmla="*/ 53 h 252"/>
                <a:gd name="T44" fmla="*/ 27 w 288"/>
                <a:gd name="T45" fmla="*/ 77 h 252"/>
                <a:gd name="T46" fmla="*/ 38 w 288"/>
                <a:gd name="T47" fmla="*/ 57 h 252"/>
                <a:gd name="T48" fmla="*/ 45 w 288"/>
                <a:gd name="T49" fmla="*/ 53 h 252"/>
                <a:gd name="T50" fmla="*/ 79 w 288"/>
                <a:gd name="T51" fmla="*/ 20 h 252"/>
                <a:gd name="T52" fmla="*/ 77 w 288"/>
                <a:gd name="T53" fmla="*/ 15 h 252"/>
                <a:gd name="T54" fmla="*/ 105 w 288"/>
                <a:gd name="T55" fmla="*/ 9 h 252"/>
                <a:gd name="T56" fmla="*/ 199 w 288"/>
                <a:gd name="T57" fmla="*/ 67 h 252"/>
                <a:gd name="T58" fmla="*/ 236 w 288"/>
                <a:gd name="T59" fmla="*/ 95 h 252"/>
                <a:gd name="T60" fmla="*/ 223 w 288"/>
                <a:gd name="T61" fmla="*/ 91 h 252"/>
                <a:gd name="T62" fmla="*/ 210 w 288"/>
                <a:gd name="T63" fmla="*/ 82 h 252"/>
                <a:gd name="T64" fmla="*/ 167 w 288"/>
                <a:gd name="T65" fmla="*/ 114 h 252"/>
                <a:gd name="T66" fmla="*/ 199 w 288"/>
                <a:gd name="T67" fmla="*/ 67 h 252"/>
                <a:gd name="T68" fmla="*/ 62 w 288"/>
                <a:gd name="T69" fmla="*/ 209 h 252"/>
                <a:gd name="T70" fmla="*/ 61 w 288"/>
                <a:gd name="T71" fmla="*/ 205 h 252"/>
                <a:gd name="T72" fmla="*/ 140 w 288"/>
                <a:gd name="T73" fmla="*/ 141 h 252"/>
                <a:gd name="T74" fmla="*/ 62 w 288"/>
                <a:gd name="T75" fmla="*/ 208 h 252"/>
                <a:gd name="T76" fmla="*/ 70 w 288"/>
                <a:gd name="T77" fmla="*/ 214 h 252"/>
                <a:gd name="T78" fmla="*/ 82 w 288"/>
                <a:gd name="T79" fmla="*/ 219 h 252"/>
                <a:gd name="T80" fmla="*/ 68 w 288"/>
                <a:gd name="T81" fmla="*/ 228 h 252"/>
                <a:gd name="T82" fmla="*/ 69 w 288"/>
                <a:gd name="T83" fmla="*/ 225 h 252"/>
                <a:gd name="T84" fmla="*/ 79 w 288"/>
                <a:gd name="T85" fmla="*/ 219 h 252"/>
                <a:gd name="T86" fmla="*/ 82 w 288"/>
                <a:gd name="T87" fmla="*/ 219 h 252"/>
                <a:gd name="T88" fmla="*/ 79 w 288"/>
                <a:gd name="T89" fmla="*/ 207 h 252"/>
                <a:gd name="T90" fmla="*/ 82 w 288"/>
                <a:gd name="T91" fmla="*/ 210 h 252"/>
                <a:gd name="T92" fmla="*/ 252 w 288"/>
                <a:gd name="T93" fmla="*/ 226 h 252"/>
                <a:gd name="T94" fmla="*/ 247 w 288"/>
                <a:gd name="T95" fmla="*/ 212 h 252"/>
                <a:gd name="T96" fmla="*/ 194 w 288"/>
                <a:gd name="T97" fmla="*/ 161 h 252"/>
                <a:gd name="T98" fmla="*/ 170 w 288"/>
                <a:gd name="T99" fmla="*/ 144 h 252"/>
                <a:gd name="T100" fmla="*/ 176 w 288"/>
                <a:gd name="T101" fmla="*/ 134 h 252"/>
                <a:gd name="T102" fmla="*/ 205 w 288"/>
                <a:gd name="T103" fmla="*/ 151 h 252"/>
                <a:gd name="T104" fmla="*/ 257 w 288"/>
                <a:gd name="T105" fmla="*/ 20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52">
                  <a:moveTo>
                    <a:pt x="269" y="197"/>
                  </a:moveTo>
                  <a:cubicBezTo>
                    <a:pt x="258" y="189"/>
                    <a:pt x="239" y="183"/>
                    <a:pt x="224" y="160"/>
                  </a:cubicBezTo>
                  <a:cubicBezTo>
                    <a:pt x="221" y="154"/>
                    <a:pt x="216" y="148"/>
                    <a:pt x="211" y="142"/>
                  </a:cubicBezTo>
                  <a:cubicBezTo>
                    <a:pt x="205" y="137"/>
                    <a:pt x="199" y="132"/>
                    <a:pt x="193" y="129"/>
                  </a:cubicBezTo>
                  <a:cubicBezTo>
                    <a:pt x="223" y="99"/>
                    <a:pt x="223" y="99"/>
                    <a:pt x="223" y="99"/>
                  </a:cubicBezTo>
                  <a:cubicBezTo>
                    <a:pt x="232" y="103"/>
                    <a:pt x="242" y="103"/>
                    <a:pt x="250" y="101"/>
                  </a:cubicBezTo>
                  <a:cubicBezTo>
                    <a:pt x="257" y="100"/>
                    <a:pt x="264" y="96"/>
                    <a:pt x="270" y="90"/>
                  </a:cubicBezTo>
                  <a:cubicBezTo>
                    <a:pt x="283" y="76"/>
                    <a:pt x="288" y="57"/>
                    <a:pt x="282" y="40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32" y="1"/>
                    <a:pt x="213" y="5"/>
                    <a:pt x="199" y="19"/>
                  </a:cubicBezTo>
                  <a:cubicBezTo>
                    <a:pt x="193" y="25"/>
                    <a:pt x="189" y="32"/>
                    <a:pt x="187" y="39"/>
                  </a:cubicBezTo>
                  <a:cubicBezTo>
                    <a:pt x="185" y="47"/>
                    <a:pt x="186" y="56"/>
                    <a:pt x="190" y="6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04" y="53"/>
                    <a:pt x="104" y="51"/>
                    <a:pt x="103" y="50"/>
                  </a:cubicBezTo>
                  <a:cubicBezTo>
                    <a:pt x="95" y="41"/>
                    <a:pt x="91" y="31"/>
                    <a:pt x="101" y="21"/>
                  </a:cubicBezTo>
                  <a:cubicBezTo>
                    <a:pt x="110" y="12"/>
                    <a:pt x="127" y="10"/>
                    <a:pt x="138" y="12"/>
                  </a:cubicBezTo>
                  <a:cubicBezTo>
                    <a:pt x="139" y="13"/>
                    <a:pt x="141" y="12"/>
                    <a:pt x="141" y="11"/>
                  </a:cubicBezTo>
                  <a:cubicBezTo>
                    <a:pt x="141" y="10"/>
                    <a:pt x="141" y="9"/>
                    <a:pt x="139" y="8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18" y="0"/>
                    <a:pt x="93" y="1"/>
                    <a:pt x="73" y="12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2"/>
                    <a:pt x="69" y="12"/>
                    <a:pt x="68" y="1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7" y="44"/>
                    <a:pt x="37" y="45"/>
                    <a:pt x="38" y="4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6" y="49"/>
                    <a:pt x="35" y="51"/>
                    <a:pt x="34" y="54"/>
                  </a:cubicBezTo>
                  <a:cubicBezTo>
                    <a:pt x="33" y="58"/>
                    <a:pt x="30" y="62"/>
                    <a:pt x="27" y="65"/>
                  </a:cubicBezTo>
                  <a:cubicBezTo>
                    <a:pt x="25" y="67"/>
                    <a:pt x="23" y="69"/>
                    <a:pt x="20" y="70"/>
                  </a:cubicBezTo>
                  <a:cubicBezTo>
                    <a:pt x="18" y="69"/>
                    <a:pt x="16" y="69"/>
                    <a:pt x="14" y="70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5"/>
                    <a:pt x="0" y="87"/>
                    <a:pt x="1" y="89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21" y="109"/>
                    <a:pt x="24" y="109"/>
                    <a:pt x="26" y="107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40" y="93"/>
                    <a:pt x="40" y="90"/>
                    <a:pt x="38" y="88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39" y="85"/>
                    <a:pt x="41" y="83"/>
                    <a:pt x="43" y="81"/>
                  </a:cubicBezTo>
                  <a:cubicBezTo>
                    <a:pt x="46" y="78"/>
                    <a:pt x="60" y="64"/>
                    <a:pt x="76" y="77"/>
                  </a:cubicBezTo>
                  <a:cubicBezTo>
                    <a:pt x="77" y="78"/>
                    <a:pt x="79" y="78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47" y="209"/>
                    <a:pt x="47" y="224"/>
                    <a:pt x="56" y="233"/>
                  </a:cubicBezTo>
                  <a:cubicBezTo>
                    <a:pt x="65" y="242"/>
                    <a:pt x="80" y="242"/>
                    <a:pt x="89" y="233"/>
                  </a:cubicBezTo>
                  <a:cubicBezTo>
                    <a:pt x="155" y="167"/>
                    <a:pt x="155" y="167"/>
                    <a:pt x="155" y="167"/>
                  </a:cubicBezTo>
                  <a:cubicBezTo>
                    <a:pt x="158" y="173"/>
                    <a:pt x="163" y="179"/>
                    <a:pt x="168" y="185"/>
                  </a:cubicBezTo>
                  <a:cubicBezTo>
                    <a:pt x="174" y="190"/>
                    <a:pt x="180" y="195"/>
                    <a:pt x="186" y="198"/>
                  </a:cubicBezTo>
                  <a:cubicBezTo>
                    <a:pt x="209" y="213"/>
                    <a:pt x="215" y="232"/>
                    <a:pt x="223" y="243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32" y="252"/>
                    <a:pt x="242" y="252"/>
                    <a:pt x="248" y="246"/>
                  </a:cubicBezTo>
                  <a:cubicBezTo>
                    <a:pt x="272" y="222"/>
                    <a:pt x="272" y="222"/>
                    <a:pt x="272" y="222"/>
                  </a:cubicBezTo>
                  <a:cubicBezTo>
                    <a:pt x="278" y="216"/>
                    <a:pt x="278" y="206"/>
                    <a:pt x="271" y="199"/>
                  </a:cubicBezTo>
                  <a:lnTo>
                    <a:pt x="269" y="197"/>
                  </a:lnTo>
                  <a:close/>
                  <a:moveTo>
                    <a:pt x="19" y="81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0" y="90"/>
                    <a:pt x="8" y="90"/>
                    <a:pt x="6" y="89"/>
                  </a:cubicBezTo>
                  <a:cubicBezTo>
                    <a:pt x="5" y="88"/>
                    <a:pt x="5" y="85"/>
                    <a:pt x="6" y="84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4"/>
                    <a:pt x="18" y="74"/>
                    <a:pt x="19" y="76"/>
                  </a:cubicBezTo>
                  <a:cubicBezTo>
                    <a:pt x="21" y="77"/>
                    <a:pt x="21" y="80"/>
                    <a:pt x="19" y="81"/>
                  </a:cubicBezTo>
                  <a:close/>
                  <a:moveTo>
                    <a:pt x="44" y="53"/>
                  </a:moveTo>
                  <a:cubicBezTo>
                    <a:pt x="43" y="56"/>
                    <a:pt x="42" y="58"/>
                    <a:pt x="41" y="60"/>
                  </a:cubicBezTo>
                  <a:cubicBezTo>
                    <a:pt x="39" y="64"/>
                    <a:pt x="37" y="68"/>
                    <a:pt x="33" y="72"/>
                  </a:cubicBezTo>
                  <a:cubicBezTo>
                    <a:pt x="31" y="74"/>
                    <a:pt x="29" y="76"/>
                    <a:pt x="27" y="77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2"/>
                    <a:pt x="28" y="71"/>
                    <a:pt x="30" y="69"/>
                  </a:cubicBezTo>
                  <a:cubicBezTo>
                    <a:pt x="34" y="65"/>
                    <a:pt x="36" y="61"/>
                    <a:pt x="38" y="57"/>
                  </a:cubicBezTo>
                  <a:cubicBezTo>
                    <a:pt x="39" y="55"/>
                    <a:pt x="40" y="53"/>
                    <a:pt x="41" y="50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5" y="53"/>
                    <a:pt x="45" y="53"/>
                    <a:pt x="45" y="53"/>
                  </a:cubicBezTo>
                  <a:lnTo>
                    <a:pt x="44" y="53"/>
                  </a:lnTo>
                  <a:close/>
                  <a:moveTo>
                    <a:pt x="80" y="20"/>
                  </a:moveTo>
                  <a:cubicBezTo>
                    <a:pt x="79" y="20"/>
                    <a:pt x="79" y="20"/>
                    <a:pt x="79" y="20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16"/>
                    <a:pt x="76" y="16"/>
                  </a:cubicBezTo>
                  <a:cubicBezTo>
                    <a:pt x="76" y="16"/>
                    <a:pt x="76" y="15"/>
                    <a:pt x="77" y="15"/>
                  </a:cubicBezTo>
                  <a:cubicBezTo>
                    <a:pt x="86" y="11"/>
                    <a:pt x="95" y="8"/>
                    <a:pt x="105" y="7"/>
                  </a:cubicBezTo>
                  <a:cubicBezTo>
                    <a:pt x="105" y="6"/>
                    <a:pt x="106" y="7"/>
                    <a:pt x="106" y="8"/>
                  </a:cubicBezTo>
                  <a:cubicBezTo>
                    <a:pt x="106" y="8"/>
                    <a:pt x="106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6" y="11"/>
                    <a:pt x="88" y="15"/>
                    <a:pt x="80" y="20"/>
                  </a:cubicBezTo>
                  <a:close/>
                  <a:moveTo>
                    <a:pt x="199" y="67"/>
                  </a:moveTo>
                  <a:cubicBezTo>
                    <a:pt x="193" y="56"/>
                    <a:pt x="192" y="43"/>
                    <a:pt x="199" y="32"/>
                  </a:cubicBezTo>
                  <a:cubicBezTo>
                    <a:pt x="195" y="48"/>
                    <a:pt x="197" y="60"/>
                    <a:pt x="207" y="72"/>
                  </a:cubicBezTo>
                  <a:cubicBezTo>
                    <a:pt x="218" y="86"/>
                    <a:pt x="229" y="91"/>
                    <a:pt x="236" y="95"/>
                  </a:cubicBezTo>
                  <a:cubicBezTo>
                    <a:pt x="231" y="94"/>
                    <a:pt x="227" y="93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19" y="89"/>
                    <a:pt x="215" y="86"/>
                    <a:pt x="212" y="84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1" y="83"/>
                    <a:pt x="211" y="82"/>
                    <a:pt x="210" y="82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4" y="116"/>
                    <a:pt x="173" y="115"/>
                    <a:pt x="172" y="115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6" y="114"/>
                    <a:pt x="165" y="115"/>
                    <a:pt x="164" y="115"/>
                  </a:cubicBezTo>
                  <a:cubicBezTo>
                    <a:pt x="157" y="109"/>
                    <a:pt x="157" y="109"/>
                    <a:pt x="157" y="109"/>
                  </a:cubicBezTo>
                  <a:lnTo>
                    <a:pt x="199" y="67"/>
                  </a:lnTo>
                  <a:close/>
                  <a:moveTo>
                    <a:pt x="62" y="208"/>
                  </a:moveTo>
                  <a:cubicBezTo>
                    <a:pt x="62" y="208"/>
                    <a:pt x="62" y="209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ubicBezTo>
                    <a:pt x="58" y="213"/>
                    <a:pt x="57" y="218"/>
                    <a:pt x="59" y="223"/>
                  </a:cubicBezTo>
                  <a:cubicBezTo>
                    <a:pt x="58" y="223"/>
                    <a:pt x="58" y="223"/>
                    <a:pt x="58" y="223"/>
                  </a:cubicBezTo>
                  <a:cubicBezTo>
                    <a:pt x="55" y="217"/>
                    <a:pt x="56" y="210"/>
                    <a:pt x="61" y="205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39"/>
                    <a:pt x="140" y="140"/>
                    <a:pt x="140" y="141"/>
                  </a:cubicBezTo>
                  <a:cubicBezTo>
                    <a:pt x="76" y="206"/>
                    <a:pt x="76" y="206"/>
                    <a:pt x="76" y="206"/>
                  </a:cubicBezTo>
                  <a:cubicBezTo>
                    <a:pt x="73" y="204"/>
                    <a:pt x="69" y="205"/>
                    <a:pt x="66" y="206"/>
                  </a:cubicBezTo>
                  <a:cubicBezTo>
                    <a:pt x="65" y="206"/>
                    <a:pt x="63" y="207"/>
                    <a:pt x="62" y="208"/>
                  </a:cubicBezTo>
                  <a:close/>
                  <a:moveTo>
                    <a:pt x="73" y="222"/>
                  </a:moveTo>
                  <a:cubicBezTo>
                    <a:pt x="71" y="222"/>
                    <a:pt x="69" y="221"/>
                    <a:pt x="68" y="219"/>
                  </a:cubicBezTo>
                  <a:cubicBezTo>
                    <a:pt x="67" y="217"/>
                    <a:pt x="68" y="215"/>
                    <a:pt x="70" y="214"/>
                  </a:cubicBezTo>
                  <a:cubicBezTo>
                    <a:pt x="72" y="213"/>
                    <a:pt x="75" y="214"/>
                    <a:pt x="76" y="216"/>
                  </a:cubicBezTo>
                  <a:cubicBezTo>
                    <a:pt x="76" y="219"/>
                    <a:pt x="75" y="221"/>
                    <a:pt x="73" y="222"/>
                  </a:cubicBezTo>
                  <a:close/>
                  <a:moveTo>
                    <a:pt x="82" y="219"/>
                  </a:moveTo>
                  <a:cubicBezTo>
                    <a:pt x="82" y="219"/>
                    <a:pt x="82" y="219"/>
                    <a:pt x="82" y="219"/>
                  </a:cubicBezTo>
                  <a:cubicBezTo>
                    <a:pt x="82" y="222"/>
                    <a:pt x="81" y="225"/>
                    <a:pt x="78" y="226"/>
                  </a:cubicBezTo>
                  <a:cubicBezTo>
                    <a:pt x="75" y="229"/>
                    <a:pt x="72" y="229"/>
                    <a:pt x="68" y="228"/>
                  </a:cubicBezTo>
                  <a:cubicBezTo>
                    <a:pt x="68" y="228"/>
                    <a:pt x="68" y="228"/>
                    <a:pt x="68" y="228"/>
                  </a:cubicBezTo>
                  <a:cubicBezTo>
                    <a:pt x="67" y="228"/>
                    <a:pt x="67" y="227"/>
                    <a:pt x="67" y="226"/>
                  </a:cubicBezTo>
                  <a:cubicBezTo>
                    <a:pt x="67" y="225"/>
                    <a:pt x="68" y="224"/>
                    <a:pt x="69" y="225"/>
                  </a:cubicBezTo>
                  <a:cubicBezTo>
                    <a:pt x="71" y="225"/>
                    <a:pt x="74" y="225"/>
                    <a:pt x="76" y="224"/>
                  </a:cubicBezTo>
                  <a:cubicBezTo>
                    <a:pt x="78" y="222"/>
                    <a:pt x="78" y="220"/>
                    <a:pt x="79" y="21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79" y="218"/>
                    <a:pt x="79" y="218"/>
                    <a:pt x="79" y="218"/>
                  </a:cubicBezTo>
                  <a:cubicBezTo>
                    <a:pt x="79" y="217"/>
                    <a:pt x="80" y="217"/>
                    <a:pt x="81" y="217"/>
                  </a:cubicBezTo>
                  <a:cubicBezTo>
                    <a:pt x="82" y="217"/>
                    <a:pt x="83" y="218"/>
                    <a:pt x="82" y="219"/>
                  </a:cubicBezTo>
                  <a:close/>
                  <a:moveTo>
                    <a:pt x="82" y="210"/>
                  </a:moveTo>
                  <a:cubicBezTo>
                    <a:pt x="82" y="210"/>
                    <a:pt x="81" y="209"/>
                    <a:pt x="81" y="209"/>
                  </a:cubicBezTo>
                  <a:cubicBezTo>
                    <a:pt x="80" y="208"/>
                    <a:pt x="80" y="208"/>
                    <a:pt x="79" y="207"/>
                  </a:cubicBezTo>
                  <a:cubicBezTo>
                    <a:pt x="141" y="146"/>
                    <a:pt x="141" y="146"/>
                    <a:pt x="141" y="146"/>
                  </a:cubicBezTo>
                  <a:cubicBezTo>
                    <a:pt x="141" y="147"/>
                    <a:pt x="142" y="148"/>
                    <a:pt x="143" y="149"/>
                  </a:cubicBezTo>
                  <a:lnTo>
                    <a:pt x="82" y="210"/>
                  </a:lnTo>
                  <a:close/>
                  <a:moveTo>
                    <a:pt x="260" y="218"/>
                  </a:moveTo>
                  <a:cubicBezTo>
                    <a:pt x="253" y="226"/>
                    <a:pt x="253" y="226"/>
                    <a:pt x="253" y="226"/>
                  </a:cubicBezTo>
                  <a:cubicBezTo>
                    <a:pt x="252" y="226"/>
                    <a:pt x="252" y="226"/>
                    <a:pt x="252" y="226"/>
                  </a:cubicBezTo>
                  <a:cubicBezTo>
                    <a:pt x="252" y="226"/>
                    <a:pt x="252" y="226"/>
                    <a:pt x="252" y="226"/>
                  </a:cubicBezTo>
                  <a:cubicBezTo>
                    <a:pt x="252" y="226"/>
                    <a:pt x="252" y="226"/>
                    <a:pt x="252" y="226"/>
                  </a:cubicBezTo>
                  <a:cubicBezTo>
                    <a:pt x="253" y="221"/>
                    <a:pt x="251" y="216"/>
                    <a:pt x="247" y="212"/>
                  </a:cubicBezTo>
                  <a:cubicBezTo>
                    <a:pt x="245" y="210"/>
                    <a:pt x="245" y="210"/>
                    <a:pt x="245" y="210"/>
                  </a:cubicBezTo>
                  <a:cubicBezTo>
                    <a:pt x="235" y="202"/>
                    <a:pt x="220" y="195"/>
                    <a:pt x="206" y="177"/>
                  </a:cubicBezTo>
                  <a:cubicBezTo>
                    <a:pt x="203" y="171"/>
                    <a:pt x="199" y="166"/>
                    <a:pt x="194" y="161"/>
                  </a:cubicBezTo>
                  <a:cubicBezTo>
                    <a:pt x="186" y="154"/>
                    <a:pt x="178" y="148"/>
                    <a:pt x="171" y="145"/>
                  </a:cubicBezTo>
                  <a:cubicBezTo>
                    <a:pt x="171" y="145"/>
                    <a:pt x="171" y="145"/>
                    <a:pt x="171" y="145"/>
                  </a:cubicBezTo>
                  <a:cubicBezTo>
                    <a:pt x="171" y="144"/>
                    <a:pt x="170" y="144"/>
                    <a:pt x="170" y="144"/>
                  </a:cubicBezTo>
                  <a:cubicBezTo>
                    <a:pt x="169" y="143"/>
                    <a:pt x="169" y="141"/>
                    <a:pt x="170" y="140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7" y="133"/>
                    <a:pt x="179" y="133"/>
                    <a:pt x="180" y="134"/>
                  </a:cubicBezTo>
                  <a:cubicBezTo>
                    <a:pt x="188" y="137"/>
                    <a:pt x="197" y="143"/>
                    <a:pt x="205" y="151"/>
                  </a:cubicBezTo>
                  <a:cubicBezTo>
                    <a:pt x="209" y="156"/>
                    <a:pt x="214" y="161"/>
                    <a:pt x="217" y="166"/>
                  </a:cubicBezTo>
                  <a:cubicBezTo>
                    <a:pt x="230" y="185"/>
                    <a:pt x="246" y="192"/>
                    <a:pt x="255" y="199"/>
                  </a:cubicBezTo>
                  <a:cubicBezTo>
                    <a:pt x="257" y="201"/>
                    <a:pt x="257" y="201"/>
                    <a:pt x="257" y="201"/>
                  </a:cubicBezTo>
                  <a:cubicBezTo>
                    <a:pt x="266" y="207"/>
                    <a:pt x="266" y="213"/>
                    <a:pt x="260" y="21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Freeform 73"/>
            <p:cNvSpPr/>
            <p:nvPr/>
          </p:nvSpPr>
          <p:spPr bwMode="auto">
            <a:xfrm>
              <a:off x="10361612" y="1427133"/>
              <a:ext cx="261938" cy="358775"/>
            </a:xfrm>
            <a:custGeom>
              <a:avLst/>
              <a:gdLst>
                <a:gd name="T0" fmla="*/ 47 w 189"/>
                <a:gd name="T1" fmla="*/ 75 h 259"/>
                <a:gd name="T2" fmla="*/ 47 w 189"/>
                <a:gd name="T3" fmla="*/ 182 h 259"/>
                <a:gd name="T4" fmla="*/ 35 w 189"/>
                <a:gd name="T5" fmla="*/ 180 h 259"/>
                <a:gd name="T6" fmla="*/ 0 w 189"/>
                <a:gd name="T7" fmla="*/ 220 h 259"/>
                <a:gd name="T8" fmla="*/ 35 w 189"/>
                <a:gd name="T9" fmla="*/ 259 h 259"/>
                <a:gd name="T10" fmla="*/ 71 w 189"/>
                <a:gd name="T11" fmla="*/ 220 h 259"/>
                <a:gd name="T12" fmla="*/ 71 w 189"/>
                <a:gd name="T13" fmla="*/ 112 h 259"/>
                <a:gd name="T14" fmla="*/ 164 w 189"/>
                <a:gd name="T15" fmla="*/ 62 h 259"/>
                <a:gd name="T16" fmla="*/ 164 w 189"/>
                <a:gd name="T17" fmla="*/ 144 h 259"/>
                <a:gd name="T18" fmla="*/ 153 w 189"/>
                <a:gd name="T19" fmla="*/ 142 h 259"/>
                <a:gd name="T20" fmla="*/ 118 w 189"/>
                <a:gd name="T21" fmla="*/ 182 h 259"/>
                <a:gd name="T22" fmla="*/ 153 w 189"/>
                <a:gd name="T23" fmla="*/ 222 h 259"/>
                <a:gd name="T24" fmla="*/ 189 w 189"/>
                <a:gd name="T25" fmla="*/ 182 h 259"/>
                <a:gd name="T26" fmla="*/ 189 w 189"/>
                <a:gd name="T27" fmla="*/ 0 h 259"/>
                <a:gd name="T28" fmla="*/ 47 w 189"/>
                <a:gd name="T29" fmla="*/ 7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9" h="259">
                  <a:moveTo>
                    <a:pt x="47" y="75"/>
                  </a:moveTo>
                  <a:cubicBezTo>
                    <a:pt x="47" y="182"/>
                    <a:pt x="47" y="182"/>
                    <a:pt x="47" y="182"/>
                  </a:cubicBezTo>
                  <a:cubicBezTo>
                    <a:pt x="43" y="181"/>
                    <a:pt x="39" y="180"/>
                    <a:pt x="35" y="180"/>
                  </a:cubicBezTo>
                  <a:cubicBezTo>
                    <a:pt x="16" y="180"/>
                    <a:pt x="0" y="198"/>
                    <a:pt x="0" y="220"/>
                  </a:cubicBezTo>
                  <a:cubicBezTo>
                    <a:pt x="0" y="242"/>
                    <a:pt x="16" y="259"/>
                    <a:pt x="35" y="259"/>
                  </a:cubicBezTo>
                  <a:cubicBezTo>
                    <a:pt x="55" y="259"/>
                    <a:pt x="71" y="242"/>
                    <a:pt x="71" y="220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1" y="143"/>
                    <a:pt x="157" y="142"/>
                    <a:pt x="153" y="142"/>
                  </a:cubicBezTo>
                  <a:cubicBezTo>
                    <a:pt x="134" y="142"/>
                    <a:pt x="118" y="160"/>
                    <a:pt x="118" y="182"/>
                  </a:cubicBezTo>
                  <a:cubicBezTo>
                    <a:pt x="118" y="204"/>
                    <a:pt x="134" y="222"/>
                    <a:pt x="153" y="222"/>
                  </a:cubicBezTo>
                  <a:cubicBezTo>
                    <a:pt x="173" y="222"/>
                    <a:pt x="189" y="204"/>
                    <a:pt x="189" y="182"/>
                  </a:cubicBezTo>
                  <a:cubicBezTo>
                    <a:pt x="189" y="0"/>
                    <a:pt x="189" y="0"/>
                    <a:pt x="189" y="0"/>
                  </a:cubicBezTo>
                  <a:lnTo>
                    <a:pt x="47" y="7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1038856" y="1436147"/>
              <a:ext cx="328403" cy="341209"/>
              <a:chOff x="2273301" y="1931988"/>
              <a:chExt cx="692150" cy="719138"/>
            </a:xfrm>
            <a:solidFill>
              <a:schemeClr val="bg1">
                <a:lumMod val="50000"/>
              </a:schemeClr>
            </a:solidFill>
          </p:grpSpPr>
          <p:sp>
            <p:nvSpPr>
              <p:cNvPr id="310" name="Freeform 135"/>
              <p:cNvSpPr/>
              <p:nvPr/>
            </p:nvSpPr>
            <p:spPr bwMode="auto">
              <a:xfrm>
                <a:off x="2308226" y="2543176"/>
                <a:ext cx="101600" cy="107950"/>
              </a:xfrm>
              <a:custGeom>
                <a:avLst/>
                <a:gdLst>
                  <a:gd name="T0" fmla="*/ 19 w 35"/>
                  <a:gd name="T1" fmla="*/ 0 h 37"/>
                  <a:gd name="T2" fmla="*/ 1 w 35"/>
                  <a:gd name="T3" fmla="*/ 28 h 37"/>
                  <a:gd name="T4" fmla="*/ 3 w 35"/>
                  <a:gd name="T5" fmla="*/ 35 h 37"/>
                  <a:gd name="T6" fmla="*/ 11 w 35"/>
                  <a:gd name="T7" fmla="*/ 37 h 37"/>
                  <a:gd name="T8" fmla="*/ 35 w 35"/>
                  <a:gd name="T9" fmla="*/ 14 h 37"/>
                  <a:gd name="T10" fmla="*/ 32 w 35"/>
                  <a:gd name="T11" fmla="*/ 11 h 37"/>
                  <a:gd name="T12" fmla="*/ 19 w 3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7">
                    <a:moveTo>
                      <a:pt x="19" y="0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0" y="31"/>
                      <a:pt x="2" y="33"/>
                      <a:pt x="3" y="35"/>
                    </a:cubicBezTo>
                    <a:cubicBezTo>
                      <a:pt x="5" y="36"/>
                      <a:pt x="9" y="37"/>
                      <a:pt x="11" y="37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3"/>
                      <a:pt x="33" y="12"/>
                      <a:pt x="32" y="11"/>
                    </a:cubicBezTo>
                    <a:cubicBezTo>
                      <a:pt x="27" y="8"/>
                      <a:pt x="23" y="4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1" name="Freeform 136"/>
              <p:cNvSpPr/>
              <p:nvPr/>
            </p:nvSpPr>
            <p:spPr bwMode="auto">
              <a:xfrm>
                <a:off x="2273301" y="2159001"/>
                <a:ext cx="511175" cy="484188"/>
              </a:xfrm>
              <a:custGeom>
                <a:avLst/>
                <a:gdLst>
                  <a:gd name="T0" fmla="*/ 160 w 175"/>
                  <a:gd name="T1" fmla="*/ 67 h 165"/>
                  <a:gd name="T2" fmla="*/ 149 w 175"/>
                  <a:gd name="T3" fmla="*/ 84 h 165"/>
                  <a:gd name="T4" fmla="*/ 103 w 175"/>
                  <a:gd name="T5" fmla="*/ 91 h 165"/>
                  <a:gd name="T6" fmla="*/ 87 w 175"/>
                  <a:gd name="T7" fmla="*/ 83 h 165"/>
                  <a:gd name="T8" fmla="*/ 73 w 175"/>
                  <a:gd name="T9" fmla="*/ 67 h 165"/>
                  <a:gd name="T10" fmla="*/ 73 w 175"/>
                  <a:gd name="T11" fmla="*/ 22 h 165"/>
                  <a:gd name="T12" fmla="*/ 93 w 175"/>
                  <a:gd name="T13" fmla="*/ 9 h 165"/>
                  <a:gd name="T14" fmla="*/ 25 w 175"/>
                  <a:gd name="T15" fmla="*/ 24 h 165"/>
                  <a:gd name="T16" fmla="*/ 25 w 175"/>
                  <a:gd name="T17" fmla="*/ 24 h 165"/>
                  <a:gd name="T18" fmla="*/ 25 w 175"/>
                  <a:gd name="T19" fmla="*/ 24 h 165"/>
                  <a:gd name="T20" fmla="*/ 20 w 175"/>
                  <a:gd name="T21" fmla="*/ 29 h 165"/>
                  <a:gd name="T22" fmla="*/ 17 w 175"/>
                  <a:gd name="T23" fmla="*/ 35 h 165"/>
                  <a:gd name="T24" fmla="*/ 35 w 175"/>
                  <a:gd name="T25" fmla="*/ 125 h 165"/>
                  <a:gd name="T26" fmla="*/ 48 w 175"/>
                  <a:gd name="T27" fmla="*/ 136 h 165"/>
                  <a:gd name="T28" fmla="*/ 52 w 175"/>
                  <a:gd name="T29" fmla="*/ 139 h 165"/>
                  <a:gd name="T30" fmla="*/ 156 w 175"/>
                  <a:gd name="T31" fmla="*/ 134 h 165"/>
                  <a:gd name="T32" fmla="*/ 157 w 175"/>
                  <a:gd name="T33" fmla="*/ 132 h 165"/>
                  <a:gd name="T34" fmla="*/ 157 w 175"/>
                  <a:gd name="T35" fmla="*/ 132 h 165"/>
                  <a:gd name="T36" fmla="*/ 160 w 175"/>
                  <a:gd name="T37" fmla="*/ 67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165">
                    <a:moveTo>
                      <a:pt x="160" y="67"/>
                    </a:moveTo>
                    <a:cubicBezTo>
                      <a:pt x="149" y="84"/>
                      <a:pt x="149" y="84"/>
                      <a:pt x="149" y="84"/>
                    </a:cubicBezTo>
                    <a:cubicBezTo>
                      <a:pt x="141" y="97"/>
                      <a:pt x="118" y="96"/>
                      <a:pt x="103" y="91"/>
                    </a:cubicBezTo>
                    <a:cubicBezTo>
                      <a:pt x="97" y="90"/>
                      <a:pt x="92" y="87"/>
                      <a:pt x="87" y="83"/>
                    </a:cubicBezTo>
                    <a:cubicBezTo>
                      <a:pt x="81" y="79"/>
                      <a:pt x="76" y="73"/>
                      <a:pt x="73" y="67"/>
                    </a:cubicBezTo>
                    <a:cubicBezTo>
                      <a:pt x="67" y="55"/>
                      <a:pt x="64" y="35"/>
                      <a:pt x="73" y="22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66" y="0"/>
                      <a:pt x="42" y="8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3" y="26"/>
                      <a:pt x="22" y="28"/>
                      <a:pt x="20" y="29"/>
                    </a:cubicBezTo>
                    <a:cubicBezTo>
                      <a:pt x="19" y="31"/>
                      <a:pt x="18" y="33"/>
                      <a:pt x="17" y="35"/>
                    </a:cubicBezTo>
                    <a:cubicBezTo>
                      <a:pt x="0" y="62"/>
                      <a:pt x="9" y="98"/>
                      <a:pt x="35" y="125"/>
                    </a:cubicBezTo>
                    <a:cubicBezTo>
                      <a:pt x="39" y="129"/>
                      <a:pt x="43" y="133"/>
                      <a:pt x="48" y="136"/>
                    </a:cubicBezTo>
                    <a:cubicBezTo>
                      <a:pt x="49" y="137"/>
                      <a:pt x="50" y="138"/>
                      <a:pt x="52" y="139"/>
                    </a:cubicBezTo>
                    <a:cubicBezTo>
                      <a:pt x="88" y="165"/>
                      <a:pt x="133" y="164"/>
                      <a:pt x="156" y="134"/>
                    </a:cubicBezTo>
                    <a:cubicBezTo>
                      <a:pt x="157" y="133"/>
                      <a:pt x="157" y="133"/>
                      <a:pt x="157" y="132"/>
                    </a:cubicBezTo>
                    <a:cubicBezTo>
                      <a:pt x="157" y="132"/>
                      <a:pt x="157" y="132"/>
                      <a:pt x="157" y="132"/>
                    </a:cubicBezTo>
                    <a:cubicBezTo>
                      <a:pt x="171" y="113"/>
                      <a:pt x="175" y="92"/>
                      <a:pt x="16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2" name="Freeform 137"/>
              <p:cNvSpPr/>
              <p:nvPr/>
            </p:nvSpPr>
            <p:spPr bwMode="auto">
              <a:xfrm>
                <a:off x="2489201" y="2154238"/>
                <a:ext cx="271463" cy="265113"/>
              </a:xfrm>
              <a:custGeom>
                <a:avLst/>
                <a:gdLst>
                  <a:gd name="T0" fmla="*/ 60 w 93"/>
                  <a:gd name="T1" fmla="*/ 28 h 91"/>
                  <a:gd name="T2" fmla="*/ 36 w 93"/>
                  <a:gd name="T3" fmla="*/ 0 h 91"/>
                  <a:gd name="T4" fmla="*/ 10 w 93"/>
                  <a:gd name="T5" fmla="*/ 23 h 91"/>
                  <a:gd name="T6" fmla="*/ 7 w 93"/>
                  <a:gd name="T7" fmla="*/ 62 h 91"/>
                  <a:gd name="T8" fmla="*/ 21 w 93"/>
                  <a:gd name="T9" fmla="*/ 78 h 91"/>
                  <a:gd name="T10" fmla="*/ 36 w 93"/>
                  <a:gd name="T11" fmla="*/ 86 h 91"/>
                  <a:gd name="T12" fmla="*/ 77 w 93"/>
                  <a:gd name="T13" fmla="*/ 74 h 91"/>
                  <a:gd name="T14" fmla="*/ 93 w 93"/>
                  <a:gd name="T15" fmla="*/ 45 h 91"/>
                  <a:gd name="T16" fmla="*/ 60 w 93"/>
                  <a:gd name="T17" fmla="*/ 2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91">
                    <a:moveTo>
                      <a:pt x="60" y="28"/>
                    </a:moveTo>
                    <a:cubicBezTo>
                      <a:pt x="49" y="20"/>
                      <a:pt x="41" y="10"/>
                      <a:pt x="36" y="0"/>
                    </a:cubicBezTo>
                    <a:cubicBezTo>
                      <a:pt x="36" y="0"/>
                      <a:pt x="10" y="23"/>
                      <a:pt x="10" y="23"/>
                    </a:cubicBezTo>
                    <a:cubicBezTo>
                      <a:pt x="0" y="36"/>
                      <a:pt x="0" y="50"/>
                      <a:pt x="7" y="62"/>
                    </a:cubicBezTo>
                    <a:cubicBezTo>
                      <a:pt x="10" y="68"/>
                      <a:pt x="15" y="74"/>
                      <a:pt x="21" y="78"/>
                    </a:cubicBezTo>
                    <a:cubicBezTo>
                      <a:pt x="25" y="82"/>
                      <a:pt x="31" y="85"/>
                      <a:pt x="36" y="86"/>
                    </a:cubicBezTo>
                    <a:cubicBezTo>
                      <a:pt x="52" y="91"/>
                      <a:pt x="68" y="88"/>
                      <a:pt x="77" y="7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2" y="44"/>
                      <a:pt x="70" y="36"/>
                      <a:pt x="6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3" name="Freeform 138"/>
              <p:cNvSpPr/>
              <p:nvPr/>
            </p:nvSpPr>
            <p:spPr bwMode="auto">
              <a:xfrm>
                <a:off x="2593976" y="1931988"/>
                <a:ext cx="371475" cy="336550"/>
              </a:xfrm>
              <a:custGeom>
                <a:avLst/>
                <a:gdLst>
                  <a:gd name="T0" fmla="*/ 88 w 127"/>
                  <a:gd name="T1" fmla="*/ 23 h 115"/>
                  <a:gd name="T2" fmla="*/ 7 w 127"/>
                  <a:gd name="T3" fmla="*/ 21 h 115"/>
                  <a:gd name="T4" fmla="*/ 6 w 127"/>
                  <a:gd name="T5" fmla="*/ 24 h 115"/>
                  <a:gd name="T6" fmla="*/ 5 w 127"/>
                  <a:gd name="T7" fmla="*/ 25 h 115"/>
                  <a:gd name="T8" fmla="*/ 3 w 127"/>
                  <a:gd name="T9" fmla="*/ 28 h 115"/>
                  <a:gd name="T10" fmla="*/ 3 w 127"/>
                  <a:gd name="T11" fmla="*/ 30 h 115"/>
                  <a:gd name="T12" fmla="*/ 2 w 127"/>
                  <a:gd name="T13" fmla="*/ 33 h 115"/>
                  <a:gd name="T14" fmla="*/ 1 w 127"/>
                  <a:gd name="T15" fmla="*/ 34 h 115"/>
                  <a:gd name="T16" fmla="*/ 0 w 127"/>
                  <a:gd name="T17" fmla="*/ 38 h 115"/>
                  <a:gd name="T18" fmla="*/ 0 w 127"/>
                  <a:gd name="T19" fmla="*/ 39 h 115"/>
                  <a:gd name="T20" fmla="*/ 0 w 127"/>
                  <a:gd name="T21" fmla="*/ 42 h 115"/>
                  <a:gd name="T22" fmla="*/ 0 w 127"/>
                  <a:gd name="T23" fmla="*/ 44 h 115"/>
                  <a:gd name="T24" fmla="*/ 0 w 127"/>
                  <a:gd name="T25" fmla="*/ 47 h 115"/>
                  <a:gd name="T26" fmla="*/ 0 w 127"/>
                  <a:gd name="T27" fmla="*/ 49 h 115"/>
                  <a:gd name="T28" fmla="*/ 0 w 127"/>
                  <a:gd name="T29" fmla="*/ 52 h 115"/>
                  <a:gd name="T30" fmla="*/ 1 w 127"/>
                  <a:gd name="T31" fmla="*/ 55 h 115"/>
                  <a:gd name="T32" fmla="*/ 1 w 127"/>
                  <a:gd name="T33" fmla="*/ 57 h 115"/>
                  <a:gd name="T34" fmla="*/ 2 w 127"/>
                  <a:gd name="T35" fmla="*/ 60 h 115"/>
                  <a:gd name="T36" fmla="*/ 3 w 127"/>
                  <a:gd name="T37" fmla="*/ 62 h 115"/>
                  <a:gd name="T38" fmla="*/ 4 w 127"/>
                  <a:gd name="T39" fmla="*/ 65 h 115"/>
                  <a:gd name="T40" fmla="*/ 5 w 127"/>
                  <a:gd name="T41" fmla="*/ 67 h 115"/>
                  <a:gd name="T42" fmla="*/ 6 w 127"/>
                  <a:gd name="T43" fmla="*/ 70 h 115"/>
                  <a:gd name="T44" fmla="*/ 7 w 127"/>
                  <a:gd name="T45" fmla="*/ 71 h 115"/>
                  <a:gd name="T46" fmla="*/ 8 w 127"/>
                  <a:gd name="T47" fmla="*/ 73 h 115"/>
                  <a:gd name="T48" fmla="*/ 9 w 127"/>
                  <a:gd name="T49" fmla="*/ 75 h 115"/>
                  <a:gd name="T50" fmla="*/ 9 w 127"/>
                  <a:gd name="T51" fmla="*/ 76 h 115"/>
                  <a:gd name="T52" fmla="*/ 16 w 127"/>
                  <a:gd name="T53" fmla="*/ 86 h 115"/>
                  <a:gd name="T54" fmla="*/ 30 w 127"/>
                  <a:gd name="T55" fmla="*/ 99 h 115"/>
                  <a:gd name="T56" fmla="*/ 39 w 127"/>
                  <a:gd name="T57" fmla="*/ 105 h 115"/>
                  <a:gd name="T58" fmla="*/ 40 w 127"/>
                  <a:gd name="T59" fmla="*/ 106 h 115"/>
                  <a:gd name="T60" fmla="*/ 44 w 127"/>
                  <a:gd name="T61" fmla="*/ 107 h 115"/>
                  <a:gd name="T62" fmla="*/ 45 w 127"/>
                  <a:gd name="T63" fmla="*/ 108 h 115"/>
                  <a:gd name="T64" fmla="*/ 46 w 127"/>
                  <a:gd name="T65" fmla="*/ 108 h 115"/>
                  <a:gd name="T66" fmla="*/ 49 w 127"/>
                  <a:gd name="T67" fmla="*/ 110 h 115"/>
                  <a:gd name="T68" fmla="*/ 51 w 127"/>
                  <a:gd name="T69" fmla="*/ 111 h 115"/>
                  <a:gd name="T70" fmla="*/ 55 w 127"/>
                  <a:gd name="T71" fmla="*/ 112 h 115"/>
                  <a:gd name="T72" fmla="*/ 57 w 127"/>
                  <a:gd name="T73" fmla="*/ 113 h 115"/>
                  <a:gd name="T74" fmla="*/ 60 w 127"/>
                  <a:gd name="T75" fmla="*/ 114 h 115"/>
                  <a:gd name="T76" fmla="*/ 62 w 127"/>
                  <a:gd name="T77" fmla="*/ 114 h 115"/>
                  <a:gd name="T78" fmla="*/ 62 w 127"/>
                  <a:gd name="T79" fmla="*/ 114 h 115"/>
                  <a:gd name="T80" fmla="*/ 66 w 127"/>
                  <a:gd name="T81" fmla="*/ 115 h 115"/>
                  <a:gd name="T82" fmla="*/ 68 w 127"/>
                  <a:gd name="T83" fmla="*/ 115 h 115"/>
                  <a:gd name="T84" fmla="*/ 71 w 127"/>
                  <a:gd name="T85" fmla="*/ 115 h 115"/>
                  <a:gd name="T86" fmla="*/ 73 w 127"/>
                  <a:gd name="T87" fmla="*/ 115 h 115"/>
                  <a:gd name="T88" fmla="*/ 77 w 127"/>
                  <a:gd name="T89" fmla="*/ 115 h 115"/>
                  <a:gd name="T90" fmla="*/ 78 w 127"/>
                  <a:gd name="T91" fmla="*/ 115 h 115"/>
                  <a:gd name="T92" fmla="*/ 82 w 127"/>
                  <a:gd name="T93" fmla="*/ 115 h 115"/>
                  <a:gd name="T94" fmla="*/ 83 w 127"/>
                  <a:gd name="T95" fmla="*/ 115 h 115"/>
                  <a:gd name="T96" fmla="*/ 87 w 127"/>
                  <a:gd name="T97" fmla="*/ 114 h 115"/>
                  <a:gd name="T98" fmla="*/ 88 w 127"/>
                  <a:gd name="T99" fmla="*/ 114 h 115"/>
                  <a:gd name="T100" fmla="*/ 91 w 127"/>
                  <a:gd name="T101" fmla="*/ 113 h 115"/>
                  <a:gd name="T102" fmla="*/ 92 w 127"/>
                  <a:gd name="T103" fmla="*/ 113 h 115"/>
                  <a:gd name="T104" fmla="*/ 96 w 127"/>
                  <a:gd name="T105" fmla="*/ 112 h 115"/>
                  <a:gd name="T106" fmla="*/ 96 w 127"/>
                  <a:gd name="T107" fmla="*/ 111 h 115"/>
                  <a:gd name="T108" fmla="*/ 107 w 127"/>
                  <a:gd name="T109" fmla="*/ 104 h 115"/>
                  <a:gd name="T110" fmla="*/ 107 w 127"/>
                  <a:gd name="T111" fmla="*/ 104 h 115"/>
                  <a:gd name="T112" fmla="*/ 111 w 127"/>
                  <a:gd name="T113" fmla="*/ 100 h 115"/>
                  <a:gd name="T114" fmla="*/ 88 w 127"/>
                  <a:gd name="T115" fmla="*/ 2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" h="115">
                    <a:moveTo>
                      <a:pt x="88" y="23"/>
                    </a:moveTo>
                    <a:cubicBezTo>
                      <a:pt x="60" y="1"/>
                      <a:pt x="24" y="0"/>
                      <a:pt x="7" y="21"/>
                    </a:cubicBezTo>
                    <a:cubicBezTo>
                      <a:pt x="7" y="22"/>
                      <a:pt x="6" y="23"/>
                      <a:pt x="6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7"/>
                      <a:pt x="3" y="28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2" y="31"/>
                      <a:pt x="2" y="32"/>
                      <a:pt x="2" y="33"/>
                    </a:cubicBezTo>
                    <a:cubicBezTo>
                      <a:pt x="1" y="33"/>
                      <a:pt x="1" y="34"/>
                      <a:pt x="1" y="34"/>
                    </a:cubicBezTo>
                    <a:cubicBezTo>
                      <a:pt x="1" y="35"/>
                      <a:pt x="1" y="37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0" y="45"/>
                      <a:pt x="0" y="46"/>
                      <a:pt x="0" y="47"/>
                    </a:cubicBezTo>
                    <a:cubicBezTo>
                      <a:pt x="0" y="48"/>
                      <a:pt x="0" y="49"/>
                      <a:pt x="0" y="49"/>
                    </a:cubicBezTo>
                    <a:cubicBezTo>
                      <a:pt x="0" y="50"/>
                      <a:pt x="0" y="51"/>
                      <a:pt x="0" y="52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1" y="55"/>
                      <a:pt x="1" y="56"/>
                      <a:pt x="1" y="57"/>
                    </a:cubicBezTo>
                    <a:cubicBezTo>
                      <a:pt x="2" y="58"/>
                      <a:pt x="2" y="59"/>
                      <a:pt x="2" y="60"/>
                    </a:cubicBezTo>
                    <a:cubicBezTo>
                      <a:pt x="2" y="61"/>
                      <a:pt x="3" y="61"/>
                      <a:pt x="3" y="62"/>
                    </a:cubicBezTo>
                    <a:cubicBezTo>
                      <a:pt x="3" y="63"/>
                      <a:pt x="3" y="64"/>
                      <a:pt x="4" y="65"/>
                    </a:cubicBezTo>
                    <a:cubicBezTo>
                      <a:pt x="4" y="66"/>
                      <a:pt x="4" y="66"/>
                      <a:pt x="5" y="67"/>
                    </a:cubicBezTo>
                    <a:cubicBezTo>
                      <a:pt x="5" y="68"/>
                      <a:pt x="6" y="69"/>
                      <a:pt x="6" y="70"/>
                    </a:cubicBezTo>
                    <a:cubicBezTo>
                      <a:pt x="6" y="71"/>
                      <a:pt x="7" y="71"/>
                      <a:pt x="7" y="71"/>
                    </a:cubicBezTo>
                    <a:cubicBezTo>
                      <a:pt x="7" y="72"/>
                      <a:pt x="7" y="73"/>
                      <a:pt x="8" y="73"/>
                    </a:cubicBezTo>
                    <a:cubicBezTo>
                      <a:pt x="8" y="74"/>
                      <a:pt x="9" y="75"/>
                      <a:pt x="9" y="7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1" y="79"/>
                      <a:pt x="14" y="83"/>
                      <a:pt x="16" y="86"/>
                    </a:cubicBezTo>
                    <a:cubicBezTo>
                      <a:pt x="20" y="90"/>
                      <a:pt x="25" y="95"/>
                      <a:pt x="30" y="99"/>
                    </a:cubicBezTo>
                    <a:cubicBezTo>
                      <a:pt x="33" y="101"/>
                      <a:pt x="36" y="103"/>
                      <a:pt x="39" y="105"/>
                    </a:cubicBezTo>
                    <a:cubicBezTo>
                      <a:pt x="39" y="105"/>
                      <a:pt x="40" y="105"/>
                      <a:pt x="40" y="106"/>
                    </a:cubicBezTo>
                    <a:cubicBezTo>
                      <a:pt x="42" y="106"/>
                      <a:pt x="43" y="107"/>
                      <a:pt x="44" y="107"/>
                    </a:cubicBezTo>
                    <a:cubicBezTo>
                      <a:pt x="44" y="108"/>
                      <a:pt x="45" y="108"/>
                      <a:pt x="45" y="108"/>
                    </a:cubicBezTo>
                    <a:cubicBezTo>
                      <a:pt x="45" y="108"/>
                      <a:pt x="46" y="108"/>
                      <a:pt x="46" y="108"/>
                    </a:cubicBezTo>
                    <a:cubicBezTo>
                      <a:pt x="47" y="109"/>
                      <a:pt x="48" y="109"/>
                      <a:pt x="49" y="110"/>
                    </a:cubicBezTo>
                    <a:cubicBezTo>
                      <a:pt x="50" y="110"/>
                      <a:pt x="51" y="110"/>
                      <a:pt x="51" y="111"/>
                    </a:cubicBezTo>
                    <a:cubicBezTo>
                      <a:pt x="52" y="111"/>
                      <a:pt x="54" y="112"/>
                      <a:pt x="55" y="112"/>
                    </a:cubicBezTo>
                    <a:cubicBezTo>
                      <a:pt x="55" y="112"/>
                      <a:pt x="56" y="112"/>
                      <a:pt x="57" y="113"/>
                    </a:cubicBezTo>
                    <a:cubicBezTo>
                      <a:pt x="58" y="113"/>
                      <a:pt x="59" y="113"/>
                      <a:pt x="60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63" y="114"/>
                      <a:pt x="65" y="114"/>
                      <a:pt x="66" y="115"/>
                    </a:cubicBezTo>
                    <a:cubicBezTo>
                      <a:pt x="66" y="115"/>
                      <a:pt x="67" y="115"/>
                      <a:pt x="68" y="115"/>
                    </a:cubicBezTo>
                    <a:cubicBezTo>
                      <a:pt x="69" y="115"/>
                      <a:pt x="70" y="115"/>
                      <a:pt x="71" y="115"/>
                    </a:cubicBezTo>
                    <a:cubicBezTo>
                      <a:pt x="72" y="115"/>
                      <a:pt x="72" y="115"/>
                      <a:pt x="73" y="115"/>
                    </a:cubicBezTo>
                    <a:cubicBezTo>
                      <a:pt x="74" y="115"/>
                      <a:pt x="75" y="115"/>
                      <a:pt x="77" y="115"/>
                    </a:cubicBezTo>
                    <a:cubicBezTo>
                      <a:pt x="77" y="115"/>
                      <a:pt x="78" y="115"/>
                      <a:pt x="78" y="115"/>
                    </a:cubicBezTo>
                    <a:cubicBezTo>
                      <a:pt x="79" y="115"/>
                      <a:pt x="80" y="115"/>
                      <a:pt x="82" y="115"/>
                    </a:cubicBezTo>
                    <a:cubicBezTo>
                      <a:pt x="82" y="115"/>
                      <a:pt x="83" y="115"/>
                      <a:pt x="83" y="115"/>
                    </a:cubicBezTo>
                    <a:cubicBezTo>
                      <a:pt x="84" y="115"/>
                      <a:pt x="85" y="115"/>
                      <a:pt x="87" y="114"/>
                    </a:cubicBezTo>
                    <a:cubicBezTo>
                      <a:pt x="87" y="114"/>
                      <a:pt x="87" y="114"/>
                      <a:pt x="88" y="114"/>
                    </a:cubicBezTo>
                    <a:cubicBezTo>
                      <a:pt x="89" y="114"/>
                      <a:pt x="90" y="114"/>
                      <a:pt x="91" y="113"/>
                    </a:cubicBezTo>
                    <a:cubicBezTo>
                      <a:pt x="92" y="113"/>
                      <a:pt x="92" y="113"/>
                      <a:pt x="92" y="113"/>
                    </a:cubicBezTo>
                    <a:cubicBezTo>
                      <a:pt x="93" y="113"/>
                      <a:pt x="95" y="112"/>
                      <a:pt x="96" y="112"/>
                    </a:cubicBezTo>
                    <a:cubicBezTo>
                      <a:pt x="96" y="112"/>
                      <a:pt x="96" y="111"/>
                      <a:pt x="96" y="111"/>
                    </a:cubicBezTo>
                    <a:cubicBezTo>
                      <a:pt x="100" y="110"/>
                      <a:pt x="104" y="107"/>
                      <a:pt x="107" y="104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8" y="103"/>
                      <a:pt x="110" y="102"/>
                      <a:pt x="111" y="100"/>
                    </a:cubicBezTo>
                    <a:cubicBezTo>
                      <a:pt x="127" y="79"/>
                      <a:pt x="117" y="44"/>
                      <a:pt x="8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3789994" y="2100928"/>
              <a:ext cx="296018" cy="267394"/>
              <a:chOff x="9115426" y="1931988"/>
              <a:chExt cx="623888" cy="563563"/>
            </a:xfrm>
            <a:solidFill>
              <a:schemeClr val="bg1">
                <a:lumMod val="50000"/>
              </a:schemeClr>
            </a:solidFill>
          </p:grpSpPr>
          <p:sp>
            <p:nvSpPr>
              <p:cNvPr id="306" name="Freeform 19"/>
              <p:cNvSpPr/>
              <p:nvPr/>
            </p:nvSpPr>
            <p:spPr bwMode="auto">
              <a:xfrm>
                <a:off x="9253538" y="1931988"/>
                <a:ext cx="61913" cy="206375"/>
              </a:xfrm>
              <a:custGeom>
                <a:avLst/>
                <a:gdLst>
                  <a:gd name="T0" fmla="*/ 2 w 21"/>
                  <a:gd name="T1" fmla="*/ 71 h 71"/>
                  <a:gd name="T2" fmla="*/ 12 w 21"/>
                  <a:gd name="T3" fmla="*/ 71 h 71"/>
                  <a:gd name="T4" fmla="*/ 20 w 21"/>
                  <a:gd name="T5" fmla="*/ 52 h 71"/>
                  <a:gd name="T6" fmla="*/ 13 w 21"/>
                  <a:gd name="T7" fmla="*/ 29 h 71"/>
                  <a:gd name="T8" fmla="*/ 18 w 21"/>
                  <a:gd name="T9" fmla="*/ 0 h 71"/>
                  <a:gd name="T10" fmla="*/ 7 w 21"/>
                  <a:gd name="T11" fmla="*/ 0 h 71"/>
                  <a:gd name="T12" fmla="*/ 2 w 21"/>
                  <a:gd name="T13" fmla="*/ 12 h 71"/>
                  <a:gd name="T14" fmla="*/ 5 w 21"/>
                  <a:gd name="T15" fmla="*/ 35 h 71"/>
                  <a:gd name="T16" fmla="*/ 2 w 21"/>
                  <a:gd name="T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71">
                    <a:moveTo>
                      <a:pt x="2" y="71"/>
                    </a:moveTo>
                    <a:cubicBezTo>
                      <a:pt x="12" y="71"/>
                      <a:pt x="12" y="71"/>
                      <a:pt x="12" y="71"/>
                    </a:cubicBezTo>
                    <a:cubicBezTo>
                      <a:pt x="16" y="64"/>
                      <a:pt x="19" y="59"/>
                      <a:pt x="20" y="52"/>
                    </a:cubicBezTo>
                    <a:cubicBezTo>
                      <a:pt x="21" y="45"/>
                      <a:pt x="17" y="34"/>
                      <a:pt x="13" y="29"/>
                    </a:cubicBezTo>
                    <a:cubicBezTo>
                      <a:pt x="9" y="18"/>
                      <a:pt x="13" y="9"/>
                      <a:pt x="1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3" y="8"/>
                      <a:pt x="2" y="12"/>
                    </a:cubicBezTo>
                    <a:cubicBezTo>
                      <a:pt x="0" y="22"/>
                      <a:pt x="2" y="29"/>
                      <a:pt x="5" y="35"/>
                    </a:cubicBezTo>
                    <a:cubicBezTo>
                      <a:pt x="13" y="48"/>
                      <a:pt x="9" y="59"/>
                      <a:pt x="2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7" name="Freeform 20"/>
              <p:cNvSpPr/>
              <p:nvPr/>
            </p:nvSpPr>
            <p:spPr bwMode="auto">
              <a:xfrm>
                <a:off x="9475788" y="1931988"/>
                <a:ext cx="58738" cy="206375"/>
              </a:xfrm>
              <a:custGeom>
                <a:avLst/>
                <a:gdLst>
                  <a:gd name="T0" fmla="*/ 1 w 20"/>
                  <a:gd name="T1" fmla="*/ 71 h 71"/>
                  <a:gd name="T2" fmla="*/ 12 w 20"/>
                  <a:gd name="T3" fmla="*/ 71 h 71"/>
                  <a:gd name="T4" fmla="*/ 19 w 20"/>
                  <a:gd name="T5" fmla="*/ 52 h 71"/>
                  <a:gd name="T6" fmla="*/ 13 w 20"/>
                  <a:gd name="T7" fmla="*/ 29 h 71"/>
                  <a:gd name="T8" fmla="*/ 17 w 20"/>
                  <a:gd name="T9" fmla="*/ 0 h 71"/>
                  <a:gd name="T10" fmla="*/ 6 w 20"/>
                  <a:gd name="T11" fmla="*/ 0 h 71"/>
                  <a:gd name="T12" fmla="*/ 1 w 20"/>
                  <a:gd name="T13" fmla="*/ 12 h 71"/>
                  <a:gd name="T14" fmla="*/ 4 w 20"/>
                  <a:gd name="T15" fmla="*/ 35 h 71"/>
                  <a:gd name="T16" fmla="*/ 1 w 20"/>
                  <a:gd name="T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71">
                    <a:moveTo>
                      <a:pt x="1" y="71"/>
                    </a:moveTo>
                    <a:cubicBezTo>
                      <a:pt x="12" y="71"/>
                      <a:pt x="12" y="71"/>
                      <a:pt x="12" y="71"/>
                    </a:cubicBezTo>
                    <a:cubicBezTo>
                      <a:pt x="14" y="65"/>
                      <a:pt x="19" y="59"/>
                      <a:pt x="19" y="52"/>
                    </a:cubicBezTo>
                    <a:cubicBezTo>
                      <a:pt x="20" y="45"/>
                      <a:pt x="17" y="38"/>
                      <a:pt x="13" y="29"/>
                    </a:cubicBezTo>
                    <a:cubicBezTo>
                      <a:pt x="9" y="20"/>
                      <a:pt x="12" y="9"/>
                      <a:pt x="1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1" y="12"/>
                    </a:cubicBezTo>
                    <a:cubicBezTo>
                      <a:pt x="0" y="22"/>
                      <a:pt x="1" y="29"/>
                      <a:pt x="4" y="35"/>
                    </a:cubicBezTo>
                    <a:cubicBezTo>
                      <a:pt x="13" y="48"/>
                      <a:pt x="9" y="59"/>
                      <a:pt x="1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8" name="Freeform 21"/>
              <p:cNvSpPr/>
              <p:nvPr/>
            </p:nvSpPr>
            <p:spPr bwMode="auto">
              <a:xfrm>
                <a:off x="9364663" y="1931988"/>
                <a:ext cx="58738" cy="206375"/>
              </a:xfrm>
              <a:custGeom>
                <a:avLst/>
                <a:gdLst>
                  <a:gd name="T0" fmla="*/ 1 w 20"/>
                  <a:gd name="T1" fmla="*/ 71 h 71"/>
                  <a:gd name="T2" fmla="*/ 12 w 20"/>
                  <a:gd name="T3" fmla="*/ 71 h 71"/>
                  <a:gd name="T4" fmla="*/ 19 w 20"/>
                  <a:gd name="T5" fmla="*/ 52 h 71"/>
                  <a:gd name="T6" fmla="*/ 13 w 20"/>
                  <a:gd name="T7" fmla="*/ 29 h 71"/>
                  <a:gd name="T8" fmla="*/ 17 w 20"/>
                  <a:gd name="T9" fmla="*/ 0 h 71"/>
                  <a:gd name="T10" fmla="*/ 6 w 20"/>
                  <a:gd name="T11" fmla="*/ 0 h 71"/>
                  <a:gd name="T12" fmla="*/ 1 w 20"/>
                  <a:gd name="T13" fmla="*/ 12 h 71"/>
                  <a:gd name="T14" fmla="*/ 4 w 20"/>
                  <a:gd name="T15" fmla="*/ 35 h 71"/>
                  <a:gd name="T16" fmla="*/ 1 w 20"/>
                  <a:gd name="T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71">
                    <a:moveTo>
                      <a:pt x="1" y="71"/>
                    </a:moveTo>
                    <a:cubicBezTo>
                      <a:pt x="12" y="71"/>
                      <a:pt x="12" y="71"/>
                      <a:pt x="12" y="71"/>
                    </a:cubicBezTo>
                    <a:cubicBezTo>
                      <a:pt x="14" y="65"/>
                      <a:pt x="19" y="59"/>
                      <a:pt x="19" y="52"/>
                    </a:cubicBezTo>
                    <a:cubicBezTo>
                      <a:pt x="20" y="45"/>
                      <a:pt x="16" y="34"/>
                      <a:pt x="13" y="29"/>
                    </a:cubicBezTo>
                    <a:cubicBezTo>
                      <a:pt x="9" y="18"/>
                      <a:pt x="12" y="9"/>
                      <a:pt x="1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1" y="12"/>
                    </a:cubicBezTo>
                    <a:cubicBezTo>
                      <a:pt x="0" y="22"/>
                      <a:pt x="1" y="29"/>
                      <a:pt x="4" y="35"/>
                    </a:cubicBezTo>
                    <a:cubicBezTo>
                      <a:pt x="13" y="48"/>
                      <a:pt x="8" y="59"/>
                      <a:pt x="1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9" name="Freeform 22"/>
              <p:cNvSpPr>
                <a:spLocks noEditPoints="1"/>
              </p:cNvSpPr>
              <p:nvPr/>
            </p:nvSpPr>
            <p:spPr bwMode="auto">
              <a:xfrm>
                <a:off x="9115426" y="2179638"/>
                <a:ext cx="623888" cy="315913"/>
              </a:xfrm>
              <a:custGeom>
                <a:avLst/>
                <a:gdLst>
                  <a:gd name="T0" fmla="*/ 205 w 213"/>
                  <a:gd name="T1" fmla="*/ 0 h 108"/>
                  <a:gd name="T2" fmla="*/ 0 w 213"/>
                  <a:gd name="T3" fmla="*/ 0 h 108"/>
                  <a:gd name="T4" fmla="*/ 0 w 213"/>
                  <a:gd name="T5" fmla="*/ 73 h 108"/>
                  <a:gd name="T6" fmla="*/ 34 w 213"/>
                  <a:gd name="T7" fmla="*/ 108 h 108"/>
                  <a:gd name="T8" fmla="*/ 147 w 213"/>
                  <a:gd name="T9" fmla="*/ 108 h 108"/>
                  <a:gd name="T10" fmla="*/ 177 w 213"/>
                  <a:gd name="T11" fmla="*/ 79 h 108"/>
                  <a:gd name="T12" fmla="*/ 178 w 213"/>
                  <a:gd name="T13" fmla="*/ 67 h 108"/>
                  <a:gd name="T14" fmla="*/ 181 w 213"/>
                  <a:gd name="T15" fmla="*/ 65 h 108"/>
                  <a:gd name="T16" fmla="*/ 196 w 213"/>
                  <a:gd name="T17" fmla="*/ 61 h 108"/>
                  <a:gd name="T18" fmla="*/ 213 w 213"/>
                  <a:gd name="T19" fmla="*/ 46 h 108"/>
                  <a:gd name="T20" fmla="*/ 213 w 213"/>
                  <a:gd name="T21" fmla="*/ 9 h 108"/>
                  <a:gd name="T22" fmla="*/ 205 w 213"/>
                  <a:gd name="T23" fmla="*/ 0 h 108"/>
                  <a:gd name="T24" fmla="*/ 193 w 213"/>
                  <a:gd name="T25" fmla="*/ 44 h 108"/>
                  <a:gd name="T26" fmla="*/ 178 w 213"/>
                  <a:gd name="T27" fmla="*/ 44 h 108"/>
                  <a:gd name="T28" fmla="*/ 178 w 213"/>
                  <a:gd name="T29" fmla="*/ 18 h 108"/>
                  <a:gd name="T30" fmla="*/ 182 w 213"/>
                  <a:gd name="T31" fmla="*/ 15 h 108"/>
                  <a:gd name="T32" fmla="*/ 193 w 213"/>
                  <a:gd name="T33" fmla="*/ 15 h 108"/>
                  <a:gd name="T34" fmla="*/ 197 w 213"/>
                  <a:gd name="T35" fmla="*/ 19 h 108"/>
                  <a:gd name="T36" fmla="*/ 197 w 213"/>
                  <a:gd name="T37" fmla="*/ 38 h 108"/>
                  <a:gd name="T38" fmla="*/ 193 w 213"/>
                  <a:gd name="T39" fmla="*/ 4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108">
                    <a:moveTo>
                      <a:pt x="20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99"/>
                      <a:pt x="14" y="108"/>
                      <a:pt x="34" y="108"/>
                    </a:cubicBezTo>
                    <a:cubicBezTo>
                      <a:pt x="147" y="108"/>
                      <a:pt x="147" y="108"/>
                      <a:pt x="147" y="108"/>
                    </a:cubicBezTo>
                    <a:cubicBezTo>
                      <a:pt x="166" y="108"/>
                      <a:pt x="177" y="97"/>
                      <a:pt x="177" y="79"/>
                    </a:cubicBezTo>
                    <a:cubicBezTo>
                      <a:pt x="178" y="67"/>
                      <a:pt x="178" y="67"/>
                      <a:pt x="178" y="67"/>
                    </a:cubicBezTo>
                    <a:cubicBezTo>
                      <a:pt x="179" y="66"/>
                      <a:pt x="180" y="65"/>
                      <a:pt x="181" y="65"/>
                    </a:cubicBezTo>
                    <a:cubicBezTo>
                      <a:pt x="181" y="65"/>
                      <a:pt x="190" y="63"/>
                      <a:pt x="196" y="61"/>
                    </a:cubicBezTo>
                    <a:cubicBezTo>
                      <a:pt x="202" y="59"/>
                      <a:pt x="213" y="55"/>
                      <a:pt x="213" y="46"/>
                    </a:cubicBezTo>
                    <a:cubicBezTo>
                      <a:pt x="213" y="9"/>
                      <a:pt x="213" y="9"/>
                      <a:pt x="213" y="9"/>
                    </a:cubicBezTo>
                    <a:cubicBezTo>
                      <a:pt x="213" y="4"/>
                      <a:pt x="209" y="0"/>
                      <a:pt x="205" y="0"/>
                    </a:cubicBezTo>
                    <a:close/>
                    <a:moveTo>
                      <a:pt x="193" y="44"/>
                    </a:moveTo>
                    <a:cubicBezTo>
                      <a:pt x="190" y="46"/>
                      <a:pt x="178" y="51"/>
                      <a:pt x="178" y="44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8" y="16"/>
                      <a:pt x="179" y="15"/>
                      <a:pt x="182" y="15"/>
                    </a:cubicBezTo>
                    <a:cubicBezTo>
                      <a:pt x="193" y="15"/>
                      <a:pt x="193" y="15"/>
                      <a:pt x="193" y="15"/>
                    </a:cubicBezTo>
                    <a:cubicBezTo>
                      <a:pt x="195" y="15"/>
                      <a:pt x="197" y="17"/>
                      <a:pt x="197" y="19"/>
                    </a:cubicBezTo>
                    <a:cubicBezTo>
                      <a:pt x="197" y="38"/>
                      <a:pt x="197" y="38"/>
                      <a:pt x="197" y="38"/>
                    </a:cubicBezTo>
                    <a:cubicBezTo>
                      <a:pt x="197" y="41"/>
                      <a:pt x="195" y="42"/>
                      <a:pt x="19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" name="Freeform 72"/>
            <p:cNvSpPr>
              <a:spLocks noEditPoints="1"/>
            </p:cNvSpPr>
            <p:nvPr/>
          </p:nvSpPr>
          <p:spPr bwMode="auto">
            <a:xfrm>
              <a:off x="2251075" y="2147858"/>
              <a:ext cx="450850" cy="174625"/>
            </a:xfrm>
            <a:custGeom>
              <a:avLst/>
              <a:gdLst>
                <a:gd name="T0" fmla="*/ 317 w 325"/>
                <a:gd name="T1" fmla="*/ 74 h 126"/>
                <a:gd name="T2" fmla="*/ 311 w 325"/>
                <a:gd name="T3" fmla="*/ 56 h 126"/>
                <a:gd name="T4" fmla="*/ 225 w 325"/>
                <a:gd name="T5" fmla="*/ 39 h 126"/>
                <a:gd name="T6" fmla="*/ 192 w 325"/>
                <a:gd name="T7" fmla="*/ 0 h 126"/>
                <a:gd name="T8" fmla="*/ 81 w 325"/>
                <a:gd name="T9" fmla="*/ 0 h 126"/>
                <a:gd name="T10" fmla="*/ 53 w 325"/>
                <a:gd name="T11" fmla="*/ 44 h 126"/>
                <a:gd name="T12" fmla="*/ 11 w 325"/>
                <a:gd name="T13" fmla="*/ 53 h 126"/>
                <a:gd name="T14" fmla="*/ 5 w 325"/>
                <a:gd name="T15" fmla="*/ 83 h 126"/>
                <a:gd name="T16" fmla="*/ 0 w 325"/>
                <a:gd name="T17" fmla="*/ 88 h 126"/>
                <a:gd name="T18" fmla="*/ 3 w 325"/>
                <a:gd name="T19" fmla="*/ 94 h 126"/>
                <a:gd name="T20" fmla="*/ 3 w 325"/>
                <a:gd name="T21" fmla="*/ 99 h 126"/>
                <a:gd name="T22" fmla="*/ 38 w 325"/>
                <a:gd name="T23" fmla="*/ 102 h 126"/>
                <a:gd name="T24" fmla="*/ 63 w 325"/>
                <a:gd name="T25" fmla="*/ 126 h 126"/>
                <a:gd name="T26" fmla="*/ 86 w 325"/>
                <a:gd name="T27" fmla="*/ 102 h 126"/>
                <a:gd name="T28" fmla="*/ 231 w 325"/>
                <a:gd name="T29" fmla="*/ 102 h 126"/>
                <a:gd name="T30" fmla="*/ 256 w 325"/>
                <a:gd name="T31" fmla="*/ 126 h 126"/>
                <a:gd name="T32" fmla="*/ 279 w 325"/>
                <a:gd name="T33" fmla="*/ 102 h 126"/>
                <a:gd name="T34" fmla="*/ 305 w 325"/>
                <a:gd name="T35" fmla="*/ 102 h 126"/>
                <a:gd name="T36" fmla="*/ 317 w 325"/>
                <a:gd name="T37" fmla="*/ 94 h 126"/>
                <a:gd name="T38" fmla="*/ 325 w 325"/>
                <a:gd name="T39" fmla="*/ 85 h 126"/>
                <a:gd name="T40" fmla="*/ 317 w 325"/>
                <a:gd name="T41" fmla="*/ 74 h 126"/>
                <a:gd name="T42" fmla="*/ 63 w 325"/>
                <a:gd name="T43" fmla="*/ 113 h 126"/>
                <a:gd name="T44" fmla="*/ 53 w 325"/>
                <a:gd name="T45" fmla="*/ 103 h 126"/>
                <a:gd name="T46" fmla="*/ 63 w 325"/>
                <a:gd name="T47" fmla="*/ 93 h 126"/>
                <a:gd name="T48" fmla="*/ 73 w 325"/>
                <a:gd name="T49" fmla="*/ 103 h 126"/>
                <a:gd name="T50" fmla="*/ 63 w 325"/>
                <a:gd name="T51" fmla="*/ 113 h 126"/>
                <a:gd name="T52" fmla="*/ 128 w 325"/>
                <a:gd name="T53" fmla="*/ 39 h 126"/>
                <a:gd name="T54" fmla="*/ 84 w 325"/>
                <a:gd name="T55" fmla="*/ 39 h 126"/>
                <a:gd name="T56" fmla="*/ 84 w 325"/>
                <a:gd name="T57" fmla="*/ 10 h 126"/>
                <a:gd name="T58" fmla="*/ 128 w 325"/>
                <a:gd name="T59" fmla="*/ 10 h 126"/>
                <a:gd name="T60" fmla="*/ 128 w 325"/>
                <a:gd name="T61" fmla="*/ 39 h 126"/>
                <a:gd name="T62" fmla="*/ 184 w 325"/>
                <a:gd name="T63" fmla="*/ 39 h 126"/>
                <a:gd name="T64" fmla="*/ 137 w 325"/>
                <a:gd name="T65" fmla="*/ 39 h 126"/>
                <a:gd name="T66" fmla="*/ 137 w 325"/>
                <a:gd name="T67" fmla="*/ 10 h 126"/>
                <a:gd name="T68" fmla="*/ 184 w 325"/>
                <a:gd name="T69" fmla="*/ 10 h 126"/>
                <a:gd name="T70" fmla="*/ 184 w 325"/>
                <a:gd name="T71" fmla="*/ 39 h 126"/>
                <a:gd name="T72" fmla="*/ 192 w 325"/>
                <a:gd name="T73" fmla="*/ 39 h 126"/>
                <a:gd name="T74" fmla="*/ 192 w 325"/>
                <a:gd name="T75" fmla="*/ 10 h 126"/>
                <a:gd name="T76" fmla="*/ 218 w 325"/>
                <a:gd name="T77" fmla="*/ 39 h 126"/>
                <a:gd name="T78" fmla="*/ 192 w 325"/>
                <a:gd name="T79" fmla="*/ 39 h 126"/>
                <a:gd name="T80" fmla="*/ 255 w 325"/>
                <a:gd name="T81" fmla="*/ 111 h 126"/>
                <a:gd name="T82" fmla="*/ 245 w 325"/>
                <a:gd name="T83" fmla="*/ 101 h 126"/>
                <a:gd name="T84" fmla="*/ 255 w 325"/>
                <a:gd name="T85" fmla="*/ 91 h 126"/>
                <a:gd name="T86" fmla="*/ 266 w 325"/>
                <a:gd name="T87" fmla="*/ 101 h 126"/>
                <a:gd name="T88" fmla="*/ 255 w 325"/>
                <a:gd name="T89" fmla="*/ 11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6">
                  <a:moveTo>
                    <a:pt x="317" y="74"/>
                  </a:moveTo>
                  <a:cubicBezTo>
                    <a:pt x="311" y="56"/>
                    <a:pt x="311" y="56"/>
                    <a:pt x="311" y="56"/>
                  </a:cubicBezTo>
                  <a:cubicBezTo>
                    <a:pt x="225" y="39"/>
                    <a:pt x="225" y="39"/>
                    <a:pt x="225" y="39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2" y="82"/>
                    <a:pt x="0" y="84"/>
                    <a:pt x="0" y="88"/>
                  </a:cubicBezTo>
                  <a:cubicBezTo>
                    <a:pt x="0" y="92"/>
                    <a:pt x="1" y="94"/>
                    <a:pt x="3" y="94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21"/>
                    <a:pt x="53" y="126"/>
                    <a:pt x="63" y="126"/>
                  </a:cubicBezTo>
                  <a:cubicBezTo>
                    <a:pt x="73" y="126"/>
                    <a:pt x="86" y="120"/>
                    <a:pt x="86" y="102"/>
                  </a:cubicBezTo>
                  <a:cubicBezTo>
                    <a:pt x="231" y="102"/>
                    <a:pt x="231" y="102"/>
                    <a:pt x="231" y="102"/>
                  </a:cubicBezTo>
                  <a:cubicBezTo>
                    <a:pt x="231" y="116"/>
                    <a:pt x="243" y="126"/>
                    <a:pt x="256" y="126"/>
                  </a:cubicBezTo>
                  <a:cubicBezTo>
                    <a:pt x="269" y="126"/>
                    <a:pt x="279" y="117"/>
                    <a:pt x="279" y="102"/>
                  </a:cubicBezTo>
                  <a:cubicBezTo>
                    <a:pt x="305" y="102"/>
                    <a:pt x="305" y="102"/>
                    <a:pt x="305" y="102"/>
                  </a:cubicBezTo>
                  <a:cubicBezTo>
                    <a:pt x="306" y="97"/>
                    <a:pt x="310" y="94"/>
                    <a:pt x="317" y="94"/>
                  </a:cubicBezTo>
                  <a:cubicBezTo>
                    <a:pt x="321" y="94"/>
                    <a:pt x="324" y="91"/>
                    <a:pt x="325" y="85"/>
                  </a:cubicBezTo>
                  <a:cubicBezTo>
                    <a:pt x="325" y="78"/>
                    <a:pt x="323" y="75"/>
                    <a:pt x="317" y="74"/>
                  </a:cubicBezTo>
                  <a:close/>
                  <a:moveTo>
                    <a:pt x="63" y="113"/>
                  </a:moveTo>
                  <a:cubicBezTo>
                    <a:pt x="57" y="113"/>
                    <a:pt x="53" y="108"/>
                    <a:pt x="53" y="103"/>
                  </a:cubicBezTo>
                  <a:cubicBezTo>
                    <a:pt x="53" y="97"/>
                    <a:pt x="57" y="93"/>
                    <a:pt x="63" y="93"/>
                  </a:cubicBezTo>
                  <a:cubicBezTo>
                    <a:pt x="68" y="93"/>
                    <a:pt x="73" y="97"/>
                    <a:pt x="73" y="103"/>
                  </a:cubicBezTo>
                  <a:cubicBezTo>
                    <a:pt x="73" y="108"/>
                    <a:pt x="68" y="113"/>
                    <a:pt x="63" y="113"/>
                  </a:cubicBezTo>
                  <a:close/>
                  <a:moveTo>
                    <a:pt x="128" y="39"/>
                  </a:moveTo>
                  <a:cubicBezTo>
                    <a:pt x="84" y="39"/>
                    <a:pt x="84" y="39"/>
                    <a:pt x="84" y="39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128" y="10"/>
                    <a:pt x="128" y="10"/>
                    <a:pt x="128" y="10"/>
                  </a:cubicBezTo>
                  <a:lnTo>
                    <a:pt x="128" y="39"/>
                  </a:lnTo>
                  <a:close/>
                  <a:moveTo>
                    <a:pt x="184" y="39"/>
                  </a:moveTo>
                  <a:cubicBezTo>
                    <a:pt x="137" y="39"/>
                    <a:pt x="137" y="39"/>
                    <a:pt x="137" y="39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84" y="10"/>
                    <a:pt x="184" y="10"/>
                    <a:pt x="184" y="10"/>
                  </a:cubicBezTo>
                  <a:lnTo>
                    <a:pt x="184" y="39"/>
                  </a:lnTo>
                  <a:close/>
                  <a:moveTo>
                    <a:pt x="192" y="39"/>
                  </a:moveTo>
                  <a:cubicBezTo>
                    <a:pt x="192" y="10"/>
                    <a:pt x="192" y="10"/>
                    <a:pt x="192" y="10"/>
                  </a:cubicBezTo>
                  <a:cubicBezTo>
                    <a:pt x="218" y="39"/>
                    <a:pt x="218" y="39"/>
                    <a:pt x="218" y="39"/>
                  </a:cubicBezTo>
                  <a:lnTo>
                    <a:pt x="192" y="39"/>
                  </a:lnTo>
                  <a:close/>
                  <a:moveTo>
                    <a:pt x="255" y="111"/>
                  </a:moveTo>
                  <a:cubicBezTo>
                    <a:pt x="250" y="111"/>
                    <a:pt x="245" y="107"/>
                    <a:pt x="245" y="101"/>
                  </a:cubicBezTo>
                  <a:cubicBezTo>
                    <a:pt x="245" y="96"/>
                    <a:pt x="250" y="91"/>
                    <a:pt x="255" y="91"/>
                  </a:cubicBezTo>
                  <a:cubicBezTo>
                    <a:pt x="261" y="91"/>
                    <a:pt x="266" y="96"/>
                    <a:pt x="266" y="101"/>
                  </a:cubicBezTo>
                  <a:cubicBezTo>
                    <a:pt x="266" y="107"/>
                    <a:pt x="261" y="111"/>
                    <a:pt x="255" y="11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3017482" y="2081721"/>
              <a:ext cx="377364" cy="305808"/>
              <a:chOff x="7691438" y="2030413"/>
              <a:chExt cx="795338" cy="644525"/>
            </a:xfrm>
            <a:solidFill>
              <a:schemeClr val="bg1">
                <a:lumMod val="50000"/>
              </a:schemeClr>
            </a:solidFill>
          </p:grpSpPr>
          <p:sp>
            <p:nvSpPr>
              <p:cNvPr id="302" name="Freeform 74"/>
              <p:cNvSpPr>
                <a:spLocks noEditPoints="1"/>
              </p:cNvSpPr>
              <p:nvPr/>
            </p:nvSpPr>
            <p:spPr bwMode="auto">
              <a:xfrm>
                <a:off x="7691438" y="2030413"/>
                <a:ext cx="795338" cy="644525"/>
              </a:xfrm>
              <a:custGeom>
                <a:avLst/>
                <a:gdLst>
                  <a:gd name="T0" fmla="*/ 254 w 272"/>
                  <a:gd name="T1" fmla="*/ 53 h 220"/>
                  <a:gd name="T2" fmla="*/ 196 w 272"/>
                  <a:gd name="T3" fmla="*/ 53 h 220"/>
                  <a:gd name="T4" fmla="*/ 196 w 272"/>
                  <a:gd name="T5" fmla="*/ 23 h 220"/>
                  <a:gd name="T6" fmla="*/ 173 w 272"/>
                  <a:gd name="T7" fmla="*/ 0 h 220"/>
                  <a:gd name="T8" fmla="*/ 23 w 272"/>
                  <a:gd name="T9" fmla="*/ 0 h 220"/>
                  <a:gd name="T10" fmla="*/ 0 w 272"/>
                  <a:gd name="T11" fmla="*/ 23 h 220"/>
                  <a:gd name="T12" fmla="*/ 0 w 272"/>
                  <a:gd name="T13" fmla="*/ 141 h 220"/>
                  <a:gd name="T14" fmla="*/ 23 w 272"/>
                  <a:gd name="T15" fmla="*/ 164 h 220"/>
                  <a:gd name="T16" fmla="*/ 42 w 272"/>
                  <a:gd name="T17" fmla="*/ 164 h 220"/>
                  <a:gd name="T18" fmla="*/ 42 w 272"/>
                  <a:gd name="T19" fmla="*/ 202 h 220"/>
                  <a:gd name="T20" fmla="*/ 51 w 272"/>
                  <a:gd name="T21" fmla="*/ 211 h 220"/>
                  <a:gd name="T22" fmla="*/ 57 w 272"/>
                  <a:gd name="T23" fmla="*/ 208 h 220"/>
                  <a:gd name="T24" fmla="*/ 57 w 272"/>
                  <a:gd name="T25" fmla="*/ 208 h 220"/>
                  <a:gd name="T26" fmla="*/ 101 w 272"/>
                  <a:gd name="T27" fmla="*/ 164 h 220"/>
                  <a:gd name="T28" fmla="*/ 117 w 272"/>
                  <a:gd name="T29" fmla="*/ 164 h 220"/>
                  <a:gd name="T30" fmla="*/ 117 w 272"/>
                  <a:gd name="T31" fmla="*/ 165 h 220"/>
                  <a:gd name="T32" fmla="*/ 135 w 272"/>
                  <a:gd name="T33" fmla="*/ 183 h 220"/>
                  <a:gd name="T34" fmla="*/ 192 w 272"/>
                  <a:gd name="T35" fmla="*/ 183 h 220"/>
                  <a:gd name="T36" fmla="*/ 227 w 272"/>
                  <a:gd name="T37" fmla="*/ 218 h 220"/>
                  <a:gd name="T38" fmla="*/ 227 w 272"/>
                  <a:gd name="T39" fmla="*/ 218 h 220"/>
                  <a:gd name="T40" fmla="*/ 231 w 272"/>
                  <a:gd name="T41" fmla="*/ 220 h 220"/>
                  <a:gd name="T42" fmla="*/ 238 w 272"/>
                  <a:gd name="T43" fmla="*/ 213 h 220"/>
                  <a:gd name="T44" fmla="*/ 238 w 272"/>
                  <a:gd name="T45" fmla="*/ 183 h 220"/>
                  <a:gd name="T46" fmla="*/ 254 w 272"/>
                  <a:gd name="T47" fmla="*/ 183 h 220"/>
                  <a:gd name="T48" fmla="*/ 272 w 272"/>
                  <a:gd name="T49" fmla="*/ 165 h 220"/>
                  <a:gd name="T50" fmla="*/ 272 w 272"/>
                  <a:gd name="T51" fmla="*/ 71 h 220"/>
                  <a:gd name="T52" fmla="*/ 254 w 272"/>
                  <a:gd name="T53" fmla="*/ 53 h 220"/>
                  <a:gd name="T54" fmla="*/ 172 w 272"/>
                  <a:gd name="T55" fmla="*/ 148 h 220"/>
                  <a:gd name="T56" fmla="*/ 98 w 272"/>
                  <a:gd name="T57" fmla="*/ 148 h 220"/>
                  <a:gd name="T58" fmla="*/ 92 w 272"/>
                  <a:gd name="T59" fmla="*/ 150 h 220"/>
                  <a:gd name="T60" fmla="*/ 92 w 272"/>
                  <a:gd name="T61" fmla="*/ 150 h 220"/>
                  <a:gd name="T62" fmla="*/ 58 w 272"/>
                  <a:gd name="T63" fmla="*/ 184 h 220"/>
                  <a:gd name="T64" fmla="*/ 58 w 272"/>
                  <a:gd name="T65" fmla="*/ 156 h 220"/>
                  <a:gd name="T66" fmla="*/ 50 w 272"/>
                  <a:gd name="T67" fmla="*/ 148 h 220"/>
                  <a:gd name="T68" fmla="*/ 24 w 272"/>
                  <a:gd name="T69" fmla="*/ 148 h 220"/>
                  <a:gd name="T70" fmla="*/ 16 w 272"/>
                  <a:gd name="T71" fmla="*/ 140 h 220"/>
                  <a:gd name="T72" fmla="*/ 16 w 272"/>
                  <a:gd name="T73" fmla="*/ 24 h 220"/>
                  <a:gd name="T74" fmla="*/ 24 w 272"/>
                  <a:gd name="T75" fmla="*/ 17 h 220"/>
                  <a:gd name="T76" fmla="*/ 172 w 272"/>
                  <a:gd name="T77" fmla="*/ 17 h 220"/>
                  <a:gd name="T78" fmla="*/ 180 w 272"/>
                  <a:gd name="T79" fmla="*/ 24 h 220"/>
                  <a:gd name="T80" fmla="*/ 180 w 272"/>
                  <a:gd name="T81" fmla="*/ 140 h 220"/>
                  <a:gd name="T82" fmla="*/ 180 w 272"/>
                  <a:gd name="T83" fmla="*/ 140 h 220"/>
                  <a:gd name="T84" fmla="*/ 172 w 272"/>
                  <a:gd name="T85" fmla="*/ 14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2" h="220">
                    <a:moveTo>
                      <a:pt x="254" y="53"/>
                    </a:moveTo>
                    <a:cubicBezTo>
                      <a:pt x="196" y="53"/>
                      <a:pt x="196" y="53"/>
                      <a:pt x="196" y="53"/>
                    </a:cubicBezTo>
                    <a:cubicBezTo>
                      <a:pt x="196" y="23"/>
                      <a:pt x="196" y="23"/>
                      <a:pt x="196" y="23"/>
                    </a:cubicBezTo>
                    <a:cubicBezTo>
                      <a:pt x="196" y="11"/>
                      <a:pt x="186" y="0"/>
                      <a:pt x="17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1"/>
                      <a:pt x="0" y="23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54"/>
                      <a:pt x="10" y="164"/>
                      <a:pt x="23" y="164"/>
                    </a:cubicBezTo>
                    <a:cubicBezTo>
                      <a:pt x="42" y="164"/>
                      <a:pt x="42" y="164"/>
                      <a:pt x="42" y="164"/>
                    </a:cubicBezTo>
                    <a:cubicBezTo>
                      <a:pt x="42" y="202"/>
                      <a:pt x="42" y="202"/>
                      <a:pt x="42" y="202"/>
                    </a:cubicBezTo>
                    <a:cubicBezTo>
                      <a:pt x="42" y="207"/>
                      <a:pt x="46" y="211"/>
                      <a:pt x="51" y="211"/>
                    </a:cubicBezTo>
                    <a:cubicBezTo>
                      <a:pt x="53" y="211"/>
                      <a:pt x="55" y="210"/>
                      <a:pt x="57" y="208"/>
                    </a:cubicBezTo>
                    <a:cubicBezTo>
                      <a:pt x="57" y="208"/>
                      <a:pt x="57" y="208"/>
                      <a:pt x="57" y="208"/>
                    </a:cubicBezTo>
                    <a:cubicBezTo>
                      <a:pt x="101" y="164"/>
                      <a:pt x="101" y="164"/>
                      <a:pt x="101" y="164"/>
                    </a:cubicBezTo>
                    <a:cubicBezTo>
                      <a:pt x="117" y="164"/>
                      <a:pt x="117" y="164"/>
                      <a:pt x="117" y="164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17" y="175"/>
                      <a:pt x="125" y="183"/>
                      <a:pt x="135" y="183"/>
                    </a:cubicBezTo>
                    <a:cubicBezTo>
                      <a:pt x="192" y="183"/>
                      <a:pt x="192" y="183"/>
                      <a:pt x="192" y="183"/>
                    </a:cubicBezTo>
                    <a:cubicBezTo>
                      <a:pt x="227" y="218"/>
                      <a:pt x="227" y="218"/>
                      <a:pt x="227" y="218"/>
                    </a:cubicBezTo>
                    <a:cubicBezTo>
                      <a:pt x="227" y="218"/>
                      <a:pt x="227" y="218"/>
                      <a:pt x="227" y="218"/>
                    </a:cubicBezTo>
                    <a:cubicBezTo>
                      <a:pt x="228" y="219"/>
                      <a:pt x="230" y="220"/>
                      <a:pt x="231" y="220"/>
                    </a:cubicBezTo>
                    <a:cubicBezTo>
                      <a:pt x="235" y="220"/>
                      <a:pt x="238" y="217"/>
                      <a:pt x="238" y="213"/>
                    </a:cubicBezTo>
                    <a:cubicBezTo>
                      <a:pt x="238" y="183"/>
                      <a:pt x="238" y="183"/>
                      <a:pt x="238" y="183"/>
                    </a:cubicBezTo>
                    <a:cubicBezTo>
                      <a:pt x="254" y="183"/>
                      <a:pt x="254" y="183"/>
                      <a:pt x="254" y="183"/>
                    </a:cubicBezTo>
                    <a:cubicBezTo>
                      <a:pt x="264" y="183"/>
                      <a:pt x="272" y="175"/>
                      <a:pt x="272" y="165"/>
                    </a:cubicBezTo>
                    <a:cubicBezTo>
                      <a:pt x="272" y="71"/>
                      <a:pt x="272" y="71"/>
                      <a:pt x="272" y="71"/>
                    </a:cubicBezTo>
                    <a:cubicBezTo>
                      <a:pt x="272" y="61"/>
                      <a:pt x="264" y="53"/>
                      <a:pt x="254" y="53"/>
                    </a:cubicBezTo>
                    <a:close/>
                    <a:moveTo>
                      <a:pt x="172" y="148"/>
                    </a:moveTo>
                    <a:cubicBezTo>
                      <a:pt x="98" y="148"/>
                      <a:pt x="98" y="148"/>
                      <a:pt x="98" y="148"/>
                    </a:cubicBezTo>
                    <a:cubicBezTo>
                      <a:pt x="96" y="148"/>
                      <a:pt x="94" y="149"/>
                      <a:pt x="92" y="150"/>
                    </a:cubicBezTo>
                    <a:cubicBezTo>
                      <a:pt x="92" y="150"/>
                      <a:pt x="92" y="150"/>
                      <a:pt x="92" y="150"/>
                    </a:cubicBezTo>
                    <a:cubicBezTo>
                      <a:pt x="58" y="184"/>
                      <a:pt x="58" y="184"/>
                      <a:pt x="58" y="184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1"/>
                      <a:pt x="55" y="148"/>
                      <a:pt x="50" y="148"/>
                    </a:cubicBezTo>
                    <a:cubicBezTo>
                      <a:pt x="24" y="148"/>
                      <a:pt x="24" y="148"/>
                      <a:pt x="24" y="148"/>
                    </a:cubicBezTo>
                    <a:cubicBezTo>
                      <a:pt x="19" y="148"/>
                      <a:pt x="16" y="144"/>
                      <a:pt x="16" y="140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0"/>
                      <a:pt x="19" y="17"/>
                      <a:pt x="24" y="17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6" y="17"/>
                      <a:pt x="180" y="20"/>
                      <a:pt x="180" y="24"/>
                    </a:cubicBezTo>
                    <a:cubicBezTo>
                      <a:pt x="180" y="140"/>
                      <a:pt x="180" y="140"/>
                      <a:pt x="180" y="140"/>
                    </a:cubicBezTo>
                    <a:cubicBezTo>
                      <a:pt x="180" y="140"/>
                      <a:pt x="180" y="140"/>
                      <a:pt x="180" y="140"/>
                    </a:cubicBezTo>
                    <a:cubicBezTo>
                      <a:pt x="180" y="144"/>
                      <a:pt x="176" y="148"/>
                      <a:pt x="172" y="1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3" name="Rectangle 75"/>
              <p:cNvSpPr>
                <a:spLocks noChangeArrowheads="1"/>
              </p:cNvSpPr>
              <p:nvPr/>
            </p:nvSpPr>
            <p:spPr bwMode="auto">
              <a:xfrm>
                <a:off x="7799388" y="2138363"/>
                <a:ext cx="357188" cy="508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4" name="Rectangle 76"/>
              <p:cNvSpPr>
                <a:spLocks noChangeArrowheads="1"/>
              </p:cNvSpPr>
              <p:nvPr/>
            </p:nvSpPr>
            <p:spPr bwMode="auto">
              <a:xfrm>
                <a:off x="7799388" y="2247901"/>
                <a:ext cx="357188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5" name="Rectangle 77"/>
              <p:cNvSpPr>
                <a:spLocks noChangeArrowheads="1"/>
              </p:cNvSpPr>
              <p:nvPr/>
            </p:nvSpPr>
            <p:spPr bwMode="auto">
              <a:xfrm>
                <a:off x="7799388" y="2355851"/>
                <a:ext cx="357188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890256" y="2098669"/>
              <a:ext cx="270407" cy="271913"/>
              <a:chOff x="3814763" y="2092326"/>
              <a:chExt cx="569913" cy="573088"/>
            </a:xfrm>
            <a:solidFill>
              <a:schemeClr val="bg1">
                <a:lumMod val="50000"/>
              </a:schemeClr>
            </a:solidFill>
          </p:grpSpPr>
          <p:sp>
            <p:nvSpPr>
              <p:cNvPr id="285" name="Freeform 78"/>
              <p:cNvSpPr/>
              <p:nvPr/>
            </p:nvSpPr>
            <p:spPr bwMode="auto">
              <a:xfrm>
                <a:off x="3814763" y="2092326"/>
                <a:ext cx="569913" cy="573088"/>
              </a:xfrm>
              <a:custGeom>
                <a:avLst/>
                <a:gdLst>
                  <a:gd name="T0" fmla="*/ 246 w 359"/>
                  <a:gd name="T1" fmla="*/ 324 h 361"/>
                  <a:gd name="T2" fmla="*/ 105 w 359"/>
                  <a:gd name="T3" fmla="*/ 324 h 361"/>
                  <a:gd name="T4" fmla="*/ 71 w 359"/>
                  <a:gd name="T5" fmla="*/ 0 h 361"/>
                  <a:gd name="T6" fmla="*/ 0 w 359"/>
                  <a:gd name="T7" fmla="*/ 0 h 361"/>
                  <a:gd name="T8" fmla="*/ 0 w 359"/>
                  <a:gd name="T9" fmla="*/ 29 h 361"/>
                  <a:gd name="T10" fmla="*/ 38 w 359"/>
                  <a:gd name="T11" fmla="*/ 29 h 361"/>
                  <a:gd name="T12" fmla="*/ 73 w 359"/>
                  <a:gd name="T13" fmla="*/ 361 h 361"/>
                  <a:gd name="T14" fmla="*/ 274 w 359"/>
                  <a:gd name="T15" fmla="*/ 361 h 361"/>
                  <a:gd name="T16" fmla="*/ 320 w 359"/>
                  <a:gd name="T17" fmla="*/ 29 h 361"/>
                  <a:gd name="T18" fmla="*/ 359 w 359"/>
                  <a:gd name="T19" fmla="*/ 29 h 361"/>
                  <a:gd name="T20" fmla="*/ 359 w 359"/>
                  <a:gd name="T21" fmla="*/ 0 h 361"/>
                  <a:gd name="T22" fmla="*/ 289 w 359"/>
                  <a:gd name="T23" fmla="*/ 0 h 361"/>
                  <a:gd name="T24" fmla="*/ 246 w 359"/>
                  <a:gd name="T25" fmla="*/ 324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9" h="361">
                    <a:moveTo>
                      <a:pt x="246" y="324"/>
                    </a:moveTo>
                    <a:lnTo>
                      <a:pt x="105" y="324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38" y="29"/>
                    </a:lnTo>
                    <a:lnTo>
                      <a:pt x="73" y="361"/>
                    </a:lnTo>
                    <a:lnTo>
                      <a:pt x="274" y="361"/>
                    </a:lnTo>
                    <a:lnTo>
                      <a:pt x="320" y="29"/>
                    </a:lnTo>
                    <a:lnTo>
                      <a:pt x="359" y="29"/>
                    </a:lnTo>
                    <a:lnTo>
                      <a:pt x="359" y="0"/>
                    </a:lnTo>
                    <a:lnTo>
                      <a:pt x="289" y="0"/>
                    </a:lnTo>
                    <a:lnTo>
                      <a:pt x="246" y="3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6" name="Freeform 79"/>
              <p:cNvSpPr/>
              <p:nvPr/>
            </p:nvSpPr>
            <p:spPr bwMode="auto">
              <a:xfrm>
                <a:off x="3971926" y="2116138"/>
                <a:ext cx="58738" cy="55563"/>
              </a:xfrm>
              <a:custGeom>
                <a:avLst/>
                <a:gdLst>
                  <a:gd name="T0" fmla="*/ 37 w 37"/>
                  <a:gd name="T1" fmla="*/ 0 h 35"/>
                  <a:gd name="T2" fmla="*/ 0 w 37"/>
                  <a:gd name="T3" fmla="*/ 0 h 35"/>
                  <a:gd name="T4" fmla="*/ 4 w 37"/>
                  <a:gd name="T5" fmla="*/ 35 h 35"/>
                  <a:gd name="T6" fmla="*/ 37 w 37"/>
                  <a:gd name="T7" fmla="*/ 35 h 35"/>
                  <a:gd name="T8" fmla="*/ 37 w 3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0" y="0"/>
                    </a:lnTo>
                    <a:lnTo>
                      <a:pt x="4" y="35"/>
                    </a:lnTo>
                    <a:lnTo>
                      <a:pt x="37" y="35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7" name="Rectangle 80"/>
              <p:cNvSpPr>
                <a:spLocks noChangeArrowheads="1"/>
              </p:cNvSpPr>
              <p:nvPr/>
            </p:nvSpPr>
            <p:spPr bwMode="auto">
              <a:xfrm>
                <a:off x="4073526" y="2116138"/>
                <a:ext cx="61913" cy="555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8" name="Freeform 81"/>
              <p:cNvSpPr/>
              <p:nvPr/>
            </p:nvSpPr>
            <p:spPr bwMode="auto">
              <a:xfrm>
                <a:off x="4167188" y="2119313"/>
                <a:ext cx="58738" cy="55563"/>
              </a:xfrm>
              <a:custGeom>
                <a:avLst/>
                <a:gdLst>
                  <a:gd name="T0" fmla="*/ 37 w 37"/>
                  <a:gd name="T1" fmla="*/ 0 h 35"/>
                  <a:gd name="T2" fmla="*/ 0 w 37"/>
                  <a:gd name="T3" fmla="*/ 0 h 35"/>
                  <a:gd name="T4" fmla="*/ 0 w 37"/>
                  <a:gd name="T5" fmla="*/ 35 h 35"/>
                  <a:gd name="T6" fmla="*/ 37 w 37"/>
                  <a:gd name="T7" fmla="*/ 35 h 35"/>
                  <a:gd name="T8" fmla="*/ 37 w 37"/>
                  <a:gd name="T9" fmla="*/ 29 h 35"/>
                  <a:gd name="T10" fmla="*/ 37 w 37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37" y="35"/>
                    </a:lnTo>
                    <a:lnTo>
                      <a:pt x="37" y="29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9" name="Rectangle 82"/>
              <p:cNvSpPr>
                <a:spLocks noChangeArrowheads="1"/>
              </p:cNvSpPr>
              <p:nvPr/>
            </p:nvSpPr>
            <p:spPr bwMode="auto">
              <a:xfrm>
                <a:off x="4225926" y="2165351"/>
                <a:ext cx="1588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0" name="Freeform 83"/>
              <p:cNvSpPr/>
              <p:nvPr/>
            </p:nvSpPr>
            <p:spPr bwMode="auto">
              <a:xfrm>
                <a:off x="3981451" y="2206626"/>
                <a:ext cx="49213" cy="55563"/>
              </a:xfrm>
              <a:custGeom>
                <a:avLst/>
                <a:gdLst>
                  <a:gd name="T0" fmla="*/ 31 w 31"/>
                  <a:gd name="T1" fmla="*/ 0 h 35"/>
                  <a:gd name="T2" fmla="*/ 0 w 31"/>
                  <a:gd name="T3" fmla="*/ 0 h 35"/>
                  <a:gd name="T4" fmla="*/ 3 w 31"/>
                  <a:gd name="T5" fmla="*/ 35 h 35"/>
                  <a:gd name="T6" fmla="*/ 31 w 31"/>
                  <a:gd name="T7" fmla="*/ 35 h 35"/>
                  <a:gd name="T8" fmla="*/ 31 w 31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31" y="0"/>
                    </a:moveTo>
                    <a:lnTo>
                      <a:pt x="0" y="0"/>
                    </a:lnTo>
                    <a:lnTo>
                      <a:pt x="3" y="35"/>
                    </a:lnTo>
                    <a:lnTo>
                      <a:pt x="31" y="35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1" name="Rectangle 84"/>
              <p:cNvSpPr>
                <a:spLocks noChangeArrowheads="1"/>
              </p:cNvSpPr>
              <p:nvPr/>
            </p:nvSpPr>
            <p:spPr bwMode="auto">
              <a:xfrm>
                <a:off x="4073526" y="2206626"/>
                <a:ext cx="61913" cy="555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2" name="Freeform 85"/>
              <p:cNvSpPr/>
              <p:nvPr/>
            </p:nvSpPr>
            <p:spPr bwMode="auto">
              <a:xfrm>
                <a:off x="4167188" y="2209801"/>
                <a:ext cx="53975" cy="55563"/>
              </a:xfrm>
              <a:custGeom>
                <a:avLst/>
                <a:gdLst>
                  <a:gd name="T0" fmla="*/ 0 w 34"/>
                  <a:gd name="T1" fmla="*/ 0 h 35"/>
                  <a:gd name="T2" fmla="*/ 0 w 34"/>
                  <a:gd name="T3" fmla="*/ 35 h 35"/>
                  <a:gd name="T4" fmla="*/ 30 w 34"/>
                  <a:gd name="T5" fmla="*/ 35 h 35"/>
                  <a:gd name="T6" fmla="*/ 34 w 34"/>
                  <a:gd name="T7" fmla="*/ 0 h 35"/>
                  <a:gd name="T8" fmla="*/ 0 w 34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0" y="0"/>
                    </a:moveTo>
                    <a:lnTo>
                      <a:pt x="0" y="35"/>
                    </a:lnTo>
                    <a:lnTo>
                      <a:pt x="30" y="35"/>
                    </a:ln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3" name="Freeform 86"/>
              <p:cNvSpPr/>
              <p:nvPr/>
            </p:nvSpPr>
            <p:spPr bwMode="auto">
              <a:xfrm>
                <a:off x="3989388" y="2306638"/>
                <a:ext cx="41275" cy="55563"/>
              </a:xfrm>
              <a:custGeom>
                <a:avLst/>
                <a:gdLst>
                  <a:gd name="T0" fmla="*/ 26 w 26"/>
                  <a:gd name="T1" fmla="*/ 0 h 35"/>
                  <a:gd name="T2" fmla="*/ 0 w 26"/>
                  <a:gd name="T3" fmla="*/ 0 h 35"/>
                  <a:gd name="T4" fmla="*/ 4 w 26"/>
                  <a:gd name="T5" fmla="*/ 35 h 35"/>
                  <a:gd name="T6" fmla="*/ 26 w 26"/>
                  <a:gd name="T7" fmla="*/ 35 h 35"/>
                  <a:gd name="T8" fmla="*/ 26 w 2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26" y="0"/>
                    </a:moveTo>
                    <a:lnTo>
                      <a:pt x="0" y="0"/>
                    </a:lnTo>
                    <a:lnTo>
                      <a:pt x="4" y="35"/>
                    </a:lnTo>
                    <a:lnTo>
                      <a:pt x="26" y="35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4" name="Rectangle 87"/>
              <p:cNvSpPr>
                <a:spLocks noChangeArrowheads="1"/>
              </p:cNvSpPr>
              <p:nvPr/>
            </p:nvSpPr>
            <p:spPr bwMode="auto">
              <a:xfrm>
                <a:off x="4073526" y="2306638"/>
                <a:ext cx="61913" cy="555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5" name="Freeform 88"/>
              <p:cNvSpPr/>
              <p:nvPr/>
            </p:nvSpPr>
            <p:spPr bwMode="auto">
              <a:xfrm>
                <a:off x="4167188" y="2306638"/>
                <a:ext cx="41275" cy="55563"/>
              </a:xfrm>
              <a:custGeom>
                <a:avLst/>
                <a:gdLst>
                  <a:gd name="T0" fmla="*/ 0 w 26"/>
                  <a:gd name="T1" fmla="*/ 0 h 35"/>
                  <a:gd name="T2" fmla="*/ 0 w 26"/>
                  <a:gd name="T3" fmla="*/ 35 h 35"/>
                  <a:gd name="T4" fmla="*/ 23 w 26"/>
                  <a:gd name="T5" fmla="*/ 35 h 35"/>
                  <a:gd name="T6" fmla="*/ 26 w 26"/>
                  <a:gd name="T7" fmla="*/ 0 h 35"/>
                  <a:gd name="T8" fmla="*/ 0 w 2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0" y="0"/>
                    </a:moveTo>
                    <a:lnTo>
                      <a:pt x="0" y="35"/>
                    </a:lnTo>
                    <a:lnTo>
                      <a:pt x="23" y="35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6" name="Freeform 89"/>
              <p:cNvSpPr/>
              <p:nvPr/>
            </p:nvSpPr>
            <p:spPr bwMode="auto">
              <a:xfrm>
                <a:off x="4000501" y="2401888"/>
                <a:ext cx="30163" cy="55563"/>
              </a:xfrm>
              <a:custGeom>
                <a:avLst/>
                <a:gdLst>
                  <a:gd name="T0" fmla="*/ 19 w 19"/>
                  <a:gd name="T1" fmla="*/ 0 h 35"/>
                  <a:gd name="T2" fmla="*/ 0 w 19"/>
                  <a:gd name="T3" fmla="*/ 0 h 35"/>
                  <a:gd name="T4" fmla="*/ 4 w 19"/>
                  <a:gd name="T5" fmla="*/ 35 h 35"/>
                  <a:gd name="T6" fmla="*/ 19 w 19"/>
                  <a:gd name="T7" fmla="*/ 35 h 35"/>
                  <a:gd name="T8" fmla="*/ 19 w 1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5">
                    <a:moveTo>
                      <a:pt x="19" y="0"/>
                    </a:moveTo>
                    <a:lnTo>
                      <a:pt x="0" y="0"/>
                    </a:lnTo>
                    <a:lnTo>
                      <a:pt x="4" y="35"/>
                    </a:lnTo>
                    <a:lnTo>
                      <a:pt x="19" y="35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7" name="Rectangle 90"/>
              <p:cNvSpPr>
                <a:spLocks noChangeArrowheads="1"/>
              </p:cNvSpPr>
              <p:nvPr/>
            </p:nvSpPr>
            <p:spPr bwMode="auto">
              <a:xfrm>
                <a:off x="4073526" y="2401888"/>
                <a:ext cx="61913" cy="555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8" name="Freeform 91"/>
              <p:cNvSpPr/>
              <p:nvPr/>
            </p:nvSpPr>
            <p:spPr bwMode="auto">
              <a:xfrm>
                <a:off x="4167188" y="2405063"/>
                <a:ext cx="30163" cy="55563"/>
              </a:xfrm>
              <a:custGeom>
                <a:avLst/>
                <a:gdLst>
                  <a:gd name="T0" fmla="*/ 0 w 19"/>
                  <a:gd name="T1" fmla="*/ 0 h 35"/>
                  <a:gd name="T2" fmla="*/ 0 w 19"/>
                  <a:gd name="T3" fmla="*/ 35 h 35"/>
                  <a:gd name="T4" fmla="*/ 13 w 19"/>
                  <a:gd name="T5" fmla="*/ 35 h 35"/>
                  <a:gd name="T6" fmla="*/ 19 w 19"/>
                  <a:gd name="T7" fmla="*/ 0 h 35"/>
                  <a:gd name="T8" fmla="*/ 0 w 1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5">
                    <a:moveTo>
                      <a:pt x="0" y="0"/>
                    </a:moveTo>
                    <a:lnTo>
                      <a:pt x="0" y="35"/>
                    </a:lnTo>
                    <a:lnTo>
                      <a:pt x="13" y="35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9" name="Freeform 92"/>
              <p:cNvSpPr/>
              <p:nvPr/>
            </p:nvSpPr>
            <p:spPr bwMode="auto">
              <a:xfrm>
                <a:off x="4010026" y="2501901"/>
                <a:ext cx="20638" cy="55563"/>
              </a:xfrm>
              <a:custGeom>
                <a:avLst/>
                <a:gdLst>
                  <a:gd name="T0" fmla="*/ 13 w 13"/>
                  <a:gd name="T1" fmla="*/ 35 h 35"/>
                  <a:gd name="T2" fmla="*/ 13 w 13"/>
                  <a:gd name="T3" fmla="*/ 0 h 35"/>
                  <a:gd name="T4" fmla="*/ 0 w 13"/>
                  <a:gd name="T5" fmla="*/ 0 h 35"/>
                  <a:gd name="T6" fmla="*/ 4 w 13"/>
                  <a:gd name="T7" fmla="*/ 35 h 35"/>
                  <a:gd name="T8" fmla="*/ 13 w 1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5">
                    <a:moveTo>
                      <a:pt x="13" y="35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4" y="35"/>
                    </a:lnTo>
                    <a:lnTo>
                      <a:pt x="13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0" name="Rectangle 93"/>
              <p:cNvSpPr>
                <a:spLocks noChangeArrowheads="1"/>
              </p:cNvSpPr>
              <p:nvPr/>
            </p:nvSpPr>
            <p:spPr bwMode="auto">
              <a:xfrm>
                <a:off x="4073526" y="2501901"/>
                <a:ext cx="61913" cy="555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01" name="Freeform 94"/>
              <p:cNvSpPr/>
              <p:nvPr/>
            </p:nvSpPr>
            <p:spPr bwMode="auto">
              <a:xfrm>
                <a:off x="4167188" y="2505076"/>
                <a:ext cx="15875" cy="55563"/>
              </a:xfrm>
              <a:custGeom>
                <a:avLst/>
                <a:gdLst>
                  <a:gd name="T0" fmla="*/ 0 w 10"/>
                  <a:gd name="T1" fmla="*/ 0 h 35"/>
                  <a:gd name="T2" fmla="*/ 0 w 10"/>
                  <a:gd name="T3" fmla="*/ 35 h 35"/>
                  <a:gd name="T4" fmla="*/ 6 w 10"/>
                  <a:gd name="T5" fmla="*/ 35 h 35"/>
                  <a:gd name="T6" fmla="*/ 10 w 10"/>
                  <a:gd name="T7" fmla="*/ 0 h 35"/>
                  <a:gd name="T8" fmla="*/ 0 w 10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5">
                    <a:moveTo>
                      <a:pt x="0" y="0"/>
                    </a:moveTo>
                    <a:lnTo>
                      <a:pt x="0" y="35"/>
                    </a:lnTo>
                    <a:lnTo>
                      <a:pt x="6" y="35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558608" y="2050839"/>
              <a:ext cx="367572" cy="367572"/>
              <a:chOff x="5214938" y="1931988"/>
              <a:chExt cx="774700" cy="774700"/>
            </a:xfrm>
            <a:solidFill>
              <a:schemeClr val="bg1">
                <a:lumMod val="50000"/>
              </a:schemeClr>
            </a:solidFill>
          </p:grpSpPr>
          <p:sp>
            <p:nvSpPr>
              <p:cNvPr id="283" name="Freeform 96"/>
              <p:cNvSpPr>
                <a:spLocks noEditPoints="1"/>
              </p:cNvSpPr>
              <p:nvPr/>
            </p:nvSpPr>
            <p:spPr bwMode="auto">
              <a:xfrm>
                <a:off x="5316538" y="2033588"/>
                <a:ext cx="571500" cy="571500"/>
              </a:xfrm>
              <a:custGeom>
                <a:avLst/>
                <a:gdLst>
                  <a:gd name="T0" fmla="*/ 0 w 195"/>
                  <a:gd name="T1" fmla="*/ 97 h 195"/>
                  <a:gd name="T2" fmla="*/ 82 w 195"/>
                  <a:gd name="T3" fmla="*/ 194 h 195"/>
                  <a:gd name="T4" fmla="*/ 97 w 195"/>
                  <a:gd name="T5" fmla="*/ 195 h 195"/>
                  <a:gd name="T6" fmla="*/ 97 w 195"/>
                  <a:gd name="T7" fmla="*/ 0 h 195"/>
                  <a:gd name="T8" fmla="*/ 133 w 195"/>
                  <a:gd name="T9" fmla="*/ 63 h 195"/>
                  <a:gd name="T10" fmla="*/ 105 w 195"/>
                  <a:gd name="T11" fmla="*/ 90 h 195"/>
                  <a:gd name="T12" fmla="*/ 105 w 195"/>
                  <a:gd name="T13" fmla="*/ 50 h 195"/>
                  <a:gd name="T14" fmla="*/ 127 w 195"/>
                  <a:gd name="T15" fmla="*/ 49 h 195"/>
                  <a:gd name="T16" fmla="*/ 90 w 195"/>
                  <a:gd name="T17" fmla="*/ 17 h 195"/>
                  <a:gd name="T18" fmla="*/ 67 w 195"/>
                  <a:gd name="T19" fmla="*/ 48 h 195"/>
                  <a:gd name="T20" fmla="*/ 90 w 195"/>
                  <a:gd name="T21" fmla="*/ 65 h 195"/>
                  <a:gd name="T22" fmla="*/ 56 w 195"/>
                  <a:gd name="T23" fmla="*/ 90 h 195"/>
                  <a:gd name="T24" fmla="*/ 90 w 195"/>
                  <a:gd name="T25" fmla="*/ 65 h 195"/>
                  <a:gd name="T26" fmla="*/ 14 w 195"/>
                  <a:gd name="T27" fmla="*/ 90 h 195"/>
                  <a:gd name="T28" fmla="*/ 47 w 195"/>
                  <a:gd name="T29" fmla="*/ 59 h 195"/>
                  <a:gd name="T30" fmla="*/ 42 w 195"/>
                  <a:gd name="T31" fmla="*/ 105 h 195"/>
                  <a:gd name="T32" fmla="*/ 28 w 195"/>
                  <a:gd name="T33" fmla="*/ 144 h 195"/>
                  <a:gd name="T34" fmla="*/ 42 w 195"/>
                  <a:gd name="T35" fmla="*/ 105 h 195"/>
                  <a:gd name="T36" fmla="*/ 90 w 195"/>
                  <a:gd name="T37" fmla="*/ 105 h 195"/>
                  <a:gd name="T38" fmla="*/ 63 w 195"/>
                  <a:gd name="T39" fmla="*/ 134 h 195"/>
                  <a:gd name="T40" fmla="*/ 90 w 195"/>
                  <a:gd name="T41" fmla="*/ 147 h 195"/>
                  <a:gd name="T42" fmla="*/ 90 w 195"/>
                  <a:gd name="T43" fmla="*/ 181 h 195"/>
                  <a:gd name="T44" fmla="*/ 90 w 195"/>
                  <a:gd name="T45" fmla="*/ 147 h 195"/>
                  <a:gd name="T46" fmla="*/ 125 w 195"/>
                  <a:gd name="T47" fmla="*/ 148 h 195"/>
                  <a:gd name="T48" fmla="*/ 105 w 195"/>
                  <a:gd name="T49" fmla="*/ 146 h 195"/>
                  <a:gd name="T50" fmla="*/ 105 w 195"/>
                  <a:gd name="T51" fmla="*/ 105 h 195"/>
                  <a:gd name="T52" fmla="*/ 131 w 195"/>
                  <a:gd name="T53" fmla="*/ 134 h 195"/>
                  <a:gd name="T54" fmla="*/ 152 w 195"/>
                  <a:gd name="T55" fmla="*/ 105 h 195"/>
                  <a:gd name="T56" fmla="*/ 167 w 195"/>
                  <a:gd name="T57" fmla="*/ 144 h 195"/>
                  <a:gd name="T58" fmla="*/ 152 w 195"/>
                  <a:gd name="T59" fmla="*/ 105 h 195"/>
                  <a:gd name="T60" fmla="*/ 147 w 195"/>
                  <a:gd name="T61" fmla="*/ 60 h 195"/>
                  <a:gd name="T62" fmla="*/ 181 w 195"/>
                  <a:gd name="T63" fmla="*/ 90 h 195"/>
                  <a:gd name="T64" fmla="*/ 159 w 195"/>
                  <a:gd name="T65" fmla="*/ 41 h 195"/>
                  <a:gd name="T66" fmla="*/ 126 w 195"/>
                  <a:gd name="T67" fmla="*/ 19 h 195"/>
                  <a:gd name="T68" fmla="*/ 69 w 195"/>
                  <a:gd name="T69" fmla="*/ 19 h 195"/>
                  <a:gd name="T70" fmla="*/ 36 w 195"/>
                  <a:gd name="T71" fmla="*/ 40 h 195"/>
                  <a:gd name="T72" fmla="*/ 37 w 195"/>
                  <a:gd name="T73" fmla="*/ 156 h 195"/>
                  <a:gd name="T74" fmla="*/ 67 w 195"/>
                  <a:gd name="T75" fmla="*/ 175 h 195"/>
                  <a:gd name="T76" fmla="*/ 126 w 195"/>
                  <a:gd name="T77" fmla="*/ 176 h 195"/>
                  <a:gd name="T78" fmla="*/ 157 w 195"/>
                  <a:gd name="T79" fmla="*/ 15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5" h="195">
                    <a:moveTo>
                      <a:pt x="97" y="0"/>
                    </a:moveTo>
                    <a:cubicBezTo>
                      <a:pt x="43" y="0"/>
                      <a:pt x="0" y="43"/>
                      <a:pt x="0" y="97"/>
                    </a:cubicBezTo>
                    <a:cubicBezTo>
                      <a:pt x="0" y="146"/>
                      <a:pt x="35" y="186"/>
                      <a:pt x="81" y="194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7" y="194"/>
                      <a:pt x="92" y="195"/>
                      <a:pt x="97" y="195"/>
                    </a:cubicBezTo>
                    <a:cubicBezTo>
                      <a:pt x="151" y="195"/>
                      <a:pt x="195" y="151"/>
                      <a:pt x="195" y="97"/>
                    </a:cubicBezTo>
                    <a:cubicBezTo>
                      <a:pt x="195" y="43"/>
                      <a:pt x="151" y="0"/>
                      <a:pt x="97" y="0"/>
                    </a:cubicBezTo>
                    <a:close/>
                    <a:moveTo>
                      <a:pt x="105" y="65"/>
                    </a:moveTo>
                    <a:cubicBezTo>
                      <a:pt x="115" y="65"/>
                      <a:pt x="125" y="64"/>
                      <a:pt x="133" y="63"/>
                    </a:cubicBezTo>
                    <a:cubicBezTo>
                      <a:pt x="135" y="71"/>
                      <a:pt x="137" y="80"/>
                      <a:pt x="138" y="90"/>
                    </a:cubicBezTo>
                    <a:cubicBezTo>
                      <a:pt x="105" y="90"/>
                      <a:pt x="105" y="90"/>
                      <a:pt x="105" y="90"/>
                    </a:cubicBezTo>
                    <a:lnTo>
                      <a:pt x="105" y="65"/>
                    </a:lnTo>
                    <a:close/>
                    <a:moveTo>
                      <a:pt x="105" y="50"/>
                    </a:moveTo>
                    <a:cubicBezTo>
                      <a:pt x="105" y="17"/>
                      <a:pt x="105" y="17"/>
                      <a:pt x="105" y="17"/>
                    </a:cubicBezTo>
                    <a:cubicBezTo>
                      <a:pt x="109" y="21"/>
                      <a:pt x="119" y="32"/>
                      <a:pt x="127" y="49"/>
                    </a:cubicBezTo>
                    <a:cubicBezTo>
                      <a:pt x="121" y="50"/>
                      <a:pt x="113" y="50"/>
                      <a:pt x="105" y="50"/>
                    </a:cubicBezTo>
                    <a:close/>
                    <a:moveTo>
                      <a:pt x="90" y="17"/>
                    </a:moveTo>
                    <a:cubicBezTo>
                      <a:pt x="90" y="50"/>
                      <a:pt x="90" y="50"/>
                      <a:pt x="90" y="50"/>
                    </a:cubicBezTo>
                    <a:cubicBezTo>
                      <a:pt x="82" y="50"/>
                      <a:pt x="74" y="49"/>
                      <a:pt x="67" y="48"/>
                    </a:cubicBezTo>
                    <a:cubicBezTo>
                      <a:pt x="76" y="31"/>
                      <a:pt x="86" y="21"/>
                      <a:pt x="90" y="17"/>
                    </a:cubicBezTo>
                    <a:close/>
                    <a:moveTo>
                      <a:pt x="90" y="65"/>
                    </a:moveTo>
                    <a:cubicBezTo>
                      <a:pt x="90" y="90"/>
                      <a:pt x="90" y="90"/>
                      <a:pt x="90" y="90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80"/>
                      <a:pt x="59" y="70"/>
                      <a:pt x="62" y="62"/>
                    </a:cubicBezTo>
                    <a:cubicBezTo>
                      <a:pt x="70" y="63"/>
                      <a:pt x="79" y="65"/>
                      <a:pt x="90" y="65"/>
                    </a:cubicBezTo>
                    <a:close/>
                    <a:moveTo>
                      <a:pt x="41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5" y="76"/>
                      <a:pt x="20" y="63"/>
                      <a:pt x="27" y="52"/>
                    </a:cubicBezTo>
                    <a:cubicBezTo>
                      <a:pt x="29" y="53"/>
                      <a:pt x="36" y="56"/>
                      <a:pt x="47" y="59"/>
                    </a:cubicBezTo>
                    <a:cubicBezTo>
                      <a:pt x="44" y="68"/>
                      <a:pt x="42" y="78"/>
                      <a:pt x="41" y="90"/>
                    </a:cubicBezTo>
                    <a:close/>
                    <a:moveTo>
                      <a:pt x="42" y="105"/>
                    </a:moveTo>
                    <a:cubicBezTo>
                      <a:pt x="42" y="114"/>
                      <a:pt x="44" y="125"/>
                      <a:pt x="48" y="137"/>
                    </a:cubicBezTo>
                    <a:cubicBezTo>
                      <a:pt x="39" y="140"/>
                      <a:pt x="31" y="142"/>
                      <a:pt x="28" y="144"/>
                    </a:cubicBezTo>
                    <a:cubicBezTo>
                      <a:pt x="20" y="132"/>
                      <a:pt x="15" y="119"/>
                      <a:pt x="14" y="105"/>
                    </a:cubicBezTo>
                    <a:lnTo>
                      <a:pt x="42" y="105"/>
                    </a:lnTo>
                    <a:close/>
                    <a:moveTo>
                      <a:pt x="56" y="105"/>
                    </a:moveTo>
                    <a:cubicBezTo>
                      <a:pt x="90" y="105"/>
                      <a:pt x="90" y="105"/>
                      <a:pt x="90" y="105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80" y="132"/>
                      <a:pt x="71" y="133"/>
                      <a:pt x="63" y="134"/>
                    </a:cubicBezTo>
                    <a:cubicBezTo>
                      <a:pt x="59" y="124"/>
                      <a:pt x="57" y="113"/>
                      <a:pt x="56" y="105"/>
                    </a:cubicBezTo>
                    <a:close/>
                    <a:moveTo>
                      <a:pt x="90" y="147"/>
                    </a:moveTo>
                    <a:cubicBezTo>
                      <a:pt x="90" y="181"/>
                      <a:pt x="90" y="181"/>
                      <a:pt x="90" y="181"/>
                    </a:cubicBezTo>
                    <a:cubicBezTo>
                      <a:pt x="90" y="181"/>
                      <a:pt x="90" y="181"/>
                      <a:pt x="90" y="181"/>
                    </a:cubicBezTo>
                    <a:cubicBezTo>
                      <a:pt x="81" y="170"/>
                      <a:pt x="74" y="159"/>
                      <a:pt x="69" y="148"/>
                    </a:cubicBezTo>
                    <a:cubicBezTo>
                      <a:pt x="75" y="148"/>
                      <a:pt x="82" y="147"/>
                      <a:pt x="90" y="147"/>
                    </a:cubicBezTo>
                    <a:close/>
                    <a:moveTo>
                      <a:pt x="105" y="146"/>
                    </a:moveTo>
                    <a:cubicBezTo>
                      <a:pt x="112" y="147"/>
                      <a:pt x="119" y="147"/>
                      <a:pt x="125" y="148"/>
                    </a:cubicBezTo>
                    <a:cubicBezTo>
                      <a:pt x="120" y="158"/>
                      <a:pt x="113" y="169"/>
                      <a:pt x="105" y="179"/>
                    </a:cubicBezTo>
                    <a:lnTo>
                      <a:pt x="105" y="146"/>
                    </a:lnTo>
                    <a:close/>
                    <a:moveTo>
                      <a:pt x="105" y="132"/>
                    </a:move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38" y="105"/>
                      <a:pt x="138" y="105"/>
                      <a:pt x="138" y="105"/>
                    </a:cubicBezTo>
                    <a:cubicBezTo>
                      <a:pt x="137" y="113"/>
                      <a:pt x="135" y="123"/>
                      <a:pt x="131" y="134"/>
                    </a:cubicBezTo>
                    <a:cubicBezTo>
                      <a:pt x="123" y="133"/>
                      <a:pt x="115" y="132"/>
                      <a:pt x="105" y="132"/>
                    </a:cubicBezTo>
                    <a:close/>
                    <a:moveTo>
                      <a:pt x="152" y="105"/>
                    </a:moveTo>
                    <a:cubicBezTo>
                      <a:pt x="181" y="105"/>
                      <a:pt x="181" y="105"/>
                      <a:pt x="181" y="105"/>
                    </a:cubicBezTo>
                    <a:cubicBezTo>
                      <a:pt x="179" y="119"/>
                      <a:pt x="174" y="132"/>
                      <a:pt x="167" y="144"/>
                    </a:cubicBezTo>
                    <a:cubicBezTo>
                      <a:pt x="163" y="142"/>
                      <a:pt x="156" y="139"/>
                      <a:pt x="145" y="137"/>
                    </a:cubicBezTo>
                    <a:cubicBezTo>
                      <a:pt x="149" y="125"/>
                      <a:pt x="151" y="114"/>
                      <a:pt x="152" y="105"/>
                    </a:cubicBezTo>
                    <a:close/>
                    <a:moveTo>
                      <a:pt x="152" y="90"/>
                    </a:moveTo>
                    <a:cubicBezTo>
                      <a:pt x="152" y="79"/>
                      <a:pt x="150" y="69"/>
                      <a:pt x="147" y="60"/>
                    </a:cubicBezTo>
                    <a:cubicBezTo>
                      <a:pt x="158" y="58"/>
                      <a:pt x="165" y="55"/>
                      <a:pt x="168" y="53"/>
                    </a:cubicBezTo>
                    <a:cubicBezTo>
                      <a:pt x="175" y="64"/>
                      <a:pt x="179" y="76"/>
                      <a:pt x="181" y="90"/>
                    </a:cubicBezTo>
                    <a:lnTo>
                      <a:pt x="152" y="90"/>
                    </a:lnTo>
                    <a:close/>
                    <a:moveTo>
                      <a:pt x="159" y="41"/>
                    </a:moveTo>
                    <a:cubicBezTo>
                      <a:pt x="156" y="42"/>
                      <a:pt x="150" y="44"/>
                      <a:pt x="142" y="46"/>
                    </a:cubicBezTo>
                    <a:cubicBezTo>
                      <a:pt x="137" y="35"/>
                      <a:pt x="131" y="25"/>
                      <a:pt x="126" y="19"/>
                    </a:cubicBezTo>
                    <a:cubicBezTo>
                      <a:pt x="139" y="23"/>
                      <a:pt x="150" y="31"/>
                      <a:pt x="159" y="41"/>
                    </a:cubicBezTo>
                    <a:close/>
                    <a:moveTo>
                      <a:pt x="69" y="19"/>
                    </a:moveTo>
                    <a:cubicBezTo>
                      <a:pt x="63" y="25"/>
                      <a:pt x="57" y="34"/>
                      <a:pt x="52" y="45"/>
                    </a:cubicBezTo>
                    <a:cubicBezTo>
                      <a:pt x="45" y="43"/>
                      <a:pt x="40" y="41"/>
                      <a:pt x="36" y="40"/>
                    </a:cubicBezTo>
                    <a:cubicBezTo>
                      <a:pt x="45" y="30"/>
                      <a:pt x="56" y="23"/>
                      <a:pt x="69" y="19"/>
                    </a:cubicBezTo>
                    <a:close/>
                    <a:moveTo>
                      <a:pt x="37" y="156"/>
                    </a:moveTo>
                    <a:cubicBezTo>
                      <a:pt x="41" y="155"/>
                      <a:pt x="47" y="153"/>
                      <a:pt x="54" y="151"/>
                    </a:cubicBezTo>
                    <a:cubicBezTo>
                      <a:pt x="57" y="159"/>
                      <a:pt x="62" y="167"/>
                      <a:pt x="67" y="175"/>
                    </a:cubicBezTo>
                    <a:cubicBezTo>
                      <a:pt x="56" y="171"/>
                      <a:pt x="46" y="164"/>
                      <a:pt x="37" y="156"/>
                    </a:cubicBezTo>
                    <a:close/>
                    <a:moveTo>
                      <a:pt x="126" y="176"/>
                    </a:moveTo>
                    <a:cubicBezTo>
                      <a:pt x="132" y="168"/>
                      <a:pt x="136" y="159"/>
                      <a:pt x="140" y="150"/>
                    </a:cubicBezTo>
                    <a:cubicBezTo>
                      <a:pt x="148" y="152"/>
                      <a:pt x="153" y="154"/>
                      <a:pt x="157" y="156"/>
                    </a:cubicBezTo>
                    <a:cubicBezTo>
                      <a:pt x="148" y="165"/>
                      <a:pt x="138" y="172"/>
                      <a:pt x="126" y="1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4" name="Freeform 97"/>
              <p:cNvSpPr>
                <a:spLocks noEditPoints="1"/>
              </p:cNvSpPr>
              <p:nvPr/>
            </p:nvSpPr>
            <p:spPr bwMode="auto">
              <a:xfrm>
                <a:off x="5214938" y="1931988"/>
                <a:ext cx="774700" cy="774700"/>
              </a:xfrm>
              <a:custGeom>
                <a:avLst/>
                <a:gdLst>
                  <a:gd name="T0" fmla="*/ 132 w 265"/>
                  <a:gd name="T1" fmla="*/ 265 h 265"/>
                  <a:gd name="T2" fmla="*/ 0 w 265"/>
                  <a:gd name="T3" fmla="*/ 132 h 265"/>
                  <a:gd name="T4" fmla="*/ 132 w 265"/>
                  <a:gd name="T5" fmla="*/ 0 h 265"/>
                  <a:gd name="T6" fmla="*/ 265 w 265"/>
                  <a:gd name="T7" fmla="*/ 132 h 265"/>
                  <a:gd name="T8" fmla="*/ 132 w 265"/>
                  <a:gd name="T9" fmla="*/ 265 h 265"/>
                  <a:gd name="T10" fmla="*/ 132 w 265"/>
                  <a:gd name="T11" fmla="*/ 15 h 265"/>
                  <a:gd name="T12" fmla="*/ 15 w 265"/>
                  <a:gd name="T13" fmla="*/ 132 h 265"/>
                  <a:gd name="T14" fmla="*/ 132 w 265"/>
                  <a:gd name="T15" fmla="*/ 249 h 265"/>
                  <a:gd name="T16" fmla="*/ 249 w 265"/>
                  <a:gd name="T17" fmla="*/ 132 h 265"/>
                  <a:gd name="T18" fmla="*/ 132 w 265"/>
                  <a:gd name="T19" fmla="*/ 1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265">
                    <a:moveTo>
                      <a:pt x="132" y="265"/>
                    </a:moveTo>
                    <a:cubicBezTo>
                      <a:pt x="59" y="265"/>
                      <a:pt x="0" y="205"/>
                      <a:pt x="0" y="132"/>
                    </a:cubicBezTo>
                    <a:cubicBezTo>
                      <a:pt x="0" y="59"/>
                      <a:pt x="59" y="0"/>
                      <a:pt x="132" y="0"/>
                    </a:cubicBezTo>
                    <a:cubicBezTo>
                      <a:pt x="205" y="0"/>
                      <a:pt x="265" y="59"/>
                      <a:pt x="265" y="132"/>
                    </a:cubicBezTo>
                    <a:cubicBezTo>
                      <a:pt x="265" y="205"/>
                      <a:pt x="205" y="265"/>
                      <a:pt x="132" y="265"/>
                    </a:cubicBezTo>
                    <a:close/>
                    <a:moveTo>
                      <a:pt x="132" y="15"/>
                    </a:moveTo>
                    <a:cubicBezTo>
                      <a:pt x="68" y="15"/>
                      <a:pt x="15" y="68"/>
                      <a:pt x="15" y="132"/>
                    </a:cubicBezTo>
                    <a:cubicBezTo>
                      <a:pt x="15" y="197"/>
                      <a:pt x="68" y="249"/>
                      <a:pt x="132" y="249"/>
                    </a:cubicBezTo>
                    <a:cubicBezTo>
                      <a:pt x="197" y="249"/>
                      <a:pt x="249" y="197"/>
                      <a:pt x="249" y="132"/>
                    </a:cubicBezTo>
                    <a:cubicBezTo>
                      <a:pt x="249" y="68"/>
                      <a:pt x="197" y="15"/>
                      <a:pt x="1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5244154" y="2093881"/>
              <a:ext cx="288820" cy="281496"/>
              <a:chOff x="7770813" y="763588"/>
              <a:chExt cx="1376363" cy="1341438"/>
            </a:xfrm>
            <a:solidFill>
              <a:schemeClr val="bg1">
                <a:lumMod val="50000"/>
              </a:schemeClr>
            </a:solidFill>
          </p:grpSpPr>
          <p:sp>
            <p:nvSpPr>
              <p:cNvPr id="275" name="Freeform 30"/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6" name="Freeform 31"/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7" name="Freeform 32"/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8" name="Freeform 33"/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9" name="Freeform 34"/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0" name="Freeform 35"/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1" name="Freeform 36"/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2" name="Freeform 37"/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4490549" y="2094212"/>
              <a:ext cx="333793" cy="280826"/>
              <a:chOff x="5146675" y="766763"/>
              <a:chExt cx="1590676" cy="1338263"/>
            </a:xfrm>
            <a:solidFill>
              <a:schemeClr val="bg1">
                <a:lumMod val="50000"/>
              </a:schemeClr>
            </a:solidFill>
          </p:grpSpPr>
          <p:sp>
            <p:nvSpPr>
              <p:cNvPr id="263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4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5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6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7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8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9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0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1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2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3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4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960288" y="2076557"/>
              <a:ext cx="293152" cy="316138"/>
              <a:chOff x="10279063" y="681038"/>
              <a:chExt cx="1397000" cy="1506538"/>
            </a:xfrm>
            <a:solidFill>
              <a:schemeClr val="bg1">
                <a:lumMod val="50000"/>
              </a:schemeClr>
            </a:solidFill>
          </p:grpSpPr>
          <p:sp>
            <p:nvSpPr>
              <p:cNvPr id="260" name="Freeform 38"/>
              <p:cNvSpPr>
                <a:spLocks noEditPoints="1"/>
              </p:cNvSpPr>
              <p:nvPr/>
            </p:nvSpPr>
            <p:spPr bwMode="auto">
              <a:xfrm>
                <a:off x="10279063" y="681038"/>
                <a:ext cx="1397000" cy="1038225"/>
              </a:xfrm>
              <a:custGeom>
                <a:avLst/>
                <a:gdLst>
                  <a:gd name="T0" fmla="*/ 83 w 489"/>
                  <a:gd name="T1" fmla="*/ 363 h 363"/>
                  <a:gd name="T2" fmla="*/ 0 w 489"/>
                  <a:gd name="T3" fmla="*/ 280 h 363"/>
                  <a:gd name="T4" fmla="*/ 0 w 489"/>
                  <a:gd name="T5" fmla="*/ 280 h 363"/>
                  <a:gd name="T6" fmla="*/ 0 w 489"/>
                  <a:gd name="T7" fmla="*/ 83 h 363"/>
                  <a:gd name="T8" fmla="*/ 83 w 489"/>
                  <a:gd name="T9" fmla="*/ 0 h 363"/>
                  <a:gd name="T10" fmla="*/ 83 w 489"/>
                  <a:gd name="T11" fmla="*/ 0 h 363"/>
                  <a:gd name="T12" fmla="*/ 406 w 489"/>
                  <a:gd name="T13" fmla="*/ 0 h 363"/>
                  <a:gd name="T14" fmla="*/ 489 w 489"/>
                  <a:gd name="T15" fmla="*/ 83 h 363"/>
                  <a:gd name="T16" fmla="*/ 489 w 489"/>
                  <a:gd name="T17" fmla="*/ 83 h 363"/>
                  <a:gd name="T18" fmla="*/ 489 w 489"/>
                  <a:gd name="T19" fmla="*/ 280 h 363"/>
                  <a:gd name="T20" fmla="*/ 406 w 489"/>
                  <a:gd name="T21" fmla="*/ 363 h 363"/>
                  <a:gd name="T22" fmla="*/ 406 w 489"/>
                  <a:gd name="T23" fmla="*/ 363 h 363"/>
                  <a:gd name="T24" fmla="*/ 83 w 489"/>
                  <a:gd name="T25" fmla="*/ 363 h 363"/>
                  <a:gd name="T26" fmla="*/ 43 w 489"/>
                  <a:gd name="T27" fmla="*/ 83 h 363"/>
                  <a:gd name="T28" fmla="*/ 43 w 489"/>
                  <a:gd name="T29" fmla="*/ 280 h 363"/>
                  <a:gd name="T30" fmla="*/ 83 w 489"/>
                  <a:gd name="T31" fmla="*/ 320 h 363"/>
                  <a:gd name="T32" fmla="*/ 83 w 489"/>
                  <a:gd name="T33" fmla="*/ 320 h 363"/>
                  <a:gd name="T34" fmla="*/ 406 w 489"/>
                  <a:gd name="T35" fmla="*/ 320 h 363"/>
                  <a:gd name="T36" fmla="*/ 446 w 489"/>
                  <a:gd name="T37" fmla="*/ 280 h 363"/>
                  <a:gd name="T38" fmla="*/ 446 w 489"/>
                  <a:gd name="T39" fmla="*/ 280 h 363"/>
                  <a:gd name="T40" fmla="*/ 446 w 489"/>
                  <a:gd name="T41" fmla="*/ 83 h 363"/>
                  <a:gd name="T42" fmla="*/ 406 w 489"/>
                  <a:gd name="T43" fmla="*/ 43 h 363"/>
                  <a:gd name="T44" fmla="*/ 406 w 489"/>
                  <a:gd name="T45" fmla="*/ 43 h 363"/>
                  <a:gd name="T46" fmla="*/ 83 w 489"/>
                  <a:gd name="T47" fmla="*/ 43 h 363"/>
                  <a:gd name="T48" fmla="*/ 43 w 489"/>
                  <a:gd name="T49" fmla="*/ 8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89" h="363">
                    <a:moveTo>
                      <a:pt x="83" y="363"/>
                    </a:moveTo>
                    <a:cubicBezTo>
                      <a:pt x="37" y="363"/>
                      <a:pt x="0" y="326"/>
                      <a:pt x="0" y="280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38"/>
                      <a:pt x="37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406" y="0"/>
                      <a:pt x="406" y="0"/>
                      <a:pt x="406" y="0"/>
                    </a:cubicBezTo>
                    <a:cubicBezTo>
                      <a:pt x="451" y="0"/>
                      <a:pt x="489" y="38"/>
                      <a:pt x="489" y="83"/>
                    </a:cubicBezTo>
                    <a:cubicBezTo>
                      <a:pt x="489" y="83"/>
                      <a:pt x="489" y="83"/>
                      <a:pt x="489" y="83"/>
                    </a:cubicBezTo>
                    <a:cubicBezTo>
                      <a:pt x="489" y="280"/>
                      <a:pt x="489" y="280"/>
                      <a:pt x="489" y="280"/>
                    </a:cubicBezTo>
                    <a:cubicBezTo>
                      <a:pt x="489" y="326"/>
                      <a:pt x="451" y="363"/>
                      <a:pt x="406" y="363"/>
                    </a:cubicBezTo>
                    <a:cubicBezTo>
                      <a:pt x="406" y="363"/>
                      <a:pt x="406" y="363"/>
                      <a:pt x="406" y="363"/>
                    </a:cubicBezTo>
                    <a:cubicBezTo>
                      <a:pt x="83" y="363"/>
                      <a:pt x="83" y="363"/>
                      <a:pt x="83" y="363"/>
                    </a:cubicBezTo>
                    <a:close/>
                    <a:moveTo>
                      <a:pt x="43" y="83"/>
                    </a:moveTo>
                    <a:cubicBezTo>
                      <a:pt x="43" y="280"/>
                      <a:pt x="43" y="280"/>
                      <a:pt x="43" y="280"/>
                    </a:cubicBezTo>
                    <a:cubicBezTo>
                      <a:pt x="43" y="302"/>
                      <a:pt x="61" y="320"/>
                      <a:pt x="83" y="320"/>
                    </a:cubicBezTo>
                    <a:cubicBezTo>
                      <a:pt x="83" y="320"/>
                      <a:pt x="83" y="320"/>
                      <a:pt x="83" y="320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28" y="320"/>
                      <a:pt x="446" y="302"/>
                      <a:pt x="446" y="280"/>
                    </a:cubicBezTo>
                    <a:cubicBezTo>
                      <a:pt x="446" y="280"/>
                      <a:pt x="446" y="280"/>
                      <a:pt x="446" y="280"/>
                    </a:cubicBezTo>
                    <a:cubicBezTo>
                      <a:pt x="446" y="83"/>
                      <a:pt x="446" y="83"/>
                      <a:pt x="446" y="83"/>
                    </a:cubicBezTo>
                    <a:cubicBezTo>
                      <a:pt x="446" y="61"/>
                      <a:pt x="428" y="43"/>
                      <a:pt x="406" y="43"/>
                    </a:cubicBezTo>
                    <a:cubicBezTo>
                      <a:pt x="406" y="43"/>
                      <a:pt x="406" y="43"/>
                      <a:pt x="406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61" y="43"/>
                      <a:pt x="43" y="61"/>
                      <a:pt x="43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1" name="Freeform 39"/>
              <p:cNvSpPr/>
              <p:nvPr/>
            </p:nvSpPr>
            <p:spPr bwMode="auto">
              <a:xfrm>
                <a:off x="10655300" y="1741488"/>
                <a:ext cx="639763" cy="446088"/>
              </a:xfrm>
              <a:custGeom>
                <a:avLst/>
                <a:gdLst>
                  <a:gd name="T0" fmla="*/ 219 w 224"/>
                  <a:gd name="T1" fmla="*/ 119 h 156"/>
                  <a:gd name="T2" fmla="*/ 130 w 224"/>
                  <a:gd name="T3" fmla="*/ 15 h 156"/>
                  <a:gd name="T4" fmla="*/ 112 w 224"/>
                  <a:gd name="T5" fmla="*/ 0 h 156"/>
                  <a:gd name="T6" fmla="*/ 95 w 224"/>
                  <a:gd name="T7" fmla="*/ 15 h 156"/>
                  <a:gd name="T8" fmla="*/ 6 w 224"/>
                  <a:gd name="T9" fmla="*/ 119 h 156"/>
                  <a:gd name="T10" fmla="*/ 8 w 224"/>
                  <a:gd name="T11" fmla="*/ 140 h 156"/>
                  <a:gd name="T12" fmla="*/ 30 w 224"/>
                  <a:gd name="T13" fmla="*/ 138 h 156"/>
                  <a:gd name="T14" fmla="*/ 96 w 224"/>
                  <a:gd name="T15" fmla="*/ 64 h 156"/>
                  <a:gd name="T16" fmla="*/ 96 w 224"/>
                  <a:gd name="T17" fmla="*/ 140 h 156"/>
                  <a:gd name="T18" fmla="*/ 112 w 224"/>
                  <a:gd name="T19" fmla="*/ 156 h 156"/>
                  <a:gd name="T20" fmla="*/ 129 w 224"/>
                  <a:gd name="T21" fmla="*/ 140 h 156"/>
                  <a:gd name="T22" fmla="*/ 129 w 224"/>
                  <a:gd name="T23" fmla="*/ 64 h 156"/>
                  <a:gd name="T24" fmla="*/ 195 w 224"/>
                  <a:gd name="T25" fmla="*/ 138 h 156"/>
                  <a:gd name="T26" fmla="*/ 216 w 224"/>
                  <a:gd name="T27" fmla="*/ 140 h 156"/>
                  <a:gd name="T28" fmla="*/ 219 w 224"/>
                  <a:gd name="T29" fmla="*/ 11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4" h="156">
                    <a:moveTo>
                      <a:pt x="219" y="119"/>
                    </a:move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5"/>
                      <a:pt x="118" y="0"/>
                      <a:pt x="112" y="0"/>
                    </a:cubicBezTo>
                    <a:cubicBezTo>
                      <a:pt x="107" y="0"/>
                      <a:pt x="95" y="15"/>
                      <a:pt x="95" y="15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0" y="126"/>
                      <a:pt x="2" y="135"/>
                      <a:pt x="8" y="140"/>
                    </a:cubicBezTo>
                    <a:cubicBezTo>
                      <a:pt x="15" y="146"/>
                      <a:pt x="25" y="144"/>
                      <a:pt x="30" y="138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9"/>
                      <a:pt x="103" y="156"/>
                      <a:pt x="112" y="156"/>
                    </a:cubicBezTo>
                    <a:cubicBezTo>
                      <a:pt x="121" y="156"/>
                      <a:pt x="129" y="149"/>
                      <a:pt x="129" y="140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200" y="144"/>
                      <a:pt x="210" y="146"/>
                      <a:pt x="216" y="140"/>
                    </a:cubicBezTo>
                    <a:cubicBezTo>
                      <a:pt x="223" y="135"/>
                      <a:pt x="224" y="126"/>
                      <a:pt x="219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2" name="Freeform 40"/>
              <p:cNvSpPr/>
              <p:nvPr/>
            </p:nvSpPr>
            <p:spPr bwMode="auto">
              <a:xfrm>
                <a:off x="10493375" y="952501"/>
                <a:ext cx="968375" cy="503238"/>
              </a:xfrm>
              <a:custGeom>
                <a:avLst/>
                <a:gdLst>
                  <a:gd name="T0" fmla="*/ 3 w 339"/>
                  <a:gd name="T1" fmla="*/ 169 h 176"/>
                  <a:gd name="T2" fmla="*/ 4 w 339"/>
                  <a:gd name="T3" fmla="*/ 155 h 176"/>
                  <a:gd name="T4" fmla="*/ 4 w 339"/>
                  <a:gd name="T5" fmla="*/ 155 h 176"/>
                  <a:gd name="T6" fmla="*/ 57 w 339"/>
                  <a:gd name="T7" fmla="*/ 102 h 176"/>
                  <a:gd name="T8" fmla="*/ 66 w 339"/>
                  <a:gd name="T9" fmla="*/ 99 h 176"/>
                  <a:gd name="T10" fmla="*/ 66 w 339"/>
                  <a:gd name="T11" fmla="*/ 99 h 176"/>
                  <a:gd name="T12" fmla="*/ 72 w 339"/>
                  <a:gd name="T13" fmla="*/ 105 h 176"/>
                  <a:gd name="T14" fmla="*/ 72 w 339"/>
                  <a:gd name="T15" fmla="*/ 105 h 176"/>
                  <a:gd name="T16" fmla="*/ 83 w 339"/>
                  <a:gd name="T17" fmla="*/ 144 h 176"/>
                  <a:gd name="T18" fmla="*/ 166 w 339"/>
                  <a:gd name="T19" fmla="*/ 12 h 176"/>
                  <a:gd name="T20" fmla="*/ 176 w 339"/>
                  <a:gd name="T21" fmla="*/ 7 h 176"/>
                  <a:gd name="T22" fmla="*/ 176 w 339"/>
                  <a:gd name="T23" fmla="*/ 7 h 176"/>
                  <a:gd name="T24" fmla="*/ 182 w 339"/>
                  <a:gd name="T25" fmla="*/ 16 h 176"/>
                  <a:gd name="T26" fmla="*/ 182 w 339"/>
                  <a:gd name="T27" fmla="*/ 16 h 176"/>
                  <a:gd name="T28" fmla="*/ 181 w 339"/>
                  <a:gd name="T29" fmla="*/ 99 h 176"/>
                  <a:gd name="T30" fmla="*/ 221 w 339"/>
                  <a:gd name="T31" fmla="*/ 59 h 176"/>
                  <a:gd name="T32" fmla="*/ 228 w 339"/>
                  <a:gd name="T33" fmla="*/ 57 h 176"/>
                  <a:gd name="T34" fmla="*/ 228 w 339"/>
                  <a:gd name="T35" fmla="*/ 57 h 176"/>
                  <a:gd name="T36" fmla="*/ 234 w 339"/>
                  <a:gd name="T37" fmla="*/ 61 h 176"/>
                  <a:gd name="T38" fmla="*/ 234 w 339"/>
                  <a:gd name="T39" fmla="*/ 61 h 176"/>
                  <a:gd name="T40" fmla="*/ 246 w 339"/>
                  <a:gd name="T41" fmla="*/ 84 h 176"/>
                  <a:gd name="T42" fmla="*/ 322 w 339"/>
                  <a:gd name="T43" fmla="*/ 5 h 176"/>
                  <a:gd name="T44" fmla="*/ 335 w 339"/>
                  <a:gd name="T45" fmla="*/ 4 h 176"/>
                  <a:gd name="T46" fmla="*/ 335 w 339"/>
                  <a:gd name="T47" fmla="*/ 4 h 176"/>
                  <a:gd name="T48" fmla="*/ 335 w 339"/>
                  <a:gd name="T49" fmla="*/ 18 h 176"/>
                  <a:gd name="T50" fmla="*/ 335 w 339"/>
                  <a:gd name="T51" fmla="*/ 18 h 176"/>
                  <a:gd name="T52" fmla="*/ 251 w 339"/>
                  <a:gd name="T53" fmla="*/ 106 h 176"/>
                  <a:gd name="T54" fmla="*/ 243 w 339"/>
                  <a:gd name="T55" fmla="*/ 110 h 176"/>
                  <a:gd name="T56" fmla="*/ 243 w 339"/>
                  <a:gd name="T57" fmla="*/ 110 h 176"/>
                  <a:gd name="T58" fmla="*/ 236 w 339"/>
                  <a:gd name="T59" fmla="*/ 106 h 176"/>
                  <a:gd name="T60" fmla="*/ 236 w 339"/>
                  <a:gd name="T61" fmla="*/ 106 h 176"/>
                  <a:gd name="T62" fmla="*/ 224 w 339"/>
                  <a:gd name="T63" fmla="*/ 81 h 176"/>
                  <a:gd name="T64" fmla="*/ 177 w 339"/>
                  <a:gd name="T65" fmla="*/ 126 h 176"/>
                  <a:gd name="T66" fmla="*/ 168 w 339"/>
                  <a:gd name="T67" fmla="*/ 127 h 176"/>
                  <a:gd name="T68" fmla="*/ 168 w 339"/>
                  <a:gd name="T69" fmla="*/ 127 h 176"/>
                  <a:gd name="T70" fmla="*/ 163 w 339"/>
                  <a:gd name="T71" fmla="*/ 119 h 176"/>
                  <a:gd name="T72" fmla="*/ 163 w 339"/>
                  <a:gd name="T73" fmla="*/ 119 h 176"/>
                  <a:gd name="T74" fmla="*/ 164 w 339"/>
                  <a:gd name="T75" fmla="*/ 49 h 176"/>
                  <a:gd name="T76" fmla="*/ 88 w 339"/>
                  <a:gd name="T77" fmla="*/ 171 h 176"/>
                  <a:gd name="T78" fmla="*/ 79 w 339"/>
                  <a:gd name="T79" fmla="*/ 176 h 176"/>
                  <a:gd name="T80" fmla="*/ 79 w 339"/>
                  <a:gd name="T81" fmla="*/ 176 h 176"/>
                  <a:gd name="T82" fmla="*/ 71 w 339"/>
                  <a:gd name="T83" fmla="*/ 170 h 176"/>
                  <a:gd name="T84" fmla="*/ 71 w 339"/>
                  <a:gd name="T85" fmla="*/ 170 h 176"/>
                  <a:gd name="T86" fmla="*/ 59 w 339"/>
                  <a:gd name="T87" fmla="*/ 126 h 176"/>
                  <a:gd name="T88" fmla="*/ 16 w 339"/>
                  <a:gd name="T89" fmla="*/ 170 h 176"/>
                  <a:gd name="T90" fmla="*/ 16 w 339"/>
                  <a:gd name="T91" fmla="*/ 170 h 176"/>
                  <a:gd name="T92" fmla="*/ 7 w 339"/>
                  <a:gd name="T93" fmla="*/ 172 h 176"/>
                  <a:gd name="T94" fmla="*/ 7 w 339"/>
                  <a:gd name="T95" fmla="*/ 172 h 176"/>
                  <a:gd name="T96" fmla="*/ 3 w 339"/>
                  <a:gd name="T97" fmla="*/ 16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9" h="176">
                    <a:moveTo>
                      <a:pt x="3" y="169"/>
                    </a:moveTo>
                    <a:cubicBezTo>
                      <a:pt x="0" y="166"/>
                      <a:pt x="0" y="159"/>
                      <a:pt x="4" y="15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60" y="99"/>
                      <a:pt x="63" y="98"/>
                      <a:pt x="66" y="99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69" y="100"/>
                      <a:pt x="71" y="102"/>
                      <a:pt x="72" y="105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8" y="8"/>
                      <a:pt x="172" y="6"/>
                      <a:pt x="176" y="7"/>
                    </a:cubicBezTo>
                    <a:cubicBezTo>
                      <a:pt x="176" y="7"/>
                      <a:pt x="176" y="7"/>
                      <a:pt x="176" y="7"/>
                    </a:cubicBezTo>
                    <a:cubicBezTo>
                      <a:pt x="180" y="8"/>
                      <a:pt x="182" y="12"/>
                      <a:pt x="182" y="16"/>
                    </a:cubicBezTo>
                    <a:cubicBezTo>
                      <a:pt x="182" y="16"/>
                      <a:pt x="182" y="16"/>
                      <a:pt x="182" y="16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221" y="59"/>
                      <a:pt x="221" y="59"/>
                      <a:pt x="221" y="59"/>
                    </a:cubicBezTo>
                    <a:cubicBezTo>
                      <a:pt x="223" y="57"/>
                      <a:pt x="226" y="57"/>
                      <a:pt x="228" y="57"/>
                    </a:cubicBezTo>
                    <a:cubicBezTo>
                      <a:pt x="228" y="57"/>
                      <a:pt x="228" y="57"/>
                      <a:pt x="228" y="57"/>
                    </a:cubicBezTo>
                    <a:cubicBezTo>
                      <a:pt x="231" y="58"/>
                      <a:pt x="233" y="59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322" y="5"/>
                      <a:pt x="322" y="5"/>
                      <a:pt x="322" y="5"/>
                    </a:cubicBezTo>
                    <a:cubicBezTo>
                      <a:pt x="326" y="1"/>
                      <a:pt x="331" y="0"/>
                      <a:pt x="335" y="4"/>
                    </a:cubicBezTo>
                    <a:cubicBezTo>
                      <a:pt x="335" y="4"/>
                      <a:pt x="335" y="4"/>
                      <a:pt x="335" y="4"/>
                    </a:cubicBezTo>
                    <a:cubicBezTo>
                      <a:pt x="339" y="8"/>
                      <a:pt x="339" y="14"/>
                      <a:pt x="335" y="18"/>
                    </a:cubicBezTo>
                    <a:cubicBezTo>
                      <a:pt x="335" y="18"/>
                      <a:pt x="335" y="18"/>
                      <a:pt x="335" y="18"/>
                    </a:cubicBezTo>
                    <a:cubicBezTo>
                      <a:pt x="251" y="106"/>
                      <a:pt x="251" y="106"/>
                      <a:pt x="251" y="106"/>
                    </a:cubicBezTo>
                    <a:cubicBezTo>
                      <a:pt x="249" y="109"/>
                      <a:pt x="246" y="110"/>
                      <a:pt x="243" y="110"/>
                    </a:cubicBezTo>
                    <a:cubicBezTo>
                      <a:pt x="243" y="110"/>
                      <a:pt x="243" y="110"/>
                      <a:pt x="243" y="110"/>
                    </a:cubicBezTo>
                    <a:cubicBezTo>
                      <a:pt x="240" y="110"/>
                      <a:pt x="238" y="108"/>
                      <a:pt x="236" y="106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24" y="81"/>
                      <a:pt x="224" y="81"/>
                      <a:pt x="224" y="81"/>
                    </a:cubicBezTo>
                    <a:cubicBezTo>
                      <a:pt x="177" y="126"/>
                      <a:pt x="177" y="126"/>
                      <a:pt x="177" y="126"/>
                    </a:cubicBezTo>
                    <a:cubicBezTo>
                      <a:pt x="174" y="128"/>
                      <a:pt x="171" y="129"/>
                      <a:pt x="168" y="127"/>
                    </a:cubicBezTo>
                    <a:cubicBezTo>
                      <a:pt x="168" y="127"/>
                      <a:pt x="168" y="127"/>
                      <a:pt x="168" y="127"/>
                    </a:cubicBezTo>
                    <a:cubicBezTo>
                      <a:pt x="165" y="126"/>
                      <a:pt x="163" y="123"/>
                      <a:pt x="163" y="119"/>
                    </a:cubicBezTo>
                    <a:cubicBezTo>
                      <a:pt x="163" y="119"/>
                      <a:pt x="163" y="119"/>
                      <a:pt x="163" y="119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88" y="171"/>
                      <a:pt x="88" y="171"/>
                      <a:pt x="88" y="171"/>
                    </a:cubicBezTo>
                    <a:cubicBezTo>
                      <a:pt x="86" y="174"/>
                      <a:pt x="82" y="176"/>
                      <a:pt x="79" y="176"/>
                    </a:cubicBezTo>
                    <a:cubicBezTo>
                      <a:pt x="79" y="176"/>
                      <a:pt x="79" y="176"/>
                      <a:pt x="79" y="176"/>
                    </a:cubicBezTo>
                    <a:cubicBezTo>
                      <a:pt x="75" y="176"/>
                      <a:pt x="72" y="173"/>
                      <a:pt x="71" y="170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59" y="126"/>
                      <a:pt x="59" y="126"/>
                      <a:pt x="59" y="126"/>
                    </a:cubicBezTo>
                    <a:cubicBezTo>
                      <a:pt x="16" y="170"/>
                      <a:pt x="16" y="170"/>
                      <a:pt x="16" y="170"/>
                    </a:cubicBezTo>
                    <a:cubicBezTo>
                      <a:pt x="16" y="170"/>
                      <a:pt x="16" y="170"/>
                      <a:pt x="16" y="170"/>
                    </a:cubicBezTo>
                    <a:cubicBezTo>
                      <a:pt x="14" y="172"/>
                      <a:pt x="10" y="173"/>
                      <a:pt x="7" y="172"/>
                    </a:cubicBezTo>
                    <a:cubicBezTo>
                      <a:pt x="7" y="172"/>
                      <a:pt x="7" y="172"/>
                      <a:pt x="7" y="172"/>
                    </a:cubicBezTo>
                    <a:cubicBezTo>
                      <a:pt x="6" y="172"/>
                      <a:pt x="4" y="171"/>
                      <a:pt x="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6666734" y="2125109"/>
              <a:ext cx="347364" cy="219032"/>
              <a:chOff x="5262563" y="628650"/>
              <a:chExt cx="1714501" cy="1081088"/>
            </a:xfrm>
            <a:solidFill>
              <a:schemeClr val="bg1">
                <a:lumMod val="50000"/>
              </a:schemeClr>
            </a:solidFill>
          </p:grpSpPr>
          <p:sp>
            <p:nvSpPr>
              <p:cNvPr id="254" name="Freeform 30"/>
              <p:cNvSpPr/>
              <p:nvPr/>
            </p:nvSpPr>
            <p:spPr bwMode="auto">
              <a:xfrm>
                <a:off x="5538788" y="1468438"/>
                <a:ext cx="1155700" cy="65088"/>
              </a:xfrm>
              <a:custGeom>
                <a:avLst/>
                <a:gdLst>
                  <a:gd name="T0" fmla="*/ 0 w 728"/>
                  <a:gd name="T1" fmla="*/ 41 h 41"/>
                  <a:gd name="T2" fmla="*/ 0 w 728"/>
                  <a:gd name="T3" fmla="*/ 0 h 41"/>
                  <a:gd name="T4" fmla="*/ 728 w 728"/>
                  <a:gd name="T5" fmla="*/ 0 h 41"/>
                  <a:gd name="T6" fmla="*/ 728 w 728"/>
                  <a:gd name="T7" fmla="*/ 41 h 41"/>
                  <a:gd name="T8" fmla="*/ 0 w 728"/>
                  <a:gd name="T9" fmla="*/ 41 h 41"/>
                  <a:gd name="T10" fmla="*/ 0 w 728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8" h="41">
                    <a:moveTo>
                      <a:pt x="0" y="41"/>
                    </a:moveTo>
                    <a:lnTo>
                      <a:pt x="0" y="0"/>
                    </a:lnTo>
                    <a:lnTo>
                      <a:pt x="728" y="0"/>
                    </a:lnTo>
                    <a:lnTo>
                      <a:pt x="728" y="41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5" name="Freeform 31"/>
              <p:cNvSpPr/>
              <p:nvPr/>
            </p:nvSpPr>
            <p:spPr bwMode="auto">
              <a:xfrm>
                <a:off x="6088063" y="901700"/>
                <a:ext cx="65088" cy="587375"/>
              </a:xfrm>
              <a:custGeom>
                <a:avLst/>
                <a:gdLst>
                  <a:gd name="T0" fmla="*/ 0 w 41"/>
                  <a:gd name="T1" fmla="*/ 370 h 370"/>
                  <a:gd name="T2" fmla="*/ 0 w 41"/>
                  <a:gd name="T3" fmla="*/ 0 h 370"/>
                  <a:gd name="T4" fmla="*/ 41 w 41"/>
                  <a:gd name="T5" fmla="*/ 0 h 370"/>
                  <a:gd name="T6" fmla="*/ 41 w 41"/>
                  <a:gd name="T7" fmla="*/ 370 h 370"/>
                  <a:gd name="T8" fmla="*/ 0 w 41"/>
                  <a:gd name="T9" fmla="*/ 370 h 370"/>
                  <a:gd name="T10" fmla="*/ 0 w 41"/>
                  <a:gd name="T11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70">
                    <a:moveTo>
                      <a:pt x="0" y="370"/>
                    </a:moveTo>
                    <a:lnTo>
                      <a:pt x="0" y="0"/>
                    </a:lnTo>
                    <a:lnTo>
                      <a:pt x="41" y="0"/>
                    </a:lnTo>
                    <a:lnTo>
                      <a:pt x="41" y="370"/>
                    </a:lnTo>
                    <a:lnTo>
                      <a:pt x="0" y="370"/>
                    </a:lnTo>
                    <a:lnTo>
                      <a:pt x="0" y="3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6" name="Freeform 32"/>
              <p:cNvSpPr/>
              <p:nvPr/>
            </p:nvSpPr>
            <p:spPr bwMode="auto">
              <a:xfrm>
                <a:off x="5262563" y="1292225"/>
                <a:ext cx="431800" cy="417513"/>
              </a:xfrm>
              <a:custGeom>
                <a:avLst/>
                <a:gdLst>
                  <a:gd name="T0" fmla="*/ 147 w 147"/>
                  <a:gd name="T1" fmla="*/ 120 h 142"/>
                  <a:gd name="T2" fmla="*/ 124 w 147"/>
                  <a:gd name="T3" fmla="*/ 142 h 142"/>
                  <a:gd name="T4" fmla="*/ 23 w 147"/>
                  <a:gd name="T5" fmla="*/ 142 h 142"/>
                  <a:gd name="T6" fmla="*/ 0 w 147"/>
                  <a:gd name="T7" fmla="*/ 120 h 142"/>
                  <a:gd name="T8" fmla="*/ 0 w 147"/>
                  <a:gd name="T9" fmla="*/ 22 h 142"/>
                  <a:gd name="T10" fmla="*/ 23 w 147"/>
                  <a:gd name="T11" fmla="*/ 0 h 142"/>
                  <a:gd name="T12" fmla="*/ 124 w 147"/>
                  <a:gd name="T13" fmla="*/ 0 h 142"/>
                  <a:gd name="T14" fmla="*/ 147 w 147"/>
                  <a:gd name="T15" fmla="*/ 22 h 142"/>
                  <a:gd name="T16" fmla="*/ 147 w 147"/>
                  <a:gd name="T17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142">
                    <a:moveTo>
                      <a:pt x="147" y="120"/>
                    </a:moveTo>
                    <a:cubicBezTo>
                      <a:pt x="147" y="132"/>
                      <a:pt x="137" y="142"/>
                      <a:pt x="124" y="142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10" y="142"/>
                      <a:pt x="0" y="132"/>
                      <a:pt x="0" y="1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37" y="0"/>
                      <a:pt x="147" y="10"/>
                      <a:pt x="147" y="22"/>
                    </a:cubicBezTo>
                    <a:lnTo>
                      <a:pt x="147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7" name="Freeform 33"/>
              <p:cNvSpPr/>
              <p:nvPr/>
            </p:nvSpPr>
            <p:spPr bwMode="auto">
              <a:xfrm>
                <a:off x="5907088" y="1292225"/>
                <a:ext cx="428625" cy="417513"/>
              </a:xfrm>
              <a:custGeom>
                <a:avLst/>
                <a:gdLst>
                  <a:gd name="T0" fmla="*/ 146 w 146"/>
                  <a:gd name="T1" fmla="*/ 120 h 142"/>
                  <a:gd name="T2" fmla="*/ 123 w 146"/>
                  <a:gd name="T3" fmla="*/ 142 h 142"/>
                  <a:gd name="T4" fmla="*/ 22 w 146"/>
                  <a:gd name="T5" fmla="*/ 142 h 142"/>
                  <a:gd name="T6" fmla="*/ 0 w 146"/>
                  <a:gd name="T7" fmla="*/ 120 h 142"/>
                  <a:gd name="T8" fmla="*/ 0 w 146"/>
                  <a:gd name="T9" fmla="*/ 22 h 142"/>
                  <a:gd name="T10" fmla="*/ 22 w 146"/>
                  <a:gd name="T11" fmla="*/ 0 h 142"/>
                  <a:gd name="T12" fmla="*/ 123 w 146"/>
                  <a:gd name="T13" fmla="*/ 0 h 142"/>
                  <a:gd name="T14" fmla="*/ 146 w 146"/>
                  <a:gd name="T15" fmla="*/ 22 h 142"/>
                  <a:gd name="T16" fmla="*/ 146 w 146"/>
                  <a:gd name="T17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142">
                    <a:moveTo>
                      <a:pt x="146" y="120"/>
                    </a:moveTo>
                    <a:cubicBezTo>
                      <a:pt x="146" y="132"/>
                      <a:pt x="136" y="142"/>
                      <a:pt x="123" y="142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10" y="142"/>
                      <a:pt x="0" y="132"/>
                      <a:pt x="0" y="1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6" y="0"/>
                      <a:pt x="146" y="10"/>
                      <a:pt x="146" y="22"/>
                    </a:cubicBezTo>
                    <a:lnTo>
                      <a:pt x="14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8" name="Freeform 34"/>
              <p:cNvSpPr/>
              <p:nvPr/>
            </p:nvSpPr>
            <p:spPr bwMode="auto">
              <a:xfrm>
                <a:off x="6546851" y="1292225"/>
                <a:ext cx="430213" cy="417513"/>
              </a:xfrm>
              <a:custGeom>
                <a:avLst/>
                <a:gdLst>
                  <a:gd name="T0" fmla="*/ 146 w 146"/>
                  <a:gd name="T1" fmla="*/ 120 h 142"/>
                  <a:gd name="T2" fmla="*/ 124 w 146"/>
                  <a:gd name="T3" fmla="*/ 142 h 142"/>
                  <a:gd name="T4" fmla="*/ 22 w 146"/>
                  <a:gd name="T5" fmla="*/ 142 h 142"/>
                  <a:gd name="T6" fmla="*/ 0 w 146"/>
                  <a:gd name="T7" fmla="*/ 120 h 142"/>
                  <a:gd name="T8" fmla="*/ 0 w 146"/>
                  <a:gd name="T9" fmla="*/ 22 h 142"/>
                  <a:gd name="T10" fmla="*/ 22 w 146"/>
                  <a:gd name="T11" fmla="*/ 0 h 142"/>
                  <a:gd name="T12" fmla="*/ 124 w 146"/>
                  <a:gd name="T13" fmla="*/ 0 h 142"/>
                  <a:gd name="T14" fmla="*/ 146 w 146"/>
                  <a:gd name="T15" fmla="*/ 22 h 142"/>
                  <a:gd name="T16" fmla="*/ 146 w 146"/>
                  <a:gd name="T17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142">
                    <a:moveTo>
                      <a:pt x="146" y="120"/>
                    </a:moveTo>
                    <a:cubicBezTo>
                      <a:pt x="146" y="132"/>
                      <a:pt x="136" y="142"/>
                      <a:pt x="124" y="142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10" y="142"/>
                      <a:pt x="0" y="132"/>
                      <a:pt x="0" y="1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36" y="0"/>
                      <a:pt x="146" y="10"/>
                      <a:pt x="146" y="22"/>
                    </a:cubicBezTo>
                    <a:lnTo>
                      <a:pt x="14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9" name="Freeform 35"/>
              <p:cNvSpPr/>
              <p:nvPr/>
            </p:nvSpPr>
            <p:spPr bwMode="auto">
              <a:xfrm>
                <a:off x="5611813" y="628650"/>
                <a:ext cx="1014413" cy="417513"/>
              </a:xfrm>
              <a:custGeom>
                <a:avLst/>
                <a:gdLst>
                  <a:gd name="T0" fmla="*/ 345 w 345"/>
                  <a:gd name="T1" fmla="*/ 120 h 142"/>
                  <a:gd name="T2" fmla="*/ 323 w 345"/>
                  <a:gd name="T3" fmla="*/ 142 h 142"/>
                  <a:gd name="T4" fmla="*/ 22 w 345"/>
                  <a:gd name="T5" fmla="*/ 142 h 142"/>
                  <a:gd name="T6" fmla="*/ 0 w 345"/>
                  <a:gd name="T7" fmla="*/ 120 h 142"/>
                  <a:gd name="T8" fmla="*/ 0 w 345"/>
                  <a:gd name="T9" fmla="*/ 22 h 142"/>
                  <a:gd name="T10" fmla="*/ 22 w 345"/>
                  <a:gd name="T11" fmla="*/ 0 h 142"/>
                  <a:gd name="T12" fmla="*/ 323 w 345"/>
                  <a:gd name="T13" fmla="*/ 0 h 142"/>
                  <a:gd name="T14" fmla="*/ 345 w 345"/>
                  <a:gd name="T15" fmla="*/ 22 h 142"/>
                  <a:gd name="T16" fmla="*/ 345 w 345"/>
                  <a:gd name="T17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5" h="142">
                    <a:moveTo>
                      <a:pt x="345" y="120"/>
                    </a:moveTo>
                    <a:cubicBezTo>
                      <a:pt x="345" y="132"/>
                      <a:pt x="335" y="142"/>
                      <a:pt x="323" y="142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10" y="142"/>
                      <a:pt x="0" y="132"/>
                      <a:pt x="0" y="1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335" y="0"/>
                      <a:pt x="345" y="10"/>
                      <a:pt x="345" y="22"/>
                    </a:cubicBezTo>
                    <a:lnTo>
                      <a:pt x="345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412077" y="2078793"/>
              <a:ext cx="311984" cy="311660"/>
              <a:chOff x="7885113" y="400050"/>
              <a:chExt cx="1539876" cy="1538288"/>
            </a:xfrm>
            <a:solidFill>
              <a:schemeClr val="bg1">
                <a:lumMod val="50000"/>
              </a:schemeClr>
            </a:solidFill>
          </p:grpSpPr>
          <p:sp>
            <p:nvSpPr>
              <p:cNvPr id="251" name="Freeform 36"/>
              <p:cNvSpPr/>
              <p:nvPr/>
            </p:nvSpPr>
            <p:spPr bwMode="auto">
              <a:xfrm>
                <a:off x="8434388" y="949325"/>
                <a:ext cx="441325" cy="439738"/>
              </a:xfrm>
              <a:custGeom>
                <a:avLst/>
                <a:gdLst>
                  <a:gd name="T0" fmla="*/ 10 w 150"/>
                  <a:gd name="T1" fmla="*/ 103 h 150"/>
                  <a:gd name="T2" fmla="*/ 103 w 150"/>
                  <a:gd name="T3" fmla="*/ 10 h 150"/>
                  <a:gd name="T4" fmla="*/ 140 w 150"/>
                  <a:gd name="T5" fmla="*/ 10 h 150"/>
                  <a:gd name="T6" fmla="*/ 140 w 150"/>
                  <a:gd name="T7" fmla="*/ 10 h 150"/>
                  <a:gd name="T8" fmla="*/ 140 w 150"/>
                  <a:gd name="T9" fmla="*/ 47 h 150"/>
                  <a:gd name="T10" fmla="*/ 140 w 150"/>
                  <a:gd name="T11" fmla="*/ 47 h 150"/>
                  <a:gd name="T12" fmla="*/ 47 w 150"/>
                  <a:gd name="T13" fmla="*/ 140 h 150"/>
                  <a:gd name="T14" fmla="*/ 10 w 150"/>
                  <a:gd name="T15" fmla="*/ 140 h 150"/>
                  <a:gd name="T16" fmla="*/ 10 w 150"/>
                  <a:gd name="T17" fmla="*/ 140 h 150"/>
                  <a:gd name="T18" fmla="*/ 10 w 150"/>
                  <a:gd name="T19" fmla="*/ 10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10" y="103"/>
                    </a:moveTo>
                    <a:cubicBezTo>
                      <a:pt x="103" y="10"/>
                      <a:pt x="103" y="10"/>
                      <a:pt x="103" y="10"/>
                    </a:cubicBezTo>
                    <a:cubicBezTo>
                      <a:pt x="113" y="0"/>
                      <a:pt x="129" y="0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cubicBezTo>
                      <a:pt x="150" y="21"/>
                      <a:pt x="150" y="37"/>
                      <a:pt x="140" y="47"/>
                    </a:cubicBezTo>
                    <a:cubicBezTo>
                      <a:pt x="140" y="47"/>
                      <a:pt x="140" y="47"/>
                      <a:pt x="140" y="47"/>
                    </a:cubicBezTo>
                    <a:cubicBezTo>
                      <a:pt x="47" y="140"/>
                      <a:pt x="47" y="140"/>
                      <a:pt x="47" y="140"/>
                    </a:cubicBezTo>
                    <a:cubicBezTo>
                      <a:pt x="37" y="150"/>
                      <a:pt x="21" y="150"/>
                      <a:pt x="10" y="140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0" y="129"/>
                      <a:pt x="0" y="113"/>
                      <a:pt x="1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2" name="Freeform 37"/>
              <p:cNvSpPr/>
              <p:nvPr/>
            </p:nvSpPr>
            <p:spPr bwMode="auto">
              <a:xfrm>
                <a:off x="8540751" y="400050"/>
                <a:ext cx="884238" cy="884238"/>
              </a:xfrm>
              <a:custGeom>
                <a:avLst/>
                <a:gdLst>
                  <a:gd name="T0" fmla="*/ 19 w 301"/>
                  <a:gd name="T1" fmla="*/ 232 h 301"/>
                  <a:gd name="T2" fmla="*/ 53 w 301"/>
                  <a:gd name="T3" fmla="*/ 198 h 301"/>
                  <a:gd name="T4" fmla="*/ 71 w 301"/>
                  <a:gd name="T5" fmla="*/ 140 h 301"/>
                  <a:gd name="T6" fmla="*/ 138 w 301"/>
                  <a:gd name="T7" fmla="*/ 72 h 301"/>
                  <a:gd name="T8" fmla="*/ 229 w 301"/>
                  <a:gd name="T9" fmla="*/ 72 h 301"/>
                  <a:gd name="T10" fmla="*/ 229 w 301"/>
                  <a:gd name="T11" fmla="*/ 162 h 301"/>
                  <a:gd name="T12" fmla="*/ 161 w 301"/>
                  <a:gd name="T13" fmla="*/ 230 h 301"/>
                  <a:gd name="T14" fmla="*/ 161 w 301"/>
                  <a:gd name="T15" fmla="*/ 230 h 301"/>
                  <a:gd name="T16" fmla="*/ 103 w 301"/>
                  <a:gd name="T17" fmla="*/ 247 h 301"/>
                  <a:gd name="T18" fmla="*/ 69 w 301"/>
                  <a:gd name="T19" fmla="*/ 281 h 301"/>
                  <a:gd name="T20" fmla="*/ 192 w 301"/>
                  <a:gd name="T21" fmla="*/ 261 h 301"/>
                  <a:gd name="T22" fmla="*/ 192 w 301"/>
                  <a:gd name="T23" fmla="*/ 261 h 301"/>
                  <a:gd name="T24" fmla="*/ 259 w 301"/>
                  <a:gd name="T25" fmla="*/ 193 h 301"/>
                  <a:gd name="T26" fmla="*/ 259 w 301"/>
                  <a:gd name="T27" fmla="*/ 41 h 301"/>
                  <a:gd name="T28" fmla="*/ 108 w 301"/>
                  <a:gd name="T29" fmla="*/ 41 h 301"/>
                  <a:gd name="T30" fmla="*/ 40 w 301"/>
                  <a:gd name="T31" fmla="*/ 109 h 301"/>
                  <a:gd name="T32" fmla="*/ 19 w 301"/>
                  <a:gd name="T33" fmla="*/ 232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301">
                    <a:moveTo>
                      <a:pt x="19" y="232"/>
                    </a:moveTo>
                    <a:cubicBezTo>
                      <a:pt x="53" y="198"/>
                      <a:pt x="53" y="198"/>
                      <a:pt x="53" y="198"/>
                    </a:cubicBezTo>
                    <a:cubicBezTo>
                      <a:pt x="49" y="178"/>
                      <a:pt x="55" y="156"/>
                      <a:pt x="71" y="140"/>
                    </a:cubicBezTo>
                    <a:cubicBezTo>
                      <a:pt x="138" y="72"/>
                      <a:pt x="138" y="72"/>
                      <a:pt x="138" y="72"/>
                    </a:cubicBezTo>
                    <a:cubicBezTo>
                      <a:pt x="163" y="47"/>
                      <a:pt x="204" y="47"/>
                      <a:pt x="229" y="72"/>
                    </a:cubicBezTo>
                    <a:cubicBezTo>
                      <a:pt x="254" y="97"/>
                      <a:pt x="254" y="138"/>
                      <a:pt x="229" y="162"/>
                    </a:cubicBezTo>
                    <a:cubicBezTo>
                      <a:pt x="161" y="230"/>
                      <a:pt x="161" y="230"/>
                      <a:pt x="161" y="230"/>
                    </a:cubicBezTo>
                    <a:cubicBezTo>
                      <a:pt x="161" y="230"/>
                      <a:pt x="161" y="230"/>
                      <a:pt x="161" y="230"/>
                    </a:cubicBezTo>
                    <a:cubicBezTo>
                      <a:pt x="145" y="246"/>
                      <a:pt x="123" y="252"/>
                      <a:pt x="103" y="247"/>
                    </a:cubicBezTo>
                    <a:cubicBezTo>
                      <a:pt x="69" y="281"/>
                      <a:pt x="69" y="281"/>
                      <a:pt x="69" y="281"/>
                    </a:cubicBezTo>
                    <a:cubicBezTo>
                      <a:pt x="109" y="301"/>
                      <a:pt x="158" y="294"/>
                      <a:pt x="192" y="261"/>
                    </a:cubicBezTo>
                    <a:cubicBezTo>
                      <a:pt x="192" y="261"/>
                      <a:pt x="192" y="261"/>
                      <a:pt x="192" y="261"/>
                    </a:cubicBezTo>
                    <a:cubicBezTo>
                      <a:pt x="259" y="193"/>
                      <a:pt x="259" y="193"/>
                      <a:pt x="259" y="193"/>
                    </a:cubicBezTo>
                    <a:cubicBezTo>
                      <a:pt x="301" y="151"/>
                      <a:pt x="301" y="83"/>
                      <a:pt x="259" y="41"/>
                    </a:cubicBezTo>
                    <a:cubicBezTo>
                      <a:pt x="217" y="0"/>
                      <a:pt x="150" y="0"/>
                      <a:pt x="108" y="41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7" y="142"/>
                      <a:pt x="0" y="192"/>
                      <a:pt x="19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3" name="Freeform 38"/>
              <p:cNvSpPr/>
              <p:nvPr/>
            </p:nvSpPr>
            <p:spPr bwMode="auto">
              <a:xfrm>
                <a:off x="7885113" y="1055688"/>
                <a:ext cx="884238" cy="882650"/>
              </a:xfrm>
              <a:custGeom>
                <a:avLst/>
                <a:gdLst>
                  <a:gd name="T0" fmla="*/ 261 w 301"/>
                  <a:gd name="T1" fmla="*/ 192 h 301"/>
                  <a:gd name="T2" fmla="*/ 281 w 301"/>
                  <a:gd name="T3" fmla="*/ 69 h 301"/>
                  <a:gd name="T4" fmla="*/ 247 w 301"/>
                  <a:gd name="T5" fmla="*/ 103 h 301"/>
                  <a:gd name="T6" fmla="*/ 230 w 301"/>
                  <a:gd name="T7" fmla="*/ 161 h 301"/>
                  <a:gd name="T8" fmla="*/ 162 w 301"/>
                  <a:gd name="T9" fmla="*/ 229 h 301"/>
                  <a:gd name="T10" fmla="*/ 162 w 301"/>
                  <a:gd name="T11" fmla="*/ 229 h 301"/>
                  <a:gd name="T12" fmla="*/ 72 w 301"/>
                  <a:gd name="T13" fmla="*/ 229 h 301"/>
                  <a:gd name="T14" fmla="*/ 72 w 301"/>
                  <a:gd name="T15" fmla="*/ 138 h 301"/>
                  <a:gd name="T16" fmla="*/ 140 w 301"/>
                  <a:gd name="T17" fmla="*/ 71 h 301"/>
                  <a:gd name="T18" fmla="*/ 198 w 301"/>
                  <a:gd name="T19" fmla="*/ 54 h 301"/>
                  <a:gd name="T20" fmla="*/ 232 w 301"/>
                  <a:gd name="T21" fmla="*/ 19 h 301"/>
                  <a:gd name="T22" fmla="*/ 109 w 301"/>
                  <a:gd name="T23" fmla="*/ 40 h 301"/>
                  <a:gd name="T24" fmla="*/ 41 w 301"/>
                  <a:gd name="T25" fmla="*/ 108 h 301"/>
                  <a:gd name="T26" fmla="*/ 41 w 301"/>
                  <a:gd name="T27" fmla="*/ 259 h 301"/>
                  <a:gd name="T28" fmla="*/ 193 w 301"/>
                  <a:gd name="T29" fmla="*/ 259 h 301"/>
                  <a:gd name="T30" fmla="*/ 193 w 301"/>
                  <a:gd name="T31" fmla="*/ 259 h 301"/>
                  <a:gd name="T32" fmla="*/ 261 w 301"/>
                  <a:gd name="T33" fmla="*/ 192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301">
                    <a:moveTo>
                      <a:pt x="261" y="192"/>
                    </a:moveTo>
                    <a:cubicBezTo>
                      <a:pt x="294" y="158"/>
                      <a:pt x="301" y="109"/>
                      <a:pt x="281" y="69"/>
                    </a:cubicBezTo>
                    <a:cubicBezTo>
                      <a:pt x="247" y="103"/>
                      <a:pt x="247" y="103"/>
                      <a:pt x="247" y="103"/>
                    </a:cubicBezTo>
                    <a:cubicBezTo>
                      <a:pt x="252" y="123"/>
                      <a:pt x="246" y="145"/>
                      <a:pt x="230" y="161"/>
                    </a:cubicBezTo>
                    <a:cubicBezTo>
                      <a:pt x="162" y="229"/>
                      <a:pt x="162" y="229"/>
                      <a:pt x="162" y="229"/>
                    </a:cubicBezTo>
                    <a:cubicBezTo>
                      <a:pt x="162" y="229"/>
                      <a:pt x="162" y="229"/>
                      <a:pt x="162" y="229"/>
                    </a:cubicBezTo>
                    <a:cubicBezTo>
                      <a:pt x="137" y="254"/>
                      <a:pt x="97" y="254"/>
                      <a:pt x="72" y="229"/>
                    </a:cubicBezTo>
                    <a:cubicBezTo>
                      <a:pt x="47" y="204"/>
                      <a:pt x="47" y="163"/>
                      <a:pt x="72" y="138"/>
                    </a:cubicBezTo>
                    <a:cubicBezTo>
                      <a:pt x="140" y="71"/>
                      <a:pt x="140" y="71"/>
                      <a:pt x="140" y="71"/>
                    </a:cubicBezTo>
                    <a:cubicBezTo>
                      <a:pt x="156" y="55"/>
                      <a:pt x="178" y="49"/>
                      <a:pt x="198" y="54"/>
                    </a:cubicBezTo>
                    <a:cubicBezTo>
                      <a:pt x="232" y="19"/>
                      <a:pt x="232" y="19"/>
                      <a:pt x="232" y="19"/>
                    </a:cubicBezTo>
                    <a:cubicBezTo>
                      <a:pt x="192" y="0"/>
                      <a:pt x="142" y="7"/>
                      <a:pt x="109" y="40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0" y="150"/>
                      <a:pt x="0" y="218"/>
                      <a:pt x="41" y="259"/>
                    </a:cubicBezTo>
                    <a:cubicBezTo>
                      <a:pt x="83" y="301"/>
                      <a:pt x="151" y="301"/>
                      <a:pt x="193" y="259"/>
                    </a:cubicBezTo>
                    <a:cubicBezTo>
                      <a:pt x="193" y="259"/>
                      <a:pt x="193" y="259"/>
                      <a:pt x="193" y="259"/>
                    </a:cubicBezTo>
                    <a:lnTo>
                      <a:pt x="261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151978" y="2083780"/>
              <a:ext cx="302014" cy="301691"/>
              <a:chOff x="10445751" y="423863"/>
              <a:chExt cx="1490663" cy="1489075"/>
            </a:xfrm>
            <a:solidFill>
              <a:schemeClr val="bg1">
                <a:lumMod val="50000"/>
              </a:schemeClr>
            </a:solidFill>
          </p:grpSpPr>
          <p:sp>
            <p:nvSpPr>
              <p:cNvPr id="245" name="Freeform 39"/>
              <p:cNvSpPr>
                <a:spLocks noEditPoints="1"/>
              </p:cNvSpPr>
              <p:nvPr/>
            </p:nvSpPr>
            <p:spPr bwMode="auto">
              <a:xfrm>
                <a:off x="10445751" y="423863"/>
                <a:ext cx="1490663" cy="1489075"/>
              </a:xfrm>
              <a:custGeom>
                <a:avLst/>
                <a:gdLst>
                  <a:gd name="T0" fmla="*/ 0 w 507"/>
                  <a:gd name="T1" fmla="*/ 254 h 507"/>
                  <a:gd name="T2" fmla="*/ 253 w 507"/>
                  <a:gd name="T3" fmla="*/ 0 h 507"/>
                  <a:gd name="T4" fmla="*/ 253 w 507"/>
                  <a:gd name="T5" fmla="*/ 0 h 507"/>
                  <a:gd name="T6" fmla="*/ 507 w 507"/>
                  <a:gd name="T7" fmla="*/ 254 h 507"/>
                  <a:gd name="T8" fmla="*/ 507 w 507"/>
                  <a:gd name="T9" fmla="*/ 254 h 507"/>
                  <a:gd name="T10" fmla="*/ 253 w 507"/>
                  <a:gd name="T11" fmla="*/ 507 h 507"/>
                  <a:gd name="T12" fmla="*/ 253 w 507"/>
                  <a:gd name="T13" fmla="*/ 507 h 507"/>
                  <a:gd name="T14" fmla="*/ 0 w 507"/>
                  <a:gd name="T15" fmla="*/ 254 h 507"/>
                  <a:gd name="T16" fmla="*/ 42 w 507"/>
                  <a:gd name="T17" fmla="*/ 254 h 507"/>
                  <a:gd name="T18" fmla="*/ 104 w 507"/>
                  <a:gd name="T19" fmla="*/ 404 h 507"/>
                  <a:gd name="T20" fmla="*/ 104 w 507"/>
                  <a:gd name="T21" fmla="*/ 404 h 507"/>
                  <a:gd name="T22" fmla="*/ 253 w 507"/>
                  <a:gd name="T23" fmla="*/ 465 h 507"/>
                  <a:gd name="T24" fmla="*/ 253 w 507"/>
                  <a:gd name="T25" fmla="*/ 465 h 507"/>
                  <a:gd name="T26" fmla="*/ 403 w 507"/>
                  <a:gd name="T27" fmla="*/ 404 h 507"/>
                  <a:gd name="T28" fmla="*/ 403 w 507"/>
                  <a:gd name="T29" fmla="*/ 404 h 507"/>
                  <a:gd name="T30" fmla="*/ 465 w 507"/>
                  <a:gd name="T31" fmla="*/ 254 h 507"/>
                  <a:gd name="T32" fmla="*/ 465 w 507"/>
                  <a:gd name="T33" fmla="*/ 254 h 507"/>
                  <a:gd name="T34" fmla="*/ 403 w 507"/>
                  <a:gd name="T35" fmla="*/ 104 h 507"/>
                  <a:gd name="T36" fmla="*/ 403 w 507"/>
                  <a:gd name="T37" fmla="*/ 104 h 507"/>
                  <a:gd name="T38" fmla="*/ 253 w 507"/>
                  <a:gd name="T39" fmla="*/ 42 h 507"/>
                  <a:gd name="T40" fmla="*/ 253 w 507"/>
                  <a:gd name="T41" fmla="*/ 42 h 507"/>
                  <a:gd name="T42" fmla="*/ 104 w 507"/>
                  <a:gd name="T43" fmla="*/ 104 h 507"/>
                  <a:gd name="T44" fmla="*/ 104 w 507"/>
                  <a:gd name="T45" fmla="*/ 104 h 507"/>
                  <a:gd name="T46" fmla="*/ 42 w 507"/>
                  <a:gd name="T47" fmla="*/ 254 h 507"/>
                  <a:gd name="T48" fmla="*/ 42 w 507"/>
                  <a:gd name="T49" fmla="*/ 25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7" h="507">
                    <a:moveTo>
                      <a:pt x="0" y="254"/>
                    </a:moveTo>
                    <a:cubicBezTo>
                      <a:pt x="0" y="114"/>
                      <a:pt x="113" y="0"/>
                      <a:pt x="253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393" y="0"/>
                      <a:pt x="507" y="114"/>
                      <a:pt x="507" y="254"/>
                    </a:cubicBezTo>
                    <a:cubicBezTo>
                      <a:pt x="507" y="254"/>
                      <a:pt x="507" y="254"/>
                      <a:pt x="507" y="254"/>
                    </a:cubicBezTo>
                    <a:cubicBezTo>
                      <a:pt x="507" y="394"/>
                      <a:pt x="393" y="507"/>
                      <a:pt x="253" y="507"/>
                    </a:cubicBezTo>
                    <a:cubicBezTo>
                      <a:pt x="253" y="507"/>
                      <a:pt x="253" y="507"/>
                      <a:pt x="253" y="507"/>
                    </a:cubicBezTo>
                    <a:cubicBezTo>
                      <a:pt x="113" y="507"/>
                      <a:pt x="0" y="394"/>
                      <a:pt x="0" y="254"/>
                    </a:cubicBezTo>
                    <a:close/>
                    <a:moveTo>
                      <a:pt x="42" y="254"/>
                    </a:moveTo>
                    <a:cubicBezTo>
                      <a:pt x="42" y="312"/>
                      <a:pt x="65" y="365"/>
                      <a:pt x="104" y="404"/>
                    </a:cubicBezTo>
                    <a:cubicBezTo>
                      <a:pt x="104" y="404"/>
                      <a:pt x="104" y="404"/>
                      <a:pt x="104" y="404"/>
                    </a:cubicBezTo>
                    <a:cubicBezTo>
                      <a:pt x="142" y="442"/>
                      <a:pt x="195" y="465"/>
                      <a:pt x="253" y="465"/>
                    </a:cubicBezTo>
                    <a:cubicBezTo>
                      <a:pt x="253" y="465"/>
                      <a:pt x="253" y="465"/>
                      <a:pt x="253" y="465"/>
                    </a:cubicBezTo>
                    <a:cubicBezTo>
                      <a:pt x="312" y="465"/>
                      <a:pt x="364" y="442"/>
                      <a:pt x="403" y="404"/>
                    </a:cubicBezTo>
                    <a:cubicBezTo>
                      <a:pt x="403" y="404"/>
                      <a:pt x="403" y="404"/>
                      <a:pt x="403" y="404"/>
                    </a:cubicBezTo>
                    <a:cubicBezTo>
                      <a:pt x="441" y="365"/>
                      <a:pt x="465" y="312"/>
                      <a:pt x="465" y="254"/>
                    </a:cubicBezTo>
                    <a:cubicBezTo>
                      <a:pt x="465" y="254"/>
                      <a:pt x="465" y="254"/>
                      <a:pt x="465" y="254"/>
                    </a:cubicBezTo>
                    <a:cubicBezTo>
                      <a:pt x="465" y="196"/>
                      <a:pt x="441" y="143"/>
                      <a:pt x="403" y="104"/>
                    </a:cubicBezTo>
                    <a:cubicBezTo>
                      <a:pt x="403" y="104"/>
                      <a:pt x="403" y="104"/>
                      <a:pt x="403" y="104"/>
                    </a:cubicBezTo>
                    <a:cubicBezTo>
                      <a:pt x="364" y="66"/>
                      <a:pt x="312" y="42"/>
                      <a:pt x="253" y="42"/>
                    </a:cubicBezTo>
                    <a:cubicBezTo>
                      <a:pt x="253" y="42"/>
                      <a:pt x="253" y="42"/>
                      <a:pt x="253" y="42"/>
                    </a:cubicBezTo>
                    <a:cubicBezTo>
                      <a:pt x="195" y="42"/>
                      <a:pt x="142" y="66"/>
                      <a:pt x="104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65" y="143"/>
                      <a:pt x="42" y="196"/>
                      <a:pt x="42" y="254"/>
                    </a:cubicBezTo>
                    <a:cubicBezTo>
                      <a:pt x="42" y="254"/>
                      <a:pt x="42" y="254"/>
                      <a:pt x="42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6" name="Freeform 40"/>
              <p:cNvSpPr/>
              <p:nvPr/>
            </p:nvSpPr>
            <p:spPr bwMode="auto">
              <a:xfrm>
                <a:off x="11142663" y="587375"/>
                <a:ext cx="93663" cy="179388"/>
              </a:xfrm>
              <a:custGeom>
                <a:avLst/>
                <a:gdLst>
                  <a:gd name="T0" fmla="*/ 32 w 32"/>
                  <a:gd name="T1" fmla="*/ 45 h 61"/>
                  <a:gd name="T2" fmla="*/ 16 w 32"/>
                  <a:gd name="T3" fmla="*/ 61 h 61"/>
                  <a:gd name="T4" fmla="*/ 16 w 32"/>
                  <a:gd name="T5" fmla="*/ 61 h 61"/>
                  <a:gd name="T6" fmla="*/ 0 w 32"/>
                  <a:gd name="T7" fmla="*/ 45 h 61"/>
                  <a:gd name="T8" fmla="*/ 0 w 32"/>
                  <a:gd name="T9" fmla="*/ 15 h 61"/>
                  <a:gd name="T10" fmla="*/ 16 w 32"/>
                  <a:gd name="T11" fmla="*/ 0 h 61"/>
                  <a:gd name="T12" fmla="*/ 16 w 32"/>
                  <a:gd name="T13" fmla="*/ 0 h 61"/>
                  <a:gd name="T14" fmla="*/ 32 w 32"/>
                  <a:gd name="T15" fmla="*/ 15 h 61"/>
                  <a:gd name="T16" fmla="*/ 32 w 32"/>
                  <a:gd name="T17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1">
                    <a:moveTo>
                      <a:pt x="32" y="45"/>
                    </a:moveTo>
                    <a:cubicBezTo>
                      <a:pt x="32" y="54"/>
                      <a:pt x="25" y="61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8" y="61"/>
                      <a:pt x="0" y="54"/>
                      <a:pt x="0" y="4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8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7"/>
                      <a:pt x="32" y="15"/>
                    </a:cubicBezTo>
                    <a:lnTo>
                      <a:pt x="3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7" name="Freeform 41"/>
              <p:cNvSpPr/>
              <p:nvPr/>
            </p:nvSpPr>
            <p:spPr bwMode="auto">
              <a:xfrm>
                <a:off x="11142663" y="1571625"/>
                <a:ext cx="93663" cy="179388"/>
              </a:xfrm>
              <a:custGeom>
                <a:avLst/>
                <a:gdLst>
                  <a:gd name="T0" fmla="*/ 32 w 32"/>
                  <a:gd name="T1" fmla="*/ 46 h 61"/>
                  <a:gd name="T2" fmla="*/ 16 w 32"/>
                  <a:gd name="T3" fmla="*/ 61 h 61"/>
                  <a:gd name="T4" fmla="*/ 16 w 32"/>
                  <a:gd name="T5" fmla="*/ 61 h 61"/>
                  <a:gd name="T6" fmla="*/ 0 w 32"/>
                  <a:gd name="T7" fmla="*/ 46 h 61"/>
                  <a:gd name="T8" fmla="*/ 0 w 32"/>
                  <a:gd name="T9" fmla="*/ 16 h 61"/>
                  <a:gd name="T10" fmla="*/ 16 w 32"/>
                  <a:gd name="T11" fmla="*/ 0 h 61"/>
                  <a:gd name="T12" fmla="*/ 16 w 32"/>
                  <a:gd name="T13" fmla="*/ 0 h 61"/>
                  <a:gd name="T14" fmla="*/ 32 w 32"/>
                  <a:gd name="T15" fmla="*/ 16 h 61"/>
                  <a:gd name="T16" fmla="*/ 32 w 32"/>
                  <a:gd name="T17" fmla="*/ 4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1">
                    <a:moveTo>
                      <a:pt x="32" y="46"/>
                    </a:moveTo>
                    <a:cubicBezTo>
                      <a:pt x="32" y="54"/>
                      <a:pt x="25" y="61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8" y="61"/>
                      <a:pt x="0" y="54"/>
                      <a:pt x="0" y="4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8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lnTo>
                      <a:pt x="32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8" name="Freeform 42"/>
              <p:cNvSpPr/>
              <p:nvPr/>
            </p:nvSpPr>
            <p:spPr bwMode="auto">
              <a:xfrm>
                <a:off x="10607676" y="1122363"/>
                <a:ext cx="179388" cy="93663"/>
              </a:xfrm>
              <a:custGeom>
                <a:avLst/>
                <a:gdLst>
                  <a:gd name="T0" fmla="*/ 45 w 61"/>
                  <a:gd name="T1" fmla="*/ 0 h 32"/>
                  <a:gd name="T2" fmla="*/ 61 w 61"/>
                  <a:gd name="T3" fmla="*/ 16 h 32"/>
                  <a:gd name="T4" fmla="*/ 61 w 61"/>
                  <a:gd name="T5" fmla="*/ 16 h 32"/>
                  <a:gd name="T6" fmla="*/ 45 w 61"/>
                  <a:gd name="T7" fmla="*/ 32 h 32"/>
                  <a:gd name="T8" fmla="*/ 16 w 61"/>
                  <a:gd name="T9" fmla="*/ 32 h 32"/>
                  <a:gd name="T10" fmla="*/ 0 w 61"/>
                  <a:gd name="T11" fmla="*/ 16 h 32"/>
                  <a:gd name="T12" fmla="*/ 0 w 61"/>
                  <a:gd name="T13" fmla="*/ 16 h 32"/>
                  <a:gd name="T14" fmla="*/ 16 w 61"/>
                  <a:gd name="T15" fmla="*/ 0 h 32"/>
                  <a:gd name="T16" fmla="*/ 45 w 61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32">
                    <a:moveTo>
                      <a:pt x="45" y="0"/>
                    </a:moveTo>
                    <a:cubicBezTo>
                      <a:pt x="54" y="0"/>
                      <a:pt x="61" y="7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25"/>
                      <a:pt x="54" y="32"/>
                      <a:pt x="4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9" name="Freeform 43"/>
              <p:cNvSpPr/>
              <p:nvPr/>
            </p:nvSpPr>
            <p:spPr bwMode="auto">
              <a:xfrm>
                <a:off x="11591926" y="1122363"/>
                <a:ext cx="179388" cy="93663"/>
              </a:xfrm>
              <a:custGeom>
                <a:avLst/>
                <a:gdLst>
                  <a:gd name="T0" fmla="*/ 46 w 61"/>
                  <a:gd name="T1" fmla="*/ 0 h 32"/>
                  <a:gd name="T2" fmla="*/ 61 w 61"/>
                  <a:gd name="T3" fmla="*/ 16 h 32"/>
                  <a:gd name="T4" fmla="*/ 61 w 61"/>
                  <a:gd name="T5" fmla="*/ 16 h 32"/>
                  <a:gd name="T6" fmla="*/ 46 w 61"/>
                  <a:gd name="T7" fmla="*/ 32 h 32"/>
                  <a:gd name="T8" fmla="*/ 16 w 61"/>
                  <a:gd name="T9" fmla="*/ 32 h 32"/>
                  <a:gd name="T10" fmla="*/ 0 w 61"/>
                  <a:gd name="T11" fmla="*/ 16 h 32"/>
                  <a:gd name="T12" fmla="*/ 0 w 61"/>
                  <a:gd name="T13" fmla="*/ 16 h 32"/>
                  <a:gd name="T14" fmla="*/ 16 w 61"/>
                  <a:gd name="T15" fmla="*/ 0 h 32"/>
                  <a:gd name="T16" fmla="*/ 46 w 61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32">
                    <a:moveTo>
                      <a:pt x="46" y="0"/>
                    </a:moveTo>
                    <a:cubicBezTo>
                      <a:pt x="54" y="0"/>
                      <a:pt x="61" y="7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25"/>
                      <a:pt x="54" y="32"/>
                      <a:pt x="4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0" name="Freeform 44"/>
              <p:cNvSpPr>
                <a:spLocks noEditPoints="1"/>
              </p:cNvSpPr>
              <p:nvPr/>
            </p:nvSpPr>
            <p:spPr bwMode="auto">
              <a:xfrm>
                <a:off x="10652126" y="631825"/>
                <a:ext cx="1077913" cy="1074738"/>
              </a:xfrm>
              <a:custGeom>
                <a:avLst/>
                <a:gdLst>
                  <a:gd name="T0" fmla="*/ 311 w 367"/>
                  <a:gd name="T1" fmla="*/ 183 h 366"/>
                  <a:gd name="T2" fmla="*/ 334 w 367"/>
                  <a:gd name="T3" fmla="*/ 159 h 366"/>
                  <a:gd name="T4" fmla="*/ 367 w 367"/>
                  <a:gd name="T5" fmla="*/ 159 h 366"/>
                  <a:gd name="T6" fmla="*/ 207 w 367"/>
                  <a:gd name="T7" fmla="*/ 0 h 366"/>
                  <a:gd name="T8" fmla="*/ 207 w 367"/>
                  <a:gd name="T9" fmla="*/ 32 h 366"/>
                  <a:gd name="T10" fmla="*/ 183 w 367"/>
                  <a:gd name="T11" fmla="*/ 56 h 366"/>
                  <a:gd name="T12" fmla="*/ 159 w 367"/>
                  <a:gd name="T13" fmla="*/ 32 h 366"/>
                  <a:gd name="T14" fmla="*/ 159 w 367"/>
                  <a:gd name="T15" fmla="*/ 0 h 366"/>
                  <a:gd name="T16" fmla="*/ 0 w 367"/>
                  <a:gd name="T17" fmla="*/ 159 h 366"/>
                  <a:gd name="T18" fmla="*/ 32 w 367"/>
                  <a:gd name="T19" fmla="*/ 159 h 366"/>
                  <a:gd name="T20" fmla="*/ 56 w 367"/>
                  <a:gd name="T21" fmla="*/ 183 h 366"/>
                  <a:gd name="T22" fmla="*/ 32 w 367"/>
                  <a:gd name="T23" fmla="*/ 207 h 366"/>
                  <a:gd name="T24" fmla="*/ 0 w 367"/>
                  <a:gd name="T25" fmla="*/ 207 h 366"/>
                  <a:gd name="T26" fmla="*/ 159 w 367"/>
                  <a:gd name="T27" fmla="*/ 366 h 366"/>
                  <a:gd name="T28" fmla="*/ 159 w 367"/>
                  <a:gd name="T29" fmla="*/ 334 h 366"/>
                  <a:gd name="T30" fmla="*/ 183 w 367"/>
                  <a:gd name="T31" fmla="*/ 310 h 366"/>
                  <a:gd name="T32" fmla="*/ 207 w 367"/>
                  <a:gd name="T33" fmla="*/ 334 h 366"/>
                  <a:gd name="T34" fmla="*/ 207 w 367"/>
                  <a:gd name="T35" fmla="*/ 366 h 366"/>
                  <a:gd name="T36" fmla="*/ 367 w 367"/>
                  <a:gd name="T37" fmla="*/ 207 h 366"/>
                  <a:gd name="T38" fmla="*/ 334 w 367"/>
                  <a:gd name="T39" fmla="*/ 207 h 366"/>
                  <a:gd name="T40" fmla="*/ 311 w 367"/>
                  <a:gd name="T41" fmla="*/ 183 h 366"/>
                  <a:gd name="T42" fmla="*/ 292 w 367"/>
                  <a:gd name="T43" fmla="*/ 308 h 366"/>
                  <a:gd name="T44" fmla="*/ 276 w 367"/>
                  <a:gd name="T45" fmla="*/ 307 h 366"/>
                  <a:gd name="T46" fmla="*/ 189 w 367"/>
                  <a:gd name="T47" fmla="*/ 207 h 366"/>
                  <a:gd name="T48" fmla="*/ 183 w 367"/>
                  <a:gd name="T49" fmla="*/ 208 h 366"/>
                  <a:gd name="T50" fmla="*/ 158 w 367"/>
                  <a:gd name="T51" fmla="*/ 183 h 366"/>
                  <a:gd name="T52" fmla="*/ 183 w 367"/>
                  <a:gd name="T53" fmla="*/ 158 h 366"/>
                  <a:gd name="T54" fmla="*/ 191 w 367"/>
                  <a:gd name="T55" fmla="*/ 159 h 366"/>
                  <a:gd name="T56" fmla="*/ 261 w 367"/>
                  <a:gd name="T57" fmla="*/ 91 h 366"/>
                  <a:gd name="T58" fmla="*/ 277 w 367"/>
                  <a:gd name="T59" fmla="*/ 92 h 366"/>
                  <a:gd name="T60" fmla="*/ 277 w 367"/>
                  <a:gd name="T61" fmla="*/ 108 h 366"/>
                  <a:gd name="T62" fmla="*/ 207 w 367"/>
                  <a:gd name="T63" fmla="*/ 175 h 366"/>
                  <a:gd name="T64" fmla="*/ 208 w 367"/>
                  <a:gd name="T65" fmla="*/ 183 h 366"/>
                  <a:gd name="T66" fmla="*/ 206 w 367"/>
                  <a:gd name="T67" fmla="*/ 193 h 366"/>
                  <a:gd name="T68" fmla="*/ 293 w 367"/>
                  <a:gd name="T69" fmla="*/ 293 h 366"/>
                  <a:gd name="T70" fmla="*/ 292 w 367"/>
                  <a:gd name="T71" fmla="*/ 308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67" h="366">
                    <a:moveTo>
                      <a:pt x="311" y="183"/>
                    </a:moveTo>
                    <a:cubicBezTo>
                      <a:pt x="311" y="170"/>
                      <a:pt x="321" y="159"/>
                      <a:pt x="334" y="159"/>
                    </a:cubicBezTo>
                    <a:cubicBezTo>
                      <a:pt x="367" y="159"/>
                      <a:pt x="367" y="159"/>
                      <a:pt x="367" y="159"/>
                    </a:cubicBezTo>
                    <a:cubicBezTo>
                      <a:pt x="356" y="76"/>
                      <a:pt x="290" y="10"/>
                      <a:pt x="207" y="0"/>
                    </a:cubicBezTo>
                    <a:cubicBezTo>
                      <a:pt x="207" y="32"/>
                      <a:pt x="207" y="32"/>
                      <a:pt x="207" y="32"/>
                    </a:cubicBezTo>
                    <a:cubicBezTo>
                      <a:pt x="207" y="45"/>
                      <a:pt x="196" y="55"/>
                      <a:pt x="183" y="56"/>
                    </a:cubicBezTo>
                    <a:cubicBezTo>
                      <a:pt x="170" y="55"/>
                      <a:pt x="159" y="45"/>
                      <a:pt x="159" y="32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76" y="10"/>
                      <a:pt x="11" y="76"/>
                      <a:pt x="0" y="159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45" y="159"/>
                      <a:pt x="56" y="170"/>
                      <a:pt x="56" y="183"/>
                    </a:cubicBezTo>
                    <a:cubicBezTo>
                      <a:pt x="56" y="196"/>
                      <a:pt x="45" y="207"/>
                      <a:pt x="32" y="20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11" y="290"/>
                      <a:pt x="76" y="356"/>
                      <a:pt x="159" y="366"/>
                    </a:cubicBezTo>
                    <a:cubicBezTo>
                      <a:pt x="159" y="334"/>
                      <a:pt x="159" y="334"/>
                      <a:pt x="159" y="334"/>
                    </a:cubicBezTo>
                    <a:cubicBezTo>
                      <a:pt x="159" y="321"/>
                      <a:pt x="170" y="310"/>
                      <a:pt x="183" y="310"/>
                    </a:cubicBezTo>
                    <a:cubicBezTo>
                      <a:pt x="196" y="310"/>
                      <a:pt x="207" y="321"/>
                      <a:pt x="207" y="334"/>
                    </a:cubicBezTo>
                    <a:cubicBezTo>
                      <a:pt x="207" y="366"/>
                      <a:pt x="207" y="366"/>
                      <a:pt x="207" y="366"/>
                    </a:cubicBezTo>
                    <a:cubicBezTo>
                      <a:pt x="290" y="356"/>
                      <a:pt x="356" y="290"/>
                      <a:pt x="367" y="207"/>
                    </a:cubicBezTo>
                    <a:cubicBezTo>
                      <a:pt x="334" y="207"/>
                      <a:pt x="334" y="207"/>
                      <a:pt x="334" y="207"/>
                    </a:cubicBezTo>
                    <a:cubicBezTo>
                      <a:pt x="321" y="207"/>
                      <a:pt x="311" y="196"/>
                      <a:pt x="311" y="183"/>
                    </a:cubicBezTo>
                    <a:close/>
                    <a:moveTo>
                      <a:pt x="292" y="308"/>
                    </a:moveTo>
                    <a:cubicBezTo>
                      <a:pt x="287" y="312"/>
                      <a:pt x="280" y="312"/>
                      <a:pt x="276" y="307"/>
                    </a:cubicBezTo>
                    <a:cubicBezTo>
                      <a:pt x="189" y="207"/>
                      <a:pt x="189" y="207"/>
                      <a:pt x="189" y="207"/>
                    </a:cubicBezTo>
                    <a:cubicBezTo>
                      <a:pt x="187" y="208"/>
                      <a:pt x="185" y="208"/>
                      <a:pt x="183" y="208"/>
                    </a:cubicBezTo>
                    <a:cubicBezTo>
                      <a:pt x="169" y="208"/>
                      <a:pt x="158" y="197"/>
                      <a:pt x="158" y="183"/>
                    </a:cubicBezTo>
                    <a:cubicBezTo>
                      <a:pt x="158" y="169"/>
                      <a:pt x="169" y="158"/>
                      <a:pt x="183" y="158"/>
                    </a:cubicBezTo>
                    <a:cubicBezTo>
                      <a:pt x="186" y="158"/>
                      <a:pt x="188" y="158"/>
                      <a:pt x="191" y="159"/>
                    </a:cubicBezTo>
                    <a:cubicBezTo>
                      <a:pt x="261" y="91"/>
                      <a:pt x="261" y="91"/>
                      <a:pt x="261" y="91"/>
                    </a:cubicBezTo>
                    <a:cubicBezTo>
                      <a:pt x="266" y="87"/>
                      <a:pt x="273" y="87"/>
                      <a:pt x="277" y="92"/>
                    </a:cubicBezTo>
                    <a:cubicBezTo>
                      <a:pt x="281" y="96"/>
                      <a:pt x="281" y="103"/>
                      <a:pt x="277" y="108"/>
                    </a:cubicBezTo>
                    <a:cubicBezTo>
                      <a:pt x="207" y="175"/>
                      <a:pt x="207" y="175"/>
                      <a:pt x="207" y="175"/>
                    </a:cubicBezTo>
                    <a:cubicBezTo>
                      <a:pt x="208" y="177"/>
                      <a:pt x="208" y="180"/>
                      <a:pt x="208" y="183"/>
                    </a:cubicBezTo>
                    <a:cubicBezTo>
                      <a:pt x="208" y="187"/>
                      <a:pt x="208" y="190"/>
                      <a:pt x="206" y="193"/>
                    </a:cubicBezTo>
                    <a:cubicBezTo>
                      <a:pt x="293" y="293"/>
                      <a:pt x="293" y="293"/>
                      <a:pt x="293" y="293"/>
                    </a:cubicBezTo>
                    <a:cubicBezTo>
                      <a:pt x="297" y="297"/>
                      <a:pt x="296" y="304"/>
                      <a:pt x="292" y="3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8908801" y="2061574"/>
              <a:ext cx="256438" cy="346103"/>
              <a:chOff x="10544485" y="4845124"/>
              <a:chExt cx="370834" cy="500500"/>
            </a:xfrm>
            <a:solidFill>
              <a:schemeClr val="bg1">
                <a:lumMod val="50000"/>
              </a:schemeClr>
            </a:solidFill>
          </p:grpSpPr>
          <p:sp>
            <p:nvSpPr>
              <p:cNvPr id="243" name="Freeform 41"/>
              <p:cNvSpPr/>
              <p:nvPr/>
            </p:nvSpPr>
            <p:spPr bwMode="auto">
              <a:xfrm>
                <a:off x="10604483" y="4845124"/>
                <a:ext cx="310836" cy="403323"/>
              </a:xfrm>
              <a:custGeom>
                <a:avLst/>
                <a:gdLst>
                  <a:gd name="T0" fmla="*/ 533 w 594"/>
                  <a:gd name="T1" fmla="*/ 0 h 771"/>
                  <a:gd name="T2" fmla="*/ 63 w 594"/>
                  <a:gd name="T3" fmla="*/ 0 h 771"/>
                  <a:gd name="T4" fmla="*/ 0 w 594"/>
                  <a:gd name="T5" fmla="*/ 61 h 771"/>
                  <a:gd name="T6" fmla="*/ 0 w 594"/>
                  <a:gd name="T7" fmla="*/ 554 h 771"/>
                  <a:gd name="T8" fmla="*/ 10 w 594"/>
                  <a:gd name="T9" fmla="*/ 536 h 771"/>
                  <a:gd name="T10" fmla="*/ 57 w 594"/>
                  <a:gd name="T11" fmla="*/ 445 h 771"/>
                  <a:gd name="T12" fmla="*/ 57 w 594"/>
                  <a:gd name="T13" fmla="*/ 61 h 771"/>
                  <a:gd name="T14" fmla="*/ 63 w 594"/>
                  <a:gd name="T15" fmla="*/ 56 h 771"/>
                  <a:gd name="T16" fmla="*/ 533 w 594"/>
                  <a:gd name="T17" fmla="*/ 56 h 771"/>
                  <a:gd name="T18" fmla="*/ 537 w 594"/>
                  <a:gd name="T19" fmla="*/ 61 h 771"/>
                  <a:gd name="T20" fmla="*/ 537 w 594"/>
                  <a:gd name="T21" fmla="*/ 708 h 771"/>
                  <a:gd name="T22" fmla="*/ 533 w 594"/>
                  <a:gd name="T23" fmla="*/ 714 h 771"/>
                  <a:gd name="T24" fmla="*/ 255 w 594"/>
                  <a:gd name="T25" fmla="*/ 714 h 771"/>
                  <a:gd name="T26" fmla="*/ 258 w 594"/>
                  <a:gd name="T27" fmla="*/ 771 h 771"/>
                  <a:gd name="T28" fmla="*/ 533 w 594"/>
                  <a:gd name="T29" fmla="*/ 771 h 771"/>
                  <a:gd name="T30" fmla="*/ 594 w 594"/>
                  <a:gd name="T31" fmla="*/ 708 h 771"/>
                  <a:gd name="T32" fmla="*/ 594 w 594"/>
                  <a:gd name="T33" fmla="*/ 61 h 771"/>
                  <a:gd name="T34" fmla="*/ 533 w 594"/>
                  <a:gd name="T35" fmla="*/ 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4" h="771">
                    <a:moveTo>
                      <a:pt x="53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28"/>
                      <a:pt x="0" y="61"/>
                    </a:cubicBezTo>
                    <a:cubicBezTo>
                      <a:pt x="0" y="554"/>
                      <a:pt x="0" y="554"/>
                      <a:pt x="0" y="554"/>
                    </a:cubicBezTo>
                    <a:cubicBezTo>
                      <a:pt x="10" y="536"/>
                      <a:pt x="10" y="536"/>
                      <a:pt x="10" y="536"/>
                    </a:cubicBezTo>
                    <a:cubicBezTo>
                      <a:pt x="57" y="445"/>
                      <a:pt x="57" y="445"/>
                      <a:pt x="57" y="445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58"/>
                      <a:pt x="59" y="56"/>
                      <a:pt x="63" y="56"/>
                    </a:cubicBezTo>
                    <a:cubicBezTo>
                      <a:pt x="533" y="56"/>
                      <a:pt x="533" y="56"/>
                      <a:pt x="533" y="56"/>
                    </a:cubicBezTo>
                    <a:cubicBezTo>
                      <a:pt x="535" y="56"/>
                      <a:pt x="537" y="58"/>
                      <a:pt x="537" y="61"/>
                    </a:cubicBezTo>
                    <a:cubicBezTo>
                      <a:pt x="537" y="708"/>
                      <a:pt x="537" y="708"/>
                      <a:pt x="537" y="708"/>
                    </a:cubicBezTo>
                    <a:cubicBezTo>
                      <a:pt x="537" y="712"/>
                      <a:pt x="535" y="714"/>
                      <a:pt x="533" y="714"/>
                    </a:cubicBezTo>
                    <a:cubicBezTo>
                      <a:pt x="255" y="714"/>
                      <a:pt x="255" y="714"/>
                      <a:pt x="255" y="714"/>
                    </a:cubicBezTo>
                    <a:cubicBezTo>
                      <a:pt x="266" y="734"/>
                      <a:pt x="266" y="755"/>
                      <a:pt x="258" y="771"/>
                    </a:cubicBezTo>
                    <a:cubicBezTo>
                      <a:pt x="533" y="771"/>
                      <a:pt x="533" y="771"/>
                      <a:pt x="533" y="771"/>
                    </a:cubicBezTo>
                    <a:cubicBezTo>
                      <a:pt x="568" y="771"/>
                      <a:pt x="594" y="742"/>
                      <a:pt x="594" y="708"/>
                    </a:cubicBezTo>
                    <a:cubicBezTo>
                      <a:pt x="594" y="61"/>
                      <a:pt x="594" y="61"/>
                      <a:pt x="594" y="61"/>
                    </a:cubicBezTo>
                    <a:cubicBezTo>
                      <a:pt x="594" y="28"/>
                      <a:pt x="568" y="0"/>
                      <a:pt x="5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7" tIns="45713" rIns="91427" bIns="45713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4" name="Freeform 42"/>
              <p:cNvSpPr/>
              <p:nvPr/>
            </p:nvSpPr>
            <p:spPr bwMode="auto">
              <a:xfrm>
                <a:off x="10544485" y="5056525"/>
                <a:ext cx="178886" cy="289099"/>
              </a:xfrm>
              <a:custGeom>
                <a:avLst/>
                <a:gdLst>
                  <a:gd name="T0" fmla="*/ 306 w 342"/>
                  <a:gd name="T1" fmla="*/ 296 h 553"/>
                  <a:gd name="T2" fmla="*/ 196 w 342"/>
                  <a:gd name="T3" fmla="*/ 225 h 553"/>
                  <a:gd name="T4" fmla="*/ 277 w 342"/>
                  <a:gd name="T5" fmla="*/ 56 h 553"/>
                  <a:gd name="T6" fmla="*/ 263 w 342"/>
                  <a:gd name="T7" fmla="*/ 10 h 553"/>
                  <a:gd name="T8" fmla="*/ 223 w 342"/>
                  <a:gd name="T9" fmla="*/ 29 h 553"/>
                  <a:gd name="T10" fmla="*/ 102 w 342"/>
                  <a:gd name="T11" fmla="*/ 261 h 553"/>
                  <a:gd name="T12" fmla="*/ 85 w 342"/>
                  <a:gd name="T13" fmla="*/ 186 h 553"/>
                  <a:gd name="T14" fmla="*/ 20 w 342"/>
                  <a:gd name="T15" fmla="*/ 135 h 553"/>
                  <a:gd name="T16" fmla="*/ 20 w 342"/>
                  <a:gd name="T17" fmla="*/ 196 h 553"/>
                  <a:gd name="T18" fmla="*/ 50 w 342"/>
                  <a:gd name="T19" fmla="*/ 434 h 553"/>
                  <a:gd name="T20" fmla="*/ 56 w 342"/>
                  <a:gd name="T21" fmla="*/ 471 h 553"/>
                  <a:gd name="T22" fmla="*/ 64 w 342"/>
                  <a:gd name="T23" fmla="*/ 488 h 553"/>
                  <a:gd name="T24" fmla="*/ 106 w 342"/>
                  <a:gd name="T25" fmla="*/ 528 h 553"/>
                  <a:gd name="T26" fmla="*/ 244 w 342"/>
                  <a:gd name="T27" fmla="*/ 490 h 553"/>
                  <a:gd name="T28" fmla="*/ 246 w 342"/>
                  <a:gd name="T29" fmla="*/ 486 h 553"/>
                  <a:gd name="T30" fmla="*/ 335 w 342"/>
                  <a:gd name="T31" fmla="*/ 357 h 553"/>
                  <a:gd name="T32" fmla="*/ 306 w 342"/>
                  <a:gd name="T33" fmla="*/ 29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2" h="553">
                    <a:moveTo>
                      <a:pt x="306" y="296"/>
                    </a:moveTo>
                    <a:cubicBezTo>
                      <a:pt x="196" y="225"/>
                      <a:pt x="196" y="225"/>
                      <a:pt x="196" y="225"/>
                    </a:cubicBezTo>
                    <a:cubicBezTo>
                      <a:pt x="225" y="169"/>
                      <a:pt x="248" y="111"/>
                      <a:pt x="277" y="56"/>
                    </a:cubicBezTo>
                    <a:cubicBezTo>
                      <a:pt x="287" y="40"/>
                      <a:pt x="279" y="17"/>
                      <a:pt x="263" y="10"/>
                    </a:cubicBezTo>
                    <a:cubicBezTo>
                      <a:pt x="246" y="0"/>
                      <a:pt x="233" y="12"/>
                      <a:pt x="223" y="29"/>
                    </a:cubicBezTo>
                    <a:cubicBezTo>
                      <a:pt x="187" y="102"/>
                      <a:pt x="141" y="188"/>
                      <a:pt x="102" y="261"/>
                    </a:cubicBezTo>
                    <a:cubicBezTo>
                      <a:pt x="100" y="244"/>
                      <a:pt x="85" y="186"/>
                      <a:pt x="85" y="186"/>
                    </a:cubicBezTo>
                    <a:cubicBezTo>
                      <a:pt x="81" y="165"/>
                      <a:pt x="45" y="133"/>
                      <a:pt x="20" y="135"/>
                    </a:cubicBezTo>
                    <a:cubicBezTo>
                      <a:pt x="0" y="135"/>
                      <a:pt x="16" y="173"/>
                      <a:pt x="20" y="196"/>
                    </a:cubicBezTo>
                    <a:cubicBezTo>
                      <a:pt x="33" y="277"/>
                      <a:pt x="37" y="354"/>
                      <a:pt x="50" y="434"/>
                    </a:cubicBezTo>
                    <a:cubicBezTo>
                      <a:pt x="50" y="448"/>
                      <a:pt x="52" y="459"/>
                      <a:pt x="56" y="471"/>
                    </a:cubicBezTo>
                    <a:cubicBezTo>
                      <a:pt x="58" y="477"/>
                      <a:pt x="62" y="484"/>
                      <a:pt x="64" y="488"/>
                    </a:cubicBezTo>
                    <a:cubicBezTo>
                      <a:pt x="75" y="503"/>
                      <a:pt x="89" y="519"/>
                      <a:pt x="106" y="528"/>
                    </a:cubicBezTo>
                    <a:cubicBezTo>
                      <a:pt x="156" y="553"/>
                      <a:pt x="216" y="536"/>
                      <a:pt x="244" y="490"/>
                    </a:cubicBezTo>
                    <a:cubicBezTo>
                      <a:pt x="244" y="490"/>
                      <a:pt x="246" y="488"/>
                      <a:pt x="246" y="486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42" y="340"/>
                      <a:pt x="323" y="306"/>
                      <a:pt x="306" y="2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7" tIns="45713" rIns="91427" bIns="45713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0293102" y="2136666"/>
              <a:ext cx="398718" cy="195933"/>
              <a:chOff x="10596563" y="3292476"/>
              <a:chExt cx="923925" cy="454025"/>
            </a:xfrm>
            <a:solidFill>
              <a:schemeClr val="bg1">
                <a:lumMod val="50000"/>
              </a:schemeClr>
            </a:solidFill>
          </p:grpSpPr>
          <p:sp>
            <p:nvSpPr>
              <p:cNvPr id="240" name="Freeform 5"/>
              <p:cNvSpPr>
                <a:spLocks noEditPoints="1"/>
              </p:cNvSpPr>
              <p:nvPr/>
            </p:nvSpPr>
            <p:spPr bwMode="auto">
              <a:xfrm>
                <a:off x="10704513" y="3570288"/>
                <a:ext cx="174625" cy="176213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1 w 60"/>
                  <a:gd name="T11" fmla="*/ 45 h 60"/>
                  <a:gd name="T12" fmla="*/ 16 w 60"/>
                  <a:gd name="T13" fmla="*/ 30 h 60"/>
                  <a:gd name="T14" fmla="*/ 31 w 60"/>
                  <a:gd name="T15" fmla="*/ 15 h 60"/>
                  <a:gd name="T16" fmla="*/ 45 w 60"/>
                  <a:gd name="T17" fmla="*/ 30 h 60"/>
                  <a:gd name="T18" fmla="*/ 31 w 60"/>
                  <a:gd name="T19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4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6" y="60"/>
                      <a:pt x="60" y="47"/>
                      <a:pt x="60" y="30"/>
                    </a:cubicBezTo>
                    <a:cubicBezTo>
                      <a:pt x="60" y="14"/>
                      <a:pt x="46" y="0"/>
                      <a:pt x="30" y="0"/>
                    </a:cubicBezTo>
                    <a:close/>
                    <a:moveTo>
                      <a:pt x="31" y="45"/>
                    </a:moveTo>
                    <a:cubicBezTo>
                      <a:pt x="23" y="45"/>
                      <a:pt x="16" y="38"/>
                      <a:pt x="16" y="30"/>
                    </a:cubicBezTo>
                    <a:cubicBezTo>
                      <a:pt x="16" y="22"/>
                      <a:pt x="23" y="15"/>
                      <a:pt x="31" y="15"/>
                    </a:cubicBezTo>
                    <a:cubicBezTo>
                      <a:pt x="39" y="15"/>
                      <a:pt x="45" y="22"/>
                      <a:pt x="45" y="30"/>
                    </a:cubicBezTo>
                    <a:cubicBezTo>
                      <a:pt x="45" y="38"/>
                      <a:pt x="39" y="45"/>
                      <a:pt x="31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1" name="Freeform 6"/>
              <p:cNvSpPr>
                <a:spLocks noEditPoints="1"/>
              </p:cNvSpPr>
              <p:nvPr/>
            </p:nvSpPr>
            <p:spPr bwMode="auto">
              <a:xfrm>
                <a:off x="11242676" y="3570288"/>
                <a:ext cx="171450" cy="176213"/>
              </a:xfrm>
              <a:custGeom>
                <a:avLst/>
                <a:gdLst>
                  <a:gd name="T0" fmla="*/ 30 w 59"/>
                  <a:gd name="T1" fmla="*/ 0 h 60"/>
                  <a:gd name="T2" fmla="*/ 0 w 59"/>
                  <a:gd name="T3" fmla="*/ 30 h 60"/>
                  <a:gd name="T4" fmla="*/ 30 w 59"/>
                  <a:gd name="T5" fmla="*/ 60 h 60"/>
                  <a:gd name="T6" fmla="*/ 59 w 59"/>
                  <a:gd name="T7" fmla="*/ 30 h 60"/>
                  <a:gd name="T8" fmla="*/ 30 w 59"/>
                  <a:gd name="T9" fmla="*/ 0 h 60"/>
                  <a:gd name="T10" fmla="*/ 29 w 59"/>
                  <a:gd name="T11" fmla="*/ 45 h 60"/>
                  <a:gd name="T12" fmla="*/ 15 w 59"/>
                  <a:gd name="T13" fmla="*/ 30 h 60"/>
                  <a:gd name="T14" fmla="*/ 29 w 59"/>
                  <a:gd name="T15" fmla="*/ 15 h 60"/>
                  <a:gd name="T16" fmla="*/ 44 w 59"/>
                  <a:gd name="T17" fmla="*/ 30 h 60"/>
                  <a:gd name="T18" fmla="*/ 29 w 59"/>
                  <a:gd name="T19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60">
                    <a:moveTo>
                      <a:pt x="30" y="0"/>
                    </a:moveTo>
                    <a:cubicBezTo>
                      <a:pt x="13" y="0"/>
                      <a:pt x="0" y="14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6" y="60"/>
                      <a:pt x="59" y="47"/>
                      <a:pt x="59" y="30"/>
                    </a:cubicBezTo>
                    <a:cubicBezTo>
                      <a:pt x="59" y="14"/>
                      <a:pt x="46" y="0"/>
                      <a:pt x="30" y="0"/>
                    </a:cubicBezTo>
                    <a:close/>
                    <a:moveTo>
                      <a:pt x="29" y="45"/>
                    </a:moveTo>
                    <a:cubicBezTo>
                      <a:pt x="21" y="45"/>
                      <a:pt x="15" y="38"/>
                      <a:pt x="15" y="30"/>
                    </a:cubicBezTo>
                    <a:cubicBezTo>
                      <a:pt x="15" y="22"/>
                      <a:pt x="21" y="15"/>
                      <a:pt x="29" y="15"/>
                    </a:cubicBezTo>
                    <a:cubicBezTo>
                      <a:pt x="37" y="15"/>
                      <a:pt x="44" y="22"/>
                      <a:pt x="44" y="30"/>
                    </a:cubicBezTo>
                    <a:cubicBezTo>
                      <a:pt x="44" y="38"/>
                      <a:pt x="37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2" name="Freeform 7"/>
              <p:cNvSpPr>
                <a:spLocks noEditPoints="1"/>
              </p:cNvSpPr>
              <p:nvPr/>
            </p:nvSpPr>
            <p:spPr bwMode="auto">
              <a:xfrm>
                <a:off x="10596563" y="3292476"/>
                <a:ext cx="923925" cy="365125"/>
              </a:xfrm>
              <a:custGeom>
                <a:avLst/>
                <a:gdLst>
                  <a:gd name="T0" fmla="*/ 315 w 316"/>
                  <a:gd name="T1" fmla="*/ 12 h 125"/>
                  <a:gd name="T2" fmla="*/ 304 w 316"/>
                  <a:gd name="T3" fmla="*/ 0 h 125"/>
                  <a:gd name="T4" fmla="*/ 14 w 316"/>
                  <a:gd name="T5" fmla="*/ 0 h 125"/>
                  <a:gd name="T6" fmla="*/ 1 w 316"/>
                  <a:gd name="T7" fmla="*/ 12 h 125"/>
                  <a:gd name="T8" fmla="*/ 0 w 316"/>
                  <a:gd name="T9" fmla="*/ 125 h 125"/>
                  <a:gd name="T10" fmla="*/ 26 w 316"/>
                  <a:gd name="T11" fmla="*/ 124 h 125"/>
                  <a:gd name="T12" fmla="*/ 67 w 316"/>
                  <a:gd name="T13" fmla="*/ 86 h 125"/>
                  <a:gd name="T14" fmla="*/ 106 w 316"/>
                  <a:gd name="T15" fmla="*/ 125 h 125"/>
                  <a:gd name="T16" fmla="*/ 211 w 316"/>
                  <a:gd name="T17" fmla="*/ 125 h 125"/>
                  <a:gd name="T18" fmla="*/ 253 w 316"/>
                  <a:gd name="T19" fmla="*/ 86 h 125"/>
                  <a:gd name="T20" fmla="*/ 291 w 316"/>
                  <a:gd name="T21" fmla="*/ 125 h 125"/>
                  <a:gd name="T22" fmla="*/ 316 w 316"/>
                  <a:gd name="T23" fmla="*/ 125 h 125"/>
                  <a:gd name="T24" fmla="*/ 315 w 316"/>
                  <a:gd name="T25" fmla="*/ 12 h 125"/>
                  <a:gd name="T26" fmla="*/ 76 w 316"/>
                  <a:gd name="T27" fmla="*/ 62 h 125"/>
                  <a:gd name="T28" fmla="*/ 14 w 316"/>
                  <a:gd name="T29" fmla="*/ 62 h 125"/>
                  <a:gd name="T30" fmla="*/ 14 w 316"/>
                  <a:gd name="T31" fmla="*/ 20 h 125"/>
                  <a:gd name="T32" fmla="*/ 19 w 316"/>
                  <a:gd name="T33" fmla="*/ 16 h 125"/>
                  <a:gd name="T34" fmla="*/ 76 w 316"/>
                  <a:gd name="T35" fmla="*/ 16 h 125"/>
                  <a:gd name="T36" fmla="*/ 76 w 316"/>
                  <a:gd name="T37" fmla="*/ 62 h 125"/>
                  <a:gd name="T38" fmla="*/ 152 w 316"/>
                  <a:gd name="T39" fmla="*/ 62 h 125"/>
                  <a:gd name="T40" fmla="*/ 88 w 316"/>
                  <a:gd name="T41" fmla="*/ 62 h 125"/>
                  <a:gd name="T42" fmla="*/ 88 w 316"/>
                  <a:gd name="T43" fmla="*/ 16 h 125"/>
                  <a:gd name="T44" fmla="*/ 152 w 316"/>
                  <a:gd name="T45" fmla="*/ 16 h 125"/>
                  <a:gd name="T46" fmla="*/ 152 w 316"/>
                  <a:gd name="T47" fmla="*/ 62 h 125"/>
                  <a:gd name="T48" fmla="*/ 228 w 316"/>
                  <a:gd name="T49" fmla="*/ 62 h 125"/>
                  <a:gd name="T50" fmla="*/ 165 w 316"/>
                  <a:gd name="T51" fmla="*/ 62 h 125"/>
                  <a:gd name="T52" fmla="*/ 165 w 316"/>
                  <a:gd name="T53" fmla="*/ 16 h 125"/>
                  <a:gd name="T54" fmla="*/ 228 w 316"/>
                  <a:gd name="T55" fmla="*/ 16 h 125"/>
                  <a:gd name="T56" fmla="*/ 228 w 316"/>
                  <a:gd name="T57" fmla="*/ 62 h 125"/>
                  <a:gd name="T58" fmla="*/ 304 w 316"/>
                  <a:gd name="T59" fmla="*/ 62 h 125"/>
                  <a:gd name="T60" fmla="*/ 240 w 316"/>
                  <a:gd name="T61" fmla="*/ 62 h 125"/>
                  <a:gd name="T62" fmla="*/ 240 w 316"/>
                  <a:gd name="T63" fmla="*/ 16 h 125"/>
                  <a:gd name="T64" fmla="*/ 299 w 316"/>
                  <a:gd name="T65" fmla="*/ 16 h 125"/>
                  <a:gd name="T66" fmla="*/ 304 w 316"/>
                  <a:gd name="T67" fmla="*/ 21 h 125"/>
                  <a:gd name="T68" fmla="*/ 304 w 316"/>
                  <a:gd name="T69" fmla="*/ 6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6" h="125">
                    <a:moveTo>
                      <a:pt x="315" y="12"/>
                    </a:moveTo>
                    <a:cubicBezTo>
                      <a:pt x="316" y="8"/>
                      <a:pt x="311" y="3"/>
                      <a:pt x="30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7" y="1"/>
                      <a:pt x="3" y="5"/>
                      <a:pt x="1" y="1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26" y="124"/>
                      <a:pt x="26" y="124"/>
                      <a:pt x="26" y="124"/>
                    </a:cubicBezTo>
                    <a:cubicBezTo>
                      <a:pt x="31" y="97"/>
                      <a:pt x="47" y="87"/>
                      <a:pt x="67" y="86"/>
                    </a:cubicBezTo>
                    <a:cubicBezTo>
                      <a:pt x="89" y="88"/>
                      <a:pt x="105" y="98"/>
                      <a:pt x="106" y="125"/>
                    </a:cubicBezTo>
                    <a:cubicBezTo>
                      <a:pt x="211" y="125"/>
                      <a:pt x="211" y="125"/>
                      <a:pt x="211" y="125"/>
                    </a:cubicBezTo>
                    <a:cubicBezTo>
                      <a:pt x="214" y="101"/>
                      <a:pt x="227" y="87"/>
                      <a:pt x="253" y="86"/>
                    </a:cubicBezTo>
                    <a:cubicBezTo>
                      <a:pt x="273" y="89"/>
                      <a:pt x="288" y="100"/>
                      <a:pt x="291" y="125"/>
                    </a:cubicBezTo>
                    <a:cubicBezTo>
                      <a:pt x="316" y="125"/>
                      <a:pt x="316" y="125"/>
                      <a:pt x="316" y="125"/>
                    </a:cubicBezTo>
                    <a:lnTo>
                      <a:pt x="315" y="12"/>
                    </a:lnTo>
                    <a:close/>
                    <a:moveTo>
                      <a:pt x="76" y="62"/>
                    </a:moveTo>
                    <a:cubicBezTo>
                      <a:pt x="14" y="62"/>
                      <a:pt x="14" y="62"/>
                      <a:pt x="14" y="62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18"/>
                      <a:pt x="17" y="16"/>
                      <a:pt x="19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62"/>
                    </a:lnTo>
                    <a:close/>
                    <a:moveTo>
                      <a:pt x="152" y="62"/>
                    </a:move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52" y="62"/>
                    </a:lnTo>
                    <a:close/>
                    <a:moveTo>
                      <a:pt x="228" y="62"/>
                    </a:moveTo>
                    <a:cubicBezTo>
                      <a:pt x="165" y="62"/>
                      <a:pt x="165" y="62"/>
                      <a:pt x="165" y="62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228" y="16"/>
                      <a:pt x="228" y="16"/>
                      <a:pt x="228" y="16"/>
                    </a:cubicBezTo>
                    <a:lnTo>
                      <a:pt x="228" y="62"/>
                    </a:lnTo>
                    <a:close/>
                    <a:moveTo>
                      <a:pt x="304" y="62"/>
                    </a:moveTo>
                    <a:cubicBezTo>
                      <a:pt x="240" y="62"/>
                      <a:pt x="240" y="62"/>
                      <a:pt x="240" y="62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99" y="16"/>
                      <a:pt x="299" y="16"/>
                      <a:pt x="299" y="16"/>
                    </a:cubicBezTo>
                    <a:cubicBezTo>
                      <a:pt x="302" y="17"/>
                      <a:pt x="303" y="19"/>
                      <a:pt x="304" y="21"/>
                    </a:cubicBezTo>
                    <a:lnTo>
                      <a:pt x="304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9588151" y="2088015"/>
              <a:ext cx="347333" cy="293211"/>
              <a:chOff x="10653713" y="1870076"/>
              <a:chExt cx="804863" cy="679450"/>
            </a:xfrm>
            <a:solidFill>
              <a:schemeClr val="bg1">
                <a:lumMod val="50000"/>
              </a:schemeClr>
            </a:solidFill>
          </p:grpSpPr>
          <p:sp>
            <p:nvSpPr>
              <p:cNvPr id="231" name="Freeform 23"/>
              <p:cNvSpPr>
                <a:spLocks noEditPoints="1"/>
              </p:cNvSpPr>
              <p:nvPr/>
            </p:nvSpPr>
            <p:spPr bwMode="auto">
              <a:xfrm>
                <a:off x="11212513" y="2082801"/>
                <a:ext cx="176213" cy="225425"/>
              </a:xfrm>
              <a:custGeom>
                <a:avLst/>
                <a:gdLst>
                  <a:gd name="T0" fmla="*/ 0 w 60"/>
                  <a:gd name="T1" fmla="*/ 77 h 77"/>
                  <a:gd name="T2" fmla="*/ 60 w 60"/>
                  <a:gd name="T3" fmla="*/ 77 h 77"/>
                  <a:gd name="T4" fmla="*/ 60 w 60"/>
                  <a:gd name="T5" fmla="*/ 12 h 77"/>
                  <a:gd name="T6" fmla="*/ 44 w 60"/>
                  <a:gd name="T7" fmla="*/ 12 h 77"/>
                  <a:gd name="T8" fmla="*/ 44 w 60"/>
                  <a:gd name="T9" fmla="*/ 6 h 77"/>
                  <a:gd name="T10" fmla="*/ 39 w 60"/>
                  <a:gd name="T11" fmla="*/ 0 h 77"/>
                  <a:gd name="T12" fmla="*/ 23 w 60"/>
                  <a:gd name="T13" fmla="*/ 0 h 77"/>
                  <a:gd name="T14" fmla="*/ 18 w 60"/>
                  <a:gd name="T15" fmla="*/ 6 h 77"/>
                  <a:gd name="T16" fmla="*/ 18 w 60"/>
                  <a:gd name="T17" fmla="*/ 12 h 77"/>
                  <a:gd name="T18" fmla="*/ 0 w 60"/>
                  <a:gd name="T19" fmla="*/ 12 h 77"/>
                  <a:gd name="T20" fmla="*/ 0 w 60"/>
                  <a:gd name="T21" fmla="*/ 77 h 77"/>
                  <a:gd name="T22" fmla="*/ 22 w 60"/>
                  <a:gd name="T23" fmla="*/ 5 h 77"/>
                  <a:gd name="T24" fmla="*/ 24 w 60"/>
                  <a:gd name="T25" fmla="*/ 4 h 77"/>
                  <a:gd name="T26" fmla="*/ 38 w 60"/>
                  <a:gd name="T27" fmla="*/ 4 h 77"/>
                  <a:gd name="T28" fmla="*/ 39 w 60"/>
                  <a:gd name="T29" fmla="*/ 5 h 77"/>
                  <a:gd name="T30" fmla="*/ 39 w 60"/>
                  <a:gd name="T31" fmla="*/ 11 h 77"/>
                  <a:gd name="T32" fmla="*/ 39 w 60"/>
                  <a:gd name="T33" fmla="*/ 12 h 77"/>
                  <a:gd name="T34" fmla="*/ 23 w 60"/>
                  <a:gd name="T35" fmla="*/ 12 h 77"/>
                  <a:gd name="T36" fmla="*/ 22 w 60"/>
                  <a:gd name="T37" fmla="*/ 11 h 77"/>
                  <a:gd name="T38" fmla="*/ 22 w 60"/>
                  <a:gd name="T39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77">
                    <a:moveTo>
                      <a:pt x="0" y="77"/>
                    </a:moveTo>
                    <a:cubicBezTo>
                      <a:pt x="60" y="77"/>
                      <a:pt x="60" y="77"/>
                      <a:pt x="60" y="77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2"/>
                      <a:pt x="42" y="0"/>
                      <a:pt x="3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18" y="2"/>
                      <a:pt x="18" y="6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0" y="77"/>
                    </a:lnTo>
                    <a:close/>
                    <a:moveTo>
                      <a:pt x="22" y="5"/>
                    </a:moveTo>
                    <a:cubicBezTo>
                      <a:pt x="22" y="5"/>
                      <a:pt x="23" y="4"/>
                      <a:pt x="24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9" y="4"/>
                      <a:pt x="39" y="5"/>
                      <a:pt x="39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1"/>
                      <a:pt x="39" y="12"/>
                      <a:pt x="39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2"/>
                      <a:pt x="22" y="11"/>
                      <a:pt x="22" y="11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2" name="Freeform 24"/>
              <p:cNvSpPr/>
              <p:nvPr/>
            </p:nvSpPr>
            <p:spPr bwMode="auto">
              <a:xfrm>
                <a:off x="11406188" y="2119313"/>
                <a:ext cx="52388" cy="192088"/>
              </a:xfrm>
              <a:custGeom>
                <a:avLst/>
                <a:gdLst>
                  <a:gd name="T0" fmla="*/ 18 w 18"/>
                  <a:gd name="T1" fmla="*/ 14 h 66"/>
                  <a:gd name="T2" fmla="*/ 17 w 18"/>
                  <a:gd name="T3" fmla="*/ 53 h 66"/>
                  <a:gd name="T4" fmla="*/ 6 w 18"/>
                  <a:gd name="T5" fmla="*/ 66 h 66"/>
                  <a:gd name="T6" fmla="*/ 0 w 18"/>
                  <a:gd name="T7" fmla="*/ 66 h 66"/>
                  <a:gd name="T8" fmla="*/ 0 w 18"/>
                  <a:gd name="T9" fmla="*/ 0 h 66"/>
                  <a:gd name="T10" fmla="*/ 7 w 18"/>
                  <a:gd name="T11" fmla="*/ 0 h 66"/>
                  <a:gd name="T12" fmla="*/ 18 w 18"/>
                  <a:gd name="T13" fmla="*/ 1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6">
                    <a:moveTo>
                      <a:pt x="18" y="14"/>
                    </a:move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60"/>
                      <a:pt x="14" y="66"/>
                      <a:pt x="6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5" y="0"/>
                      <a:pt x="18" y="6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3" name="Freeform 25"/>
              <p:cNvSpPr/>
              <p:nvPr/>
            </p:nvSpPr>
            <p:spPr bwMode="auto">
              <a:xfrm>
                <a:off x="11142663" y="2119313"/>
                <a:ext cx="55563" cy="192088"/>
              </a:xfrm>
              <a:custGeom>
                <a:avLst/>
                <a:gdLst>
                  <a:gd name="T0" fmla="*/ 0 w 19"/>
                  <a:gd name="T1" fmla="*/ 53 h 66"/>
                  <a:gd name="T2" fmla="*/ 0 w 19"/>
                  <a:gd name="T3" fmla="*/ 14 h 66"/>
                  <a:gd name="T4" fmla="*/ 11 w 19"/>
                  <a:gd name="T5" fmla="*/ 0 h 66"/>
                  <a:gd name="T6" fmla="*/ 19 w 19"/>
                  <a:gd name="T7" fmla="*/ 0 h 66"/>
                  <a:gd name="T8" fmla="*/ 19 w 19"/>
                  <a:gd name="T9" fmla="*/ 66 h 66"/>
                  <a:gd name="T10" fmla="*/ 11 w 19"/>
                  <a:gd name="T11" fmla="*/ 66 h 66"/>
                  <a:gd name="T12" fmla="*/ 0 w 19"/>
                  <a:gd name="T13" fmla="*/ 5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6">
                    <a:moveTo>
                      <a:pt x="0" y="5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7"/>
                      <a:pt x="3" y="0"/>
                      <a:pt x="1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3" y="66"/>
                      <a:pt x="0" y="60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4" name="Freeform 26"/>
              <p:cNvSpPr>
                <a:spLocks noEditPoints="1"/>
              </p:cNvSpPr>
              <p:nvPr/>
            </p:nvSpPr>
            <p:spPr bwMode="auto">
              <a:xfrm>
                <a:off x="10902951" y="2054226"/>
                <a:ext cx="146050" cy="257175"/>
              </a:xfrm>
              <a:custGeom>
                <a:avLst/>
                <a:gdLst>
                  <a:gd name="T0" fmla="*/ 0 w 50"/>
                  <a:gd name="T1" fmla="*/ 88 h 88"/>
                  <a:gd name="T2" fmla="*/ 50 w 50"/>
                  <a:gd name="T3" fmla="*/ 88 h 88"/>
                  <a:gd name="T4" fmla="*/ 50 w 50"/>
                  <a:gd name="T5" fmla="*/ 9 h 88"/>
                  <a:gd name="T6" fmla="*/ 37 w 50"/>
                  <a:gd name="T7" fmla="*/ 9 h 88"/>
                  <a:gd name="T8" fmla="*/ 37 w 50"/>
                  <a:gd name="T9" fmla="*/ 7 h 88"/>
                  <a:gd name="T10" fmla="*/ 32 w 50"/>
                  <a:gd name="T11" fmla="*/ 0 h 88"/>
                  <a:gd name="T12" fmla="*/ 19 w 50"/>
                  <a:gd name="T13" fmla="*/ 0 h 88"/>
                  <a:gd name="T14" fmla="*/ 15 w 50"/>
                  <a:gd name="T15" fmla="*/ 7 h 88"/>
                  <a:gd name="T16" fmla="*/ 15 w 50"/>
                  <a:gd name="T17" fmla="*/ 9 h 88"/>
                  <a:gd name="T18" fmla="*/ 0 w 50"/>
                  <a:gd name="T19" fmla="*/ 9 h 88"/>
                  <a:gd name="T20" fmla="*/ 0 w 50"/>
                  <a:gd name="T21" fmla="*/ 88 h 88"/>
                  <a:gd name="T22" fmla="*/ 19 w 50"/>
                  <a:gd name="T23" fmla="*/ 6 h 88"/>
                  <a:gd name="T24" fmla="*/ 20 w 50"/>
                  <a:gd name="T25" fmla="*/ 4 h 88"/>
                  <a:gd name="T26" fmla="*/ 32 w 50"/>
                  <a:gd name="T27" fmla="*/ 4 h 88"/>
                  <a:gd name="T28" fmla="*/ 33 w 50"/>
                  <a:gd name="T29" fmla="*/ 6 h 88"/>
                  <a:gd name="T30" fmla="*/ 33 w 50"/>
                  <a:gd name="T31" fmla="*/ 7 h 88"/>
                  <a:gd name="T32" fmla="*/ 33 w 50"/>
                  <a:gd name="T33" fmla="*/ 9 h 88"/>
                  <a:gd name="T34" fmla="*/ 19 w 50"/>
                  <a:gd name="T35" fmla="*/ 9 h 88"/>
                  <a:gd name="T36" fmla="*/ 19 w 50"/>
                  <a:gd name="T37" fmla="*/ 7 h 88"/>
                  <a:gd name="T38" fmla="*/ 19 w 50"/>
                  <a:gd name="T39" fmla="*/ 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88">
                    <a:moveTo>
                      <a:pt x="0" y="88"/>
                    </a:move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2"/>
                      <a:pt x="35" y="0"/>
                      <a:pt x="3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5" y="2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0" y="9"/>
                      <a:pt x="0" y="9"/>
                      <a:pt x="0" y="9"/>
                    </a:cubicBezTo>
                    <a:lnTo>
                      <a:pt x="0" y="88"/>
                    </a:lnTo>
                    <a:close/>
                    <a:moveTo>
                      <a:pt x="19" y="6"/>
                    </a:moveTo>
                    <a:cubicBezTo>
                      <a:pt x="19" y="5"/>
                      <a:pt x="19" y="4"/>
                      <a:pt x="20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3" y="5"/>
                      <a:pt x="33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8"/>
                      <a:pt x="33" y="8"/>
                      <a:pt x="33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7"/>
                    </a:cubicBezTo>
                    <a:lnTo>
                      <a:pt x="19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5" name="Freeform 27"/>
              <p:cNvSpPr/>
              <p:nvPr/>
            </p:nvSpPr>
            <p:spPr bwMode="auto">
              <a:xfrm>
                <a:off x="11063288" y="2081213"/>
                <a:ext cx="44450" cy="233363"/>
              </a:xfrm>
              <a:custGeom>
                <a:avLst/>
                <a:gdLst>
                  <a:gd name="T0" fmla="*/ 15 w 15"/>
                  <a:gd name="T1" fmla="*/ 17 h 80"/>
                  <a:gd name="T2" fmla="*/ 15 w 15"/>
                  <a:gd name="T3" fmla="*/ 65 h 80"/>
                  <a:gd name="T4" fmla="*/ 5 w 15"/>
                  <a:gd name="T5" fmla="*/ 80 h 80"/>
                  <a:gd name="T6" fmla="*/ 0 w 15"/>
                  <a:gd name="T7" fmla="*/ 80 h 80"/>
                  <a:gd name="T8" fmla="*/ 0 w 15"/>
                  <a:gd name="T9" fmla="*/ 0 h 80"/>
                  <a:gd name="T10" fmla="*/ 6 w 15"/>
                  <a:gd name="T11" fmla="*/ 0 h 80"/>
                  <a:gd name="T12" fmla="*/ 15 w 15"/>
                  <a:gd name="T13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80">
                    <a:moveTo>
                      <a:pt x="15" y="17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73"/>
                      <a:pt x="13" y="80"/>
                      <a:pt x="5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5" y="0"/>
                      <a:pt x="15" y="6"/>
                      <a:pt x="1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6" name="Freeform 28"/>
              <p:cNvSpPr/>
              <p:nvPr/>
            </p:nvSpPr>
            <p:spPr bwMode="auto">
              <a:xfrm>
                <a:off x="10844213" y="2078038"/>
                <a:ext cx="47625" cy="236538"/>
              </a:xfrm>
              <a:custGeom>
                <a:avLst/>
                <a:gdLst>
                  <a:gd name="T0" fmla="*/ 0 w 16"/>
                  <a:gd name="T1" fmla="*/ 66 h 81"/>
                  <a:gd name="T2" fmla="*/ 0 w 16"/>
                  <a:gd name="T3" fmla="*/ 18 h 81"/>
                  <a:gd name="T4" fmla="*/ 10 w 16"/>
                  <a:gd name="T5" fmla="*/ 0 h 81"/>
                  <a:gd name="T6" fmla="*/ 16 w 16"/>
                  <a:gd name="T7" fmla="*/ 0 h 81"/>
                  <a:gd name="T8" fmla="*/ 16 w 16"/>
                  <a:gd name="T9" fmla="*/ 81 h 81"/>
                  <a:gd name="T10" fmla="*/ 10 w 16"/>
                  <a:gd name="T11" fmla="*/ 81 h 81"/>
                  <a:gd name="T12" fmla="*/ 0 w 16"/>
                  <a:gd name="T13" fmla="*/ 6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1">
                    <a:moveTo>
                      <a:pt x="0" y="6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0"/>
                      <a:pt x="0" y="0"/>
                      <a:pt x="1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" y="81"/>
                      <a:pt x="0" y="74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7" name="Freeform 29"/>
              <p:cNvSpPr/>
              <p:nvPr/>
            </p:nvSpPr>
            <p:spPr bwMode="auto">
              <a:xfrm>
                <a:off x="10653713" y="1870076"/>
                <a:ext cx="752475" cy="523875"/>
              </a:xfrm>
              <a:custGeom>
                <a:avLst/>
                <a:gdLst>
                  <a:gd name="T0" fmla="*/ 37 w 257"/>
                  <a:gd name="T1" fmla="*/ 0 h 179"/>
                  <a:gd name="T2" fmla="*/ 37 w 257"/>
                  <a:gd name="T3" fmla="*/ 0 h 179"/>
                  <a:gd name="T4" fmla="*/ 50 w 257"/>
                  <a:gd name="T5" fmla="*/ 13 h 179"/>
                  <a:gd name="T6" fmla="*/ 50 w 257"/>
                  <a:gd name="T7" fmla="*/ 13 h 179"/>
                  <a:gd name="T8" fmla="*/ 50 w 257"/>
                  <a:gd name="T9" fmla="*/ 166 h 179"/>
                  <a:gd name="T10" fmla="*/ 257 w 257"/>
                  <a:gd name="T11" fmla="*/ 166 h 179"/>
                  <a:gd name="T12" fmla="*/ 257 w 257"/>
                  <a:gd name="T13" fmla="*/ 179 h 179"/>
                  <a:gd name="T14" fmla="*/ 34 w 257"/>
                  <a:gd name="T15" fmla="*/ 179 h 179"/>
                  <a:gd name="T16" fmla="*/ 34 w 257"/>
                  <a:gd name="T17" fmla="*/ 179 h 179"/>
                  <a:gd name="T18" fmla="*/ 34 w 257"/>
                  <a:gd name="T19" fmla="*/ 166 h 179"/>
                  <a:gd name="T20" fmla="*/ 34 w 257"/>
                  <a:gd name="T21" fmla="*/ 14 h 179"/>
                  <a:gd name="T22" fmla="*/ 0 w 257"/>
                  <a:gd name="T23" fmla="*/ 14 h 179"/>
                  <a:gd name="T24" fmla="*/ 0 w 257"/>
                  <a:gd name="T25" fmla="*/ 0 h 179"/>
                  <a:gd name="T26" fmla="*/ 37 w 257"/>
                  <a:gd name="T27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179">
                    <a:moveTo>
                      <a:pt x="37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4" y="1"/>
                      <a:pt x="50" y="6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66"/>
                      <a:pt x="50" y="166"/>
                      <a:pt x="50" y="166"/>
                    </a:cubicBezTo>
                    <a:cubicBezTo>
                      <a:pt x="257" y="166"/>
                      <a:pt x="257" y="166"/>
                      <a:pt x="257" y="166"/>
                    </a:cubicBezTo>
                    <a:cubicBezTo>
                      <a:pt x="257" y="179"/>
                      <a:pt x="257" y="179"/>
                      <a:pt x="257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4" y="166"/>
                      <a:pt x="34" y="166"/>
                      <a:pt x="34" y="166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7" y="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8" name="Freeform 30"/>
              <p:cNvSpPr>
                <a:spLocks noEditPoints="1"/>
              </p:cNvSpPr>
              <p:nvPr/>
            </p:nvSpPr>
            <p:spPr bwMode="auto">
              <a:xfrm>
                <a:off x="11277601" y="2419351"/>
                <a:ext cx="128588" cy="130175"/>
              </a:xfrm>
              <a:custGeom>
                <a:avLst/>
                <a:gdLst>
                  <a:gd name="T0" fmla="*/ 0 w 44"/>
                  <a:gd name="T1" fmla="*/ 22 h 44"/>
                  <a:gd name="T2" fmla="*/ 22 w 44"/>
                  <a:gd name="T3" fmla="*/ 44 h 44"/>
                  <a:gd name="T4" fmla="*/ 44 w 44"/>
                  <a:gd name="T5" fmla="*/ 22 h 44"/>
                  <a:gd name="T6" fmla="*/ 22 w 44"/>
                  <a:gd name="T7" fmla="*/ 0 h 44"/>
                  <a:gd name="T8" fmla="*/ 0 w 44"/>
                  <a:gd name="T9" fmla="*/ 22 h 44"/>
                  <a:gd name="T10" fmla="*/ 10 w 44"/>
                  <a:gd name="T11" fmla="*/ 22 h 44"/>
                  <a:gd name="T12" fmla="*/ 22 w 44"/>
                  <a:gd name="T13" fmla="*/ 10 h 44"/>
                  <a:gd name="T14" fmla="*/ 33 w 44"/>
                  <a:gd name="T15" fmla="*/ 22 h 44"/>
                  <a:gd name="T16" fmla="*/ 22 w 44"/>
                  <a:gd name="T17" fmla="*/ 33 h 44"/>
                  <a:gd name="T18" fmla="*/ 10 w 44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0" y="22"/>
                    </a:move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  <a:moveTo>
                      <a:pt x="10" y="22"/>
                    </a:moveTo>
                    <a:cubicBezTo>
                      <a:pt x="10" y="16"/>
                      <a:pt x="16" y="10"/>
                      <a:pt x="22" y="10"/>
                    </a:cubicBezTo>
                    <a:cubicBezTo>
                      <a:pt x="28" y="10"/>
                      <a:pt x="33" y="16"/>
                      <a:pt x="33" y="22"/>
                    </a:cubicBezTo>
                    <a:cubicBezTo>
                      <a:pt x="33" y="28"/>
                      <a:pt x="28" y="33"/>
                      <a:pt x="22" y="33"/>
                    </a:cubicBezTo>
                    <a:cubicBezTo>
                      <a:pt x="16" y="33"/>
                      <a:pt x="10" y="28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9" name="Freeform 31"/>
              <p:cNvSpPr>
                <a:spLocks noEditPoints="1"/>
              </p:cNvSpPr>
              <p:nvPr/>
            </p:nvSpPr>
            <p:spPr bwMode="auto">
              <a:xfrm>
                <a:off x="10756901" y="2419351"/>
                <a:ext cx="125413" cy="130175"/>
              </a:xfrm>
              <a:custGeom>
                <a:avLst/>
                <a:gdLst>
                  <a:gd name="T0" fmla="*/ 0 w 43"/>
                  <a:gd name="T1" fmla="*/ 22 h 44"/>
                  <a:gd name="T2" fmla="*/ 22 w 43"/>
                  <a:gd name="T3" fmla="*/ 44 h 44"/>
                  <a:gd name="T4" fmla="*/ 43 w 43"/>
                  <a:gd name="T5" fmla="*/ 22 h 44"/>
                  <a:gd name="T6" fmla="*/ 22 w 43"/>
                  <a:gd name="T7" fmla="*/ 0 h 44"/>
                  <a:gd name="T8" fmla="*/ 0 w 43"/>
                  <a:gd name="T9" fmla="*/ 22 h 44"/>
                  <a:gd name="T10" fmla="*/ 10 w 43"/>
                  <a:gd name="T11" fmla="*/ 22 h 44"/>
                  <a:gd name="T12" fmla="*/ 22 w 43"/>
                  <a:gd name="T13" fmla="*/ 10 h 44"/>
                  <a:gd name="T14" fmla="*/ 33 w 43"/>
                  <a:gd name="T15" fmla="*/ 22 h 44"/>
                  <a:gd name="T16" fmla="*/ 22 w 43"/>
                  <a:gd name="T17" fmla="*/ 33 h 44"/>
                  <a:gd name="T18" fmla="*/ 10 w 43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0" y="22"/>
                    </a:moveTo>
                    <a:cubicBezTo>
                      <a:pt x="0" y="34"/>
                      <a:pt x="9" y="44"/>
                      <a:pt x="22" y="44"/>
                    </a:cubicBezTo>
                    <a:cubicBezTo>
                      <a:pt x="34" y="44"/>
                      <a:pt x="43" y="34"/>
                      <a:pt x="43" y="22"/>
                    </a:cubicBezTo>
                    <a:cubicBezTo>
                      <a:pt x="43" y="10"/>
                      <a:pt x="34" y="0"/>
                      <a:pt x="22" y="0"/>
                    </a:cubicBezTo>
                    <a:cubicBezTo>
                      <a:pt x="9" y="0"/>
                      <a:pt x="0" y="10"/>
                      <a:pt x="0" y="22"/>
                    </a:cubicBezTo>
                    <a:close/>
                    <a:moveTo>
                      <a:pt x="10" y="22"/>
                    </a:moveTo>
                    <a:cubicBezTo>
                      <a:pt x="10" y="16"/>
                      <a:pt x="15" y="10"/>
                      <a:pt x="22" y="10"/>
                    </a:cubicBezTo>
                    <a:cubicBezTo>
                      <a:pt x="28" y="10"/>
                      <a:pt x="33" y="16"/>
                      <a:pt x="33" y="22"/>
                    </a:cubicBezTo>
                    <a:cubicBezTo>
                      <a:pt x="33" y="28"/>
                      <a:pt x="28" y="33"/>
                      <a:pt x="22" y="33"/>
                    </a:cubicBezTo>
                    <a:cubicBezTo>
                      <a:pt x="15" y="33"/>
                      <a:pt x="10" y="28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11030283" y="2086692"/>
              <a:ext cx="345564" cy="295867"/>
              <a:chOff x="2162176" y="-104775"/>
              <a:chExt cx="1655763" cy="1417638"/>
            </a:xfrm>
            <a:solidFill>
              <a:schemeClr val="bg1">
                <a:lumMod val="50000"/>
              </a:schemeClr>
            </a:solidFill>
          </p:grpSpPr>
          <p:sp>
            <p:nvSpPr>
              <p:cNvPr id="229" name="Freeform 3767"/>
              <p:cNvSpPr/>
              <p:nvPr/>
            </p:nvSpPr>
            <p:spPr bwMode="auto">
              <a:xfrm>
                <a:off x="2311401" y="104775"/>
                <a:ext cx="1370013" cy="1208088"/>
              </a:xfrm>
              <a:custGeom>
                <a:avLst/>
                <a:gdLst>
                  <a:gd name="T0" fmla="*/ 231 w 431"/>
                  <a:gd name="T1" fmla="*/ 6 h 380"/>
                  <a:gd name="T2" fmla="*/ 190 w 431"/>
                  <a:gd name="T3" fmla="*/ 7 h 380"/>
                  <a:gd name="T4" fmla="*/ 20 w 431"/>
                  <a:gd name="T5" fmla="*/ 106 h 380"/>
                  <a:gd name="T6" fmla="*/ 0 w 431"/>
                  <a:gd name="T7" fmla="*/ 142 h 380"/>
                  <a:gd name="T8" fmla="*/ 0 w 431"/>
                  <a:gd name="T9" fmla="*/ 357 h 380"/>
                  <a:gd name="T10" fmla="*/ 24 w 431"/>
                  <a:gd name="T11" fmla="*/ 380 h 380"/>
                  <a:gd name="T12" fmla="*/ 124 w 431"/>
                  <a:gd name="T13" fmla="*/ 380 h 380"/>
                  <a:gd name="T14" fmla="*/ 148 w 431"/>
                  <a:gd name="T15" fmla="*/ 357 h 380"/>
                  <a:gd name="T16" fmla="*/ 148 w 431"/>
                  <a:gd name="T17" fmla="*/ 258 h 380"/>
                  <a:gd name="T18" fmla="*/ 171 w 431"/>
                  <a:gd name="T19" fmla="*/ 235 h 380"/>
                  <a:gd name="T20" fmla="*/ 260 w 431"/>
                  <a:gd name="T21" fmla="*/ 235 h 380"/>
                  <a:gd name="T22" fmla="*/ 283 w 431"/>
                  <a:gd name="T23" fmla="*/ 258 h 380"/>
                  <a:gd name="T24" fmla="*/ 283 w 431"/>
                  <a:gd name="T25" fmla="*/ 357 h 380"/>
                  <a:gd name="T26" fmla="*/ 307 w 431"/>
                  <a:gd name="T27" fmla="*/ 380 h 380"/>
                  <a:gd name="T28" fmla="*/ 407 w 431"/>
                  <a:gd name="T29" fmla="*/ 380 h 380"/>
                  <a:gd name="T30" fmla="*/ 431 w 431"/>
                  <a:gd name="T31" fmla="*/ 357 h 380"/>
                  <a:gd name="T32" fmla="*/ 431 w 431"/>
                  <a:gd name="T33" fmla="*/ 142 h 380"/>
                  <a:gd name="T34" fmla="*/ 410 w 431"/>
                  <a:gd name="T35" fmla="*/ 107 h 380"/>
                  <a:gd name="T36" fmla="*/ 231 w 431"/>
                  <a:gd name="T37" fmla="*/ 6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380">
                    <a:moveTo>
                      <a:pt x="231" y="6"/>
                    </a:moveTo>
                    <a:cubicBezTo>
                      <a:pt x="220" y="0"/>
                      <a:pt x="201" y="0"/>
                      <a:pt x="190" y="7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9" y="113"/>
                      <a:pt x="0" y="129"/>
                      <a:pt x="0" y="142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70"/>
                      <a:pt x="10" y="380"/>
                      <a:pt x="24" y="380"/>
                    </a:cubicBezTo>
                    <a:cubicBezTo>
                      <a:pt x="124" y="380"/>
                      <a:pt x="124" y="380"/>
                      <a:pt x="124" y="380"/>
                    </a:cubicBezTo>
                    <a:cubicBezTo>
                      <a:pt x="137" y="380"/>
                      <a:pt x="148" y="370"/>
                      <a:pt x="148" y="357"/>
                    </a:cubicBezTo>
                    <a:cubicBezTo>
                      <a:pt x="148" y="258"/>
                      <a:pt x="148" y="258"/>
                      <a:pt x="148" y="258"/>
                    </a:cubicBezTo>
                    <a:cubicBezTo>
                      <a:pt x="148" y="245"/>
                      <a:pt x="158" y="235"/>
                      <a:pt x="171" y="235"/>
                    </a:cubicBezTo>
                    <a:cubicBezTo>
                      <a:pt x="260" y="235"/>
                      <a:pt x="260" y="235"/>
                      <a:pt x="260" y="235"/>
                    </a:cubicBezTo>
                    <a:cubicBezTo>
                      <a:pt x="273" y="235"/>
                      <a:pt x="283" y="245"/>
                      <a:pt x="283" y="258"/>
                    </a:cubicBezTo>
                    <a:cubicBezTo>
                      <a:pt x="283" y="357"/>
                      <a:pt x="283" y="357"/>
                      <a:pt x="283" y="357"/>
                    </a:cubicBezTo>
                    <a:cubicBezTo>
                      <a:pt x="283" y="370"/>
                      <a:pt x="294" y="380"/>
                      <a:pt x="307" y="380"/>
                    </a:cubicBezTo>
                    <a:cubicBezTo>
                      <a:pt x="407" y="380"/>
                      <a:pt x="407" y="380"/>
                      <a:pt x="407" y="380"/>
                    </a:cubicBezTo>
                    <a:cubicBezTo>
                      <a:pt x="420" y="380"/>
                      <a:pt x="431" y="370"/>
                      <a:pt x="431" y="357"/>
                    </a:cubicBezTo>
                    <a:cubicBezTo>
                      <a:pt x="431" y="142"/>
                      <a:pt x="431" y="142"/>
                      <a:pt x="431" y="142"/>
                    </a:cubicBezTo>
                    <a:cubicBezTo>
                      <a:pt x="431" y="129"/>
                      <a:pt x="422" y="113"/>
                      <a:pt x="410" y="107"/>
                    </a:cubicBezTo>
                    <a:lnTo>
                      <a:pt x="23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30" name="Freeform 3768"/>
              <p:cNvSpPr/>
              <p:nvPr/>
            </p:nvSpPr>
            <p:spPr bwMode="auto">
              <a:xfrm>
                <a:off x="2162176" y="-104775"/>
                <a:ext cx="1655763" cy="552450"/>
              </a:xfrm>
              <a:custGeom>
                <a:avLst/>
                <a:gdLst>
                  <a:gd name="T0" fmla="*/ 516 w 521"/>
                  <a:gd name="T1" fmla="*/ 165 h 174"/>
                  <a:gd name="T2" fmla="*/ 487 w 521"/>
                  <a:gd name="T3" fmla="*/ 167 h 174"/>
                  <a:gd name="T4" fmla="*/ 276 w 521"/>
                  <a:gd name="T5" fmla="*/ 45 h 174"/>
                  <a:gd name="T6" fmla="*/ 235 w 521"/>
                  <a:gd name="T7" fmla="*/ 45 h 174"/>
                  <a:gd name="T8" fmla="*/ 34 w 521"/>
                  <a:gd name="T9" fmla="*/ 167 h 174"/>
                  <a:gd name="T10" fmla="*/ 5 w 521"/>
                  <a:gd name="T11" fmla="*/ 165 h 174"/>
                  <a:gd name="T12" fmla="*/ 16 w 521"/>
                  <a:gd name="T13" fmla="*/ 138 h 174"/>
                  <a:gd name="T14" fmla="*/ 235 w 521"/>
                  <a:gd name="T15" fmla="*/ 7 h 174"/>
                  <a:gd name="T16" fmla="*/ 276 w 521"/>
                  <a:gd name="T17" fmla="*/ 6 h 174"/>
                  <a:gd name="T18" fmla="*/ 504 w 521"/>
                  <a:gd name="T19" fmla="*/ 139 h 174"/>
                  <a:gd name="T20" fmla="*/ 516 w 521"/>
                  <a:gd name="T21" fmla="*/ 16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1" h="174">
                    <a:moveTo>
                      <a:pt x="516" y="165"/>
                    </a:moveTo>
                    <a:cubicBezTo>
                      <a:pt x="512" y="173"/>
                      <a:pt x="499" y="174"/>
                      <a:pt x="487" y="167"/>
                    </a:cubicBezTo>
                    <a:cubicBezTo>
                      <a:pt x="276" y="45"/>
                      <a:pt x="276" y="45"/>
                      <a:pt x="276" y="45"/>
                    </a:cubicBezTo>
                    <a:cubicBezTo>
                      <a:pt x="265" y="38"/>
                      <a:pt x="247" y="38"/>
                      <a:pt x="235" y="45"/>
                    </a:cubicBezTo>
                    <a:cubicBezTo>
                      <a:pt x="34" y="167"/>
                      <a:pt x="34" y="167"/>
                      <a:pt x="34" y="167"/>
                    </a:cubicBezTo>
                    <a:cubicBezTo>
                      <a:pt x="22" y="174"/>
                      <a:pt x="9" y="173"/>
                      <a:pt x="5" y="165"/>
                    </a:cubicBezTo>
                    <a:cubicBezTo>
                      <a:pt x="0" y="157"/>
                      <a:pt x="5" y="145"/>
                      <a:pt x="16" y="138"/>
                    </a:cubicBezTo>
                    <a:cubicBezTo>
                      <a:pt x="235" y="7"/>
                      <a:pt x="235" y="7"/>
                      <a:pt x="235" y="7"/>
                    </a:cubicBezTo>
                    <a:cubicBezTo>
                      <a:pt x="246" y="0"/>
                      <a:pt x="265" y="0"/>
                      <a:pt x="276" y="6"/>
                    </a:cubicBezTo>
                    <a:cubicBezTo>
                      <a:pt x="504" y="139"/>
                      <a:pt x="504" y="139"/>
                      <a:pt x="504" y="139"/>
                    </a:cubicBezTo>
                    <a:cubicBezTo>
                      <a:pt x="515" y="145"/>
                      <a:pt x="521" y="157"/>
                      <a:pt x="516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8145562" y="2669681"/>
              <a:ext cx="314846" cy="341211"/>
              <a:chOff x="9086851" y="3201988"/>
              <a:chExt cx="663575" cy="719138"/>
            </a:xfrm>
            <a:solidFill>
              <a:schemeClr val="bg1">
                <a:lumMod val="50000"/>
              </a:schemeClr>
            </a:solidFill>
          </p:grpSpPr>
          <p:sp>
            <p:nvSpPr>
              <p:cNvPr id="227" name="Freeform 8"/>
              <p:cNvSpPr>
                <a:spLocks noEditPoints="1"/>
              </p:cNvSpPr>
              <p:nvPr/>
            </p:nvSpPr>
            <p:spPr bwMode="auto">
              <a:xfrm>
                <a:off x="9086851" y="3201988"/>
                <a:ext cx="488950" cy="488950"/>
              </a:xfrm>
              <a:custGeom>
                <a:avLst/>
                <a:gdLst>
                  <a:gd name="T0" fmla="*/ 147 w 167"/>
                  <a:gd name="T1" fmla="*/ 138 h 167"/>
                  <a:gd name="T2" fmla="*/ 139 w 167"/>
                  <a:gd name="T3" fmla="*/ 123 h 167"/>
                  <a:gd name="T4" fmla="*/ 144 w 167"/>
                  <a:gd name="T5" fmla="*/ 99 h 167"/>
                  <a:gd name="T6" fmla="*/ 162 w 167"/>
                  <a:gd name="T7" fmla="*/ 95 h 167"/>
                  <a:gd name="T8" fmla="*/ 167 w 167"/>
                  <a:gd name="T9" fmla="*/ 77 h 167"/>
                  <a:gd name="T10" fmla="*/ 150 w 167"/>
                  <a:gd name="T11" fmla="*/ 72 h 167"/>
                  <a:gd name="T12" fmla="*/ 138 w 167"/>
                  <a:gd name="T13" fmla="*/ 51 h 167"/>
                  <a:gd name="T14" fmla="*/ 147 w 167"/>
                  <a:gd name="T15" fmla="*/ 36 h 167"/>
                  <a:gd name="T16" fmla="*/ 137 w 167"/>
                  <a:gd name="T17" fmla="*/ 20 h 167"/>
                  <a:gd name="T18" fmla="*/ 123 w 167"/>
                  <a:gd name="T19" fmla="*/ 28 h 167"/>
                  <a:gd name="T20" fmla="*/ 99 w 167"/>
                  <a:gd name="T21" fmla="*/ 22 h 167"/>
                  <a:gd name="T22" fmla="*/ 94 w 167"/>
                  <a:gd name="T23" fmla="*/ 5 h 167"/>
                  <a:gd name="T24" fmla="*/ 76 w 167"/>
                  <a:gd name="T25" fmla="*/ 0 h 167"/>
                  <a:gd name="T26" fmla="*/ 72 w 167"/>
                  <a:gd name="T27" fmla="*/ 16 h 167"/>
                  <a:gd name="T28" fmla="*/ 51 w 167"/>
                  <a:gd name="T29" fmla="*/ 29 h 167"/>
                  <a:gd name="T30" fmla="*/ 35 w 167"/>
                  <a:gd name="T31" fmla="*/ 20 h 167"/>
                  <a:gd name="T32" fmla="*/ 19 w 167"/>
                  <a:gd name="T33" fmla="*/ 29 h 167"/>
                  <a:gd name="T34" fmla="*/ 27 w 167"/>
                  <a:gd name="T35" fmla="*/ 44 h 167"/>
                  <a:gd name="T36" fmla="*/ 22 w 167"/>
                  <a:gd name="T37" fmla="*/ 67 h 167"/>
                  <a:gd name="T38" fmla="*/ 4 w 167"/>
                  <a:gd name="T39" fmla="*/ 72 h 167"/>
                  <a:gd name="T40" fmla="*/ 0 w 167"/>
                  <a:gd name="T41" fmla="*/ 90 h 167"/>
                  <a:gd name="T42" fmla="*/ 16 w 167"/>
                  <a:gd name="T43" fmla="*/ 95 h 167"/>
                  <a:gd name="T44" fmla="*/ 28 w 167"/>
                  <a:gd name="T45" fmla="*/ 115 h 167"/>
                  <a:gd name="T46" fmla="*/ 19 w 167"/>
                  <a:gd name="T47" fmla="*/ 131 h 167"/>
                  <a:gd name="T48" fmla="*/ 29 w 167"/>
                  <a:gd name="T49" fmla="*/ 147 h 167"/>
                  <a:gd name="T50" fmla="*/ 43 w 167"/>
                  <a:gd name="T51" fmla="*/ 139 h 167"/>
                  <a:gd name="T52" fmla="*/ 67 w 167"/>
                  <a:gd name="T53" fmla="*/ 144 h 167"/>
                  <a:gd name="T54" fmla="*/ 72 w 167"/>
                  <a:gd name="T55" fmla="*/ 162 h 167"/>
                  <a:gd name="T56" fmla="*/ 90 w 167"/>
                  <a:gd name="T57" fmla="*/ 167 h 167"/>
                  <a:gd name="T58" fmla="*/ 94 w 167"/>
                  <a:gd name="T59" fmla="*/ 151 h 167"/>
                  <a:gd name="T60" fmla="*/ 115 w 167"/>
                  <a:gd name="T61" fmla="*/ 138 h 167"/>
                  <a:gd name="T62" fmla="*/ 131 w 167"/>
                  <a:gd name="T63" fmla="*/ 147 h 167"/>
                  <a:gd name="T64" fmla="*/ 83 w 167"/>
                  <a:gd name="T65" fmla="*/ 122 h 167"/>
                  <a:gd name="T66" fmla="*/ 83 w 167"/>
                  <a:gd name="T67" fmla="*/ 45 h 167"/>
                  <a:gd name="T68" fmla="*/ 83 w 167"/>
                  <a:gd name="T69" fmla="*/ 12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7" h="167">
                    <a:moveTo>
                      <a:pt x="137" y="147"/>
                    </a:moveTo>
                    <a:cubicBezTo>
                      <a:pt x="147" y="138"/>
                      <a:pt x="147" y="138"/>
                      <a:pt x="147" y="138"/>
                    </a:cubicBezTo>
                    <a:cubicBezTo>
                      <a:pt x="149" y="136"/>
                      <a:pt x="149" y="133"/>
                      <a:pt x="147" y="131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37" y="121"/>
                      <a:pt x="136" y="118"/>
                      <a:pt x="138" y="115"/>
                    </a:cubicBezTo>
                    <a:cubicBezTo>
                      <a:pt x="144" y="99"/>
                      <a:pt x="144" y="99"/>
                      <a:pt x="144" y="99"/>
                    </a:cubicBezTo>
                    <a:cubicBezTo>
                      <a:pt x="145" y="97"/>
                      <a:pt x="148" y="95"/>
                      <a:pt x="150" y="95"/>
                    </a:cubicBezTo>
                    <a:cubicBezTo>
                      <a:pt x="162" y="95"/>
                      <a:pt x="162" y="95"/>
                      <a:pt x="162" y="95"/>
                    </a:cubicBezTo>
                    <a:cubicBezTo>
                      <a:pt x="164" y="95"/>
                      <a:pt x="167" y="93"/>
                      <a:pt x="167" y="90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4"/>
                      <a:pt x="164" y="72"/>
                      <a:pt x="162" y="72"/>
                    </a:cubicBezTo>
                    <a:cubicBezTo>
                      <a:pt x="150" y="72"/>
                      <a:pt x="150" y="72"/>
                      <a:pt x="150" y="72"/>
                    </a:cubicBezTo>
                    <a:cubicBezTo>
                      <a:pt x="148" y="72"/>
                      <a:pt x="145" y="70"/>
                      <a:pt x="144" y="67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36" y="49"/>
                      <a:pt x="137" y="46"/>
                      <a:pt x="139" y="44"/>
                    </a:cubicBezTo>
                    <a:cubicBezTo>
                      <a:pt x="147" y="36"/>
                      <a:pt x="147" y="36"/>
                      <a:pt x="147" y="36"/>
                    </a:cubicBezTo>
                    <a:cubicBezTo>
                      <a:pt x="149" y="34"/>
                      <a:pt x="149" y="31"/>
                      <a:pt x="147" y="29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36" y="18"/>
                      <a:pt x="133" y="18"/>
                      <a:pt x="131" y="20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1" y="30"/>
                      <a:pt x="117" y="30"/>
                      <a:pt x="115" y="29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6" y="21"/>
                      <a:pt x="94" y="19"/>
                      <a:pt x="94" y="16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4" y="2"/>
                      <a:pt x="92" y="0"/>
                      <a:pt x="9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4" y="0"/>
                      <a:pt x="72" y="2"/>
                      <a:pt x="72" y="5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2" y="19"/>
                      <a:pt x="70" y="21"/>
                      <a:pt x="67" y="22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49" y="30"/>
                      <a:pt x="45" y="30"/>
                      <a:pt x="43" y="28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18"/>
                      <a:pt x="30" y="18"/>
                      <a:pt x="29" y="2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7" y="31"/>
                      <a:pt x="17" y="34"/>
                      <a:pt x="19" y="36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9" y="46"/>
                      <a:pt x="30" y="49"/>
                      <a:pt x="28" y="51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70"/>
                      <a:pt x="18" y="72"/>
                      <a:pt x="16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2" y="72"/>
                      <a:pt x="0" y="74"/>
                      <a:pt x="0" y="7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2" y="95"/>
                      <a:pt x="4" y="95"/>
                    </a:cubicBezTo>
                    <a:cubicBezTo>
                      <a:pt x="16" y="95"/>
                      <a:pt x="16" y="95"/>
                      <a:pt x="16" y="95"/>
                    </a:cubicBezTo>
                    <a:cubicBezTo>
                      <a:pt x="18" y="95"/>
                      <a:pt x="21" y="97"/>
                      <a:pt x="22" y="99"/>
                    </a:cubicBezTo>
                    <a:cubicBezTo>
                      <a:pt x="28" y="115"/>
                      <a:pt x="28" y="115"/>
                      <a:pt x="28" y="115"/>
                    </a:cubicBezTo>
                    <a:cubicBezTo>
                      <a:pt x="30" y="118"/>
                      <a:pt x="29" y="121"/>
                      <a:pt x="27" y="123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7" y="133"/>
                      <a:pt x="17" y="136"/>
                      <a:pt x="19" y="138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30" y="149"/>
                      <a:pt x="34" y="149"/>
                      <a:pt x="35" y="147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5" y="137"/>
                      <a:pt x="49" y="137"/>
                      <a:pt x="51" y="138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70" y="145"/>
                      <a:pt x="72" y="148"/>
                      <a:pt x="72" y="151"/>
                    </a:cubicBezTo>
                    <a:cubicBezTo>
                      <a:pt x="72" y="162"/>
                      <a:pt x="72" y="162"/>
                      <a:pt x="72" y="162"/>
                    </a:cubicBezTo>
                    <a:cubicBezTo>
                      <a:pt x="72" y="165"/>
                      <a:pt x="74" y="167"/>
                      <a:pt x="76" y="167"/>
                    </a:cubicBezTo>
                    <a:cubicBezTo>
                      <a:pt x="90" y="167"/>
                      <a:pt x="90" y="167"/>
                      <a:pt x="90" y="167"/>
                    </a:cubicBezTo>
                    <a:cubicBezTo>
                      <a:pt x="92" y="167"/>
                      <a:pt x="94" y="165"/>
                      <a:pt x="94" y="162"/>
                    </a:cubicBezTo>
                    <a:cubicBezTo>
                      <a:pt x="94" y="151"/>
                      <a:pt x="94" y="151"/>
                      <a:pt x="94" y="151"/>
                    </a:cubicBezTo>
                    <a:cubicBezTo>
                      <a:pt x="94" y="148"/>
                      <a:pt x="96" y="145"/>
                      <a:pt x="99" y="144"/>
                    </a:cubicBezTo>
                    <a:cubicBezTo>
                      <a:pt x="115" y="138"/>
                      <a:pt x="115" y="138"/>
                      <a:pt x="115" y="138"/>
                    </a:cubicBezTo>
                    <a:cubicBezTo>
                      <a:pt x="117" y="137"/>
                      <a:pt x="121" y="137"/>
                      <a:pt x="123" y="139"/>
                    </a:cubicBezTo>
                    <a:cubicBezTo>
                      <a:pt x="131" y="147"/>
                      <a:pt x="131" y="147"/>
                      <a:pt x="131" y="147"/>
                    </a:cubicBezTo>
                    <a:cubicBezTo>
                      <a:pt x="133" y="149"/>
                      <a:pt x="136" y="149"/>
                      <a:pt x="137" y="147"/>
                    </a:cubicBezTo>
                    <a:close/>
                    <a:moveTo>
                      <a:pt x="83" y="122"/>
                    </a:moveTo>
                    <a:cubicBezTo>
                      <a:pt x="62" y="122"/>
                      <a:pt x="45" y="104"/>
                      <a:pt x="45" y="83"/>
                    </a:cubicBezTo>
                    <a:cubicBezTo>
                      <a:pt x="45" y="62"/>
                      <a:pt x="62" y="45"/>
                      <a:pt x="83" y="45"/>
                    </a:cubicBezTo>
                    <a:cubicBezTo>
                      <a:pt x="104" y="45"/>
                      <a:pt x="121" y="62"/>
                      <a:pt x="121" y="83"/>
                    </a:cubicBezTo>
                    <a:cubicBezTo>
                      <a:pt x="121" y="104"/>
                      <a:pt x="104" y="122"/>
                      <a:pt x="83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8" name="Freeform 9"/>
              <p:cNvSpPr>
                <a:spLocks noEditPoints="1"/>
              </p:cNvSpPr>
              <p:nvPr/>
            </p:nvSpPr>
            <p:spPr bwMode="auto">
              <a:xfrm>
                <a:off x="9448801" y="3619501"/>
                <a:ext cx="301625" cy="301625"/>
              </a:xfrm>
              <a:custGeom>
                <a:avLst/>
                <a:gdLst>
                  <a:gd name="T0" fmla="*/ 100 w 103"/>
                  <a:gd name="T1" fmla="*/ 32 h 103"/>
                  <a:gd name="T2" fmla="*/ 89 w 103"/>
                  <a:gd name="T3" fmla="*/ 33 h 103"/>
                  <a:gd name="T4" fmla="*/ 78 w 103"/>
                  <a:gd name="T5" fmla="*/ 23 h 103"/>
                  <a:gd name="T6" fmla="*/ 81 w 103"/>
                  <a:gd name="T7" fmla="*/ 12 h 103"/>
                  <a:gd name="T8" fmla="*/ 72 w 103"/>
                  <a:gd name="T9" fmla="*/ 4 h 103"/>
                  <a:gd name="T10" fmla="*/ 65 w 103"/>
                  <a:gd name="T11" fmla="*/ 11 h 103"/>
                  <a:gd name="T12" fmla="*/ 50 w 103"/>
                  <a:gd name="T13" fmla="*/ 12 h 103"/>
                  <a:gd name="T14" fmla="*/ 44 w 103"/>
                  <a:gd name="T15" fmla="*/ 3 h 103"/>
                  <a:gd name="T16" fmla="*/ 32 w 103"/>
                  <a:gd name="T17" fmla="*/ 3 h 103"/>
                  <a:gd name="T18" fmla="*/ 33 w 103"/>
                  <a:gd name="T19" fmla="*/ 13 h 103"/>
                  <a:gd name="T20" fmla="*/ 23 w 103"/>
                  <a:gd name="T21" fmla="*/ 25 h 103"/>
                  <a:gd name="T22" fmla="*/ 12 w 103"/>
                  <a:gd name="T23" fmla="*/ 22 h 103"/>
                  <a:gd name="T24" fmla="*/ 4 w 103"/>
                  <a:gd name="T25" fmla="*/ 30 h 103"/>
                  <a:gd name="T26" fmla="*/ 11 w 103"/>
                  <a:gd name="T27" fmla="*/ 38 h 103"/>
                  <a:gd name="T28" fmla="*/ 12 w 103"/>
                  <a:gd name="T29" fmla="*/ 53 h 103"/>
                  <a:gd name="T30" fmla="*/ 3 w 103"/>
                  <a:gd name="T31" fmla="*/ 59 h 103"/>
                  <a:gd name="T32" fmla="*/ 3 w 103"/>
                  <a:gd name="T33" fmla="*/ 70 h 103"/>
                  <a:gd name="T34" fmla="*/ 13 w 103"/>
                  <a:gd name="T35" fmla="*/ 70 h 103"/>
                  <a:gd name="T36" fmla="*/ 25 w 103"/>
                  <a:gd name="T37" fmla="*/ 80 h 103"/>
                  <a:gd name="T38" fmla="*/ 22 w 103"/>
                  <a:gd name="T39" fmla="*/ 91 h 103"/>
                  <a:gd name="T40" fmla="*/ 30 w 103"/>
                  <a:gd name="T41" fmla="*/ 99 h 103"/>
                  <a:gd name="T42" fmla="*/ 38 w 103"/>
                  <a:gd name="T43" fmla="*/ 91 h 103"/>
                  <a:gd name="T44" fmla="*/ 53 w 103"/>
                  <a:gd name="T45" fmla="*/ 90 h 103"/>
                  <a:gd name="T46" fmla="*/ 59 w 103"/>
                  <a:gd name="T47" fmla="*/ 100 h 103"/>
                  <a:gd name="T48" fmla="*/ 70 w 103"/>
                  <a:gd name="T49" fmla="*/ 100 h 103"/>
                  <a:gd name="T50" fmla="*/ 70 w 103"/>
                  <a:gd name="T51" fmla="*/ 89 h 103"/>
                  <a:gd name="T52" fmla="*/ 80 w 103"/>
                  <a:gd name="T53" fmla="*/ 78 h 103"/>
                  <a:gd name="T54" fmla="*/ 91 w 103"/>
                  <a:gd name="T55" fmla="*/ 81 h 103"/>
                  <a:gd name="T56" fmla="*/ 99 w 103"/>
                  <a:gd name="T57" fmla="*/ 72 h 103"/>
                  <a:gd name="T58" fmla="*/ 91 w 103"/>
                  <a:gd name="T59" fmla="*/ 65 h 103"/>
                  <a:gd name="T60" fmla="*/ 90 w 103"/>
                  <a:gd name="T61" fmla="*/ 50 h 103"/>
                  <a:gd name="T62" fmla="*/ 100 w 103"/>
                  <a:gd name="T63" fmla="*/ 44 h 103"/>
                  <a:gd name="T64" fmla="*/ 72 w 103"/>
                  <a:gd name="T65" fmla="*/ 63 h 103"/>
                  <a:gd name="T66" fmla="*/ 30 w 103"/>
                  <a:gd name="T67" fmla="*/ 40 h 103"/>
                  <a:gd name="T68" fmla="*/ 72 w 103"/>
                  <a:gd name="T69" fmla="*/ 6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3" h="103">
                    <a:moveTo>
                      <a:pt x="102" y="40"/>
                    </a:moveTo>
                    <a:cubicBezTo>
                      <a:pt x="100" y="32"/>
                      <a:pt x="100" y="32"/>
                      <a:pt x="100" y="32"/>
                    </a:cubicBezTo>
                    <a:cubicBezTo>
                      <a:pt x="99" y="31"/>
                      <a:pt x="98" y="30"/>
                      <a:pt x="96" y="30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6" y="32"/>
                      <a:pt x="85" y="31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7" y="21"/>
                      <a:pt x="76" y="19"/>
                      <a:pt x="77" y="18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0"/>
                      <a:pt x="81" y="8"/>
                      <a:pt x="79" y="8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1" y="3"/>
                      <a:pt x="69" y="4"/>
                      <a:pt x="68" y="5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4" y="13"/>
                      <a:pt x="62" y="14"/>
                      <a:pt x="61" y="13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8" y="12"/>
                      <a:pt x="47" y="11"/>
                      <a:pt x="46" y="9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1"/>
                      <a:pt x="42" y="0"/>
                      <a:pt x="40" y="1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0" y="5"/>
                      <a:pt x="31" y="7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5"/>
                      <a:pt x="32" y="17"/>
                      <a:pt x="31" y="18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2" y="26"/>
                      <a:pt x="19" y="26"/>
                      <a:pt x="18" y="25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1"/>
                      <a:pt x="8" y="22"/>
                      <a:pt x="8" y="23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3" y="32"/>
                      <a:pt x="4" y="34"/>
                      <a:pt x="5" y="34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3" y="39"/>
                      <a:pt x="14" y="41"/>
                      <a:pt x="13" y="42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4"/>
                      <a:pt x="11" y="56"/>
                      <a:pt x="9" y="57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1" y="59"/>
                      <a:pt x="0" y="61"/>
                      <a:pt x="1" y="62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2"/>
                      <a:pt x="5" y="73"/>
                      <a:pt x="7" y="72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5" y="70"/>
                      <a:pt x="17" y="70"/>
                      <a:pt x="18" y="72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6" y="81"/>
                      <a:pt x="26" y="83"/>
                      <a:pt x="25" y="85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21" y="92"/>
                      <a:pt x="22" y="94"/>
                      <a:pt x="23" y="95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2" y="100"/>
                      <a:pt x="34" y="99"/>
                      <a:pt x="35" y="98"/>
                    </a:cubicBezTo>
                    <a:cubicBezTo>
                      <a:pt x="38" y="91"/>
                      <a:pt x="38" y="91"/>
                      <a:pt x="38" y="91"/>
                    </a:cubicBezTo>
                    <a:cubicBezTo>
                      <a:pt x="39" y="90"/>
                      <a:pt x="41" y="89"/>
                      <a:pt x="42" y="89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90"/>
                      <a:pt x="56" y="92"/>
                      <a:pt x="57" y="93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2"/>
                      <a:pt x="61" y="103"/>
                      <a:pt x="62" y="102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2" y="99"/>
                      <a:pt x="73" y="98"/>
                      <a:pt x="72" y="96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8"/>
                      <a:pt x="70" y="86"/>
                      <a:pt x="72" y="85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1" y="77"/>
                      <a:pt x="83" y="76"/>
                      <a:pt x="85" y="77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92" y="81"/>
                      <a:pt x="94" y="81"/>
                      <a:pt x="95" y="79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100" y="71"/>
                      <a:pt x="99" y="69"/>
                      <a:pt x="98" y="68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0" y="64"/>
                      <a:pt x="89" y="62"/>
                      <a:pt x="89" y="61"/>
                    </a:cubicBezTo>
                    <a:cubicBezTo>
                      <a:pt x="90" y="50"/>
                      <a:pt x="90" y="50"/>
                      <a:pt x="90" y="50"/>
                    </a:cubicBezTo>
                    <a:cubicBezTo>
                      <a:pt x="90" y="48"/>
                      <a:pt x="92" y="46"/>
                      <a:pt x="93" y="46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2" y="43"/>
                      <a:pt x="103" y="42"/>
                      <a:pt x="102" y="40"/>
                    </a:cubicBezTo>
                    <a:close/>
                    <a:moveTo>
                      <a:pt x="72" y="63"/>
                    </a:moveTo>
                    <a:cubicBezTo>
                      <a:pt x="66" y="74"/>
                      <a:pt x="52" y="78"/>
                      <a:pt x="40" y="72"/>
                    </a:cubicBezTo>
                    <a:cubicBezTo>
                      <a:pt x="29" y="66"/>
                      <a:pt x="24" y="52"/>
                      <a:pt x="30" y="40"/>
                    </a:cubicBezTo>
                    <a:cubicBezTo>
                      <a:pt x="37" y="29"/>
                      <a:pt x="51" y="24"/>
                      <a:pt x="63" y="30"/>
                    </a:cubicBezTo>
                    <a:cubicBezTo>
                      <a:pt x="74" y="37"/>
                      <a:pt x="78" y="51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664915" y="2714494"/>
              <a:ext cx="351002" cy="251577"/>
              <a:chOff x="6510338" y="3348038"/>
              <a:chExt cx="739776" cy="530226"/>
            </a:xfrm>
            <a:solidFill>
              <a:schemeClr val="bg1">
                <a:lumMod val="50000"/>
              </a:schemeClr>
            </a:solidFill>
          </p:grpSpPr>
          <p:sp>
            <p:nvSpPr>
              <p:cNvPr id="224" name="Freeform 44"/>
              <p:cNvSpPr>
                <a:spLocks noEditPoints="1"/>
              </p:cNvSpPr>
              <p:nvPr/>
            </p:nvSpPr>
            <p:spPr bwMode="auto">
              <a:xfrm>
                <a:off x="6673851" y="3348038"/>
                <a:ext cx="412750" cy="527050"/>
              </a:xfrm>
              <a:custGeom>
                <a:avLst/>
                <a:gdLst>
                  <a:gd name="T0" fmla="*/ 141 w 141"/>
                  <a:gd name="T1" fmla="*/ 28 h 180"/>
                  <a:gd name="T2" fmla="*/ 99 w 141"/>
                  <a:gd name="T3" fmla="*/ 28 h 180"/>
                  <a:gd name="T4" fmla="*/ 99 w 141"/>
                  <a:gd name="T5" fmla="*/ 15 h 180"/>
                  <a:gd name="T6" fmla="*/ 87 w 141"/>
                  <a:gd name="T7" fmla="*/ 0 h 180"/>
                  <a:gd name="T8" fmla="*/ 51 w 141"/>
                  <a:gd name="T9" fmla="*/ 0 h 180"/>
                  <a:gd name="T10" fmla="*/ 38 w 141"/>
                  <a:gd name="T11" fmla="*/ 15 h 180"/>
                  <a:gd name="T12" fmla="*/ 38 w 141"/>
                  <a:gd name="T13" fmla="*/ 28 h 180"/>
                  <a:gd name="T14" fmla="*/ 0 w 141"/>
                  <a:gd name="T15" fmla="*/ 28 h 180"/>
                  <a:gd name="T16" fmla="*/ 0 w 141"/>
                  <a:gd name="T17" fmla="*/ 180 h 180"/>
                  <a:gd name="T18" fmla="*/ 141 w 141"/>
                  <a:gd name="T19" fmla="*/ 180 h 180"/>
                  <a:gd name="T20" fmla="*/ 141 w 141"/>
                  <a:gd name="T21" fmla="*/ 28 h 180"/>
                  <a:gd name="T22" fmla="*/ 89 w 141"/>
                  <a:gd name="T23" fmla="*/ 26 h 180"/>
                  <a:gd name="T24" fmla="*/ 88 w 141"/>
                  <a:gd name="T25" fmla="*/ 28 h 180"/>
                  <a:gd name="T26" fmla="*/ 50 w 141"/>
                  <a:gd name="T27" fmla="*/ 28 h 180"/>
                  <a:gd name="T28" fmla="*/ 49 w 141"/>
                  <a:gd name="T29" fmla="*/ 26 h 180"/>
                  <a:gd name="T30" fmla="*/ 49 w 141"/>
                  <a:gd name="T31" fmla="*/ 14 h 180"/>
                  <a:gd name="T32" fmla="*/ 53 w 141"/>
                  <a:gd name="T33" fmla="*/ 10 h 180"/>
                  <a:gd name="T34" fmla="*/ 85 w 141"/>
                  <a:gd name="T35" fmla="*/ 10 h 180"/>
                  <a:gd name="T36" fmla="*/ 89 w 141"/>
                  <a:gd name="T37" fmla="*/ 14 h 180"/>
                  <a:gd name="T38" fmla="*/ 89 w 141"/>
                  <a:gd name="T39" fmla="*/ 2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1" h="180">
                    <a:moveTo>
                      <a:pt x="141" y="28"/>
                    </a:move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9" y="6"/>
                      <a:pt x="94" y="0"/>
                      <a:pt x="8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4" y="0"/>
                      <a:pt x="38" y="6"/>
                      <a:pt x="38" y="15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141" y="180"/>
                      <a:pt x="141" y="180"/>
                      <a:pt x="141" y="180"/>
                    </a:cubicBezTo>
                    <a:lnTo>
                      <a:pt x="141" y="28"/>
                    </a:lnTo>
                    <a:close/>
                    <a:moveTo>
                      <a:pt x="89" y="26"/>
                    </a:moveTo>
                    <a:cubicBezTo>
                      <a:pt x="89" y="27"/>
                      <a:pt x="89" y="28"/>
                      <a:pt x="88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49" y="27"/>
                      <a:pt x="49" y="26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2"/>
                      <a:pt x="51" y="10"/>
                      <a:pt x="53" y="10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7" y="10"/>
                      <a:pt x="89" y="12"/>
                      <a:pt x="89" y="14"/>
                    </a:cubicBezTo>
                    <a:lnTo>
                      <a:pt x="8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5" name="Freeform 45"/>
              <p:cNvSpPr/>
              <p:nvPr/>
            </p:nvSpPr>
            <p:spPr bwMode="auto">
              <a:xfrm>
                <a:off x="6510338" y="3432176"/>
                <a:ext cx="128588" cy="446088"/>
              </a:xfrm>
              <a:custGeom>
                <a:avLst/>
                <a:gdLst>
                  <a:gd name="T0" fmla="*/ 0 w 44"/>
                  <a:gd name="T1" fmla="*/ 33 h 152"/>
                  <a:gd name="T2" fmla="*/ 3 w 44"/>
                  <a:gd name="T3" fmla="*/ 124 h 152"/>
                  <a:gd name="T4" fmla="*/ 30 w 44"/>
                  <a:gd name="T5" fmla="*/ 152 h 152"/>
                  <a:gd name="T6" fmla="*/ 44 w 44"/>
                  <a:gd name="T7" fmla="*/ 152 h 152"/>
                  <a:gd name="T8" fmla="*/ 44 w 44"/>
                  <a:gd name="T9" fmla="*/ 0 h 152"/>
                  <a:gd name="T10" fmla="*/ 28 w 44"/>
                  <a:gd name="T11" fmla="*/ 0 h 152"/>
                  <a:gd name="T12" fmla="*/ 0 w 44"/>
                  <a:gd name="T13" fmla="*/ 3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2">
                    <a:moveTo>
                      <a:pt x="0" y="33"/>
                    </a:moveTo>
                    <a:cubicBezTo>
                      <a:pt x="3" y="124"/>
                      <a:pt x="3" y="124"/>
                      <a:pt x="3" y="124"/>
                    </a:cubicBezTo>
                    <a:cubicBezTo>
                      <a:pt x="3" y="140"/>
                      <a:pt x="12" y="152"/>
                      <a:pt x="30" y="152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9" y="0"/>
                      <a:pt x="0" y="13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6" name="Freeform 46"/>
              <p:cNvSpPr/>
              <p:nvPr/>
            </p:nvSpPr>
            <p:spPr bwMode="auto">
              <a:xfrm>
                <a:off x="7121526" y="3429001"/>
                <a:ext cx="128588" cy="449263"/>
              </a:xfrm>
              <a:custGeom>
                <a:avLst/>
                <a:gdLst>
                  <a:gd name="T0" fmla="*/ 44 w 44"/>
                  <a:gd name="T1" fmla="*/ 125 h 153"/>
                  <a:gd name="T2" fmla="*/ 44 w 44"/>
                  <a:gd name="T3" fmla="*/ 34 h 153"/>
                  <a:gd name="T4" fmla="*/ 18 w 44"/>
                  <a:gd name="T5" fmla="*/ 0 h 153"/>
                  <a:gd name="T6" fmla="*/ 0 w 44"/>
                  <a:gd name="T7" fmla="*/ 0 h 153"/>
                  <a:gd name="T8" fmla="*/ 0 w 44"/>
                  <a:gd name="T9" fmla="*/ 153 h 153"/>
                  <a:gd name="T10" fmla="*/ 18 w 44"/>
                  <a:gd name="T11" fmla="*/ 153 h 153"/>
                  <a:gd name="T12" fmla="*/ 44 w 44"/>
                  <a:gd name="T13" fmla="*/ 12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3">
                    <a:moveTo>
                      <a:pt x="44" y="125"/>
                    </a:move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13"/>
                      <a:pt x="33" y="0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33" y="153"/>
                      <a:pt x="44" y="143"/>
                      <a:pt x="4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" name="Freeform 47"/>
            <p:cNvSpPr>
              <a:spLocks noEditPoints="1"/>
            </p:cNvSpPr>
            <p:nvPr/>
          </p:nvSpPr>
          <p:spPr bwMode="auto">
            <a:xfrm>
              <a:off x="5221287" y="2732058"/>
              <a:ext cx="334963" cy="215900"/>
            </a:xfrm>
            <a:custGeom>
              <a:avLst/>
              <a:gdLst>
                <a:gd name="T0" fmla="*/ 0 w 241"/>
                <a:gd name="T1" fmla="*/ 0 h 156"/>
                <a:gd name="T2" fmla="*/ 0 w 241"/>
                <a:gd name="T3" fmla="*/ 156 h 156"/>
                <a:gd name="T4" fmla="*/ 241 w 241"/>
                <a:gd name="T5" fmla="*/ 156 h 156"/>
                <a:gd name="T6" fmla="*/ 241 w 241"/>
                <a:gd name="T7" fmla="*/ 0 h 156"/>
                <a:gd name="T8" fmla="*/ 0 w 241"/>
                <a:gd name="T9" fmla="*/ 0 h 156"/>
                <a:gd name="T10" fmla="*/ 215 w 241"/>
                <a:gd name="T11" fmla="*/ 9 h 156"/>
                <a:gd name="T12" fmla="*/ 124 w 241"/>
                <a:gd name="T13" fmla="*/ 84 h 156"/>
                <a:gd name="T14" fmla="*/ 25 w 241"/>
                <a:gd name="T15" fmla="*/ 9 h 156"/>
                <a:gd name="T16" fmla="*/ 215 w 241"/>
                <a:gd name="T17" fmla="*/ 9 h 156"/>
                <a:gd name="T18" fmla="*/ 15 w 241"/>
                <a:gd name="T19" fmla="*/ 18 h 156"/>
                <a:gd name="T20" fmla="*/ 95 w 241"/>
                <a:gd name="T21" fmla="*/ 78 h 156"/>
                <a:gd name="T22" fmla="*/ 15 w 241"/>
                <a:gd name="T23" fmla="*/ 141 h 156"/>
                <a:gd name="T24" fmla="*/ 15 w 241"/>
                <a:gd name="T25" fmla="*/ 18 h 156"/>
                <a:gd name="T26" fmla="*/ 27 w 241"/>
                <a:gd name="T27" fmla="*/ 145 h 156"/>
                <a:gd name="T28" fmla="*/ 104 w 241"/>
                <a:gd name="T29" fmla="*/ 85 h 156"/>
                <a:gd name="T30" fmla="*/ 125 w 241"/>
                <a:gd name="T31" fmla="*/ 98 h 156"/>
                <a:gd name="T32" fmla="*/ 144 w 241"/>
                <a:gd name="T33" fmla="*/ 85 h 156"/>
                <a:gd name="T34" fmla="*/ 218 w 241"/>
                <a:gd name="T35" fmla="*/ 145 h 156"/>
                <a:gd name="T36" fmla="*/ 27 w 241"/>
                <a:gd name="T37" fmla="*/ 145 h 156"/>
                <a:gd name="T38" fmla="*/ 150 w 241"/>
                <a:gd name="T39" fmla="*/ 76 h 156"/>
                <a:gd name="T40" fmla="*/ 227 w 241"/>
                <a:gd name="T41" fmla="*/ 16 h 156"/>
                <a:gd name="T42" fmla="*/ 227 w 241"/>
                <a:gd name="T43" fmla="*/ 134 h 156"/>
                <a:gd name="T44" fmla="*/ 150 w 241"/>
                <a:gd name="T45" fmla="*/ 7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1" h="156">
                  <a:moveTo>
                    <a:pt x="0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241" y="156"/>
                    <a:pt x="241" y="156"/>
                    <a:pt x="241" y="156"/>
                  </a:cubicBezTo>
                  <a:cubicBezTo>
                    <a:pt x="241" y="0"/>
                    <a:pt x="241" y="0"/>
                    <a:pt x="241" y="0"/>
                  </a:cubicBezTo>
                  <a:lnTo>
                    <a:pt x="0" y="0"/>
                  </a:lnTo>
                  <a:close/>
                  <a:moveTo>
                    <a:pt x="215" y="9"/>
                  </a:moveTo>
                  <a:cubicBezTo>
                    <a:pt x="124" y="84"/>
                    <a:pt x="124" y="84"/>
                    <a:pt x="124" y="84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15" y="9"/>
                  </a:lnTo>
                  <a:close/>
                  <a:moveTo>
                    <a:pt x="15" y="18"/>
                  </a:moveTo>
                  <a:cubicBezTo>
                    <a:pt x="95" y="78"/>
                    <a:pt x="95" y="78"/>
                    <a:pt x="95" y="78"/>
                  </a:cubicBezTo>
                  <a:cubicBezTo>
                    <a:pt x="15" y="141"/>
                    <a:pt x="15" y="141"/>
                    <a:pt x="15" y="141"/>
                  </a:cubicBezTo>
                  <a:lnTo>
                    <a:pt x="15" y="18"/>
                  </a:lnTo>
                  <a:close/>
                  <a:moveTo>
                    <a:pt x="27" y="145"/>
                  </a:moveTo>
                  <a:cubicBezTo>
                    <a:pt x="104" y="85"/>
                    <a:pt x="104" y="85"/>
                    <a:pt x="104" y="85"/>
                  </a:cubicBezTo>
                  <a:cubicBezTo>
                    <a:pt x="111" y="90"/>
                    <a:pt x="117" y="93"/>
                    <a:pt x="125" y="98"/>
                  </a:cubicBezTo>
                  <a:cubicBezTo>
                    <a:pt x="131" y="94"/>
                    <a:pt x="138" y="89"/>
                    <a:pt x="144" y="85"/>
                  </a:cubicBezTo>
                  <a:cubicBezTo>
                    <a:pt x="218" y="145"/>
                    <a:pt x="218" y="145"/>
                    <a:pt x="218" y="145"/>
                  </a:cubicBezTo>
                  <a:lnTo>
                    <a:pt x="27" y="145"/>
                  </a:lnTo>
                  <a:close/>
                  <a:moveTo>
                    <a:pt x="150" y="76"/>
                  </a:moveTo>
                  <a:cubicBezTo>
                    <a:pt x="227" y="16"/>
                    <a:pt x="227" y="16"/>
                    <a:pt x="227" y="16"/>
                  </a:cubicBezTo>
                  <a:cubicBezTo>
                    <a:pt x="227" y="134"/>
                    <a:pt x="227" y="134"/>
                    <a:pt x="227" y="134"/>
                  </a:cubicBezTo>
                  <a:lnTo>
                    <a:pt x="150" y="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2" name="Freeform 48"/>
            <p:cNvSpPr>
              <a:spLocks noEditPoints="1"/>
            </p:cNvSpPr>
            <p:nvPr/>
          </p:nvSpPr>
          <p:spPr bwMode="auto">
            <a:xfrm>
              <a:off x="3795712" y="2676496"/>
              <a:ext cx="284163" cy="327025"/>
            </a:xfrm>
            <a:custGeom>
              <a:avLst/>
              <a:gdLst>
                <a:gd name="T0" fmla="*/ 204 w 204"/>
                <a:gd name="T1" fmla="*/ 121 h 236"/>
                <a:gd name="T2" fmla="*/ 162 w 204"/>
                <a:gd name="T3" fmla="*/ 95 h 236"/>
                <a:gd name="T4" fmla="*/ 162 w 204"/>
                <a:gd name="T5" fmla="*/ 48 h 236"/>
                <a:gd name="T6" fmla="*/ 136 w 204"/>
                <a:gd name="T7" fmla="*/ 29 h 236"/>
                <a:gd name="T8" fmla="*/ 136 w 204"/>
                <a:gd name="T9" fmla="*/ 14 h 236"/>
                <a:gd name="T10" fmla="*/ 121 w 204"/>
                <a:gd name="T11" fmla="*/ 0 h 236"/>
                <a:gd name="T12" fmla="*/ 25 w 204"/>
                <a:gd name="T13" fmla="*/ 0 h 236"/>
                <a:gd name="T14" fmla="*/ 10 w 204"/>
                <a:gd name="T15" fmla="*/ 14 h 236"/>
                <a:gd name="T16" fmla="*/ 10 w 204"/>
                <a:gd name="T17" fmla="*/ 217 h 236"/>
                <a:gd name="T18" fmla="*/ 3 w 204"/>
                <a:gd name="T19" fmla="*/ 217 h 236"/>
                <a:gd name="T20" fmla="*/ 0 w 204"/>
                <a:gd name="T21" fmla="*/ 221 h 236"/>
                <a:gd name="T22" fmla="*/ 0 w 204"/>
                <a:gd name="T23" fmla="*/ 221 h 236"/>
                <a:gd name="T24" fmla="*/ 0 w 204"/>
                <a:gd name="T25" fmla="*/ 225 h 236"/>
                <a:gd name="T26" fmla="*/ 0 w 204"/>
                <a:gd name="T27" fmla="*/ 235 h 236"/>
                <a:gd name="T28" fmla="*/ 146 w 204"/>
                <a:gd name="T29" fmla="*/ 235 h 236"/>
                <a:gd name="T30" fmla="*/ 146 w 204"/>
                <a:gd name="T31" fmla="*/ 225 h 236"/>
                <a:gd name="T32" fmla="*/ 146 w 204"/>
                <a:gd name="T33" fmla="*/ 221 h 236"/>
                <a:gd name="T34" fmla="*/ 146 w 204"/>
                <a:gd name="T35" fmla="*/ 221 h 236"/>
                <a:gd name="T36" fmla="*/ 143 w 204"/>
                <a:gd name="T37" fmla="*/ 217 h 236"/>
                <a:gd name="T38" fmla="*/ 136 w 204"/>
                <a:gd name="T39" fmla="*/ 217 h 236"/>
                <a:gd name="T40" fmla="*/ 136 w 204"/>
                <a:gd name="T41" fmla="*/ 106 h 236"/>
                <a:gd name="T42" fmla="*/ 151 w 204"/>
                <a:gd name="T43" fmla="*/ 106 h 236"/>
                <a:gd name="T44" fmla="*/ 151 w 204"/>
                <a:gd name="T45" fmla="*/ 211 h 236"/>
                <a:gd name="T46" fmla="*/ 151 w 204"/>
                <a:gd name="T47" fmla="*/ 211 h 236"/>
                <a:gd name="T48" fmla="*/ 176 w 204"/>
                <a:gd name="T49" fmla="*/ 236 h 236"/>
                <a:gd name="T50" fmla="*/ 204 w 204"/>
                <a:gd name="T51" fmla="*/ 216 h 236"/>
                <a:gd name="T52" fmla="*/ 204 w 204"/>
                <a:gd name="T53" fmla="*/ 121 h 236"/>
                <a:gd name="T54" fmla="*/ 120 w 204"/>
                <a:gd name="T55" fmla="*/ 38 h 236"/>
                <a:gd name="T56" fmla="*/ 120 w 204"/>
                <a:gd name="T57" fmla="*/ 49 h 236"/>
                <a:gd name="T58" fmla="*/ 120 w 204"/>
                <a:gd name="T59" fmla="*/ 85 h 236"/>
                <a:gd name="T60" fmla="*/ 25 w 204"/>
                <a:gd name="T61" fmla="*/ 85 h 236"/>
                <a:gd name="T62" fmla="*/ 25 w 204"/>
                <a:gd name="T63" fmla="*/ 49 h 236"/>
                <a:gd name="T64" fmla="*/ 25 w 204"/>
                <a:gd name="T65" fmla="*/ 38 h 236"/>
                <a:gd name="T66" fmla="*/ 25 w 204"/>
                <a:gd name="T67" fmla="*/ 18 h 236"/>
                <a:gd name="T68" fmla="*/ 28 w 204"/>
                <a:gd name="T69" fmla="*/ 15 h 236"/>
                <a:gd name="T70" fmla="*/ 117 w 204"/>
                <a:gd name="T71" fmla="*/ 15 h 236"/>
                <a:gd name="T72" fmla="*/ 120 w 204"/>
                <a:gd name="T73" fmla="*/ 18 h 236"/>
                <a:gd name="T74" fmla="*/ 120 w 204"/>
                <a:gd name="T75" fmla="*/ 38 h 236"/>
                <a:gd name="T76" fmla="*/ 151 w 204"/>
                <a:gd name="T77" fmla="*/ 94 h 236"/>
                <a:gd name="T78" fmla="*/ 136 w 204"/>
                <a:gd name="T79" fmla="*/ 94 h 236"/>
                <a:gd name="T80" fmla="*/ 136 w 204"/>
                <a:gd name="T81" fmla="*/ 42 h 236"/>
                <a:gd name="T82" fmla="*/ 151 w 204"/>
                <a:gd name="T83" fmla="*/ 55 h 236"/>
                <a:gd name="T84" fmla="*/ 151 w 204"/>
                <a:gd name="T85" fmla="*/ 94 h 236"/>
                <a:gd name="T86" fmla="*/ 192 w 204"/>
                <a:gd name="T87" fmla="*/ 212 h 236"/>
                <a:gd name="T88" fmla="*/ 178 w 204"/>
                <a:gd name="T89" fmla="*/ 223 h 236"/>
                <a:gd name="T90" fmla="*/ 163 w 204"/>
                <a:gd name="T91" fmla="*/ 212 h 236"/>
                <a:gd name="T92" fmla="*/ 163 w 204"/>
                <a:gd name="T93" fmla="*/ 107 h 236"/>
                <a:gd name="T94" fmla="*/ 192 w 204"/>
                <a:gd name="T95" fmla="*/ 132 h 236"/>
                <a:gd name="T96" fmla="*/ 192 w 204"/>
                <a:gd name="T97" fmla="*/ 133 h 236"/>
                <a:gd name="T98" fmla="*/ 192 w 204"/>
                <a:gd name="T99" fmla="*/ 141 h 236"/>
                <a:gd name="T100" fmla="*/ 192 w 204"/>
                <a:gd name="T10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236">
                  <a:moveTo>
                    <a:pt x="204" y="121"/>
                  </a:moveTo>
                  <a:cubicBezTo>
                    <a:pt x="204" y="102"/>
                    <a:pt x="179" y="95"/>
                    <a:pt x="162" y="95"/>
                  </a:cubicBezTo>
                  <a:cubicBezTo>
                    <a:pt x="162" y="95"/>
                    <a:pt x="162" y="55"/>
                    <a:pt x="162" y="48"/>
                  </a:cubicBezTo>
                  <a:cubicBezTo>
                    <a:pt x="162" y="37"/>
                    <a:pt x="136" y="29"/>
                    <a:pt x="136" y="29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6"/>
                    <a:pt x="129" y="0"/>
                    <a:pt x="12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0" y="6"/>
                    <a:pt x="10" y="14"/>
                  </a:cubicBezTo>
                  <a:cubicBezTo>
                    <a:pt x="10" y="217"/>
                    <a:pt x="10" y="217"/>
                    <a:pt x="10" y="217"/>
                  </a:cubicBezTo>
                  <a:cubicBezTo>
                    <a:pt x="3" y="217"/>
                    <a:pt x="3" y="217"/>
                    <a:pt x="3" y="217"/>
                  </a:cubicBezTo>
                  <a:cubicBezTo>
                    <a:pt x="1" y="217"/>
                    <a:pt x="0" y="219"/>
                    <a:pt x="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46" y="235"/>
                    <a:pt x="146" y="235"/>
                    <a:pt x="146" y="235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6" y="221"/>
                    <a:pt x="146" y="221"/>
                    <a:pt x="146" y="221"/>
                  </a:cubicBezTo>
                  <a:cubicBezTo>
                    <a:pt x="146" y="221"/>
                    <a:pt x="146" y="221"/>
                    <a:pt x="146" y="221"/>
                  </a:cubicBezTo>
                  <a:cubicBezTo>
                    <a:pt x="146" y="219"/>
                    <a:pt x="145" y="217"/>
                    <a:pt x="143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211"/>
                    <a:pt x="151" y="211"/>
                    <a:pt x="151" y="211"/>
                  </a:cubicBezTo>
                  <a:cubicBezTo>
                    <a:pt x="151" y="211"/>
                    <a:pt x="151" y="211"/>
                    <a:pt x="151" y="211"/>
                  </a:cubicBezTo>
                  <a:cubicBezTo>
                    <a:pt x="151" y="224"/>
                    <a:pt x="162" y="235"/>
                    <a:pt x="176" y="236"/>
                  </a:cubicBezTo>
                  <a:cubicBezTo>
                    <a:pt x="188" y="236"/>
                    <a:pt x="204" y="228"/>
                    <a:pt x="204" y="216"/>
                  </a:cubicBezTo>
                  <a:cubicBezTo>
                    <a:pt x="204" y="202"/>
                    <a:pt x="204" y="134"/>
                    <a:pt x="204" y="121"/>
                  </a:cubicBezTo>
                  <a:close/>
                  <a:moveTo>
                    <a:pt x="120" y="38"/>
                  </a:moveTo>
                  <a:cubicBezTo>
                    <a:pt x="120" y="49"/>
                    <a:pt x="120" y="49"/>
                    <a:pt x="120" y="49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6"/>
                    <a:pt x="27" y="15"/>
                    <a:pt x="28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19" y="15"/>
                    <a:pt x="120" y="16"/>
                    <a:pt x="120" y="18"/>
                  </a:cubicBezTo>
                  <a:lnTo>
                    <a:pt x="120" y="38"/>
                  </a:lnTo>
                  <a:close/>
                  <a:moveTo>
                    <a:pt x="151" y="94"/>
                  </a:moveTo>
                  <a:cubicBezTo>
                    <a:pt x="136" y="94"/>
                    <a:pt x="136" y="94"/>
                    <a:pt x="136" y="94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2"/>
                    <a:pt x="151" y="44"/>
                    <a:pt x="151" y="55"/>
                  </a:cubicBezTo>
                  <a:cubicBezTo>
                    <a:pt x="151" y="66"/>
                    <a:pt x="151" y="94"/>
                    <a:pt x="151" y="94"/>
                  </a:cubicBezTo>
                  <a:close/>
                  <a:moveTo>
                    <a:pt x="192" y="212"/>
                  </a:moveTo>
                  <a:cubicBezTo>
                    <a:pt x="192" y="219"/>
                    <a:pt x="186" y="223"/>
                    <a:pt x="178" y="223"/>
                  </a:cubicBezTo>
                  <a:cubicBezTo>
                    <a:pt x="170" y="223"/>
                    <a:pt x="163" y="218"/>
                    <a:pt x="163" y="212"/>
                  </a:cubicBezTo>
                  <a:cubicBezTo>
                    <a:pt x="163" y="207"/>
                    <a:pt x="163" y="107"/>
                    <a:pt x="163" y="107"/>
                  </a:cubicBezTo>
                  <a:cubicBezTo>
                    <a:pt x="178" y="107"/>
                    <a:pt x="192" y="111"/>
                    <a:pt x="192" y="132"/>
                  </a:cubicBezTo>
                  <a:cubicBezTo>
                    <a:pt x="192" y="132"/>
                    <a:pt x="192" y="133"/>
                    <a:pt x="192" y="133"/>
                  </a:cubicBezTo>
                  <a:cubicBezTo>
                    <a:pt x="192" y="140"/>
                    <a:pt x="192" y="142"/>
                    <a:pt x="192" y="141"/>
                  </a:cubicBezTo>
                  <a:cubicBezTo>
                    <a:pt x="192" y="141"/>
                    <a:pt x="192" y="206"/>
                    <a:pt x="192" y="21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7389963" y="2745376"/>
              <a:ext cx="356277" cy="189812"/>
              <a:chOff x="7762876" y="3406776"/>
              <a:chExt cx="750888" cy="400050"/>
            </a:xfrm>
            <a:solidFill>
              <a:schemeClr val="bg1">
                <a:lumMod val="50000"/>
              </a:schemeClr>
            </a:solidFill>
          </p:grpSpPr>
          <p:sp>
            <p:nvSpPr>
              <p:cNvPr id="219" name="Rectangle 49"/>
              <p:cNvSpPr>
                <a:spLocks noChangeArrowheads="1"/>
              </p:cNvSpPr>
              <p:nvPr/>
            </p:nvSpPr>
            <p:spPr bwMode="auto">
              <a:xfrm>
                <a:off x="7875588" y="3521076"/>
                <a:ext cx="68263" cy="171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0" name="Rectangle 50"/>
              <p:cNvSpPr>
                <a:spLocks noChangeArrowheads="1"/>
              </p:cNvSpPr>
              <p:nvPr/>
            </p:nvSpPr>
            <p:spPr bwMode="auto">
              <a:xfrm>
                <a:off x="7999413" y="3521076"/>
                <a:ext cx="63500" cy="171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1" name="Rectangle 51"/>
              <p:cNvSpPr>
                <a:spLocks noChangeArrowheads="1"/>
              </p:cNvSpPr>
              <p:nvPr/>
            </p:nvSpPr>
            <p:spPr bwMode="auto">
              <a:xfrm>
                <a:off x="8118476" y="3521076"/>
                <a:ext cx="68263" cy="171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2" name="Rectangle 52"/>
              <p:cNvSpPr>
                <a:spLocks noChangeArrowheads="1"/>
              </p:cNvSpPr>
              <p:nvPr/>
            </p:nvSpPr>
            <p:spPr bwMode="auto">
              <a:xfrm>
                <a:off x="8242301" y="3521076"/>
                <a:ext cx="63500" cy="171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23" name="Freeform 53"/>
              <p:cNvSpPr>
                <a:spLocks noEditPoints="1"/>
              </p:cNvSpPr>
              <p:nvPr/>
            </p:nvSpPr>
            <p:spPr bwMode="auto">
              <a:xfrm>
                <a:off x="7762876" y="3406776"/>
                <a:ext cx="750888" cy="400050"/>
              </a:xfrm>
              <a:custGeom>
                <a:avLst/>
                <a:gdLst>
                  <a:gd name="T0" fmla="*/ 245 w 257"/>
                  <a:gd name="T1" fmla="*/ 32 h 137"/>
                  <a:gd name="T2" fmla="*/ 229 w 257"/>
                  <a:gd name="T3" fmla="*/ 32 h 137"/>
                  <a:gd name="T4" fmla="*/ 229 w 257"/>
                  <a:gd name="T5" fmla="*/ 22 h 137"/>
                  <a:gd name="T6" fmla="*/ 207 w 257"/>
                  <a:gd name="T7" fmla="*/ 0 h 137"/>
                  <a:gd name="T8" fmla="*/ 22 w 257"/>
                  <a:gd name="T9" fmla="*/ 0 h 137"/>
                  <a:gd name="T10" fmla="*/ 0 w 257"/>
                  <a:gd name="T11" fmla="*/ 22 h 137"/>
                  <a:gd name="T12" fmla="*/ 0 w 257"/>
                  <a:gd name="T13" fmla="*/ 115 h 137"/>
                  <a:gd name="T14" fmla="*/ 22 w 257"/>
                  <a:gd name="T15" fmla="*/ 137 h 137"/>
                  <a:gd name="T16" fmla="*/ 207 w 257"/>
                  <a:gd name="T17" fmla="*/ 137 h 137"/>
                  <a:gd name="T18" fmla="*/ 229 w 257"/>
                  <a:gd name="T19" fmla="*/ 115 h 137"/>
                  <a:gd name="T20" fmla="*/ 229 w 257"/>
                  <a:gd name="T21" fmla="*/ 105 h 137"/>
                  <a:gd name="T22" fmla="*/ 245 w 257"/>
                  <a:gd name="T23" fmla="*/ 105 h 137"/>
                  <a:gd name="T24" fmla="*/ 257 w 257"/>
                  <a:gd name="T25" fmla="*/ 94 h 137"/>
                  <a:gd name="T26" fmla="*/ 257 w 257"/>
                  <a:gd name="T27" fmla="*/ 43 h 137"/>
                  <a:gd name="T28" fmla="*/ 245 w 257"/>
                  <a:gd name="T29" fmla="*/ 32 h 137"/>
                  <a:gd name="T30" fmla="*/ 207 w 257"/>
                  <a:gd name="T31" fmla="*/ 115 h 137"/>
                  <a:gd name="T32" fmla="*/ 22 w 257"/>
                  <a:gd name="T33" fmla="*/ 115 h 137"/>
                  <a:gd name="T34" fmla="*/ 22 w 257"/>
                  <a:gd name="T35" fmla="*/ 22 h 137"/>
                  <a:gd name="T36" fmla="*/ 207 w 257"/>
                  <a:gd name="T37" fmla="*/ 22 h 137"/>
                  <a:gd name="T38" fmla="*/ 207 w 257"/>
                  <a:gd name="T39" fmla="*/ 115 h 137"/>
                  <a:gd name="T40" fmla="*/ 247 w 257"/>
                  <a:gd name="T41" fmla="*/ 86 h 137"/>
                  <a:gd name="T42" fmla="*/ 239 w 257"/>
                  <a:gd name="T43" fmla="*/ 92 h 137"/>
                  <a:gd name="T44" fmla="*/ 230 w 257"/>
                  <a:gd name="T45" fmla="*/ 86 h 137"/>
                  <a:gd name="T46" fmla="*/ 230 w 257"/>
                  <a:gd name="T47" fmla="*/ 51 h 137"/>
                  <a:gd name="T48" fmla="*/ 239 w 257"/>
                  <a:gd name="T49" fmla="*/ 45 h 137"/>
                  <a:gd name="T50" fmla="*/ 247 w 257"/>
                  <a:gd name="T51" fmla="*/ 51 h 137"/>
                  <a:gd name="T52" fmla="*/ 247 w 257"/>
                  <a:gd name="T53" fmla="*/ 8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7" h="137">
                    <a:moveTo>
                      <a:pt x="245" y="32"/>
                    </a:moveTo>
                    <a:cubicBezTo>
                      <a:pt x="229" y="32"/>
                      <a:pt x="229" y="32"/>
                      <a:pt x="229" y="32"/>
                    </a:cubicBezTo>
                    <a:cubicBezTo>
                      <a:pt x="229" y="22"/>
                      <a:pt x="229" y="22"/>
                      <a:pt x="229" y="22"/>
                    </a:cubicBezTo>
                    <a:cubicBezTo>
                      <a:pt x="229" y="10"/>
                      <a:pt x="219" y="0"/>
                      <a:pt x="20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7"/>
                      <a:pt x="10" y="137"/>
                      <a:pt x="22" y="137"/>
                    </a:cubicBezTo>
                    <a:cubicBezTo>
                      <a:pt x="207" y="137"/>
                      <a:pt x="207" y="137"/>
                      <a:pt x="207" y="137"/>
                    </a:cubicBezTo>
                    <a:cubicBezTo>
                      <a:pt x="219" y="137"/>
                      <a:pt x="229" y="127"/>
                      <a:pt x="229" y="115"/>
                    </a:cubicBezTo>
                    <a:cubicBezTo>
                      <a:pt x="229" y="105"/>
                      <a:pt x="229" y="105"/>
                      <a:pt x="229" y="105"/>
                    </a:cubicBezTo>
                    <a:cubicBezTo>
                      <a:pt x="245" y="105"/>
                      <a:pt x="245" y="105"/>
                      <a:pt x="245" y="105"/>
                    </a:cubicBezTo>
                    <a:cubicBezTo>
                      <a:pt x="252" y="105"/>
                      <a:pt x="257" y="100"/>
                      <a:pt x="257" y="94"/>
                    </a:cubicBezTo>
                    <a:cubicBezTo>
                      <a:pt x="257" y="43"/>
                      <a:pt x="257" y="43"/>
                      <a:pt x="257" y="43"/>
                    </a:cubicBezTo>
                    <a:cubicBezTo>
                      <a:pt x="257" y="37"/>
                      <a:pt x="252" y="32"/>
                      <a:pt x="245" y="32"/>
                    </a:cubicBezTo>
                    <a:close/>
                    <a:moveTo>
                      <a:pt x="207" y="115"/>
                    </a:moveTo>
                    <a:cubicBezTo>
                      <a:pt x="22" y="115"/>
                      <a:pt x="22" y="115"/>
                      <a:pt x="22" y="115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7" y="22"/>
                      <a:pt x="207" y="22"/>
                      <a:pt x="207" y="22"/>
                    </a:cubicBezTo>
                    <a:lnTo>
                      <a:pt x="207" y="115"/>
                    </a:lnTo>
                    <a:close/>
                    <a:moveTo>
                      <a:pt x="247" y="86"/>
                    </a:moveTo>
                    <a:cubicBezTo>
                      <a:pt x="247" y="91"/>
                      <a:pt x="243" y="92"/>
                      <a:pt x="239" y="92"/>
                    </a:cubicBezTo>
                    <a:cubicBezTo>
                      <a:pt x="234" y="92"/>
                      <a:pt x="230" y="91"/>
                      <a:pt x="230" y="86"/>
                    </a:cubicBezTo>
                    <a:cubicBezTo>
                      <a:pt x="230" y="51"/>
                      <a:pt x="230" y="51"/>
                      <a:pt x="230" y="51"/>
                    </a:cubicBezTo>
                    <a:cubicBezTo>
                      <a:pt x="230" y="47"/>
                      <a:pt x="234" y="45"/>
                      <a:pt x="239" y="45"/>
                    </a:cubicBezTo>
                    <a:cubicBezTo>
                      <a:pt x="243" y="45"/>
                      <a:pt x="247" y="47"/>
                      <a:pt x="247" y="51"/>
                    </a:cubicBezTo>
                    <a:lnTo>
                      <a:pt x="247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4" name="Freeform 60"/>
            <p:cNvSpPr>
              <a:spLocks noEditPoints="1"/>
            </p:cNvSpPr>
            <p:nvPr/>
          </p:nvSpPr>
          <p:spPr bwMode="auto">
            <a:xfrm>
              <a:off x="5938837" y="2670146"/>
              <a:ext cx="336550" cy="339725"/>
            </a:xfrm>
            <a:custGeom>
              <a:avLst/>
              <a:gdLst>
                <a:gd name="T0" fmla="*/ 122 w 243"/>
                <a:gd name="T1" fmla="*/ 0 h 244"/>
                <a:gd name="T2" fmla="*/ 0 w 243"/>
                <a:gd name="T3" fmla="*/ 122 h 244"/>
                <a:gd name="T4" fmla="*/ 122 w 243"/>
                <a:gd name="T5" fmla="*/ 244 h 244"/>
                <a:gd name="T6" fmla="*/ 208 w 243"/>
                <a:gd name="T7" fmla="*/ 208 h 244"/>
                <a:gd name="T8" fmla="*/ 243 w 243"/>
                <a:gd name="T9" fmla="*/ 122 h 244"/>
                <a:gd name="T10" fmla="*/ 208 w 243"/>
                <a:gd name="T11" fmla="*/ 36 h 244"/>
                <a:gd name="T12" fmla="*/ 122 w 243"/>
                <a:gd name="T13" fmla="*/ 0 h 244"/>
                <a:gd name="T14" fmla="*/ 82 w 243"/>
                <a:gd name="T15" fmla="*/ 194 h 244"/>
                <a:gd name="T16" fmla="*/ 126 w 243"/>
                <a:gd name="T17" fmla="*/ 150 h 244"/>
                <a:gd name="T18" fmla="*/ 46 w 243"/>
                <a:gd name="T19" fmla="*/ 150 h 244"/>
                <a:gd name="T20" fmla="*/ 46 w 243"/>
                <a:gd name="T21" fmla="*/ 97 h 244"/>
                <a:gd name="T22" fmla="*/ 125 w 243"/>
                <a:gd name="T23" fmla="*/ 97 h 244"/>
                <a:gd name="T24" fmla="*/ 82 w 243"/>
                <a:gd name="T25" fmla="*/ 54 h 244"/>
                <a:gd name="T26" fmla="*/ 152 w 243"/>
                <a:gd name="T27" fmla="*/ 54 h 244"/>
                <a:gd name="T28" fmla="*/ 221 w 243"/>
                <a:gd name="T29" fmla="*/ 124 h 244"/>
                <a:gd name="T30" fmla="*/ 152 w 243"/>
                <a:gd name="T31" fmla="*/ 194 h 244"/>
                <a:gd name="T32" fmla="*/ 82 w 243"/>
                <a:gd name="T33" fmla="*/ 19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244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9"/>
                    <a:pt x="55" y="244"/>
                    <a:pt x="122" y="244"/>
                  </a:cubicBezTo>
                  <a:cubicBezTo>
                    <a:pt x="154" y="244"/>
                    <a:pt x="185" y="231"/>
                    <a:pt x="208" y="208"/>
                  </a:cubicBezTo>
                  <a:cubicBezTo>
                    <a:pt x="231" y="185"/>
                    <a:pt x="243" y="154"/>
                    <a:pt x="243" y="122"/>
                  </a:cubicBezTo>
                  <a:cubicBezTo>
                    <a:pt x="243" y="89"/>
                    <a:pt x="231" y="59"/>
                    <a:pt x="208" y="36"/>
                  </a:cubicBezTo>
                  <a:cubicBezTo>
                    <a:pt x="185" y="13"/>
                    <a:pt x="154" y="0"/>
                    <a:pt x="122" y="0"/>
                  </a:cubicBezTo>
                  <a:close/>
                  <a:moveTo>
                    <a:pt x="82" y="194"/>
                  </a:moveTo>
                  <a:cubicBezTo>
                    <a:pt x="126" y="150"/>
                    <a:pt x="126" y="150"/>
                    <a:pt x="126" y="150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152" y="54"/>
                    <a:pt x="152" y="54"/>
                    <a:pt x="152" y="54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152" y="194"/>
                    <a:pt x="152" y="194"/>
                    <a:pt x="152" y="194"/>
                  </a:cubicBezTo>
                  <a:lnTo>
                    <a:pt x="82" y="19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5" name="Freeform 134"/>
            <p:cNvSpPr>
              <a:spLocks noEditPoints="1"/>
            </p:cNvSpPr>
            <p:nvPr/>
          </p:nvSpPr>
          <p:spPr bwMode="auto">
            <a:xfrm>
              <a:off x="4535487" y="2676496"/>
              <a:ext cx="242888" cy="328612"/>
            </a:xfrm>
            <a:custGeom>
              <a:avLst/>
              <a:gdLst>
                <a:gd name="T0" fmla="*/ 175 w 175"/>
                <a:gd name="T1" fmla="*/ 9 h 237"/>
                <a:gd name="T2" fmla="*/ 17 w 175"/>
                <a:gd name="T3" fmla="*/ 9 h 237"/>
                <a:gd name="T4" fmla="*/ 17 w 175"/>
                <a:gd name="T5" fmla="*/ 3 h 237"/>
                <a:gd name="T6" fmla="*/ 9 w 175"/>
                <a:gd name="T7" fmla="*/ 0 h 237"/>
                <a:gd name="T8" fmla="*/ 0 w 175"/>
                <a:gd name="T9" fmla="*/ 3 h 237"/>
                <a:gd name="T10" fmla="*/ 6 w 175"/>
                <a:gd name="T11" fmla="*/ 237 h 237"/>
                <a:gd name="T12" fmla="*/ 12 w 175"/>
                <a:gd name="T13" fmla="*/ 237 h 237"/>
                <a:gd name="T14" fmla="*/ 14 w 175"/>
                <a:gd name="T15" fmla="*/ 132 h 237"/>
                <a:gd name="T16" fmla="*/ 14 w 175"/>
                <a:gd name="T17" fmla="*/ 132 h 237"/>
                <a:gd name="T18" fmla="*/ 175 w 175"/>
                <a:gd name="T19" fmla="*/ 132 h 237"/>
                <a:gd name="T20" fmla="*/ 135 w 175"/>
                <a:gd name="T21" fmla="*/ 70 h 237"/>
                <a:gd name="T22" fmla="*/ 175 w 175"/>
                <a:gd name="T23" fmla="*/ 9 h 237"/>
                <a:gd name="T24" fmla="*/ 160 w 175"/>
                <a:gd name="T25" fmla="*/ 124 h 237"/>
                <a:gd name="T26" fmla="*/ 15 w 175"/>
                <a:gd name="T27" fmla="*/ 123 h 237"/>
                <a:gd name="T28" fmla="*/ 16 w 175"/>
                <a:gd name="T29" fmla="*/ 17 h 237"/>
                <a:gd name="T30" fmla="*/ 160 w 175"/>
                <a:gd name="T31" fmla="*/ 17 h 237"/>
                <a:gd name="T32" fmla="*/ 126 w 175"/>
                <a:gd name="T33" fmla="*/ 70 h 237"/>
                <a:gd name="T34" fmla="*/ 160 w 175"/>
                <a:gd name="T35" fmla="*/ 12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37">
                  <a:moveTo>
                    <a:pt x="175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3" y="0"/>
                    <a:pt x="9" y="0"/>
                  </a:cubicBezTo>
                  <a:cubicBezTo>
                    <a:pt x="4" y="0"/>
                    <a:pt x="0" y="2"/>
                    <a:pt x="0" y="3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12" y="237"/>
                    <a:pt x="12" y="237"/>
                    <a:pt x="12" y="237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75" y="132"/>
                    <a:pt x="175" y="132"/>
                    <a:pt x="175" y="132"/>
                  </a:cubicBezTo>
                  <a:cubicBezTo>
                    <a:pt x="135" y="70"/>
                    <a:pt x="135" y="70"/>
                    <a:pt x="135" y="70"/>
                  </a:cubicBezTo>
                  <a:lnTo>
                    <a:pt x="175" y="9"/>
                  </a:lnTo>
                  <a:close/>
                  <a:moveTo>
                    <a:pt x="160" y="124"/>
                  </a:moveTo>
                  <a:cubicBezTo>
                    <a:pt x="15" y="123"/>
                    <a:pt x="15" y="123"/>
                    <a:pt x="15" y="1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26" y="70"/>
                    <a:pt x="126" y="70"/>
                    <a:pt x="126" y="70"/>
                  </a:cubicBezTo>
                  <a:lnTo>
                    <a:pt x="160" y="1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6" name="Freeform 239"/>
            <p:cNvSpPr>
              <a:spLocks noChangeAspect="1" noEditPoints="1"/>
            </p:cNvSpPr>
            <p:nvPr/>
          </p:nvSpPr>
          <p:spPr bwMode="auto">
            <a:xfrm>
              <a:off x="846137" y="2660621"/>
              <a:ext cx="358775" cy="358775"/>
            </a:xfrm>
            <a:custGeom>
              <a:avLst/>
              <a:gdLst>
                <a:gd name="T0" fmla="*/ 214 w 214"/>
                <a:gd name="T1" fmla="*/ 107 h 214"/>
                <a:gd name="T2" fmla="*/ 108 w 214"/>
                <a:gd name="T3" fmla="*/ 0 h 214"/>
                <a:gd name="T4" fmla="*/ 14 w 214"/>
                <a:gd name="T5" fmla="*/ 55 h 214"/>
                <a:gd name="T6" fmla="*/ 1 w 214"/>
                <a:gd name="T7" fmla="*/ 105 h 214"/>
                <a:gd name="T8" fmla="*/ 12 w 214"/>
                <a:gd name="T9" fmla="*/ 155 h 214"/>
                <a:gd name="T10" fmla="*/ 109 w 214"/>
                <a:gd name="T11" fmla="*/ 213 h 214"/>
                <a:gd name="T12" fmla="*/ 116 w 214"/>
                <a:gd name="T13" fmla="*/ 213 h 214"/>
                <a:gd name="T14" fmla="*/ 118 w 214"/>
                <a:gd name="T15" fmla="*/ 213 h 214"/>
                <a:gd name="T16" fmla="*/ 200 w 214"/>
                <a:gd name="T17" fmla="*/ 160 h 214"/>
                <a:gd name="T18" fmla="*/ 21 w 214"/>
                <a:gd name="T19" fmla="*/ 112 h 214"/>
                <a:gd name="T20" fmla="*/ 7 w 214"/>
                <a:gd name="T21" fmla="*/ 107 h 214"/>
                <a:gd name="T22" fmla="*/ 21 w 214"/>
                <a:gd name="T23" fmla="*/ 106 h 214"/>
                <a:gd name="T24" fmla="*/ 63 w 214"/>
                <a:gd name="T25" fmla="*/ 29 h 214"/>
                <a:gd name="T26" fmla="*/ 38 w 214"/>
                <a:gd name="T27" fmla="*/ 61 h 214"/>
                <a:gd name="T28" fmla="*/ 202 w 214"/>
                <a:gd name="T29" fmla="*/ 107 h 214"/>
                <a:gd name="T30" fmla="*/ 199 w 214"/>
                <a:gd name="T31" fmla="*/ 65 h 214"/>
                <a:gd name="T32" fmla="*/ 196 w 214"/>
                <a:gd name="T33" fmla="*/ 109 h 214"/>
                <a:gd name="T34" fmla="*/ 158 w 214"/>
                <a:gd name="T35" fmla="*/ 74 h 214"/>
                <a:gd name="T36" fmla="*/ 124 w 214"/>
                <a:gd name="T37" fmla="*/ 198 h 214"/>
                <a:gd name="T38" fmla="*/ 141 w 214"/>
                <a:gd name="T39" fmla="*/ 174 h 214"/>
                <a:gd name="T40" fmla="*/ 108 w 214"/>
                <a:gd name="T41" fmla="*/ 176 h 214"/>
                <a:gd name="T42" fmla="*/ 82 w 214"/>
                <a:gd name="T43" fmla="*/ 175 h 214"/>
                <a:gd name="T44" fmla="*/ 108 w 214"/>
                <a:gd name="T45" fmla="*/ 78 h 214"/>
                <a:gd name="T46" fmla="*/ 68 w 214"/>
                <a:gd name="T47" fmla="*/ 107 h 214"/>
                <a:gd name="T48" fmla="*/ 132 w 214"/>
                <a:gd name="T49" fmla="*/ 24 h 214"/>
                <a:gd name="T50" fmla="*/ 151 w 214"/>
                <a:gd name="T51" fmla="*/ 69 h 214"/>
                <a:gd name="T52" fmla="*/ 136 w 214"/>
                <a:gd name="T53" fmla="*/ 29 h 214"/>
                <a:gd name="T54" fmla="*/ 90 w 214"/>
                <a:gd name="T55" fmla="*/ 26 h 214"/>
                <a:gd name="T56" fmla="*/ 108 w 214"/>
                <a:gd name="T57" fmla="*/ 72 h 214"/>
                <a:gd name="T58" fmla="*/ 108 w 214"/>
                <a:gd name="T59" fmla="*/ 32 h 214"/>
                <a:gd name="T60" fmla="*/ 79 w 214"/>
                <a:gd name="T61" fmla="*/ 168 h 214"/>
                <a:gd name="T62" fmla="*/ 114 w 214"/>
                <a:gd name="T63" fmla="*/ 205 h 214"/>
                <a:gd name="T64" fmla="*/ 114 w 214"/>
                <a:gd name="T65" fmla="*/ 205 h 214"/>
                <a:gd name="T66" fmla="*/ 154 w 214"/>
                <a:gd name="T67" fmla="*/ 124 h 214"/>
                <a:gd name="T68" fmla="*/ 114 w 214"/>
                <a:gd name="T69" fmla="*/ 120 h 214"/>
                <a:gd name="T70" fmla="*/ 155 w 214"/>
                <a:gd name="T71" fmla="*/ 107 h 214"/>
                <a:gd name="T72" fmla="*/ 157 w 214"/>
                <a:gd name="T73" fmla="*/ 68 h 214"/>
                <a:gd name="T74" fmla="*/ 186 w 214"/>
                <a:gd name="T75" fmla="*/ 62 h 214"/>
                <a:gd name="T76" fmla="*/ 128 w 214"/>
                <a:gd name="T77" fmla="*/ 10 h 214"/>
                <a:gd name="T78" fmla="*/ 95 w 214"/>
                <a:gd name="T79" fmla="*/ 10 h 214"/>
                <a:gd name="T80" fmla="*/ 95 w 214"/>
                <a:gd name="T81" fmla="*/ 10 h 214"/>
                <a:gd name="T82" fmla="*/ 82 w 214"/>
                <a:gd name="T83" fmla="*/ 9 h 214"/>
                <a:gd name="T84" fmla="*/ 63 w 214"/>
                <a:gd name="T85" fmla="*/ 107 h 214"/>
                <a:gd name="T86" fmla="*/ 27 w 214"/>
                <a:gd name="T87" fmla="*/ 107 h 214"/>
                <a:gd name="T88" fmla="*/ 27 w 214"/>
                <a:gd name="T89" fmla="*/ 114 h 214"/>
                <a:gd name="T90" fmla="*/ 43 w 214"/>
                <a:gd name="T91" fmla="*/ 161 h 214"/>
                <a:gd name="T92" fmla="*/ 90 w 214"/>
                <a:gd name="T93" fmla="*/ 198 h 214"/>
                <a:gd name="T94" fmla="*/ 75 w 214"/>
                <a:gd name="T95" fmla="*/ 174 h 214"/>
                <a:gd name="T96" fmla="*/ 79 w 214"/>
                <a:gd name="T97" fmla="*/ 203 h 214"/>
                <a:gd name="T98" fmla="*/ 148 w 214"/>
                <a:gd name="T99" fmla="*/ 173 h 214"/>
                <a:gd name="T100" fmla="*/ 134 w 214"/>
                <a:gd name="T101" fmla="*/ 197 h 214"/>
                <a:gd name="T102" fmla="*/ 196 w 214"/>
                <a:gd name="T103" fmla="*/ 115 h 214"/>
                <a:gd name="T104" fmla="*/ 202 w 214"/>
                <a:gd name="T105" fmla="*/ 113 h 214"/>
                <a:gd name="T106" fmla="*/ 189 w 214"/>
                <a:gd name="T107" fmla="*/ 158 h 214"/>
                <a:gd name="T108" fmla="*/ 192 w 214"/>
                <a:gd name="T109" fmla="*/ 60 h 214"/>
                <a:gd name="T110" fmla="*/ 197 w 214"/>
                <a:gd name="T111" fmla="*/ 59 h 214"/>
                <a:gd name="T112" fmla="*/ 32 w 214"/>
                <a:gd name="T113" fmla="*/ 59 h 214"/>
                <a:gd name="T114" fmla="*/ 22 w 214"/>
                <a:gd name="T115" fmla="*/ 160 h 214"/>
                <a:gd name="T116" fmla="*/ 54 w 214"/>
                <a:gd name="T117" fmla="*/ 192 h 214"/>
                <a:gd name="T118" fmla="*/ 166 w 214"/>
                <a:gd name="T119" fmla="*/ 189 h 214"/>
                <a:gd name="T120" fmla="*/ 191 w 214"/>
                <a:gd name="T121" fmla="*/ 16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4" h="214">
                  <a:moveTo>
                    <a:pt x="214" y="107"/>
                  </a:moveTo>
                  <a:cubicBezTo>
                    <a:pt x="214" y="107"/>
                    <a:pt x="214" y="107"/>
                    <a:pt x="214" y="107"/>
                  </a:cubicBezTo>
                  <a:cubicBezTo>
                    <a:pt x="214" y="107"/>
                    <a:pt x="214" y="107"/>
                    <a:pt x="214" y="107"/>
                  </a:cubicBezTo>
                  <a:cubicBezTo>
                    <a:pt x="214" y="69"/>
                    <a:pt x="195" y="36"/>
                    <a:pt x="165" y="17"/>
                  </a:cubicBezTo>
                  <a:cubicBezTo>
                    <a:pt x="165" y="16"/>
                    <a:pt x="164" y="15"/>
                    <a:pt x="163" y="15"/>
                  </a:cubicBezTo>
                  <a:cubicBezTo>
                    <a:pt x="147" y="6"/>
                    <a:pt x="128" y="0"/>
                    <a:pt x="108" y="0"/>
                  </a:cubicBezTo>
                  <a:cubicBezTo>
                    <a:pt x="69" y="0"/>
                    <a:pt x="35" y="21"/>
                    <a:pt x="16" y="52"/>
                  </a:cubicBezTo>
                  <a:cubicBezTo>
                    <a:pt x="15" y="52"/>
                    <a:pt x="15" y="53"/>
                    <a:pt x="15" y="53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7" y="69"/>
                    <a:pt x="2" y="84"/>
                    <a:pt x="1" y="101"/>
                  </a:cubicBezTo>
                  <a:cubicBezTo>
                    <a:pt x="1" y="101"/>
                    <a:pt x="0" y="101"/>
                    <a:pt x="0" y="102"/>
                  </a:cubicBezTo>
                  <a:cubicBezTo>
                    <a:pt x="0" y="103"/>
                    <a:pt x="0" y="104"/>
                    <a:pt x="1" y="105"/>
                  </a:cubicBezTo>
                  <a:cubicBezTo>
                    <a:pt x="1" y="105"/>
                    <a:pt x="1" y="106"/>
                    <a:pt x="1" y="107"/>
                  </a:cubicBezTo>
                  <a:cubicBezTo>
                    <a:pt x="1" y="123"/>
                    <a:pt x="5" y="138"/>
                    <a:pt x="11" y="152"/>
                  </a:cubicBezTo>
                  <a:cubicBezTo>
                    <a:pt x="11" y="153"/>
                    <a:pt x="11" y="155"/>
                    <a:pt x="12" y="155"/>
                  </a:cubicBezTo>
                  <a:cubicBezTo>
                    <a:pt x="12" y="155"/>
                    <a:pt x="13" y="155"/>
                    <a:pt x="13" y="155"/>
                  </a:cubicBezTo>
                  <a:cubicBezTo>
                    <a:pt x="30" y="190"/>
                    <a:pt x="66" y="214"/>
                    <a:pt x="108" y="214"/>
                  </a:cubicBezTo>
                  <a:cubicBezTo>
                    <a:pt x="108" y="214"/>
                    <a:pt x="108" y="213"/>
                    <a:pt x="109" y="213"/>
                  </a:cubicBezTo>
                  <a:cubicBezTo>
                    <a:pt x="109" y="214"/>
                    <a:pt x="110" y="214"/>
                    <a:pt x="111" y="214"/>
                  </a:cubicBezTo>
                  <a:cubicBezTo>
                    <a:pt x="112" y="214"/>
                    <a:pt x="112" y="214"/>
                    <a:pt x="113" y="213"/>
                  </a:cubicBezTo>
                  <a:cubicBezTo>
                    <a:pt x="114" y="213"/>
                    <a:pt x="115" y="213"/>
                    <a:pt x="116" y="213"/>
                  </a:cubicBezTo>
                  <a:cubicBezTo>
                    <a:pt x="116" y="213"/>
                    <a:pt x="116" y="213"/>
                    <a:pt x="117" y="213"/>
                  </a:cubicBezTo>
                  <a:cubicBezTo>
                    <a:pt x="117" y="213"/>
                    <a:pt x="117" y="213"/>
                    <a:pt x="117" y="213"/>
                  </a:cubicBezTo>
                  <a:cubicBezTo>
                    <a:pt x="118" y="213"/>
                    <a:pt x="118" y="213"/>
                    <a:pt x="118" y="213"/>
                  </a:cubicBezTo>
                  <a:cubicBezTo>
                    <a:pt x="118" y="213"/>
                    <a:pt x="118" y="213"/>
                    <a:pt x="118" y="213"/>
                  </a:cubicBezTo>
                  <a:cubicBezTo>
                    <a:pt x="153" y="210"/>
                    <a:pt x="183" y="190"/>
                    <a:pt x="200" y="161"/>
                  </a:cubicBezTo>
                  <a:cubicBezTo>
                    <a:pt x="200" y="161"/>
                    <a:pt x="200" y="160"/>
                    <a:pt x="200" y="160"/>
                  </a:cubicBezTo>
                  <a:cubicBezTo>
                    <a:pt x="209" y="144"/>
                    <a:pt x="214" y="126"/>
                    <a:pt x="214" y="107"/>
                  </a:cubicBezTo>
                  <a:close/>
                  <a:moveTo>
                    <a:pt x="7" y="107"/>
                  </a:moveTo>
                  <a:cubicBezTo>
                    <a:pt x="10" y="109"/>
                    <a:pt x="15" y="110"/>
                    <a:pt x="21" y="112"/>
                  </a:cubicBezTo>
                  <a:cubicBezTo>
                    <a:pt x="22" y="129"/>
                    <a:pt x="27" y="145"/>
                    <a:pt x="34" y="159"/>
                  </a:cubicBezTo>
                  <a:cubicBezTo>
                    <a:pt x="25" y="155"/>
                    <a:pt x="20" y="153"/>
                    <a:pt x="17" y="151"/>
                  </a:cubicBezTo>
                  <a:cubicBezTo>
                    <a:pt x="11" y="138"/>
                    <a:pt x="7" y="123"/>
                    <a:pt x="7" y="107"/>
                  </a:cubicBezTo>
                  <a:close/>
                  <a:moveTo>
                    <a:pt x="19" y="59"/>
                  </a:moveTo>
                  <a:cubicBezTo>
                    <a:pt x="21" y="61"/>
                    <a:pt x="25" y="62"/>
                    <a:pt x="30" y="64"/>
                  </a:cubicBezTo>
                  <a:cubicBezTo>
                    <a:pt x="24" y="77"/>
                    <a:pt x="21" y="91"/>
                    <a:pt x="21" y="106"/>
                  </a:cubicBezTo>
                  <a:cubicBezTo>
                    <a:pt x="15" y="104"/>
                    <a:pt x="10" y="102"/>
                    <a:pt x="7" y="101"/>
                  </a:cubicBezTo>
                  <a:cubicBezTo>
                    <a:pt x="8" y="86"/>
                    <a:pt x="12" y="72"/>
                    <a:pt x="19" y="59"/>
                  </a:cubicBezTo>
                  <a:close/>
                  <a:moveTo>
                    <a:pt x="63" y="29"/>
                  </a:moveTo>
                  <a:cubicBezTo>
                    <a:pt x="67" y="29"/>
                    <a:pt x="73" y="30"/>
                    <a:pt x="80" y="31"/>
                  </a:cubicBezTo>
                  <a:cubicBezTo>
                    <a:pt x="74" y="41"/>
                    <a:pt x="69" y="54"/>
                    <a:pt x="66" y="68"/>
                  </a:cubicBezTo>
                  <a:cubicBezTo>
                    <a:pt x="55" y="66"/>
                    <a:pt x="45" y="63"/>
                    <a:pt x="38" y="61"/>
                  </a:cubicBezTo>
                  <a:cubicBezTo>
                    <a:pt x="44" y="48"/>
                    <a:pt x="52" y="37"/>
                    <a:pt x="63" y="29"/>
                  </a:cubicBezTo>
                  <a:close/>
                  <a:moveTo>
                    <a:pt x="208" y="105"/>
                  </a:moveTo>
                  <a:cubicBezTo>
                    <a:pt x="206" y="105"/>
                    <a:pt x="204" y="106"/>
                    <a:pt x="202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92"/>
                    <a:pt x="199" y="79"/>
                    <a:pt x="194" y="66"/>
                  </a:cubicBezTo>
                  <a:cubicBezTo>
                    <a:pt x="196" y="65"/>
                    <a:pt x="198" y="65"/>
                    <a:pt x="199" y="65"/>
                  </a:cubicBezTo>
                  <a:cubicBezTo>
                    <a:pt x="205" y="77"/>
                    <a:pt x="208" y="90"/>
                    <a:pt x="208" y="105"/>
                  </a:cubicBezTo>
                  <a:close/>
                  <a:moveTo>
                    <a:pt x="196" y="107"/>
                  </a:moveTo>
                  <a:cubicBezTo>
                    <a:pt x="196" y="107"/>
                    <a:pt x="196" y="108"/>
                    <a:pt x="196" y="109"/>
                  </a:cubicBezTo>
                  <a:cubicBezTo>
                    <a:pt x="184" y="112"/>
                    <a:pt x="172" y="115"/>
                    <a:pt x="160" y="117"/>
                  </a:cubicBezTo>
                  <a:cubicBezTo>
                    <a:pt x="161" y="113"/>
                    <a:pt x="161" y="110"/>
                    <a:pt x="161" y="107"/>
                  </a:cubicBezTo>
                  <a:cubicBezTo>
                    <a:pt x="161" y="95"/>
                    <a:pt x="160" y="84"/>
                    <a:pt x="158" y="74"/>
                  </a:cubicBezTo>
                  <a:cubicBezTo>
                    <a:pt x="168" y="72"/>
                    <a:pt x="178" y="70"/>
                    <a:pt x="188" y="67"/>
                  </a:cubicBezTo>
                  <a:cubicBezTo>
                    <a:pt x="193" y="80"/>
                    <a:pt x="196" y="93"/>
                    <a:pt x="196" y="107"/>
                  </a:cubicBezTo>
                  <a:close/>
                  <a:moveTo>
                    <a:pt x="124" y="198"/>
                  </a:moveTo>
                  <a:cubicBezTo>
                    <a:pt x="121" y="198"/>
                    <a:pt x="117" y="199"/>
                    <a:pt x="114" y="199"/>
                  </a:cubicBezTo>
                  <a:cubicBezTo>
                    <a:pt x="114" y="176"/>
                    <a:pt x="114" y="176"/>
                    <a:pt x="114" y="176"/>
                  </a:cubicBezTo>
                  <a:cubicBezTo>
                    <a:pt x="122" y="175"/>
                    <a:pt x="132" y="175"/>
                    <a:pt x="141" y="174"/>
                  </a:cubicBezTo>
                  <a:cubicBezTo>
                    <a:pt x="137" y="184"/>
                    <a:pt x="131" y="192"/>
                    <a:pt x="124" y="198"/>
                  </a:cubicBezTo>
                  <a:close/>
                  <a:moveTo>
                    <a:pt x="82" y="175"/>
                  </a:moveTo>
                  <a:cubicBezTo>
                    <a:pt x="90" y="176"/>
                    <a:pt x="99" y="176"/>
                    <a:pt x="108" y="176"/>
                  </a:cubicBezTo>
                  <a:cubicBezTo>
                    <a:pt x="108" y="199"/>
                    <a:pt x="108" y="199"/>
                    <a:pt x="108" y="199"/>
                  </a:cubicBezTo>
                  <a:cubicBezTo>
                    <a:pt x="105" y="199"/>
                    <a:pt x="102" y="199"/>
                    <a:pt x="99" y="198"/>
                  </a:cubicBezTo>
                  <a:cubicBezTo>
                    <a:pt x="93" y="193"/>
                    <a:pt x="87" y="185"/>
                    <a:pt x="82" y="175"/>
                  </a:cubicBezTo>
                  <a:close/>
                  <a:moveTo>
                    <a:pt x="68" y="107"/>
                  </a:moveTo>
                  <a:cubicBezTo>
                    <a:pt x="68" y="96"/>
                    <a:pt x="69" y="85"/>
                    <a:pt x="71" y="75"/>
                  </a:cubicBezTo>
                  <a:cubicBezTo>
                    <a:pt x="82" y="77"/>
                    <a:pt x="94" y="78"/>
                    <a:pt x="108" y="78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94" y="120"/>
                    <a:pt x="81" y="118"/>
                    <a:pt x="69" y="117"/>
                  </a:cubicBezTo>
                  <a:cubicBezTo>
                    <a:pt x="69" y="113"/>
                    <a:pt x="68" y="110"/>
                    <a:pt x="68" y="107"/>
                  </a:cubicBezTo>
                  <a:close/>
                  <a:moveTo>
                    <a:pt x="114" y="26"/>
                  </a:moveTo>
                  <a:cubicBezTo>
                    <a:pt x="114" y="8"/>
                    <a:pt x="114" y="8"/>
                    <a:pt x="114" y="8"/>
                  </a:cubicBezTo>
                  <a:cubicBezTo>
                    <a:pt x="120" y="11"/>
                    <a:pt x="127" y="17"/>
                    <a:pt x="132" y="24"/>
                  </a:cubicBezTo>
                  <a:cubicBezTo>
                    <a:pt x="126" y="25"/>
                    <a:pt x="120" y="26"/>
                    <a:pt x="114" y="26"/>
                  </a:cubicBezTo>
                  <a:close/>
                  <a:moveTo>
                    <a:pt x="136" y="29"/>
                  </a:moveTo>
                  <a:cubicBezTo>
                    <a:pt x="142" y="40"/>
                    <a:pt x="148" y="53"/>
                    <a:pt x="151" y="69"/>
                  </a:cubicBezTo>
                  <a:cubicBezTo>
                    <a:pt x="137" y="71"/>
                    <a:pt x="125" y="72"/>
                    <a:pt x="114" y="72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21" y="31"/>
                    <a:pt x="128" y="31"/>
                    <a:pt x="136" y="29"/>
                  </a:cubicBezTo>
                  <a:close/>
                  <a:moveTo>
                    <a:pt x="108" y="9"/>
                  </a:moveTo>
                  <a:cubicBezTo>
                    <a:pt x="108" y="26"/>
                    <a:pt x="108" y="26"/>
                    <a:pt x="108" y="26"/>
                  </a:cubicBezTo>
                  <a:cubicBezTo>
                    <a:pt x="102" y="26"/>
                    <a:pt x="95" y="26"/>
                    <a:pt x="90" y="26"/>
                  </a:cubicBezTo>
                  <a:cubicBezTo>
                    <a:pt x="95" y="18"/>
                    <a:pt x="101" y="12"/>
                    <a:pt x="108" y="9"/>
                  </a:cubicBezTo>
                  <a:close/>
                  <a:moveTo>
                    <a:pt x="108" y="32"/>
                  </a:moveTo>
                  <a:cubicBezTo>
                    <a:pt x="108" y="72"/>
                    <a:pt x="108" y="72"/>
                    <a:pt x="108" y="72"/>
                  </a:cubicBezTo>
                  <a:cubicBezTo>
                    <a:pt x="95" y="72"/>
                    <a:pt x="83" y="71"/>
                    <a:pt x="72" y="69"/>
                  </a:cubicBezTo>
                  <a:cubicBezTo>
                    <a:pt x="75" y="55"/>
                    <a:pt x="80" y="42"/>
                    <a:pt x="86" y="31"/>
                  </a:cubicBezTo>
                  <a:cubicBezTo>
                    <a:pt x="93" y="32"/>
                    <a:pt x="100" y="32"/>
                    <a:pt x="108" y="32"/>
                  </a:cubicBezTo>
                  <a:close/>
                  <a:moveTo>
                    <a:pt x="108" y="126"/>
                  </a:moveTo>
                  <a:cubicBezTo>
                    <a:pt x="108" y="170"/>
                    <a:pt x="108" y="170"/>
                    <a:pt x="108" y="170"/>
                  </a:cubicBezTo>
                  <a:cubicBezTo>
                    <a:pt x="98" y="170"/>
                    <a:pt x="88" y="169"/>
                    <a:pt x="79" y="168"/>
                  </a:cubicBezTo>
                  <a:cubicBezTo>
                    <a:pt x="74" y="155"/>
                    <a:pt x="71" y="140"/>
                    <a:pt x="69" y="123"/>
                  </a:cubicBezTo>
                  <a:cubicBezTo>
                    <a:pt x="81" y="124"/>
                    <a:pt x="94" y="125"/>
                    <a:pt x="108" y="126"/>
                  </a:cubicBezTo>
                  <a:close/>
                  <a:moveTo>
                    <a:pt x="114" y="205"/>
                  </a:moveTo>
                  <a:cubicBezTo>
                    <a:pt x="114" y="205"/>
                    <a:pt x="114" y="205"/>
                    <a:pt x="114" y="205"/>
                  </a:cubicBezTo>
                  <a:cubicBezTo>
                    <a:pt x="114" y="205"/>
                    <a:pt x="114" y="205"/>
                    <a:pt x="115" y="205"/>
                  </a:cubicBezTo>
                  <a:cubicBezTo>
                    <a:pt x="114" y="205"/>
                    <a:pt x="114" y="205"/>
                    <a:pt x="114" y="205"/>
                  </a:cubicBezTo>
                  <a:close/>
                  <a:moveTo>
                    <a:pt x="114" y="170"/>
                  </a:moveTo>
                  <a:cubicBezTo>
                    <a:pt x="114" y="126"/>
                    <a:pt x="114" y="126"/>
                    <a:pt x="114" y="126"/>
                  </a:cubicBezTo>
                  <a:cubicBezTo>
                    <a:pt x="127" y="126"/>
                    <a:pt x="140" y="125"/>
                    <a:pt x="154" y="124"/>
                  </a:cubicBezTo>
                  <a:cubicBezTo>
                    <a:pt x="153" y="140"/>
                    <a:pt x="149" y="155"/>
                    <a:pt x="144" y="167"/>
                  </a:cubicBezTo>
                  <a:cubicBezTo>
                    <a:pt x="133" y="169"/>
                    <a:pt x="123" y="169"/>
                    <a:pt x="114" y="170"/>
                  </a:cubicBezTo>
                  <a:close/>
                  <a:moveTo>
                    <a:pt x="114" y="120"/>
                  </a:moveTo>
                  <a:cubicBezTo>
                    <a:pt x="114" y="78"/>
                    <a:pt x="114" y="78"/>
                    <a:pt x="114" y="78"/>
                  </a:cubicBezTo>
                  <a:cubicBezTo>
                    <a:pt x="125" y="78"/>
                    <a:pt x="138" y="77"/>
                    <a:pt x="152" y="75"/>
                  </a:cubicBezTo>
                  <a:cubicBezTo>
                    <a:pt x="154" y="85"/>
                    <a:pt x="155" y="96"/>
                    <a:pt x="155" y="107"/>
                  </a:cubicBezTo>
                  <a:cubicBezTo>
                    <a:pt x="155" y="110"/>
                    <a:pt x="155" y="114"/>
                    <a:pt x="154" y="117"/>
                  </a:cubicBezTo>
                  <a:cubicBezTo>
                    <a:pt x="140" y="119"/>
                    <a:pt x="127" y="120"/>
                    <a:pt x="114" y="120"/>
                  </a:cubicBezTo>
                  <a:close/>
                  <a:moveTo>
                    <a:pt x="157" y="68"/>
                  </a:moveTo>
                  <a:cubicBezTo>
                    <a:pt x="154" y="53"/>
                    <a:pt x="149" y="39"/>
                    <a:pt x="142" y="28"/>
                  </a:cubicBezTo>
                  <a:cubicBezTo>
                    <a:pt x="146" y="27"/>
                    <a:pt x="151" y="26"/>
                    <a:pt x="155" y="24"/>
                  </a:cubicBezTo>
                  <a:cubicBezTo>
                    <a:pt x="168" y="34"/>
                    <a:pt x="179" y="47"/>
                    <a:pt x="186" y="62"/>
                  </a:cubicBezTo>
                  <a:cubicBezTo>
                    <a:pt x="176" y="64"/>
                    <a:pt x="166" y="66"/>
                    <a:pt x="157" y="68"/>
                  </a:cubicBezTo>
                  <a:close/>
                  <a:moveTo>
                    <a:pt x="139" y="23"/>
                  </a:moveTo>
                  <a:cubicBezTo>
                    <a:pt x="135" y="18"/>
                    <a:pt x="132" y="14"/>
                    <a:pt x="128" y="10"/>
                  </a:cubicBezTo>
                  <a:cubicBezTo>
                    <a:pt x="135" y="13"/>
                    <a:pt x="142" y="16"/>
                    <a:pt x="149" y="20"/>
                  </a:cubicBezTo>
                  <a:cubicBezTo>
                    <a:pt x="146" y="21"/>
                    <a:pt x="142" y="22"/>
                    <a:pt x="139" y="23"/>
                  </a:cubicBezTo>
                  <a:close/>
                  <a:moveTo>
                    <a:pt x="95" y="10"/>
                  </a:moveTo>
                  <a:cubicBezTo>
                    <a:pt x="91" y="14"/>
                    <a:pt x="87" y="19"/>
                    <a:pt x="83" y="25"/>
                  </a:cubicBezTo>
                  <a:cubicBezTo>
                    <a:pt x="78" y="25"/>
                    <a:pt x="73" y="24"/>
                    <a:pt x="69" y="23"/>
                  </a:cubicBezTo>
                  <a:cubicBezTo>
                    <a:pt x="77" y="18"/>
                    <a:pt x="86" y="13"/>
                    <a:pt x="95" y="10"/>
                  </a:cubicBezTo>
                  <a:close/>
                  <a:moveTo>
                    <a:pt x="61" y="22"/>
                  </a:moveTo>
                  <a:cubicBezTo>
                    <a:pt x="59" y="22"/>
                    <a:pt x="56" y="21"/>
                    <a:pt x="55" y="21"/>
                  </a:cubicBezTo>
                  <a:cubicBezTo>
                    <a:pt x="63" y="16"/>
                    <a:pt x="72" y="12"/>
                    <a:pt x="82" y="9"/>
                  </a:cubicBezTo>
                  <a:cubicBezTo>
                    <a:pt x="75" y="13"/>
                    <a:pt x="68" y="17"/>
                    <a:pt x="61" y="22"/>
                  </a:cubicBezTo>
                  <a:close/>
                  <a:moveTo>
                    <a:pt x="65" y="74"/>
                  </a:moveTo>
                  <a:cubicBezTo>
                    <a:pt x="63" y="85"/>
                    <a:pt x="63" y="95"/>
                    <a:pt x="63" y="107"/>
                  </a:cubicBezTo>
                  <a:cubicBezTo>
                    <a:pt x="63" y="110"/>
                    <a:pt x="63" y="113"/>
                    <a:pt x="63" y="116"/>
                  </a:cubicBezTo>
                  <a:cubicBezTo>
                    <a:pt x="49" y="113"/>
                    <a:pt x="37" y="110"/>
                    <a:pt x="27" y="108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7" y="92"/>
                    <a:pt x="30" y="79"/>
                    <a:pt x="35" y="66"/>
                  </a:cubicBezTo>
                  <a:cubicBezTo>
                    <a:pt x="43" y="69"/>
                    <a:pt x="53" y="72"/>
                    <a:pt x="65" y="74"/>
                  </a:cubicBezTo>
                  <a:close/>
                  <a:moveTo>
                    <a:pt x="27" y="114"/>
                  </a:moveTo>
                  <a:cubicBezTo>
                    <a:pt x="37" y="117"/>
                    <a:pt x="49" y="119"/>
                    <a:pt x="63" y="122"/>
                  </a:cubicBezTo>
                  <a:cubicBezTo>
                    <a:pt x="64" y="139"/>
                    <a:pt x="68" y="154"/>
                    <a:pt x="73" y="168"/>
                  </a:cubicBezTo>
                  <a:cubicBezTo>
                    <a:pt x="61" y="166"/>
                    <a:pt x="51" y="164"/>
                    <a:pt x="43" y="161"/>
                  </a:cubicBezTo>
                  <a:cubicBezTo>
                    <a:pt x="34" y="147"/>
                    <a:pt x="29" y="131"/>
                    <a:pt x="27" y="114"/>
                  </a:cubicBezTo>
                  <a:close/>
                  <a:moveTo>
                    <a:pt x="75" y="174"/>
                  </a:moveTo>
                  <a:cubicBezTo>
                    <a:pt x="79" y="184"/>
                    <a:pt x="84" y="192"/>
                    <a:pt x="90" y="198"/>
                  </a:cubicBezTo>
                  <a:cubicBezTo>
                    <a:pt x="87" y="198"/>
                    <a:pt x="83" y="197"/>
                    <a:pt x="80" y="197"/>
                  </a:cubicBezTo>
                  <a:cubicBezTo>
                    <a:pt x="68" y="190"/>
                    <a:pt x="57" y="181"/>
                    <a:pt x="48" y="169"/>
                  </a:cubicBezTo>
                  <a:cubicBezTo>
                    <a:pt x="56" y="171"/>
                    <a:pt x="65" y="173"/>
                    <a:pt x="75" y="174"/>
                  </a:cubicBezTo>
                  <a:close/>
                  <a:moveTo>
                    <a:pt x="82" y="204"/>
                  </a:moveTo>
                  <a:cubicBezTo>
                    <a:pt x="80" y="204"/>
                    <a:pt x="78" y="203"/>
                    <a:pt x="75" y="202"/>
                  </a:cubicBezTo>
                  <a:cubicBezTo>
                    <a:pt x="77" y="202"/>
                    <a:pt x="78" y="203"/>
                    <a:pt x="79" y="203"/>
                  </a:cubicBezTo>
                  <a:cubicBezTo>
                    <a:pt x="80" y="203"/>
                    <a:pt x="81" y="204"/>
                    <a:pt x="82" y="204"/>
                  </a:cubicBezTo>
                  <a:close/>
                  <a:moveTo>
                    <a:pt x="134" y="197"/>
                  </a:moveTo>
                  <a:cubicBezTo>
                    <a:pt x="139" y="191"/>
                    <a:pt x="144" y="182"/>
                    <a:pt x="148" y="173"/>
                  </a:cubicBezTo>
                  <a:cubicBezTo>
                    <a:pt x="157" y="171"/>
                    <a:pt x="167" y="170"/>
                    <a:pt x="176" y="167"/>
                  </a:cubicBezTo>
                  <a:cubicBezTo>
                    <a:pt x="168" y="179"/>
                    <a:pt x="158" y="188"/>
                    <a:pt x="146" y="195"/>
                  </a:cubicBezTo>
                  <a:cubicBezTo>
                    <a:pt x="142" y="196"/>
                    <a:pt x="138" y="197"/>
                    <a:pt x="134" y="197"/>
                  </a:cubicBezTo>
                  <a:close/>
                  <a:moveTo>
                    <a:pt x="151" y="166"/>
                  </a:moveTo>
                  <a:cubicBezTo>
                    <a:pt x="156" y="153"/>
                    <a:pt x="159" y="139"/>
                    <a:pt x="160" y="123"/>
                  </a:cubicBezTo>
                  <a:cubicBezTo>
                    <a:pt x="172" y="121"/>
                    <a:pt x="184" y="118"/>
                    <a:pt x="196" y="115"/>
                  </a:cubicBezTo>
                  <a:cubicBezTo>
                    <a:pt x="194" y="131"/>
                    <a:pt x="189" y="147"/>
                    <a:pt x="181" y="160"/>
                  </a:cubicBezTo>
                  <a:cubicBezTo>
                    <a:pt x="171" y="163"/>
                    <a:pt x="161" y="165"/>
                    <a:pt x="151" y="166"/>
                  </a:cubicBezTo>
                  <a:close/>
                  <a:moveTo>
                    <a:pt x="202" y="113"/>
                  </a:moveTo>
                  <a:cubicBezTo>
                    <a:pt x="204" y="112"/>
                    <a:pt x="206" y="112"/>
                    <a:pt x="208" y="111"/>
                  </a:cubicBezTo>
                  <a:cubicBezTo>
                    <a:pt x="208" y="127"/>
                    <a:pt x="203" y="143"/>
                    <a:pt x="195" y="157"/>
                  </a:cubicBezTo>
                  <a:cubicBezTo>
                    <a:pt x="193" y="157"/>
                    <a:pt x="191" y="158"/>
                    <a:pt x="189" y="158"/>
                  </a:cubicBezTo>
                  <a:cubicBezTo>
                    <a:pt x="196" y="145"/>
                    <a:pt x="201" y="129"/>
                    <a:pt x="202" y="113"/>
                  </a:cubicBezTo>
                  <a:close/>
                  <a:moveTo>
                    <a:pt x="197" y="59"/>
                  </a:moveTo>
                  <a:cubicBezTo>
                    <a:pt x="195" y="60"/>
                    <a:pt x="193" y="60"/>
                    <a:pt x="192" y="60"/>
                  </a:cubicBezTo>
                  <a:cubicBezTo>
                    <a:pt x="185" y="45"/>
                    <a:pt x="174" y="32"/>
                    <a:pt x="162" y="22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76" y="31"/>
                    <a:pt x="188" y="44"/>
                    <a:pt x="197" y="59"/>
                  </a:cubicBezTo>
                  <a:close/>
                  <a:moveTo>
                    <a:pt x="48" y="25"/>
                  </a:moveTo>
                  <a:cubicBezTo>
                    <a:pt x="49" y="26"/>
                    <a:pt x="51" y="26"/>
                    <a:pt x="55" y="27"/>
                  </a:cubicBezTo>
                  <a:cubicBezTo>
                    <a:pt x="46" y="36"/>
                    <a:pt x="38" y="47"/>
                    <a:pt x="32" y="59"/>
                  </a:cubicBezTo>
                  <a:cubicBezTo>
                    <a:pt x="27" y="57"/>
                    <a:pt x="24" y="55"/>
                    <a:pt x="22" y="54"/>
                  </a:cubicBezTo>
                  <a:cubicBezTo>
                    <a:pt x="28" y="43"/>
                    <a:pt x="37" y="33"/>
                    <a:pt x="48" y="25"/>
                  </a:cubicBezTo>
                  <a:close/>
                  <a:moveTo>
                    <a:pt x="22" y="160"/>
                  </a:moveTo>
                  <a:cubicBezTo>
                    <a:pt x="27" y="162"/>
                    <a:pt x="32" y="164"/>
                    <a:pt x="39" y="167"/>
                  </a:cubicBezTo>
                  <a:cubicBezTo>
                    <a:pt x="46" y="178"/>
                    <a:pt x="55" y="187"/>
                    <a:pt x="66" y="195"/>
                  </a:cubicBezTo>
                  <a:cubicBezTo>
                    <a:pt x="59" y="193"/>
                    <a:pt x="55" y="192"/>
                    <a:pt x="54" y="192"/>
                  </a:cubicBezTo>
                  <a:cubicBezTo>
                    <a:pt x="41" y="184"/>
                    <a:pt x="30" y="173"/>
                    <a:pt x="22" y="160"/>
                  </a:cubicBezTo>
                  <a:close/>
                  <a:moveTo>
                    <a:pt x="167" y="188"/>
                  </a:moveTo>
                  <a:cubicBezTo>
                    <a:pt x="166" y="188"/>
                    <a:pt x="166" y="189"/>
                    <a:pt x="166" y="189"/>
                  </a:cubicBezTo>
                  <a:cubicBezTo>
                    <a:pt x="165" y="189"/>
                    <a:pt x="165" y="189"/>
                    <a:pt x="164" y="189"/>
                  </a:cubicBezTo>
                  <a:cubicBezTo>
                    <a:pt x="172" y="182"/>
                    <a:pt x="179" y="174"/>
                    <a:pt x="185" y="165"/>
                  </a:cubicBezTo>
                  <a:cubicBezTo>
                    <a:pt x="187" y="165"/>
                    <a:pt x="189" y="164"/>
                    <a:pt x="191" y="164"/>
                  </a:cubicBezTo>
                  <a:cubicBezTo>
                    <a:pt x="184" y="173"/>
                    <a:pt x="176" y="182"/>
                    <a:pt x="167" y="1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7" name="Freeform 267"/>
            <p:cNvSpPr>
              <a:spLocks noChangeAspect="1" noEditPoints="1"/>
            </p:cNvSpPr>
            <p:nvPr/>
          </p:nvSpPr>
          <p:spPr bwMode="auto">
            <a:xfrm>
              <a:off x="1563687" y="2666971"/>
              <a:ext cx="358775" cy="347662"/>
            </a:xfrm>
            <a:custGeom>
              <a:avLst/>
              <a:gdLst>
                <a:gd name="T0" fmla="*/ 95 w 189"/>
                <a:gd name="T1" fmla="*/ 0 h 183"/>
                <a:gd name="T2" fmla="*/ 0 w 189"/>
                <a:gd name="T3" fmla="*/ 71 h 183"/>
                <a:gd name="T4" fmla="*/ 95 w 189"/>
                <a:gd name="T5" fmla="*/ 143 h 183"/>
                <a:gd name="T6" fmla="*/ 139 w 189"/>
                <a:gd name="T7" fmla="*/ 135 h 183"/>
                <a:gd name="T8" fmla="*/ 130 w 189"/>
                <a:gd name="T9" fmla="*/ 183 h 183"/>
                <a:gd name="T10" fmla="*/ 181 w 189"/>
                <a:gd name="T11" fmla="*/ 101 h 183"/>
                <a:gd name="T12" fmla="*/ 182 w 189"/>
                <a:gd name="T13" fmla="*/ 99 h 183"/>
                <a:gd name="T14" fmla="*/ 182 w 189"/>
                <a:gd name="T15" fmla="*/ 98 h 183"/>
                <a:gd name="T16" fmla="*/ 189 w 189"/>
                <a:gd name="T17" fmla="*/ 71 h 183"/>
                <a:gd name="T18" fmla="*/ 95 w 189"/>
                <a:gd name="T19" fmla="*/ 0 h 183"/>
                <a:gd name="T20" fmla="*/ 42 w 189"/>
                <a:gd name="T21" fmla="*/ 85 h 183"/>
                <a:gd name="T22" fmla="*/ 29 w 189"/>
                <a:gd name="T23" fmla="*/ 71 h 183"/>
                <a:gd name="T24" fmla="*/ 42 w 189"/>
                <a:gd name="T25" fmla="*/ 58 h 183"/>
                <a:gd name="T26" fmla="*/ 55 w 189"/>
                <a:gd name="T27" fmla="*/ 71 h 183"/>
                <a:gd name="T28" fmla="*/ 42 w 189"/>
                <a:gd name="T29" fmla="*/ 85 h 183"/>
                <a:gd name="T30" fmla="*/ 95 w 189"/>
                <a:gd name="T31" fmla="*/ 85 h 183"/>
                <a:gd name="T32" fmla="*/ 81 w 189"/>
                <a:gd name="T33" fmla="*/ 71 h 183"/>
                <a:gd name="T34" fmla="*/ 95 w 189"/>
                <a:gd name="T35" fmla="*/ 58 h 183"/>
                <a:gd name="T36" fmla="*/ 108 w 189"/>
                <a:gd name="T37" fmla="*/ 71 h 183"/>
                <a:gd name="T38" fmla="*/ 95 w 189"/>
                <a:gd name="T39" fmla="*/ 85 h 183"/>
                <a:gd name="T40" fmla="*/ 148 w 189"/>
                <a:gd name="T41" fmla="*/ 85 h 183"/>
                <a:gd name="T42" fmla="*/ 134 w 189"/>
                <a:gd name="T43" fmla="*/ 71 h 183"/>
                <a:gd name="T44" fmla="*/ 148 w 189"/>
                <a:gd name="T45" fmla="*/ 58 h 183"/>
                <a:gd name="T46" fmla="*/ 161 w 189"/>
                <a:gd name="T47" fmla="*/ 71 h 183"/>
                <a:gd name="T48" fmla="*/ 148 w 189"/>
                <a:gd name="T49" fmla="*/ 8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183">
                  <a:moveTo>
                    <a:pt x="95" y="0"/>
                  </a:moveTo>
                  <a:cubicBezTo>
                    <a:pt x="42" y="0"/>
                    <a:pt x="0" y="32"/>
                    <a:pt x="0" y="71"/>
                  </a:cubicBezTo>
                  <a:cubicBezTo>
                    <a:pt x="0" y="111"/>
                    <a:pt x="42" y="143"/>
                    <a:pt x="95" y="143"/>
                  </a:cubicBezTo>
                  <a:cubicBezTo>
                    <a:pt x="110" y="143"/>
                    <a:pt x="125" y="140"/>
                    <a:pt x="139" y="135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100"/>
                    <a:pt x="182" y="100"/>
                    <a:pt x="182" y="99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87" y="90"/>
                    <a:pt x="189" y="81"/>
                    <a:pt x="189" y="71"/>
                  </a:cubicBezTo>
                  <a:cubicBezTo>
                    <a:pt x="189" y="32"/>
                    <a:pt x="147" y="0"/>
                    <a:pt x="95" y="0"/>
                  </a:cubicBezTo>
                  <a:close/>
                  <a:moveTo>
                    <a:pt x="42" y="85"/>
                  </a:moveTo>
                  <a:cubicBezTo>
                    <a:pt x="34" y="85"/>
                    <a:pt x="29" y="79"/>
                    <a:pt x="29" y="71"/>
                  </a:cubicBezTo>
                  <a:cubicBezTo>
                    <a:pt x="29" y="64"/>
                    <a:pt x="34" y="58"/>
                    <a:pt x="42" y="58"/>
                  </a:cubicBezTo>
                  <a:cubicBezTo>
                    <a:pt x="49" y="58"/>
                    <a:pt x="55" y="64"/>
                    <a:pt x="55" y="71"/>
                  </a:cubicBezTo>
                  <a:cubicBezTo>
                    <a:pt x="55" y="79"/>
                    <a:pt x="49" y="85"/>
                    <a:pt x="42" y="85"/>
                  </a:cubicBezTo>
                  <a:close/>
                  <a:moveTo>
                    <a:pt x="95" y="85"/>
                  </a:moveTo>
                  <a:cubicBezTo>
                    <a:pt x="87" y="85"/>
                    <a:pt x="81" y="79"/>
                    <a:pt x="81" y="71"/>
                  </a:cubicBezTo>
                  <a:cubicBezTo>
                    <a:pt x="81" y="64"/>
                    <a:pt x="87" y="58"/>
                    <a:pt x="95" y="58"/>
                  </a:cubicBezTo>
                  <a:cubicBezTo>
                    <a:pt x="102" y="58"/>
                    <a:pt x="108" y="64"/>
                    <a:pt x="108" y="71"/>
                  </a:cubicBezTo>
                  <a:cubicBezTo>
                    <a:pt x="108" y="79"/>
                    <a:pt x="102" y="85"/>
                    <a:pt x="95" y="85"/>
                  </a:cubicBezTo>
                  <a:close/>
                  <a:moveTo>
                    <a:pt x="148" y="85"/>
                  </a:moveTo>
                  <a:cubicBezTo>
                    <a:pt x="140" y="85"/>
                    <a:pt x="134" y="79"/>
                    <a:pt x="134" y="71"/>
                  </a:cubicBezTo>
                  <a:cubicBezTo>
                    <a:pt x="134" y="64"/>
                    <a:pt x="140" y="58"/>
                    <a:pt x="148" y="58"/>
                  </a:cubicBezTo>
                  <a:cubicBezTo>
                    <a:pt x="155" y="58"/>
                    <a:pt x="161" y="64"/>
                    <a:pt x="161" y="71"/>
                  </a:cubicBezTo>
                  <a:cubicBezTo>
                    <a:pt x="161" y="79"/>
                    <a:pt x="155" y="85"/>
                    <a:pt x="148" y="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8" name="Freeform 252"/>
            <p:cNvSpPr>
              <a:spLocks noChangeAspect="1" noEditPoints="1"/>
            </p:cNvSpPr>
            <p:nvPr/>
          </p:nvSpPr>
          <p:spPr bwMode="auto">
            <a:xfrm>
              <a:off x="2297112" y="2655858"/>
              <a:ext cx="358775" cy="368300"/>
            </a:xfrm>
            <a:custGeom>
              <a:avLst/>
              <a:gdLst>
                <a:gd name="T0" fmla="*/ 181 w 206"/>
                <a:gd name="T1" fmla="*/ 0 h 212"/>
                <a:gd name="T2" fmla="*/ 25 w 206"/>
                <a:gd name="T3" fmla="*/ 0 h 212"/>
                <a:gd name="T4" fmla="*/ 0 w 206"/>
                <a:gd name="T5" fmla="*/ 25 h 212"/>
                <a:gd name="T6" fmla="*/ 0 w 206"/>
                <a:gd name="T7" fmla="*/ 187 h 212"/>
                <a:gd name="T8" fmla="*/ 25 w 206"/>
                <a:gd name="T9" fmla="*/ 212 h 212"/>
                <a:gd name="T10" fmla="*/ 181 w 206"/>
                <a:gd name="T11" fmla="*/ 212 h 212"/>
                <a:gd name="T12" fmla="*/ 206 w 206"/>
                <a:gd name="T13" fmla="*/ 187 h 212"/>
                <a:gd name="T14" fmla="*/ 206 w 206"/>
                <a:gd name="T15" fmla="*/ 25 h 212"/>
                <a:gd name="T16" fmla="*/ 181 w 206"/>
                <a:gd name="T17" fmla="*/ 0 h 212"/>
                <a:gd name="T18" fmla="*/ 93 w 206"/>
                <a:gd name="T19" fmla="*/ 22 h 212"/>
                <a:gd name="T20" fmla="*/ 107 w 206"/>
                <a:gd name="T21" fmla="*/ 9 h 212"/>
                <a:gd name="T22" fmla="*/ 120 w 206"/>
                <a:gd name="T23" fmla="*/ 22 h 212"/>
                <a:gd name="T24" fmla="*/ 120 w 206"/>
                <a:gd name="T25" fmla="*/ 92 h 212"/>
                <a:gd name="T26" fmla="*/ 107 w 206"/>
                <a:gd name="T27" fmla="*/ 105 h 212"/>
                <a:gd name="T28" fmla="*/ 93 w 206"/>
                <a:gd name="T29" fmla="*/ 92 h 212"/>
                <a:gd name="T30" fmla="*/ 93 w 206"/>
                <a:gd name="T31" fmla="*/ 22 h 212"/>
                <a:gd name="T32" fmla="*/ 107 w 206"/>
                <a:gd name="T33" fmla="*/ 191 h 212"/>
                <a:gd name="T34" fmla="*/ 30 w 206"/>
                <a:gd name="T35" fmla="*/ 114 h 212"/>
                <a:gd name="T36" fmla="*/ 64 w 206"/>
                <a:gd name="T37" fmla="*/ 50 h 212"/>
                <a:gd name="T38" fmla="*/ 77 w 206"/>
                <a:gd name="T39" fmla="*/ 53 h 212"/>
                <a:gd name="T40" fmla="*/ 75 w 206"/>
                <a:gd name="T41" fmla="*/ 66 h 212"/>
                <a:gd name="T42" fmla="*/ 49 w 206"/>
                <a:gd name="T43" fmla="*/ 114 h 212"/>
                <a:gd name="T44" fmla="*/ 107 w 206"/>
                <a:gd name="T45" fmla="*/ 172 h 212"/>
                <a:gd name="T46" fmla="*/ 165 w 206"/>
                <a:gd name="T47" fmla="*/ 114 h 212"/>
                <a:gd name="T48" fmla="*/ 140 w 206"/>
                <a:gd name="T49" fmla="*/ 67 h 212"/>
                <a:gd name="T50" fmla="*/ 138 w 206"/>
                <a:gd name="T51" fmla="*/ 54 h 212"/>
                <a:gd name="T52" fmla="*/ 151 w 206"/>
                <a:gd name="T53" fmla="*/ 51 h 212"/>
                <a:gd name="T54" fmla="*/ 184 w 206"/>
                <a:gd name="T55" fmla="*/ 114 h 212"/>
                <a:gd name="T56" fmla="*/ 107 w 206"/>
                <a:gd name="T57" fmla="*/ 19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12">
                  <a:moveTo>
                    <a:pt x="18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0"/>
                    <a:pt x="11" y="212"/>
                    <a:pt x="25" y="212"/>
                  </a:cubicBezTo>
                  <a:cubicBezTo>
                    <a:pt x="181" y="212"/>
                    <a:pt x="181" y="212"/>
                    <a:pt x="181" y="212"/>
                  </a:cubicBezTo>
                  <a:cubicBezTo>
                    <a:pt x="195" y="212"/>
                    <a:pt x="206" y="200"/>
                    <a:pt x="206" y="187"/>
                  </a:cubicBezTo>
                  <a:cubicBezTo>
                    <a:pt x="206" y="25"/>
                    <a:pt x="206" y="25"/>
                    <a:pt x="206" y="25"/>
                  </a:cubicBezTo>
                  <a:cubicBezTo>
                    <a:pt x="206" y="11"/>
                    <a:pt x="195" y="0"/>
                    <a:pt x="181" y="0"/>
                  </a:cubicBezTo>
                  <a:close/>
                  <a:moveTo>
                    <a:pt x="93" y="22"/>
                  </a:moveTo>
                  <a:cubicBezTo>
                    <a:pt x="93" y="15"/>
                    <a:pt x="99" y="9"/>
                    <a:pt x="107" y="9"/>
                  </a:cubicBezTo>
                  <a:cubicBezTo>
                    <a:pt x="114" y="9"/>
                    <a:pt x="120" y="15"/>
                    <a:pt x="120" y="2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9"/>
                    <a:pt x="114" y="105"/>
                    <a:pt x="107" y="105"/>
                  </a:cubicBezTo>
                  <a:cubicBezTo>
                    <a:pt x="99" y="105"/>
                    <a:pt x="93" y="99"/>
                    <a:pt x="93" y="92"/>
                  </a:cubicBezTo>
                  <a:lnTo>
                    <a:pt x="93" y="22"/>
                  </a:lnTo>
                  <a:close/>
                  <a:moveTo>
                    <a:pt x="107" y="191"/>
                  </a:moveTo>
                  <a:cubicBezTo>
                    <a:pt x="64" y="191"/>
                    <a:pt x="30" y="156"/>
                    <a:pt x="30" y="114"/>
                  </a:cubicBezTo>
                  <a:cubicBezTo>
                    <a:pt x="30" y="88"/>
                    <a:pt x="43" y="64"/>
                    <a:pt x="64" y="50"/>
                  </a:cubicBezTo>
                  <a:cubicBezTo>
                    <a:pt x="68" y="47"/>
                    <a:pt x="74" y="48"/>
                    <a:pt x="77" y="53"/>
                  </a:cubicBezTo>
                  <a:cubicBezTo>
                    <a:pt x="80" y="57"/>
                    <a:pt x="79" y="63"/>
                    <a:pt x="75" y="66"/>
                  </a:cubicBezTo>
                  <a:cubicBezTo>
                    <a:pt x="58" y="77"/>
                    <a:pt x="49" y="95"/>
                    <a:pt x="49" y="114"/>
                  </a:cubicBezTo>
                  <a:cubicBezTo>
                    <a:pt x="49" y="146"/>
                    <a:pt x="75" y="172"/>
                    <a:pt x="107" y="172"/>
                  </a:cubicBezTo>
                  <a:cubicBezTo>
                    <a:pt x="139" y="172"/>
                    <a:pt x="165" y="146"/>
                    <a:pt x="165" y="114"/>
                  </a:cubicBezTo>
                  <a:cubicBezTo>
                    <a:pt x="165" y="95"/>
                    <a:pt x="156" y="78"/>
                    <a:pt x="140" y="67"/>
                  </a:cubicBezTo>
                  <a:cubicBezTo>
                    <a:pt x="136" y="64"/>
                    <a:pt x="135" y="58"/>
                    <a:pt x="138" y="54"/>
                  </a:cubicBezTo>
                  <a:cubicBezTo>
                    <a:pt x="141" y="49"/>
                    <a:pt x="147" y="48"/>
                    <a:pt x="151" y="51"/>
                  </a:cubicBezTo>
                  <a:cubicBezTo>
                    <a:pt x="172" y="66"/>
                    <a:pt x="184" y="89"/>
                    <a:pt x="184" y="114"/>
                  </a:cubicBezTo>
                  <a:cubicBezTo>
                    <a:pt x="184" y="156"/>
                    <a:pt x="149" y="191"/>
                    <a:pt x="107" y="19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9648582" y="2710196"/>
              <a:ext cx="226526" cy="260172"/>
              <a:chOff x="7920038" y="2982913"/>
              <a:chExt cx="1079500" cy="1239838"/>
            </a:xfrm>
            <a:solidFill>
              <a:schemeClr val="bg1">
                <a:lumMod val="50000"/>
              </a:schemeClr>
            </a:solidFill>
          </p:grpSpPr>
          <p:sp>
            <p:nvSpPr>
              <p:cNvPr id="216" name="Freeform 71"/>
              <p:cNvSpPr>
                <a:spLocks noEditPoints="1"/>
              </p:cNvSpPr>
              <p:nvPr/>
            </p:nvSpPr>
            <p:spPr bwMode="auto">
              <a:xfrm>
                <a:off x="7920038" y="3219451"/>
                <a:ext cx="1079500" cy="1003300"/>
              </a:xfrm>
              <a:custGeom>
                <a:avLst/>
                <a:gdLst>
                  <a:gd name="T0" fmla="*/ 359 w 378"/>
                  <a:gd name="T1" fmla="*/ 0 h 351"/>
                  <a:gd name="T2" fmla="*/ 19 w 378"/>
                  <a:gd name="T3" fmla="*/ 0 h 351"/>
                  <a:gd name="T4" fmla="*/ 0 w 378"/>
                  <a:gd name="T5" fmla="*/ 19 h 351"/>
                  <a:gd name="T6" fmla="*/ 19 w 378"/>
                  <a:gd name="T7" fmla="*/ 38 h 351"/>
                  <a:gd name="T8" fmla="*/ 24 w 378"/>
                  <a:gd name="T9" fmla="*/ 38 h 351"/>
                  <a:gd name="T10" fmla="*/ 69 w 378"/>
                  <a:gd name="T11" fmla="*/ 315 h 351"/>
                  <a:gd name="T12" fmla="*/ 54 w 378"/>
                  <a:gd name="T13" fmla="*/ 333 h 351"/>
                  <a:gd name="T14" fmla="*/ 72 w 378"/>
                  <a:gd name="T15" fmla="*/ 351 h 351"/>
                  <a:gd name="T16" fmla="*/ 306 w 378"/>
                  <a:gd name="T17" fmla="*/ 351 h 351"/>
                  <a:gd name="T18" fmla="*/ 324 w 378"/>
                  <a:gd name="T19" fmla="*/ 333 h 351"/>
                  <a:gd name="T20" fmla="*/ 309 w 378"/>
                  <a:gd name="T21" fmla="*/ 315 h 351"/>
                  <a:gd name="T22" fmla="*/ 354 w 378"/>
                  <a:gd name="T23" fmla="*/ 38 h 351"/>
                  <a:gd name="T24" fmla="*/ 359 w 378"/>
                  <a:gd name="T25" fmla="*/ 38 h 351"/>
                  <a:gd name="T26" fmla="*/ 378 w 378"/>
                  <a:gd name="T27" fmla="*/ 19 h 351"/>
                  <a:gd name="T28" fmla="*/ 359 w 378"/>
                  <a:gd name="T29" fmla="*/ 0 h 351"/>
                  <a:gd name="T30" fmla="*/ 132 w 378"/>
                  <a:gd name="T31" fmla="*/ 287 h 351"/>
                  <a:gd name="T32" fmla="*/ 126 w 378"/>
                  <a:gd name="T33" fmla="*/ 283 h 351"/>
                  <a:gd name="T34" fmla="*/ 101 w 378"/>
                  <a:gd name="T35" fmla="*/ 69 h 351"/>
                  <a:gd name="T36" fmla="*/ 104 w 378"/>
                  <a:gd name="T37" fmla="*/ 64 h 351"/>
                  <a:gd name="T38" fmla="*/ 113 w 378"/>
                  <a:gd name="T39" fmla="*/ 64 h 351"/>
                  <a:gd name="T40" fmla="*/ 118 w 378"/>
                  <a:gd name="T41" fmla="*/ 68 h 351"/>
                  <a:gd name="T42" fmla="*/ 135 w 378"/>
                  <a:gd name="T43" fmla="*/ 283 h 351"/>
                  <a:gd name="T44" fmla="*/ 132 w 378"/>
                  <a:gd name="T45" fmla="*/ 287 h 351"/>
                  <a:gd name="T46" fmla="*/ 193 w 378"/>
                  <a:gd name="T47" fmla="*/ 283 h 351"/>
                  <a:gd name="T48" fmla="*/ 189 w 378"/>
                  <a:gd name="T49" fmla="*/ 287 h 351"/>
                  <a:gd name="T50" fmla="*/ 185 w 378"/>
                  <a:gd name="T51" fmla="*/ 283 h 351"/>
                  <a:gd name="T52" fmla="*/ 179 w 378"/>
                  <a:gd name="T53" fmla="*/ 68 h 351"/>
                  <a:gd name="T54" fmla="*/ 185 w 378"/>
                  <a:gd name="T55" fmla="*/ 63 h 351"/>
                  <a:gd name="T56" fmla="*/ 193 w 378"/>
                  <a:gd name="T57" fmla="*/ 63 h 351"/>
                  <a:gd name="T58" fmla="*/ 200 w 378"/>
                  <a:gd name="T59" fmla="*/ 68 h 351"/>
                  <a:gd name="T60" fmla="*/ 193 w 378"/>
                  <a:gd name="T61" fmla="*/ 283 h 351"/>
                  <a:gd name="T62" fmla="*/ 277 w 378"/>
                  <a:gd name="T63" fmla="*/ 68 h 351"/>
                  <a:gd name="T64" fmla="*/ 252 w 378"/>
                  <a:gd name="T65" fmla="*/ 283 h 351"/>
                  <a:gd name="T66" fmla="*/ 248 w 378"/>
                  <a:gd name="T67" fmla="*/ 287 h 351"/>
                  <a:gd name="T68" fmla="*/ 244 w 378"/>
                  <a:gd name="T69" fmla="*/ 282 h 351"/>
                  <a:gd name="T70" fmla="*/ 261 w 378"/>
                  <a:gd name="T71" fmla="*/ 68 h 351"/>
                  <a:gd name="T72" fmla="*/ 266 w 378"/>
                  <a:gd name="T73" fmla="*/ 63 h 351"/>
                  <a:gd name="T74" fmla="*/ 274 w 378"/>
                  <a:gd name="T75" fmla="*/ 63 h 351"/>
                  <a:gd name="T76" fmla="*/ 277 w 378"/>
                  <a:gd name="T77" fmla="*/ 68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8" h="351">
                    <a:moveTo>
                      <a:pt x="35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29"/>
                      <a:pt x="9" y="38"/>
                      <a:pt x="19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69" y="315"/>
                      <a:pt x="69" y="315"/>
                      <a:pt x="69" y="315"/>
                    </a:cubicBezTo>
                    <a:cubicBezTo>
                      <a:pt x="61" y="316"/>
                      <a:pt x="54" y="324"/>
                      <a:pt x="54" y="333"/>
                    </a:cubicBezTo>
                    <a:cubicBezTo>
                      <a:pt x="54" y="343"/>
                      <a:pt x="62" y="351"/>
                      <a:pt x="72" y="351"/>
                    </a:cubicBezTo>
                    <a:cubicBezTo>
                      <a:pt x="306" y="351"/>
                      <a:pt x="306" y="351"/>
                      <a:pt x="306" y="351"/>
                    </a:cubicBezTo>
                    <a:cubicBezTo>
                      <a:pt x="316" y="351"/>
                      <a:pt x="324" y="343"/>
                      <a:pt x="324" y="333"/>
                    </a:cubicBezTo>
                    <a:cubicBezTo>
                      <a:pt x="324" y="324"/>
                      <a:pt x="317" y="316"/>
                      <a:pt x="309" y="315"/>
                    </a:cubicBezTo>
                    <a:cubicBezTo>
                      <a:pt x="354" y="38"/>
                      <a:pt x="354" y="38"/>
                      <a:pt x="354" y="38"/>
                    </a:cubicBezTo>
                    <a:cubicBezTo>
                      <a:pt x="359" y="38"/>
                      <a:pt x="359" y="38"/>
                      <a:pt x="359" y="38"/>
                    </a:cubicBezTo>
                    <a:cubicBezTo>
                      <a:pt x="369" y="38"/>
                      <a:pt x="378" y="29"/>
                      <a:pt x="378" y="19"/>
                    </a:cubicBezTo>
                    <a:cubicBezTo>
                      <a:pt x="378" y="8"/>
                      <a:pt x="369" y="0"/>
                      <a:pt x="359" y="0"/>
                    </a:cubicBezTo>
                    <a:close/>
                    <a:moveTo>
                      <a:pt x="132" y="287"/>
                    </a:moveTo>
                    <a:cubicBezTo>
                      <a:pt x="130" y="287"/>
                      <a:pt x="127" y="286"/>
                      <a:pt x="126" y="283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100" y="66"/>
                      <a:pt x="102" y="64"/>
                      <a:pt x="104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5" y="63"/>
                      <a:pt x="117" y="65"/>
                      <a:pt x="118" y="68"/>
                    </a:cubicBezTo>
                    <a:cubicBezTo>
                      <a:pt x="135" y="283"/>
                      <a:pt x="135" y="283"/>
                      <a:pt x="135" y="283"/>
                    </a:cubicBezTo>
                    <a:cubicBezTo>
                      <a:pt x="135" y="285"/>
                      <a:pt x="133" y="287"/>
                      <a:pt x="132" y="287"/>
                    </a:cubicBezTo>
                    <a:close/>
                    <a:moveTo>
                      <a:pt x="193" y="283"/>
                    </a:moveTo>
                    <a:cubicBezTo>
                      <a:pt x="193" y="285"/>
                      <a:pt x="191" y="287"/>
                      <a:pt x="189" y="287"/>
                    </a:cubicBezTo>
                    <a:cubicBezTo>
                      <a:pt x="187" y="287"/>
                      <a:pt x="185" y="285"/>
                      <a:pt x="185" y="283"/>
                    </a:cubicBezTo>
                    <a:cubicBezTo>
                      <a:pt x="179" y="68"/>
                      <a:pt x="179" y="68"/>
                      <a:pt x="179" y="68"/>
                    </a:cubicBezTo>
                    <a:cubicBezTo>
                      <a:pt x="179" y="65"/>
                      <a:pt x="181" y="63"/>
                      <a:pt x="185" y="63"/>
                    </a:cubicBezTo>
                    <a:cubicBezTo>
                      <a:pt x="193" y="63"/>
                      <a:pt x="193" y="63"/>
                      <a:pt x="193" y="63"/>
                    </a:cubicBezTo>
                    <a:cubicBezTo>
                      <a:pt x="197" y="63"/>
                      <a:pt x="200" y="65"/>
                      <a:pt x="200" y="68"/>
                    </a:cubicBezTo>
                    <a:lnTo>
                      <a:pt x="193" y="283"/>
                    </a:lnTo>
                    <a:close/>
                    <a:moveTo>
                      <a:pt x="277" y="68"/>
                    </a:moveTo>
                    <a:cubicBezTo>
                      <a:pt x="252" y="283"/>
                      <a:pt x="252" y="283"/>
                      <a:pt x="252" y="283"/>
                    </a:cubicBezTo>
                    <a:cubicBezTo>
                      <a:pt x="251" y="285"/>
                      <a:pt x="250" y="287"/>
                      <a:pt x="248" y="287"/>
                    </a:cubicBezTo>
                    <a:cubicBezTo>
                      <a:pt x="247" y="287"/>
                      <a:pt x="243" y="285"/>
                      <a:pt x="244" y="282"/>
                    </a:cubicBezTo>
                    <a:cubicBezTo>
                      <a:pt x="261" y="68"/>
                      <a:pt x="261" y="68"/>
                      <a:pt x="261" y="68"/>
                    </a:cubicBezTo>
                    <a:cubicBezTo>
                      <a:pt x="261" y="65"/>
                      <a:pt x="263" y="63"/>
                      <a:pt x="266" y="63"/>
                    </a:cubicBezTo>
                    <a:cubicBezTo>
                      <a:pt x="274" y="63"/>
                      <a:pt x="274" y="63"/>
                      <a:pt x="274" y="63"/>
                    </a:cubicBezTo>
                    <a:cubicBezTo>
                      <a:pt x="276" y="64"/>
                      <a:pt x="278" y="66"/>
                      <a:pt x="277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7" name="Freeform 72"/>
              <p:cNvSpPr/>
              <p:nvPr/>
            </p:nvSpPr>
            <p:spPr bwMode="auto">
              <a:xfrm>
                <a:off x="7951788" y="3051176"/>
                <a:ext cx="1016000" cy="134938"/>
              </a:xfrm>
              <a:custGeom>
                <a:avLst/>
                <a:gdLst>
                  <a:gd name="T0" fmla="*/ 356 w 356"/>
                  <a:gd name="T1" fmla="*/ 47 h 47"/>
                  <a:gd name="T2" fmla="*/ 307 w 356"/>
                  <a:gd name="T3" fmla="*/ 0 h 47"/>
                  <a:gd name="T4" fmla="*/ 49 w 356"/>
                  <a:gd name="T5" fmla="*/ 0 h 47"/>
                  <a:gd name="T6" fmla="*/ 0 w 356"/>
                  <a:gd name="T7" fmla="*/ 47 h 47"/>
                  <a:gd name="T8" fmla="*/ 356 w 356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47">
                    <a:moveTo>
                      <a:pt x="356" y="47"/>
                    </a:moveTo>
                    <a:cubicBezTo>
                      <a:pt x="353" y="21"/>
                      <a:pt x="332" y="0"/>
                      <a:pt x="307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4" y="0"/>
                      <a:pt x="3" y="21"/>
                      <a:pt x="0" y="47"/>
                    </a:cubicBezTo>
                    <a:lnTo>
                      <a:pt x="35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8" name="Freeform 73"/>
              <p:cNvSpPr/>
              <p:nvPr/>
            </p:nvSpPr>
            <p:spPr bwMode="auto">
              <a:xfrm>
                <a:off x="8359775" y="2982913"/>
                <a:ext cx="200025" cy="50800"/>
              </a:xfrm>
              <a:custGeom>
                <a:avLst/>
                <a:gdLst>
                  <a:gd name="T0" fmla="*/ 70 w 70"/>
                  <a:gd name="T1" fmla="*/ 18 h 18"/>
                  <a:gd name="T2" fmla="*/ 70 w 70"/>
                  <a:gd name="T3" fmla="*/ 16 h 18"/>
                  <a:gd name="T4" fmla="*/ 58 w 70"/>
                  <a:gd name="T5" fmla="*/ 0 h 18"/>
                  <a:gd name="T6" fmla="*/ 12 w 70"/>
                  <a:gd name="T7" fmla="*/ 0 h 18"/>
                  <a:gd name="T8" fmla="*/ 0 w 70"/>
                  <a:gd name="T9" fmla="*/ 16 h 18"/>
                  <a:gd name="T10" fmla="*/ 0 w 70"/>
                  <a:gd name="T11" fmla="*/ 18 h 18"/>
                  <a:gd name="T12" fmla="*/ 70 w 70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18">
                    <a:moveTo>
                      <a:pt x="70" y="18"/>
                    </a:moveTo>
                    <a:cubicBezTo>
                      <a:pt x="70" y="17"/>
                      <a:pt x="70" y="17"/>
                      <a:pt x="70" y="16"/>
                    </a:cubicBezTo>
                    <a:cubicBezTo>
                      <a:pt x="70" y="7"/>
                      <a:pt x="65" y="0"/>
                      <a:pt x="5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lnTo>
                      <a:pt x="7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8895915" y="2709365"/>
              <a:ext cx="282159" cy="261839"/>
              <a:chOff x="5278438" y="2973388"/>
              <a:chExt cx="1344613" cy="1247775"/>
            </a:xfrm>
            <a:solidFill>
              <a:schemeClr val="bg1">
                <a:lumMod val="50000"/>
              </a:schemeClr>
            </a:solidFill>
          </p:grpSpPr>
          <p:sp>
            <p:nvSpPr>
              <p:cNvPr id="212" name="Freeform 67"/>
              <p:cNvSpPr>
                <a:spLocks noEditPoints="1"/>
              </p:cNvSpPr>
              <p:nvPr/>
            </p:nvSpPr>
            <p:spPr bwMode="auto">
              <a:xfrm>
                <a:off x="5821363" y="2973388"/>
                <a:ext cx="801688" cy="806450"/>
              </a:xfrm>
              <a:custGeom>
                <a:avLst/>
                <a:gdLst>
                  <a:gd name="T0" fmla="*/ 256 w 281"/>
                  <a:gd name="T1" fmla="*/ 26 h 282"/>
                  <a:gd name="T2" fmla="*/ 163 w 281"/>
                  <a:gd name="T3" fmla="*/ 26 h 282"/>
                  <a:gd name="T4" fmla="*/ 0 w 281"/>
                  <a:gd name="T5" fmla="*/ 190 h 282"/>
                  <a:gd name="T6" fmla="*/ 92 w 281"/>
                  <a:gd name="T7" fmla="*/ 282 h 282"/>
                  <a:gd name="T8" fmla="*/ 256 w 281"/>
                  <a:gd name="T9" fmla="*/ 119 h 282"/>
                  <a:gd name="T10" fmla="*/ 256 w 281"/>
                  <a:gd name="T11" fmla="*/ 26 h 282"/>
                  <a:gd name="T12" fmla="*/ 55 w 281"/>
                  <a:gd name="T13" fmla="*/ 192 h 282"/>
                  <a:gd name="T14" fmla="*/ 44 w 281"/>
                  <a:gd name="T15" fmla="*/ 181 h 282"/>
                  <a:gd name="T16" fmla="*/ 183 w 281"/>
                  <a:gd name="T17" fmla="*/ 42 h 282"/>
                  <a:gd name="T18" fmla="*/ 194 w 281"/>
                  <a:gd name="T19" fmla="*/ 42 h 282"/>
                  <a:gd name="T20" fmla="*/ 194 w 281"/>
                  <a:gd name="T21" fmla="*/ 53 h 282"/>
                  <a:gd name="T22" fmla="*/ 55 w 281"/>
                  <a:gd name="T23" fmla="*/ 192 h 282"/>
                  <a:gd name="T24" fmla="*/ 78 w 281"/>
                  <a:gd name="T25" fmla="*/ 215 h 282"/>
                  <a:gd name="T26" fmla="*/ 67 w 281"/>
                  <a:gd name="T27" fmla="*/ 204 h 282"/>
                  <a:gd name="T28" fmla="*/ 217 w 281"/>
                  <a:gd name="T29" fmla="*/ 54 h 282"/>
                  <a:gd name="T30" fmla="*/ 228 w 281"/>
                  <a:gd name="T31" fmla="*/ 54 h 282"/>
                  <a:gd name="T32" fmla="*/ 228 w 281"/>
                  <a:gd name="T33" fmla="*/ 65 h 282"/>
                  <a:gd name="T34" fmla="*/ 78 w 281"/>
                  <a:gd name="T35" fmla="*/ 215 h 282"/>
                  <a:gd name="T36" fmla="*/ 101 w 281"/>
                  <a:gd name="T37" fmla="*/ 238 h 282"/>
                  <a:gd name="T38" fmla="*/ 90 w 281"/>
                  <a:gd name="T39" fmla="*/ 227 h 282"/>
                  <a:gd name="T40" fmla="*/ 229 w 281"/>
                  <a:gd name="T41" fmla="*/ 88 h 282"/>
                  <a:gd name="T42" fmla="*/ 240 w 281"/>
                  <a:gd name="T43" fmla="*/ 88 h 282"/>
                  <a:gd name="T44" fmla="*/ 240 w 281"/>
                  <a:gd name="T45" fmla="*/ 99 h 282"/>
                  <a:gd name="T46" fmla="*/ 101 w 281"/>
                  <a:gd name="T47" fmla="*/ 238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" h="282">
                    <a:moveTo>
                      <a:pt x="256" y="26"/>
                    </a:moveTo>
                    <a:cubicBezTo>
                      <a:pt x="230" y="0"/>
                      <a:pt x="189" y="0"/>
                      <a:pt x="163" y="26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256" y="119"/>
                      <a:pt x="256" y="119"/>
                      <a:pt x="256" y="119"/>
                    </a:cubicBezTo>
                    <a:cubicBezTo>
                      <a:pt x="281" y="93"/>
                      <a:pt x="281" y="52"/>
                      <a:pt x="256" y="26"/>
                    </a:cubicBezTo>
                    <a:close/>
                    <a:moveTo>
                      <a:pt x="55" y="192"/>
                    </a:moveTo>
                    <a:cubicBezTo>
                      <a:pt x="44" y="181"/>
                      <a:pt x="44" y="181"/>
                      <a:pt x="44" y="181"/>
                    </a:cubicBezTo>
                    <a:cubicBezTo>
                      <a:pt x="183" y="42"/>
                      <a:pt x="183" y="42"/>
                      <a:pt x="183" y="42"/>
                    </a:cubicBezTo>
                    <a:cubicBezTo>
                      <a:pt x="186" y="39"/>
                      <a:pt x="191" y="39"/>
                      <a:pt x="194" y="42"/>
                    </a:cubicBezTo>
                    <a:cubicBezTo>
                      <a:pt x="197" y="45"/>
                      <a:pt x="197" y="50"/>
                      <a:pt x="194" y="53"/>
                    </a:cubicBezTo>
                    <a:lnTo>
                      <a:pt x="55" y="192"/>
                    </a:lnTo>
                    <a:close/>
                    <a:moveTo>
                      <a:pt x="78" y="215"/>
                    </a:moveTo>
                    <a:cubicBezTo>
                      <a:pt x="67" y="204"/>
                      <a:pt x="67" y="204"/>
                      <a:pt x="67" y="204"/>
                    </a:cubicBezTo>
                    <a:cubicBezTo>
                      <a:pt x="217" y="54"/>
                      <a:pt x="217" y="54"/>
                      <a:pt x="217" y="54"/>
                    </a:cubicBezTo>
                    <a:cubicBezTo>
                      <a:pt x="220" y="51"/>
                      <a:pt x="225" y="51"/>
                      <a:pt x="228" y="54"/>
                    </a:cubicBezTo>
                    <a:cubicBezTo>
                      <a:pt x="231" y="57"/>
                      <a:pt x="231" y="62"/>
                      <a:pt x="228" y="65"/>
                    </a:cubicBezTo>
                    <a:lnTo>
                      <a:pt x="78" y="215"/>
                    </a:lnTo>
                    <a:close/>
                    <a:moveTo>
                      <a:pt x="101" y="238"/>
                    </a:moveTo>
                    <a:cubicBezTo>
                      <a:pt x="90" y="227"/>
                      <a:pt x="90" y="227"/>
                      <a:pt x="90" y="227"/>
                    </a:cubicBezTo>
                    <a:cubicBezTo>
                      <a:pt x="229" y="88"/>
                      <a:pt x="229" y="88"/>
                      <a:pt x="229" y="88"/>
                    </a:cubicBezTo>
                    <a:cubicBezTo>
                      <a:pt x="232" y="85"/>
                      <a:pt x="237" y="85"/>
                      <a:pt x="240" y="88"/>
                    </a:cubicBezTo>
                    <a:cubicBezTo>
                      <a:pt x="243" y="91"/>
                      <a:pt x="243" y="96"/>
                      <a:pt x="240" y="99"/>
                    </a:cubicBezTo>
                    <a:lnTo>
                      <a:pt x="101" y="2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3" name="Freeform 68"/>
              <p:cNvSpPr/>
              <p:nvPr/>
            </p:nvSpPr>
            <p:spPr bwMode="auto">
              <a:xfrm>
                <a:off x="5375275" y="3662363"/>
                <a:ext cx="554038" cy="558800"/>
              </a:xfrm>
              <a:custGeom>
                <a:avLst/>
                <a:gdLst>
                  <a:gd name="T0" fmla="*/ 227 w 349"/>
                  <a:gd name="T1" fmla="*/ 209 h 352"/>
                  <a:gd name="T2" fmla="*/ 210 w 349"/>
                  <a:gd name="T3" fmla="*/ 193 h 352"/>
                  <a:gd name="T4" fmla="*/ 349 w 349"/>
                  <a:gd name="T5" fmla="*/ 54 h 352"/>
                  <a:gd name="T6" fmla="*/ 295 w 349"/>
                  <a:gd name="T7" fmla="*/ 0 h 352"/>
                  <a:gd name="T8" fmla="*/ 156 w 349"/>
                  <a:gd name="T9" fmla="*/ 139 h 352"/>
                  <a:gd name="T10" fmla="*/ 142 w 349"/>
                  <a:gd name="T11" fmla="*/ 125 h 352"/>
                  <a:gd name="T12" fmla="*/ 110 w 349"/>
                  <a:gd name="T13" fmla="*/ 141 h 352"/>
                  <a:gd name="T14" fmla="*/ 0 w 349"/>
                  <a:gd name="T15" fmla="*/ 317 h 352"/>
                  <a:gd name="T16" fmla="*/ 32 w 349"/>
                  <a:gd name="T17" fmla="*/ 352 h 352"/>
                  <a:gd name="T18" fmla="*/ 207 w 349"/>
                  <a:gd name="T19" fmla="*/ 242 h 352"/>
                  <a:gd name="T20" fmla="*/ 227 w 349"/>
                  <a:gd name="T21" fmla="*/ 20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9" h="352">
                    <a:moveTo>
                      <a:pt x="227" y="209"/>
                    </a:moveTo>
                    <a:lnTo>
                      <a:pt x="210" y="193"/>
                    </a:lnTo>
                    <a:lnTo>
                      <a:pt x="349" y="54"/>
                    </a:lnTo>
                    <a:lnTo>
                      <a:pt x="295" y="0"/>
                    </a:lnTo>
                    <a:lnTo>
                      <a:pt x="156" y="139"/>
                    </a:lnTo>
                    <a:lnTo>
                      <a:pt x="142" y="125"/>
                    </a:lnTo>
                    <a:lnTo>
                      <a:pt x="110" y="141"/>
                    </a:lnTo>
                    <a:lnTo>
                      <a:pt x="0" y="317"/>
                    </a:lnTo>
                    <a:lnTo>
                      <a:pt x="32" y="352"/>
                    </a:lnTo>
                    <a:lnTo>
                      <a:pt x="207" y="242"/>
                    </a:lnTo>
                    <a:lnTo>
                      <a:pt x="227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4" name="Freeform 69"/>
              <p:cNvSpPr/>
              <p:nvPr/>
            </p:nvSpPr>
            <p:spPr bwMode="auto">
              <a:xfrm>
                <a:off x="5278438" y="2986088"/>
                <a:ext cx="590550" cy="590550"/>
              </a:xfrm>
              <a:custGeom>
                <a:avLst/>
                <a:gdLst>
                  <a:gd name="T0" fmla="*/ 104 w 207"/>
                  <a:gd name="T1" fmla="*/ 0 h 207"/>
                  <a:gd name="T2" fmla="*/ 78 w 207"/>
                  <a:gd name="T3" fmla="*/ 3 h 207"/>
                  <a:gd name="T4" fmla="*/ 81 w 207"/>
                  <a:gd name="T5" fmla="*/ 5 h 207"/>
                  <a:gd name="T6" fmla="*/ 118 w 207"/>
                  <a:gd name="T7" fmla="*/ 43 h 207"/>
                  <a:gd name="T8" fmla="*/ 118 w 207"/>
                  <a:gd name="T9" fmla="*/ 112 h 207"/>
                  <a:gd name="T10" fmla="*/ 49 w 207"/>
                  <a:gd name="T11" fmla="*/ 112 h 207"/>
                  <a:gd name="T12" fmla="*/ 12 w 207"/>
                  <a:gd name="T13" fmla="*/ 74 h 207"/>
                  <a:gd name="T14" fmla="*/ 7 w 207"/>
                  <a:gd name="T15" fmla="*/ 68 h 207"/>
                  <a:gd name="T16" fmla="*/ 0 w 207"/>
                  <a:gd name="T17" fmla="*/ 103 h 207"/>
                  <a:gd name="T18" fmla="*/ 104 w 207"/>
                  <a:gd name="T19" fmla="*/ 207 h 207"/>
                  <a:gd name="T20" fmla="*/ 207 w 207"/>
                  <a:gd name="T21" fmla="*/ 103 h 207"/>
                  <a:gd name="T22" fmla="*/ 104 w 207"/>
                  <a:gd name="T23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7" h="207">
                    <a:moveTo>
                      <a:pt x="104" y="0"/>
                    </a:moveTo>
                    <a:cubicBezTo>
                      <a:pt x="95" y="0"/>
                      <a:pt x="86" y="1"/>
                      <a:pt x="78" y="3"/>
                    </a:cubicBezTo>
                    <a:cubicBezTo>
                      <a:pt x="79" y="4"/>
                      <a:pt x="80" y="5"/>
                      <a:pt x="81" y="5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37" y="62"/>
                      <a:pt x="137" y="93"/>
                      <a:pt x="118" y="112"/>
                    </a:cubicBezTo>
                    <a:cubicBezTo>
                      <a:pt x="99" y="131"/>
                      <a:pt x="68" y="131"/>
                      <a:pt x="49" y="11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2"/>
                      <a:pt x="8" y="70"/>
                      <a:pt x="7" y="68"/>
                    </a:cubicBezTo>
                    <a:cubicBezTo>
                      <a:pt x="3" y="79"/>
                      <a:pt x="0" y="91"/>
                      <a:pt x="0" y="103"/>
                    </a:cubicBezTo>
                    <a:cubicBezTo>
                      <a:pt x="0" y="161"/>
                      <a:pt x="47" y="207"/>
                      <a:pt x="104" y="207"/>
                    </a:cubicBezTo>
                    <a:cubicBezTo>
                      <a:pt x="161" y="207"/>
                      <a:pt x="207" y="161"/>
                      <a:pt x="207" y="103"/>
                    </a:cubicBezTo>
                    <a:cubicBezTo>
                      <a:pt x="207" y="46"/>
                      <a:pt x="161" y="0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5" name="Freeform 70"/>
              <p:cNvSpPr>
                <a:spLocks noEditPoints="1"/>
              </p:cNvSpPr>
              <p:nvPr/>
            </p:nvSpPr>
            <p:spPr bwMode="auto">
              <a:xfrm>
                <a:off x="6008688" y="3686176"/>
                <a:ext cx="531813" cy="531813"/>
              </a:xfrm>
              <a:custGeom>
                <a:avLst/>
                <a:gdLst>
                  <a:gd name="T0" fmla="*/ 164 w 186"/>
                  <a:gd name="T1" fmla="*/ 164 h 186"/>
                  <a:gd name="T2" fmla="*/ 164 w 186"/>
                  <a:gd name="T3" fmla="*/ 83 h 186"/>
                  <a:gd name="T4" fmla="*/ 81 w 186"/>
                  <a:gd name="T5" fmla="*/ 0 h 186"/>
                  <a:gd name="T6" fmla="*/ 0 w 186"/>
                  <a:gd name="T7" fmla="*/ 81 h 186"/>
                  <a:gd name="T8" fmla="*/ 82 w 186"/>
                  <a:gd name="T9" fmla="*/ 164 h 186"/>
                  <a:gd name="T10" fmla="*/ 164 w 186"/>
                  <a:gd name="T11" fmla="*/ 164 h 186"/>
                  <a:gd name="T12" fmla="*/ 109 w 186"/>
                  <a:gd name="T13" fmla="*/ 109 h 186"/>
                  <a:gd name="T14" fmla="*/ 142 w 186"/>
                  <a:gd name="T15" fmla="*/ 109 h 186"/>
                  <a:gd name="T16" fmla="*/ 142 w 186"/>
                  <a:gd name="T17" fmla="*/ 143 h 186"/>
                  <a:gd name="T18" fmla="*/ 109 w 186"/>
                  <a:gd name="T19" fmla="*/ 143 h 186"/>
                  <a:gd name="T20" fmla="*/ 109 w 186"/>
                  <a:gd name="T21" fmla="*/ 10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186">
                    <a:moveTo>
                      <a:pt x="164" y="164"/>
                    </a:moveTo>
                    <a:cubicBezTo>
                      <a:pt x="186" y="142"/>
                      <a:pt x="186" y="105"/>
                      <a:pt x="164" y="83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82" y="164"/>
                      <a:pt x="82" y="164"/>
                      <a:pt x="82" y="164"/>
                    </a:cubicBezTo>
                    <a:cubicBezTo>
                      <a:pt x="105" y="186"/>
                      <a:pt x="141" y="186"/>
                      <a:pt x="164" y="164"/>
                    </a:cubicBezTo>
                    <a:close/>
                    <a:moveTo>
                      <a:pt x="109" y="109"/>
                    </a:moveTo>
                    <a:cubicBezTo>
                      <a:pt x="118" y="100"/>
                      <a:pt x="133" y="100"/>
                      <a:pt x="142" y="109"/>
                    </a:cubicBezTo>
                    <a:cubicBezTo>
                      <a:pt x="152" y="118"/>
                      <a:pt x="152" y="133"/>
                      <a:pt x="142" y="143"/>
                    </a:cubicBezTo>
                    <a:cubicBezTo>
                      <a:pt x="133" y="152"/>
                      <a:pt x="118" y="152"/>
                      <a:pt x="109" y="143"/>
                    </a:cubicBezTo>
                    <a:cubicBezTo>
                      <a:pt x="99" y="133"/>
                      <a:pt x="99" y="118"/>
                      <a:pt x="109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10379507" y="2699867"/>
              <a:ext cx="225860" cy="280825"/>
              <a:chOff x="10439400" y="2930526"/>
              <a:chExt cx="1076325" cy="1338262"/>
            </a:xfrm>
            <a:solidFill>
              <a:schemeClr val="bg1">
                <a:lumMod val="50000"/>
              </a:schemeClr>
            </a:solidFill>
          </p:grpSpPr>
          <p:sp>
            <p:nvSpPr>
              <p:cNvPr id="209" name="Freeform 74"/>
              <p:cNvSpPr/>
              <p:nvPr/>
            </p:nvSpPr>
            <p:spPr bwMode="auto">
              <a:xfrm>
                <a:off x="10458450" y="2930526"/>
                <a:ext cx="1003300" cy="314325"/>
              </a:xfrm>
              <a:custGeom>
                <a:avLst/>
                <a:gdLst>
                  <a:gd name="T0" fmla="*/ 351 w 351"/>
                  <a:gd name="T1" fmla="*/ 41 h 110"/>
                  <a:gd name="T2" fmla="*/ 294 w 351"/>
                  <a:gd name="T3" fmla="*/ 5 h 110"/>
                  <a:gd name="T4" fmla="*/ 41 w 351"/>
                  <a:gd name="T5" fmla="*/ 55 h 110"/>
                  <a:gd name="T6" fmla="*/ 2 w 351"/>
                  <a:gd name="T7" fmla="*/ 110 h 110"/>
                  <a:gd name="T8" fmla="*/ 351 w 351"/>
                  <a:gd name="T9" fmla="*/ 4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110">
                    <a:moveTo>
                      <a:pt x="351" y="41"/>
                    </a:moveTo>
                    <a:cubicBezTo>
                      <a:pt x="343" y="16"/>
                      <a:pt x="319" y="0"/>
                      <a:pt x="294" y="5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16" y="59"/>
                      <a:pt x="0" y="83"/>
                      <a:pt x="2" y="110"/>
                    </a:cubicBezTo>
                    <a:lnTo>
                      <a:pt x="351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0" name="Freeform 75"/>
              <p:cNvSpPr/>
              <p:nvPr/>
            </p:nvSpPr>
            <p:spPr bwMode="auto">
              <a:xfrm>
                <a:off x="10829925" y="2930526"/>
                <a:ext cx="203200" cy="85725"/>
              </a:xfrm>
              <a:custGeom>
                <a:avLst/>
                <a:gdLst>
                  <a:gd name="T0" fmla="*/ 71 w 71"/>
                  <a:gd name="T1" fmla="*/ 16 h 30"/>
                  <a:gd name="T2" fmla="*/ 71 w 71"/>
                  <a:gd name="T3" fmla="*/ 15 h 30"/>
                  <a:gd name="T4" fmla="*/ 55 w 71"/>
                  <a:gd name="T5" fmla="*/ 1 h 30"/>
                  <a:gd name="T6" fmla="*/ 11 w 71"/>
                  <a:gd name="T7" fmla="*/ 10 h 30"/>
                  <a:gd name="T8" fmla="*/ 1 w 71"/>
                  <a:gd name="T9" fmla="*/ 29 h 30"/>
                  <a:gd name="T10" fmla="*/ 2 w 71"/>
                  <a:gd name="T11" fmla="*/ 30 h 30"/>
                  <a:gd name="T12" fmla="*/ 71 w 71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30">
                    <a:moveTo>
                      <a:pt x="71" y="16"/>
                    </a:moveTo>
                    <a:cubicBezTo>
                      <a:pt x="71" y="16"/>
                      <a:pt x="71" y="16"/>
                      <a:pt x="71" y="15"/>
                    </a:cubicBezTo>
                    <a:cubicBezTo>
                      <a:pt x="69" y="6"/>
                      <a:pt x="62" y="0"/>
                      <a:pt x="55" y="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4" y="11"/>
                      <a:pt x="0" y="20"/>
                      <a:pt x="1" y="29"/>
                    </a:cubicBezTo>
                    <a:cubicBezTo>
                      <a:pt x="2" y="29"/>
                      <a:pt x="2" y="30"/>
                      <a:pt x="2" y="30"/>
                    </a:cubicBezTo>
                    <a:lnTo>
                      <a:pt x="7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11" name="Freeform 76"/>
              <p:cNvSpPr>
                <a:spLocks noEditPoints="1"/>
              </p:cNvSpPr>
              <p:nvPr/>
            </p:nvSpPr>
            <p:spPr bwMode="auto">
              <a:xfrm>
                <a:off x="10439400" y="3268663"/>
                <a:ext cx="1076325" cy="1000125"/>
              </a:xfrm>
              <a:custGeom>
                <a:avLst/>
                <a:gdLst>
                  <a:gd name="T0" fmla="*/ 0 w 377"/>
                  <a:gd name="T1" fmla="*/ 19 h 350"/>
                  <a:gd name="T2" fmla="*/ 69 w 377"/>
                  <a:gd name="T3" fmla="*/ 315 h 350"/>
                  <a:gd name="T4" fmla="*/ 305 w 377"/>
                  <a:gd name="T5" fmla="*/ 350 h 350"/>
                  <a:gd name="T6" fmla="*/ 353 w 377"/>
                  <a:gd name="T7" fmla="*/ 38 h 350"/>
                  <a:gd name="T8" fmla="*/ 358 w 377"/>
                  <a:gd name="T9" fmla="*/ 0 h 350"/>
                  <a:gd name="T10" fmla="*/ 154 w 377"/>
                  <a:gd name="T11" fmla="*/ 77 h 350"/>
                  <a:gd name="T12" fmla="*/ 164 w 377"/>
                  <a:gd name="T13" fmla="*/ 76 h 350"/>
                  <a:gd name="T14" fmla="*/ 205 w 377"/>
                  <a:gd name="T15" fmla="*/ 78 h 350"/>
                  <a:gd name="T16" fmla="*/ 160 w 377"/>
                  <a:gd name="T17" fmla="*/ 134 h 350"/>
                  <a:gd name="T18" fmla="*/ 150 w 377"/>
                  <a:gd name="T19" fmla="*/ 144 h 350"/>
                  <a:gd name="T20" fmla="*/ 120 w 377"/>
                  <a:gd name="T21" fmla="*/ 116 h 350"/>
                  <a:gd name="T22" fmla="*/ 117 w 377"/>
                  <a:gd name="T23" fmla="*/ 153 h 350"/>
                  <a:gd name="T24" fmla="*/ 150 w 377"/>
                  <a:gd name="T25" fmla="*/ 178 h 350"/>
                  <a:gd name="T26" fmla="*/ 158 w 377"/>
                  <a:gd name="T27" fmla="*/ 191 h 350"/>
                  <a:gd name="T28" fmla="*/ 148 w 377"/>
                  <a:gd name="T29" fmla="*/ 191 h 350"/>
                  <a:gd name="T30" fmla="*/ 134 w 377"/>
                  <a:gd name="T31" fmla="*/ 205 h 350"/>
                  <a:gd name="T32" fmla="*/ 93 w 377"/>
                  <a:gd name="T33" fmla="*/ 198 h 350"/>
                  <a:gd name="T34" fmla="*/ 97 w 377"/>
                  <a:gd name="T35" fmla="*/ 164 h 350"/>
                  <a:gd name="T36" fmla="*/ 175 w 377"/>
                  <a:gd name="T37" fmla="*/ 250 h 350"/>
                  <a:gd name="T38" fmla="*/ 116 w 377"/>
                  <a:gd name="T39" fmla="*/ 250 h 350"/>
                  <a:gd name="T40" fmla="*/ 91 w 377"/>
                  <a:gd name="T41" fmla="*/ 207 h 350"/>
                  <a:gd name="T42" fmla="*/ 93 w 377"/>
                  <a:gd name="T43" fmla="*/ 209 h 350"/>
                  <a:gd name="T44" fmla="*/ 171 w 377"/>
                  <a:gd name="T45" fmla="*/ 217 h 350"/>
                  <a:gd name="T46" fmla="*/ 198 w 377"/>
                  <a:gd name="T47" fmla="*/ 143 h 350"/>
                  <a:gd name="T48" fmla="*/ 181 w 377"/>
                  <a:gd name="T49" fmla="*/ 139 h 350"/>
                  <a:gd name="T50" fmla="*/ 189 w 377"/>
                  <a:gd name="T51" fmla="*/ 134 h 350"/>
                  <a:gd name="T52" fmla="*/ 188 w 377"/>
                  <a:gd name="T53" fmla="*/ 122 h 350"/>
                  <a:gd name="T54" fmla="*/ 187 w 377"/>
                  <a:gd name="T55" fmla="*/ 112 h 350"/>
                  <a:gd name="T56" fmla="*/ 226 w 377"/>
                  <a:gd name="T57" fmla="*/ 97 h 350"/>
                  <a:gd name="T58" fmla="*/ 245 w 377"/>
                  <a:gd name="T59" fmla="*/ 101 h 350"/>
                  <a:gd name="T60" fmla="*/ 236 w 377"/>
                  <a:gd name="T61" fmla="*/ 127 h 350"/>
                  <a:gd name="T62" fmla="*/ 198 w 377"/>
                  <a:gd name="T63" fmla="*/ 143 h 350"/>
                  <a:gd name="T64" fmla="*/ 240 w 377"/>
                  <a:gd name="T65" fmla="*/ 247 h 350"/>
                  <a:gd name="T66" fmla="*/ 229 w 377"/>
                  <a:gd name="T67" fmla="*/ 263 h 350"/>
                  <a:gd name="T68" fmla="*/ 208 w 377"/>
                  <a:gd name="T69" fmla="*/ 244 h 350"/>
                  <a:gd name="T70" fmla="*/ 209 w 377"/>
                  <a:gd name="T71" fmla="*/ 203 h 350"/>
                  <a:gd name="T72" fmla="*/ 216 w 377"/>
                  <a:gd name="T73" fmla="*/ 189 h 350"/>
                  <a:gd name="T74" fmla="*/ 221 w 377"/>
                  <a:gd name="T75" fmla="*/ 197 h 350"/>
                  <a:gd name="T76" fmla="*/ 228 w 377"/>
                  <a:gd name="T77" fmla="*/ 203 h 350"/>
                  <a:gd name="T78" fmla="*/ 237 w 377"/>
                  <a:gd name="T79" fmla="*/ 202 h 350"/>
                  <a:gd name="T80" fmla="*/ 255 w 377"/>
                  <a:gd name="T81" fmla="*/ 239 h 350"/>
                  <a:gd name="T82" fmla="*/ 284 w 377"/>
                  <a:gd name="T83" fmla="*/ 197 h 350"/>
                  <a:gd name="T84" fmla="*/ 267 w 377"/>
                  <a:gd name="T85" fmla="*/ 232 h 350"/>
                  <a:gd name="T86" fmla="*/ 233 w 377"/>
                  <a:gd name="T87" fmla="*/ 169 h 350"/>
                  <a:gd name="T88" fmla="*/ 253 w 377"/>
                  <a:gd name="T89" fmla="*/ 140 h 350"/>
                  <a:gd name="T90" fmla="*/ 287 w 377"/>
                  <a:gd name="T91" fmla="*/ 19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7" h="350">
                    <a:moveTo>
                      <a:pt x="35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9"/>
                      <a:pt x="0" y="19"/>
                    </a:cubicBezTo>
                    <a:cubicBezTo>
                      <a:pt x="0" y="30"/>
                      <a:pt x="9" y="38"/>
                      <a:pt x="19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69" y="315"/>
                      <a:pt x="69" y="315"/>
                      <a:pt x="69" y="315"/>
                    </a:cubicBezTo>
                    <a:cubicBezTo>
                      <a:pt x="61" y="316"/>
                      <a:pt x="54" y="323"/>
                      <a:pt x="54" y="332"/>
                    </a:cubicBezTo>
                    <a:cubicBezTo>
                      <a:pt x="54" y="342"/>
                      <a:pt x="62" y="350"/>
                      <a:pt x="72" y="350"/>
                    </a:cubicBezTo>
                    <a:cubicBezTo>
                      <a:pt x="305" y="350"/>
                      <a:pt x="305" y="350"/>
                      <a:pt x="305" y="350"/>
                    </a:cubicBezTo>
                    <a:cubicBezTo>
                      <a:pt x="315" y="350"/>
                      <a:pt x="323" y="342"/>
                      <a:pt x="323" y="332"/>
                    </a:cubicBezTo>
                    <a:cubicBezTo>
                      <a:pt x="323" y="323"/>
                      <a:pt x="316" y="316"/>
                      <a:pt x="308" y="315"/>
                    </a:cubicBezTo>
                    <a:cubicBezTo>
                      <a:pt x="353" y="38"/>
                      <a:pt x="353" y="38"/>
                      <a:pt x="353" y="38"/>
                    </a:cubicBezTo>
                    <a:cubicBezTo>
                      <a:pt x="358" y="38"/>
                      <a:pt x="358" y="38"/>
                      <a:pt x="358" y="38"/>
                    </a:cubicBezTo>
                    <a:cubicBezTo>
                      <a:pt x="368" y="38"/>
                      <a:pt x="377" y="30"/>
                      <a:pt x="377" y="19"/>
                    </a:cubicBezTo>
                    <a:cubicBezTo>
                      <a:pt x="377" y="9"/>
                      <a:pt x="368" y="0"/>
                      <a:pt x="358" y="0"/>
                    </a:cubicBezTo>
                    <a:close/>
                    <a:moveTo>
                      <a:pt x="120" y="116"/>
                    </a:moveTo>
                    <a:cubicBezTo>
                      <a:pt x="141" y="87"/>
                      <a:pt x="141" y="87"/>
                      <a:pt x="141" y="87"/>
                    </a:cubicBezTo>
                    <a:cubicBezTo>
                      <a:pt x="147" y="77"/>
                      <a:pt x="154" y="77"/>
                      <a:pt x="154" y="77"/>
                    </a:cubicBezTo>
                    <a:cubicBezTo>
                      <a:pt x="155" y="77"/>
                      <a:pt x="155" y="77"/>
                      <a:pt x="155" y="77"/>
                    </a:cubicBezTo>
                    <a:cubicBezTo>
                      <a:pt x="156" y="76"/>
                      <a:pt x="157" y="76"/>
                      <a:pt x="157" y="76"/>
                    </a:cubicBezTo>
                    <a:cubicBezTo>
                      <a:pt x="159" y="76"/>
                      <a:pt x="161" y="76"/>
                      <a:pt x="164" y="76"/>
                    </a:cubicBezTo>
                    <a:cubicBezTo>
                      <a:pt x="164" y="76"/>
                      <a:pt x="165" y="76"/>
                      <a:pt x="165" y="76"/>
                    </a:cubicBezTo>
                    <a:cubicBezTo>
                      <a:pt x="207" y="77"/>
                      <a:pt x="207" y="77"/>
                      <a:pt x="207" y="77"/>
                    </a:cubicBezTo>
                    <a:cubicBezTo>
                      <a:pt x="206" y="78"/>
                      <a:pt x="206" y="78"/>
                      <a:pt x="205" y="78"/>
                    </a:cubicBezTo>
                    <a:cubicBezTo>
                      <a:pt x="205" y="78"/>
                      <a:pt x="205" y="78"/>
                      <a:pt x="204" y="78"/>
                    </a:cubicBezTo>
                    <a:cubicBezTo>
                      <a:pt x="204" y="78"/>
                      <a:pt x="204" y="78"/>
                      <a:pt x="204" y="78"/>
                    </a:cubicBezTo>
                    <a:cubicBezTo>
                      <a:pt x="190" y="84"/>
                      <a:pt x="170" y="116"/>
                      <a:pt x="160" y="134"/>
                    </a:cubicBezTo>
                    <a:cubicBezTo>
                      <a:pt x="160" y="134"/>
                      <a:pt x="160" y="134"/>
                      <a:pt x="159" y="134"/>
                    </a:cubicBezTo>
                    <a:cubicBezTo>
                      <a:pt x="158" y="138"/>
                      <a:pt x="156" y="140"/>
                      <a:pt x="156" y="140"/>
                    </a:cubicBezTo>
                    <a:cubicBezTo>
                      <a:pt x="155" y="143"/>
                      <a:pt x="152" y="144"/>
                      <a:pt x="150" y="144"/>
                    </a:cubicBezTo>
                    <a:cubicBezTo>
                      <a:pt x="148" y="145"/>
                      <a:pt x="146" y="144"/>
                      <a:pt x="144" y="143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19" y="125"/>
                      <a:pt x="118" y="120"/>
                      <a:pt x="120" y="116"/>
                    </a:cubicBezTo>
                    <a:close/>
                    <a:moveTo>
                      <a:pt x="91" y="156"/>
                    </a:moveTo>
                    <a:cubicBezTo>
                      <a:pt x="108" y="154"/>
                      <a:pt x="108" y="154"/>
                      <a:pt x="108" y="154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3" y="152"/>
                      <a:pt x="136" y="154"/>
                      <a:pt x="138" y="156"/>
                    </a:cubicBezTo>
                    <a:cubicBezTo>
                      <a:pt x="150" y="178"/>
                      <a:pt x="150" y="178"/>
                      <a:pt x="150" y="178"/>
                    </a:cubicBezTo>
                    <a:cubicBezTo>
                      <a:pt x="150" y="178"/>
                      <a:pt x="150" y="178"/>
                      <a:pt x="150" y="178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8" y="191"/>
                      <a:pt x="158" y="191"/>
                      <a:pt x="158" y="191"/>
                    </a:cubicBezTo>
                    <a:cubicBezTo>
                      <a:pt x="160" y="194"/>
                      <a:pt x="159" y="195"/>
                      <a:pt x="156" y="194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48" y="191"/>
                      <a:pt x="148" y="191"/>
                      <a:pt x="148" y="191"/>
                    </a:cubicBezTo>
                    <a:cubicBezTo>
                      <a:pt x="147" y="190"/>
                      <a:pt x="147" y="190"/>
                      <a:pt x="147" y="190"/>
                    </a:cubicBezTo>
                    <a:cubicBezTo>
                      <a:pt x="145" y="189"/>
                      <a:pt x="141" y="190"/>
                      <a:pt x="140" y="193"/>
                    </a:cubicBezTo>
                    <a:cubicBezTo>
                      <a:pt x="134" y="205"/>
                      <a:pt x="134" y="205"/>
                      <a:pt x="134" y="205"/>
                    </a:cubicBezTo>
                    <a:cubicBezTo>
                      <a:pt x="134" y="205"/>
                      <a:pt x="133" y="207"/>
                      <a:pt x="128" y="206"/>
                    </a:cubicBezTo>
                    <a:cubicBezTo>
                      <a:pt x="128" y="206"/>
                      <a:pt x="103" y="206"/>
                      <a:pt x="95" y="199"/>
                    </a:cubicBezTo>
                    <a:cubicBezTo>
                      <a:pt x="94" y="199"/>
                      <a:pt x="94" y="198"/>
                      <a:pt x="93" y="198"/>
                    </a:cubicBezTo>
                    <a:cubicBezTo>
                      <a:pt x="93" y="198"/>
                      <a:pt x="90" y="192"/>
                      <a:pt x="95" y="181"/>
                    </a:cubicBezTo>
                    <a:cubicBezTo>
                      <a:pt x="99" y="171"/>
                      <a:pt x="99" y="171"/>
                      <a:pt x="99" y="171"/>
                    </a:cubicBezTo>
                    <a:cubicBezTo>
                      <a:pt x="100" y="169"/>
                      <a:pt x="99" y="165"/>
                      <a:pt x="97" y="164"/>
                    </a:cubicBezTo>
                    <a:cubicBezTo>
                      <a:pt x="90" y="160"/>
                      <a:pt x="90" y="160"/>
                      <a:pt x="90" y="160"/>
                    </a:cubicBezTo>
                    <a:cubicBezTo>
                      <a:pt x="88" y="158"/>
                      <a:pt x="88" y="156"/>
                      <a:pt x="91" y="156"/>
                    </a:cubicBezTo>
                    <a:close/>
                    <a:moveTo>
                      <a:pt x="175" y="250"/>
                    </a:moveTo>
                    <a:cubicBezTo>
                      <a:pt x="175" y="255"/>
                      <a:pt x="171" y="258"/>
                      <a:pt x="167" y="258"/>
                    </a:cubicBezTo>
                    <a:cubicBezTo>
                      <a:pt x="131" y="256"/>
                      <a:pt x="131" y="256"/>
                      <a:pt x="131" y="256"/>
                    </a:cubicBezTo>
                    <a:cubicBezTo>
                      <a:pt x="119" y="256"/>
                      <a:pt x="116" y="250"/>
                      <a:pt x="116" y="250"/>
                    </a:cubicBezTo>
                    <a:cubicBezTo>
                      <a:pt x="115" y="248"/>
                      <a:pt x="113" y="246"/>
                      <a:pt x="112" y="244"/>
                    </a:cubicBezTo>
                    <a:cubicBezTo>
                      <a:pt x="112" y="243"/>
                      <a:pt x="112" y="243"/>
                      <a:pt x="112" y="243"/>
                    </a:cubicBezTo>
                    <a:cubicBezTo>
                      <a:pt x="91" y="207"/>
                      <a:pt x="91" y="207"/>
                      <a:pt x="91" y="207"/>
                    </a:cubicBezTo>
                    <a:cubicBezTo>
                      <a:pt x="91" y="207"/>
                      <a:pt x="91" y="207"/>
                      <a:pt x="92" y="208"/>
                    </a:cubicBezTo>
                    <a:cubicBezTo>
                      <a:pt x="92" y="208"/>
                      <a:pt x="92" y="208"/>
                      <a:pt x="93" y="208"/>
                    </a:cubicBezTo>
                    <a:cubicBezTo>
                      <a:pt x="93" y="209"/>
                      <a:pt x="93" y="209"/>
                      <a:pt x="93" y="209"/>
                    </a:cubicBezTo>
                    <a:cubicBezTo>
                      <a:pt x="105" y="218"/>
                      <a:pt x="143" y="218"/>
                      <a:pt x="164" y="21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8" y="217"/>
                      <a:pt x="171" y="217"/>
                      <a:pt x="171" y="217"/>
                    </a:cubicBezTo>
                    <a:cubicBezTo>
                      <a:pt x="175" y="217"/>
                      <a:pt x="178" y="220"/>
                      <a:pt x="178" y="224"/>
                    </a:cubicBezTo>
                    <a:lnTo>
                      <a:pt x="175" y="250"/>
                    </a:lnTo>
                    <a:close/>
                    <a:moveTo>
                      <a:pt x="198" y="143"/>
                    </a:moveTo>
                    <a:cubicBezTo>
                      <a:pt x="189" y="142"/>
                      <a:pt x="189" y="142"/>
                      <a:pt x="189" y="142"/>
                    </a:cubicBezTo>
                    <a:cubicBezTo>
                      <a:pt x="182" y="142"/>
                      <a:pt x="182" y="142"/>
                      <a:pt x="182" y="142"/>
                    </a:cubicBezTo>
                    <a:cubicBezTo>
                      <a:pt x="179" y="142"/>
                      <a:pt x="179" y="141"/>
                      <a:pt x="181" y="139"/>
                    </a:cubicBezTo>
                    <a:cubicBezTo>
                      <a:pt x="186" y="136"/>
                      <a:pt x="186" y="136"/>
                      <a:pt x="186" y="136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9" y="134"/>
                      <a:pt x="189" y="134"/>
                      <a:pt x="189" y="134"/>
                    </a:cubicBezTo>
                    <a:cubicBezTo>
                      <a:pt x="191" y="132"/>
                      <a:pt x="192" y="129"/>
                      <a:pt x="191" y="126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88" y="122"/>
                      <a:pt x="188" y="122"/>
                      <a:pt x="188" y="122"/>
                    </a:cubicBezTo>
                    <a:cubicBezTo>
                      <a:pt x="188" y="122"/>
                      <a:pt x="188" y="122"/>
                      <a:pt x="188" y="122"/>
                    </a:cubicBezTo>
                    <a:cubicBezTo>
                      <a:pt x="185" y="118"/>
                      <a:pt x="185" y="118"/>
                      <a:pt x="185" y="118"/>
                    </a:cubicBezTo>
                    <a:cubicBezTo>
                      <a:pt x="185" y="118"/>
                      <a:pt x="184" y="116"/>
                      <a:pt x="187" y="112"/>
                    </a:cubicBezTo>
                    <a:cubicBezTo>
                      <a:pt x="187" y="112"/>
                      <a:pt x="201" y="90"/>
                      <a:pt x="211" y="87"/>
                    </a:cubicBezTo>
                    <a:cubicBezTo>
                      <a:pt x="211" y="87"/>
                      <a:pt x="212" y="87"/>
                      <a:pt x="213" y="87"/>
                    </a:cubicBezTo>
                    <a:cubicBezTo>
                      <a:pt x="213" y="87"/>
                      <a:pt x="219" y="86"/>
                      <a:pt x="226" y="97"/>
                    </a:cubicBezTo>
                    <a:cubicBezTo>
                      <a:pt x="230" y="103"/>
                      <a:pt x="230" y="103"/>
                      <a:pt x="230" y="103"/>
                    </a:cubicBezTo>
                    <a:cubicBezTo>
                      <a:pt x="232" y="105"/>
                      <a:pt x="235" y="106"/>
                      <a:pt x="238" y="105"/>
                    </a:cubicBezTo>
                    <a:cubicBezTo>
                      <a:pt x="245" y="101"/>
                      <a:pt x="245" y="101"/>
                      <a:pt x="245" y="101"/>
                    </a:cubicBezTo>
                    <a:cubicBezTo>
                      <a:pt x="247" y="100"/>
                      <a:pt x="248" y="101"/>
                      <a:pt x="247" y="104"/>
                    </a:cubicBezTo>
                    <a:cubicBezTo>
                      <a:pt x="240" y="119"/>
                      <a:pt x="240" y="119"/>
                      <a:pt x="240" y="119"/>
                    </a:cubicBezTo>
                    <a:cubicBezTo>
                      <a:pt x="236" y="127"/>
                      <a:pt x="236" y="127"/>
                      <a:pt x="236" y="127"/>
                    </a:cubicBezTo>
                    <a:cubicBezTo>
                      <a:pt x="230" y="139"/>
                      <a:pt x="230" y="139"/>
                      <a:pt x="230" y="139"/>
                    </a:cubicBezTo>
                    <a:cubicBezTo>
                      <a:pt x="229" y="141"/>
                      <a:pt x="226" y="143"/>
                      <a:pt x="223" y="143"/>
                    </a:cubicBezTo>
                    <a:cubicBezTo>
                      <a:pt x="198" y="143"/>
                      <a:pt x="198" y="143"/>
                      <a:pt x="198" y="143"/>
                    </a:cubicBezTo>
                    <a:cubicBezTo>
                      <a:pt x="198" y="143"/>
                      <a:pt x="198" y="143"/>
                      <a:pt x="198" y="143"/>
                    </a:cubicBezTo>
                    <a:close/>
                    <a:moveTo>
                      <a:pt x="255" y="239"/>
                    </a:moveTo>
                    <a:cubicBezTo>
                      <a:pt x="255" y="239"/>
                      <a:pt x="253" y="245"/>
                      <a:pt x="240" y="247"/>
                    </a:cubicBezTo>
                    <a:cubicBezTo>
                      <a:pt x="233" y="249"/>
                      <a:pt x="233" y="249"/>
                      <a:pt x="233" y="249"/>
                    </a:cubicBezTo>
                    <a:cubicBezTo>
                      <a:pt x="231" y="249"/>
                      <a:pt x="228" y="252"/>
                      <a:pt x="228" y="255"/>
                    </a:cubicBezTo>
                    <a:cubicBezTo>
                      <a:pt x="229" y="263"/>
                      <a:pt x="229" y="263"/>
                      <a:pt x="229" y="263"/>
                    </a:cubicBezTo>
                    <a:cubicBezTo>
                      <a:pt x="229" y="266"/>
                      <a:pt x="227" y="266"/>
                      <a:pt x="226" y="264"/>
                    </a:cubicBezTo>
                    <a:cubicBezTo>
                      <a:pt x="214" y="251"/>
                      <a:pt x="214" y="251"/>
                      <a:pt x="214" y="251"/>
                    </a:cubicBezTo>
                    <a:cubicBezTo>
                      <a:pt x="208" y="244"/>
                      <a:pt x="208" y="244"/>
                      <a:pt x="208" y="244"/>
                    </a:cubicBezTo>
                    <a:cubicBezTo>
                      <a:pt x="200" y="235"/>
                      <a:pt x="200" y="235"/>
                      <a:pt x="200" y="235"/>
                    </a:cubicBezTo>
                    <a:cubicBezTo>
                      <a:pt x="198" y="232"/>
                      <a:pt x="197" y="229"/>
                      <a:pt x="199" y="226"/>
                    </a:cubicBezTo>
                    <a:cubicBezTo>
                      <a:pt x="209" y="203"/>
                      <a:pt x="209" y="203"/>
                      <a:pt x="209" y="203"/>
                    </a:cubicBezTo>
                    <a:cubicBezTo>
                      <a:pt x="209" y="203"/>
                      <a:pt x="209" y="203"/>
                      <a:pt x="209" y="203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217" y="186"/>
                      <a:pt x="219" y="187"/>
                      <a:pt x="219" y="189"/>
                    </a:cubicBezTo>
                    <a:cubicBezTo>
                      <a:pt x="220" y="195"/>
                      <a:pt x="220" y="195"/>
                      <a:pt x="220" y="195"/>
                    </a:cubicBezTo>
                    <a:cubicBezTo>
                      <a:pt x="221" y="197"/>
                      <a:pt x="221" y="197"/>
                      <a:pt x="221" y="197"/>
                    </a:cubicBezTo>
                    <a:cubicBezTo>
                      <a:pt x="221" y="199"/>
                      <a:pt x="221" y="199"/>
                      <a:pt x="221" y="199"/>
                    </a:cubicBezTo>
                    <a:cubicBezTo>
                      <a:pt x="222" y="201"/>
                      <a:pt x="224" y="203"/>
                      <a:pt x="227" y="203"/>
                    </a:cubicBezTo>
                    <a:cubicBezTo>
                      <a:pt x="228" y="203"/>
                      <a:pt x="228" y="203"/>
                      <a:pt x="228" y="203"/>
                    </a:cubicBezTo>
                    <a:cubicBezTo>
                      <a:pt x="233" y="202"/>
                      <a:pt x="233" y="202"/>
                      <a:pt x="233" y="202"/>
                    </a:cubicBezTo>
                    <a:cubicBezTo>
                      <a:pt x="233" y="202"/>
                      <a:pt x="233" y="202"/>
                      <a:pt x="233" y="202"/>
                    </a:cubicBezTo>
                    <a:cubicBezTo>
                      <a:pt x="237" y="202"/>
                      <a:pt x="237" y="202"/>
                      <a:pt x="237" y="202"/>
                    </a:cubicBezTo>
                    <a:cubicBezTo>
                      <a:pt x="237" y="202"/>
                      <a:pt x="239" y="202"/>
                      <a:pt x="241" y="205"/>
                    </a:cubicBezTo>
                    <a:cubicBezTo>
                      <a:pt x="241" y="205"/>
                      <a:pt x="256" y="227"/>
                      <a:pt x="255" y="237"/>
                    </a:cubicBezTo>
                    <a:cubicBezTo>
                      <a:pt x="255" y="238"/>
                      <a:pt x="255" y="238"/>
                      <a:pt x="255" y="239"/>
                    </a:cubicBezTo>
                    <a:close/>
                    <a:moveTo>
                      <a:pt x="287" y="190"/>
                    </a:moveTo>
                    <a:cubicBezTo>
                      <a:pt x="287" y="191"/>
                      <a:pt x="286" y="194"/>
                      <a:pt x="285" y="196"/>
                    </a:cubicBezTo>
                    <a:cubicBezTo>
                      <a:pt x="284" y="197"/>
                      <a:pt x="284" y="197"/>
                      <a:pt x="284" y="197"/>
                    </a:cubicBezTo>
                    <a:cubicBezTo>
                      <a:pt x="266" y="235"/>
                      <a:pt x="266" y="235"/>
                      <a:pt x="266" y="235"/>
                    </a:cubicBezTo>
                    <a:cubicBezTo>
                      <a:pt x="267" y="234"/>
                      <a:pt x="267" y="234"/>
                      <a:pt x="267" y="233"/>
                    </a:cubicBezTo>
                    <a:cubicBezTo>
                      <a:pt x="267" y="233"/>
                      <a:pt x="267" y="233"/>
                      <a:pt x="267" y="232"/>
                    </a:cubicBezTo>
                    <a:cubicBezTo>
                      <a:pt x="267" y="232"/>
                      <a:pt x="267" y="232"/>
                      <a:pt x="267" y="232"/>
                    </a:cubicBezTo>
                    <a:cubicBezTo>
                      <a:pt x="267" y="217"/>
                      <a:pt x="246" y="186"/>
                      <a:pt x="233" y="169"/>
                    </a:cubicBezTo>
                    <a:cubicBezTo>
                      <a:pt x="233" y="169"/>
                      <a:pt x="233" y="169"/>
                      <a:pt x="233" y="169"/>
                    </a:cubicBezTo>
                    <a:cubicBezTo>
                      <a:pt x="230" y="166"/>
                      <a:pt x="229" y="164"/>
                      <a:pt x="229" y="164"/>
                    </a:cubicBezTo>
                    <a:cubicBezTo>
                      <a:pt x="226" y="160"/>
                      <a:pt x="227" y="156"/>
                      <a:pt x="231" y="154"/>
                    </a:cubicBezTo>
                    <a:cubicBezTo>
                      <a:pt x="253" y="140"/>
                      <a:pt x="253" y="140"/>
                      <a:pt x="253" y="140"/>
                    </a:cubicBezTo>
                    <a:cubicBezTo>
                      <a:pt x="257" y="138"/>
                      <a:pt x="262" y="139"/>
                      <a:pt x="265" y="143"/>
                    </a:cubicBezTo>
                    <a:cubicBezTo>
                      <a:pt x="283" y="173"/>
                      <a:pt x="283" y="173"/>
                      <a:pt x="283" y="173"/>
                    </a:cubicBezTo>
                    <a:cubicBezTo>
                      <a:pt x="290" y="183"/>
                      <a:pt x="287" y="190"/>
                      <a:pt x="287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11067899" y="2705609"/>
              <a:ext cx="270322" cy="269346"/>
              <a:chOff x="5464175" y="2763838"/>
              <a:chExt cx="1317626" cy="1312863"/>
            </a:xfrm>
            <a:solidFill>
              <a:schemeClr val="bg1">
                <a:lumMod val="50000"/>
              </a:schemeClr>
            </a:solidFill>
          </p:grpSpPr>
          <p:sp>
            <p:nvSpPr>
              <p:cNvPr id="205" name="Freeform 38"/>
              <p:cNvSpPr>
                <a:spLocks noEditPoints="1"/>
              </p:cNvSpPr>
              <p:nvPr/>
            </p:nvSpPr>
            <p:spPr bwMode="auto">
              <a:xfrm>
                <a:off x="6173788" y="2763838"/>
                <a:ext cx="608013" cy="611188"/>
              </a:xfrm>
              <a:custGeom>
                <a:avLst/>
                <a:gdLst>
                  <a:gd name="T0" fmla="*/ 188 w 209"/>
                  <a:gd name="T1" fmla="*/ 0 h 210"/>
                  <a:gd name="T2" fmla="*/ 21 w 209"/>
                  <a:gd name="T3" fmla="*/ 0 h 210"/>
                  <a:gd name="T4" fmla="*/ 0 w 209"/>
                  <a:gd name="T5" fmla="*/ 21 h 210"/>
                  <a:gd name="T6" fmla="*/ 0 w 209"/>
                  <a:gd name="T7" fmla="*/ 189 h 210"/>
                  <a:gd name="T8" fmla="*/ 21 w 209"/>
                  <a:gd name="T9" fmla="*/ 210 h 210"/>
                  <a:gd name="T10" fmla="*/ 188 w 209"/>
                  <a:gd name="T11" fmla="*/ 210 h 210"/>
                  <a:gd name="T12" fmla="*/ 209 w 209"/>
                  <a:gd name="T13" fmla="*/ 189 h 210"/>
                  <a:gd name="T14" fmla="*/ 209 w 209"/>
                  <a:gd name="T15" fmla="*/ 21 h 210"/>
                  <a:gd name="T16" fmla="*/ 188 w 209"/>
                  <a:gd name="T17" fmla="*/ 0 h 210"/>
                  <a:gd name="T18" fmla="*/ 147 w 209"/>
                  <a:gd name="T19" fmla="*/ 119 h 210"/>
                  <a:gd name="T20" fmla="*/ 62 w 209"/>
                  <a:gd name="T21" fmla="*/ 119 h 210"/>
                  <a:gd name="T22" fmla="*/ 46 w 209"/>
                  <a:gd name="T23" fmla="*/ 105 h 210"/>
                  <a:gd name="T24" fmla="*/ 62 w 209"/>
                  <a:gd name="T25" fmla="*/ 91 h 210"/>
                  <a:gd name="T26" fmla="*/ 147 w 209"/>
                  <a:gd name="T27" fmla="*/ 91 h 210"/>
                  <a:gd name="T28" fmla="*/ 163 w 209"/>
                  <a:gd name="T29" fmla="*/ 105 h 210"/>
                  <a:gd name="T30" fmla="*/ 147 w 209"/>
                  <a:gd name="T31" fmla="*/ 11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9" h="210">
                    <a:moveTo>
                      <a:pt x="18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00"/>
                      <a:pt x="9" y="210"/>
                      <a:pt x="21" y="210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200" y="210"/>
                      <a:pt x="209" y="200"/>
                      <a:pt x="209" y="189"/>
                    </a:cubicBezTo>
                    <a:cubicBezTo>
                      <a:pt x="209" y="21"/>
                      <a:pt x="209" y="21"/>
                      <a:pt x="209" y="21"/>
                    </a:cubicBezTo>
                    <a:cubicBezTo>
                      <a:pt x="209" y="10"/>
                      <a:pt x="200" y="0"/>
                      <a:pt x="188" y="0"/>
                    </a:cubicBezTo>
                    <a:close/>
                    <a:moveTo>
                      <a:pt x="147" y="119"/>
                    </a:moveTo>
                    <a:cubicBezTo>
                      <a:pt x="62" y="119"/>
                      <a:pt x="62" y="119"/>
                      <a:pt x="62" y="119"/>
                    </a:cubicBezTo>
                    <a:cubicBezTo>
                      <a:pt x="53" y="119"/>
                      <a:pt x="46" y="113"/>
                      <a:pt x="46" y="105"/>
                    </a:cubicBezTo>
                    <a:cubicBezTo>
                      <a:pt x="46" y="97"/>
                      <a:pt x="53" y="91"/>
                      <a:pt x="62" y="91"/>
                    </a:cubicBezTo>
                    <a:cubicBezTo>
                      <a:pt x="147" y="91"/>
                      <a:pt x="147" y="91"/>
                      <a:pt x="147" y="91"/>
                    </a:cubicBezTo>
                    <a:cubicBezTo>
                      <a:pt x="155" y="91"/>
                      <a:pt x="163" y="97"/>
                      <a:pt x="163" y="105"/>
                    </a:cubicBezTo>
                    <a:cubicBezTo>
                      <a:pt x="163" y="113"/>
                      <a:pt x="155" y="119"/>
                      <a:pt x="147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6" name="Freeform 39"/>
              <p:cNvSpPr>
                <a:spLocks noEditPoints="1"/>
              </p:cNvSpPr>
              <p:nvPr/>
            </p:nvSpPr>
            <p:spPr bwMode="auto">
              <a:xfrm>
                <a:off x="5464175" y="2763838"/>
                <a:ext cx="608013" cy="611188"/>
              </a:xfrm>
              <a:custGeom>
                <a:avLst/>
                <a:gdLst>
                  <a:gd name="T0" fmla="*/ 188 w 209"/>
                  <a:gd name="T1" fmla="*/ 0 h 210"/>
                  <a:gd name="T2" fmla="*/ 21 w 209"/>
                  <a:gd name="T3" fmla="*/ 0 h 210"/>
                  <a:gd name="T4" fmla="*/ 0 w 209"/>
                  <a:gd name="T5" fmla="*/ 21 h 210"/>
                  <a:gd name="T6" fmla="*/ 0 w 209"/>
                  <a:gd name="T7" fmla="*/ 189 h 210"/>
                  <a:gd name="T8" fmla="*/ 21 w 209"/>
                  <a:gd name="T9" fmla="*/ 210 h 210"/>
                  <a:gd name="T10" fmla="*/ 188 w 209"/>
                  <a:gd name="T11" fmla="*/ 210 h 210"/>
                  <a:gd name="T12" fmla="*/ 209 w 209"/>
                  <a:gd name="T13" fmla="*/ 189 h 210"/>
                  <a:gd name="T14" fmla="*/ 209 w 209"/>
                  <a:gd name="T15" fmla="*/ 21 h 210"/>
                  <a:gd name="T16" fmla="*/ 188 w 209"/>
                  <a:gd name="T17" fmla="*/ 0 h 210"/>
                  <a:gd name="T18" fmla="*/ 147 w 209"/>
                  <a:gd name="T19" fmla="*/ 119 h 210"/>
                  <a:gd name="T20" fmla="*/ 118 w 209"/>
                  <a:gd name="T21" fmla="*/ 119 h 210"/>
                  <a:gd name="T22" fmla="*/ 118 w 209"/>
                  <a:gd name="T23" fmla="*/ 147 h 210"/>
                  <a:gd name="T24" fmla="*/ 104 w 209"/>
                  <a:gd name="T25" fmla="*/ 163 h 210"/>
                  <a:gd name="T26" fmla="*/ 90 w 209"/>
                  <a:gd name="T27" fmla="*/ 147 h 210"/>
                  <a:gd name="T28" fmla="*/ 90 w 209"/>
                  <a:gd name="T29" fmla="*/ 119 h 210"/>
                  <a:gd name="T30" fmla="*/ 62 w 209"/>
                  <a:gd name="T31" fmla="*/ 119 h 210"/>
                  <a:gd name="T32" fmla="*/ 46 w 209"/>
                  <a:gd name="T33" fmla="*/ 105 h 210"/>
                  <a:gd name="T34" fmla="*/ 62 w 209"/>
                  <a:gd name="T35" fmla="*/ 91 h 210"/>
                  <a:gd name="T36" fmla="*/ 90 w 209"/>
                  <a:gd name="T37" fmla="*/ 91 h 210"/>
                  <a:gd name="T38" fmla="*/ 90 w 209"/>
                  <a:gd name="T39" fmla="*/ 63 h 210"/>
                  <a:gd name="T40" fmla="*/ 104 w 209"/>
                  <a:gd name="T41" fmla="*/ 47 h 210"/>
                  <a:gd name="T42" fmla="*/ 118 w 209"/>
                  <a:gd name="T43" fmla="*/ 63 h 210"/>
                  <a:gd name="T44" fmla="*/ 118 w 209"/>
                  <a:gd name="T45" fmla="*/ 91 h 210"/>
                  <a:gd name="T46" fmla="*/ 147 w 209"/>
                  <a:gd name="T47" fmla="*/ 91 h 210"/>
                  <a:gd name="T48" fmla="*/ 163 w 209"/>
                  <a:gd name="T49" fmla="*/ 105 h 210"/>
                  <a:gd name="T50" fmla="*/ 147 w 209"/>
                  <a:gd name="T51" fmla="*/ 11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9" h="210">
                    <a:moveTo>
                      <a:pt x="18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00"/>
                      <a:pt x="9" y="210"/>
                      <a:pt x="21" y="210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200" y="210"/>
                      <a:pt x="209" y="200"/>
                      <a:pt x="209" y="189"/>
                    </a:cubicBezTo>
                    <a:cubicBezTo>
                      <a:pt x="209" y="21"/>
                      <a:pt x="209" y="21"/>
                      <a:pt x="209" y="21"/>
                    </a:cubicBezTo>
                    <a:cubicBezTo>
                      <a:pt x="209" y="10"/>
                      <a:pt x="200" y="0"/>
                      <a:pt x="188" y="0"/>
                    </a:cubicBezTo>
                    <a:close/>
                    <a:moveTo>
                      <a:pt x="147" y="119"/>
                    </a:moveTo>
                    <a:cubicBezTo>
                      <a:pt x="118" y="119"/>
                      <a:pt x="118" y="119"/>
                      <a:pt x="118" y="119"/>
                    </a:cubicBezTo>
                    <a:cubicBezTo>
                      <a:pt x="118" y="147"/>
                      <a:pt x="118" y="147"/>
                      <a:pt x="118" y="147"/>
                    </a:cubicBezTo>
                    <a:cubicBezTo>
                      <a:pt x="118" y="156"/>
                      <a:pt x="112" y="163"/>
                      <a:pt x="104" y="163"/>
                    </a:cubicBezTo>
                    <a:cubicBezTo>
                      <a:pt x="97" y="163"/>
                      <a:pt x="90" y="156"/>
                      <a:pt x="90" y="147"/>
                    </a:cubicBezTo>
                    <a:cubicBezTo>
                      <a:pt x="90" y="119"/>
                      <a:pt x="90" y="119"/>
                      <a:pt x="90" y="119"/>
                    </a:cubicBezTo>
                    <a:cubicBezTo>
                      <a:pt x="62" y="119"/>
                      <a:pt x="62" y="119"/>
                      <a:pt x="62" y="119"/>
                    </a:cubicBezTo>
                    <a:cubicBezTo>
                      <a:pt x="53" y="119"/>
                      <a:pt x="46" y="113"/>
                      <a:pt x="46" y="105"/>
                    </a:cubicBezTo>
                    <a:cubicBezTo>
                      <a:pt x="46" y="97"/>
                      <a:pt x="53" y="91"/>
                      <a:pt x="62" y="91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54"/>
                      <a:pt x="97" y="47"/>
                      <a:pt x="104" y="47"/>
                    </a:cubicBezTo>
                    <a:cubicBezTo>
                      <a:pt x="112" y="47"/>
                      <a:pt x="118" y="54"/>
                      <a:pt x="118" y="63"/>
                    </a:cubicBezTo>
                    <a:cubicBezTo>
                      <a:pt x="118" y="91"/>
                      <a:pt x="118" y="91"/>
                      <a:pt x="118" y="91"/>
                    </a:cubicBezTo>
                    <a:cubicBezTo>
                      <a:pt x="147" y="91"/>
                      <a:pt x="147" y="91"/>
                      <a:pt x="147" y="91"/>
                    </a:cubicBezTo>
                    <a:cubicBezTo>
                      <a:pt x="156" y="91"/>
                      <a:pt x="163" y="97"/>
                      <a:pt x="163" y="105"/>
                    </a:cubicBezTo>
                    <a:cubicBezTo>
                      <a:pt x="163" y="113"/>
                      <a:pt x="156" y="119"/>
                      <a:pt x="147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7" name="Freeform 40"/>
              <p:cNvSpPr>
                <a:spLocks noEditPoints="1"/>
              </p:cNvSpPr>
              <p:nvPr/>
            </p:nvSpPr>
            <p:spPr bwMode="auto">
              <a:xfrm>
                <a:off x="5464175" y="3465513"/>
                <a:ext cx="608013" cy="611188"/>
              </a:xfrm>
              <a:custGeom>
                <a:avLst/>
                <a:gdLst>
                  <a:gd name="T0" fmla="*/ 188 w 209"/>
                  <a:gd name="T1" fmla="*/ 0 h 210"/>
                  <a:gd name="T2" fmla="*/ 21 w 209"/>
                  <a:gd name="T3" fmla="*/ 0 h 210"/>
                  <a:gd name="T4" fmla="*/ 0 w 209"/>
                  <a:gd name="T5" fmla="*/ 21 h 210"/>
                  <a:gd name="T6" fmla="*/ 0 w 209"/>
                  <a:gd name="T7" fmla="*/ 189 h 210"/>
                  <a:gd name="T8" fmla="*/ 21 w 209"/>
                  <a:gd name="T9" fmla="*/ 210 h 210"/>
                  <a:gd name="T10" fmla="*/ 188 w 209"/>
                  <a:gd name="T11" fmla="*/ 210 h 210"/>
                  <a:gd name="T12" fmla="*/ 209 w 209"/>
                  <a:gd name="T13" fmla="*/ 189 h 210"/>
                  <a:gd name="T14" fmla="*/ 209 w 209"/>
                  <a:gd name="T15" fmla="*/ 21 h 210"/>
                  <a:gd name="T16" fmla="*/ 188 w 209"/>
                  <a:gd name="T17" fmla="*/ 0 h 210"/>
                  <a:gd name="T18" fmla="*/ 104 w 209"/>
                  <a:gd name="T19" fmla="*/ 46 h 210"/>
                  <a:gd name="T20" fmla="*/ 121 w 209"/>
                  <a:gd name="T21" fmla="*/ 62 h 210"/>
                  <a:gd name="T22" fmla="*/ 104 w 209"/>
                  <a:gd name="T23" fmla="*/ 78 h 210"/>
                  <a:gd name="T24" fmla="*/ 88 w 209"/>
                  <a:gd name="T25" fmla="*/ 62 h 210"/>
                  <a:gd name="T26" fmla="*/ 104 w 209"/>
                  <a:gd name="T27" fmla="*/ 46 h 210"/>
                  <a:gd name="T28" fmla="*/ 104 w 209"/>
                  <a:gd name="T29" fmla="*/ 164 h 210"/>
                  <a:gd name="T30" fmla="*/ 88 w 209"/>
                  <a:gd name="T31" fmla="*/ 148 h 210"/>
                  <a:gd name="T32" fmla="*/ 104 w 209"/>
                  <a:gd name="T33" fmla="*/ 131 h 210"/>
                  <a:gd name="T34" fmla="*/ 121 w 209"/>
                  <a:gd name="T35" fmla="*/ 148 h 210"/>
                  <a:gd name="T36" fmla="*/ 104 w 209"/>
                  <a:gd name="T37" fmla="*/ 164 h 210"/>
                  <a:gd name="T38" fmla="*/ 147 w 209"/>
                  <a:gd name="T39" fmla="*/ 119 h 210"/>
                  <a:gd name="T40" fmla="*/ 62 w 209"/>
                  <a:gd name="T41" fmla="*/ 119 h 210"/>
                  <a:gd name="T42" fmla="*/ 46 w 209"/>
                  <a:gd name="T43" fmla="*/ 105 h 210"/>
                  <a:gd name="T44" fmla="*/ 62 w 209"/>
                  <a:gd name="T45" fmla="*/ 91 h 210"/>
                  <a:gd name="T46" fmla="*/ 147 w 209"/>
                  <a:gd name="T47" fmla="*/ 91 h 210"/>
                  <a:gd name="T48" fmla="*/ 163 w 209"/>
                  <a:gd name="T49" fmla="*/ 105 h 210"/>
                  <a:gd name="T50" fmla="*/ 147 w 209"/>
                  <a:gd name="T51" fmla="*/ 11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9" h="210">
                    <a:moveTo>
                      <a:pt x="18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00"/>
                      <a:pt x="9" y="210"/>
                      <a:pt x="21" y="210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200" y="210"/>
                      <a:pt x="209" y="200"/>
                      <a:pt x="209" y="189"/>
                    </a:cubicBezTo>
                    <a:cubicBezTo>
                      <a:pt x="209" y="21"/>
                      <a:pt x="209" y="21"/>
                      <a:pt x="209" y="21"/>
                    </a:cubicBezTo>
                    <a:cubicBezTo>
                      <a:pt x="209" y="10"/>
                      <a:pt x="200" y="0"/>
                      <a:pt x="188" y="0"/>
                    </a:cubicBezTo>
                    <a:close/>
                    <a:moveTo>
                      <a:pt x="104" y="46"/>
                    </a:moveTo>
                    <a:cubicBezTo>
                      <a:pt x="113" y="46"/>
                      <a:pt x="121" y="53"/>
                      <a:pt x="121" y="62"/>
                    </a:cubicBezTo>
                    <a:cubicBezTo>
                      <a:pt x="121" y="71"/>
                      <a:pt x="113" y="78"/>
                      <a:pt x="104" y="78"/>
                    </a:cubicBezTo>
                    <a:cubicBezTo>
                      <a:pt x="95" y="78"/>
                      <a:pt x="88" y="71"/>
                      <a:pt x="88" y="62"/>
                    </a:cubicBezTo>
                    <a:cubicBezTo>
                      <a:pt x="88" y="53"/>
                      <a:pt x="95" y="46"/>
                      <a:pt x="104" y="46"/>
                    </a:cubicBezTo>
                    <a:close/>
                    <a:moveTo>
                      <a:pt x="104" y="164"/>
                    </a:moveTo>
                    <a:cubicBezTo>
                      <a:pt x="95" y="164"/>
                      <a:pt x="88" y="157"/>
                      <a:pt x="88" y="148"/>
                    </a:cubicBezTo>
                    <a:cubicBezTo>
                      <a:pt x="88" y="139"/>
                      <a:pt x="95" y="131"/>
                      <a:pt x="104" y="131"/>
                    </a:cubicBezTo>
                    <a:cubicBezTo>
                      <a:pt x="113" y="131"/>
                      <a:pt x="121" y="139"/>
                      <a:pt x="121" y="148"/>
                    </a:cubicBezTo>
                    <a:cubicBezTo>
                      <a:pt x="121" y="157"/>
                      <a:pt x="113" y="164"/>
                      <a:pt x="104" y="164"/>
                    </a:cubicBezTo>
                    <a:close/>
                    <a:moveTo>
                      <a:pt x="147" y="119"/>
                    </a:moveTo>
                    <a:cubicBezTo>
                      <a:pt x="62" y="119"/>
                      <a:pt x="62" y="119"/>
                      <a:pt x="62" y="119"/>
                    </a:cubicBezTo>
                    <a:cubicBezTo>
                      <a:pt x="53" y="119"/>
                      <a:pt x="46" y="113"/>
                      <a:pt x="46" y="105"/>
                    </a:cubicBezTo>
                    <a:cubicBezTo>
                      <a:pt x="46" y="97"/>
                      <a:pt x="53" y="91"/>
                      <a:pt x="62" y="91"/>
                    </a:cubicBezTo>
                    <a:cubicBezTo>
                      <a:pt x="147" y="91"/>
                      <a:pt x="147" y="91"/>
                      <a:pt x="147" y="91"/>
                    </a:cubicBezTo>
                    <a:cubicBezTo>
                      <a:pt x="156" y="91"/>
                      <a:pt x="163" y="97"/>
                      <a:pt x="163" y="105"/>
                    </a:cubicBezTo>
                    <a:cubicBezTo>
                      <a:pt x="163" y="113"/>
                      <a:pt x="156" y="119"/>
                      <a:pt x="147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8" name="Freeform 41"/>
              <p:cNvSpPr>
                <a:spLocks noEditPoints="1"/>
              </p:cNvSpPr>
              <p:nvPr/>
            </p:nvSpPr>
            <p:spPr bwMode="auto">
              <a:xfrm>
                <a:off x="6173788" y="3465513"/>
                <a:ext cx="608013" cy="611188"/>
              </a:xfrm>
              <a:custGeom>
                <a:avLst/>
                <a:gdLst>
                  <a:gd name="T0" fmla="*/ 188 w 209"/>
                  <a:gd name="T1" fmla="*/ 0 h 210"/>
                  <a:gd name="T2" fmla="*/ 21 w 209"/>
                  <a:gd name="T3" fmla="*/ 0 h 210"/>
                  <a:gd name="T4" fmla="*/ 0 w 209"/>
                  <a:gd name="T5" fmla="*/ 21 h 210"/>
                  <a:gd name="T6" fmla="*/ 0 w 209"/>
                  <a:gd name="T7" fmla="*/ 189 h 210"/>
                  <a:gd name="T8" fmla="*/ 21 w 209"/>
                  <a:gd name="T9" fmla="*/ 210 h 210"/>
                  <a:gd name="T10" fmla="*/ 188 w 209"/>
                  <a:gd name="T11" fmla="*/ 210 h 210"/>
                  <a:gd name="T12" fmla="*/ 209 w 209"/>
                  <a:gd name="T13" fmla="*/ 189 h 210"/>
                  <a:gd name="T14" fmla="*/ 209 w 209"/>
                  <a:gd name="T15" fmla="*/ 21 h 210"/>
                  <a:gd name="T16" fmla="*/ 188 w 209"/>
                  <a:gd name="T17" fmla="*/ 0 h 210"/>
                  <a:gd name="T18" fmla="*/ 147 w 209"/>
                  <a:gd name="T19" fmla="*/ 146 h 210"/>
                  <a:gd name="T20" fmla="*/ 62 w 209"/>
                  <a:gd name="T21" fmla="*/ 146 h 210"/>
                  <a:gd name="T22" fmla="*/ 46 w 209"/>
                  <a:gd name="T23" fmla="*/ 132 h 210"/>
                  <a:gd name="T24" fmla="*/ 62 w 209"/>
                  <a:gd name="T25" fmla="*/ 118 h 210"/>
                  <a:gd name="T26" fmla="*/ 147 w 209"/>
                  <a:gd name="T27" fmla="*/ 118 h 210"/>
                  <a:gd name="T28" fmla="*/ 163 w 209"/>
                  <a:gd name="T29" fmla="*/ 132 h 210"/>
                  <a:gd name="T30" fmla="*/ 147 w 209"/>
                  <a:gd name="T31" fmla="*/ 146 h 210"/>
                  <a:gd name="T32" fmla="*/ 147 w 209"/>
                  <a:gd name="T33" fmla="*/ 92 h 210"/>
                  <a:gd name="T34" fmla="*/ 62 w 209"/>
                  <a:gd name="T35" fmla="*/ 92 h 210"/>
                  <a:gd name="T36" fmla="*/ 46 w 209"/>
                  <a:gd name="T37" fmla="*/ 78 h 210"/>
                  <a:gd name="T38" fmla="*/ 62 w 209"/>
                  <a:gd name="T39" fmla="*/ 64 h 210"/>
                  <a:gd name="T40" fmla="*/ 147 w 209"/>
                  <a:gd name="T41" fmla="*/ 64 h 210"/>
                  <a:gd name="T42" fmla="*/ 163 w 209"/>
                  <a:gd name="T43" fmla="*/ 78 h 210"/>
                  <a:gd name="T44" fmla="*/ 147 w 209"/>
                  <a:gd name="T45" fmla="*/ 9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210">
                    <a:moveTo>
                      <a:pt x="18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00"/>
                      <a:pt x="9" y="210"/>
                      <a:pt x="21" y="210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200" y="210"/>
                      <a:pt x="209" y="200"/>
                      <a:pt x="209" y="189"/>
                    </a:cubicBezTo>
                    <a:cubicBezTo>
                      <a:pt x="209" y="21"/>
                      <a:pt x="209" y="21"/>
                      <a:pt x="209" y="21"/>
                    </a:cubicBezTo>
                    <a:cubicBezTo>
                      <a:pt x="209" y="10"/>
                      <a:pt x="200" y="0"/>
                      <a:pt x="188" y="0"/>
                    </a:cubicBezTo>
                    <a:close/>
                    <a:moveTo>
                      <a:pt x="147" y="146"/>
                    </a:moveTo>
                    <a:cubicBezTo>
                      <a:pt x="62" y="146"/>
                      <a:pt x="62" y="146"/>
                      <a:pt x="62" y="146"/>
                    </a:cubicBezTo>
                    <a:cubicBezTo>
                      <a:pt x="53" y="146"/>
                      <a:pt x="46" y="140"/>
                      <a:pt x="46" y="132"/>
                    </a:cubicBezTo>
                    <a:cubicBezTo>
                      <a:pt x="46" y="124"/>
                      <a:pt x="53" y="118"/>
                      <a:pt x="62" y="118"/>
                    </a:cubicBezTo>
                    <a:cubicBezTo>
                      <a:pt x="147" y="118"/>
                      <a:pt x="147" y="118"/>
                      <a:pt x="147" y="118"/>
                    </a:cubicBezTo>
                    <a:cubicBezTo>
                      <a:pt x="155" y="118"/>
                      <a:pt x="163" y="124"/>
                      <a:pt x="163" y="132"/>
                    </a:cubicBezTo>
                    <a:cubicBezTo>
                      <a:pt x="163" y="140"/>
                      <a:pt x="155" y="146"/>
                      <a:pt x="147" y="146"/>
                    </a:cubicBezTo>
                    <a:close/>
                    <a:moveTo>
                      <a:pt x="147" y="92"/>
                    </a:moveTo>
                    <a:cubicBezTo>
                      <a:pt x="62" y="92"/>
                      <a:pt x="62" y="92"/>
                      <a:pt x="62" y="92"/>
                    </a:cubicBezTo>
                    <a:cubicBezTo>
                      <a:pt x="53" y="92"/>
                      <a:pt x="46" y="86"/>
                      <a:pt x="46" y="78"/>
                    </a:cubicBezTo>
                    <a:cubicBezTo>
                      <a:pt x="46" y="70"/>
                      <a:pt x="53" y="64"/>
                      <a:pt x="62" y="64"/>
                    </a:cubicBezTo>
                    <a:cubicBezTo>
                      <a:pt x="147" y="64"/>
                      <a:pt x="147" y="64"/>
                      <a:pt x="147" y="64"/>
                    </a:cubicBezTo>
                    <a:cubicBezTo>
                      <a:pt x="155" y="64"/>
                      <a:pt x="163" y="70"/>
                      <a:pt x="163" y="78"/>
                    </a:cubicBezTo>
                    <a:cubicBezTo>
                      <a:pt x="163" y="86"/>
                      <a:pt x="155" y="92"/>
                      <a:pt x="147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3" name="Freeform 6"/>
            <p:cNvSpPr>
              <a:spLocks noEditPoints="1"/>
            </p:cNvSpPr>
            <p:nvPr/>
          </p:nvSpPr>
          <p:spPr bwMode="auto">
            <a:xfrm>
              <a:off x="3013075" y="2701896"/>
              <a:ext cx="387350" cy="277812"/>
            </a:xfrm>
            <a:custGeom>
              <a:avLst/>
              <a:gdLst>
                <a:gd name="T0" fmla="*/ 541 w 4999"/>
                <a:gd name="T1" fmla="*/ 3585 h 3596"/>
                <a:gd name="T2" fmla="*/ 4147 w 4999"/>
                <a:gd name="T3" fmla="*/ 3585 h 3596"/>
                <a:gd name="T4" fmla="*/ 4492 w 4999"/>
                <a:gd name="T5" fmla="*/ 3472 h 3596"/>
                <a:gd name="T6" fmla="*/ 4546 w 4999"/>
                <a:gd name="T7" fmla="*/ 3180 h 3596"/>
                <a:gd name="T8" fmla="*/ 3651 w 4999"/>
                <a:gd name="T9" fmla="*/ 1568 h 3596"/>
                <a:gd name="T10" fmla="*/ 3468 w 4999"/>
                <a:gd name="T11" fmla="*/ 825 h 3596"/>
                <a:gd name="T12" fmla="*/ 3479 w 4999"/>
                <a:gd name="T13" fmla="*/ 637 h 3596"/>
                <a:gd name="T14" fmla="*/ 3700 w 4999"/>
                <a:gd name="T15" fmla="*/ 658 h 3596"/>
                <a:gd name="T16" fmla="*/ 3829 w 4999"/>
                <a:gd name="T17" fmla="*/ 798 h 3596"/>
                <a:gd name="T18" fmla="*/ 3802 w 4999"/>
                <a:gd name="T19" fmla="*/ 906 h 3596"/>
                <a:gd name="T20" fmla="*/ 3770 w 4999"/>
                <a:gd name="T21" fmla="*/ 992 h 3596"/>
                <a:gd name="T22" fmla="*/ 3732 w 4999"/>
                <a:gd name="T23" fmla="*/ 1073 h 3596"/>
                <a:gd name="T24" fmla="*/ 3716 w 4999"/>
                <a:gd name="T25" fmla="*/ 1186 h 3596"/>
                <a:gd name="T26" fmla="*/ 4066 w 4999"/>
                <a:gd name="T27" fmla="*/ 1477 h 3596"/>
                <a:gd name="T28" fmla="*/ 4686 w 4999"/>
                <a:gd name="T29" fmla="*/ 1601 h 3596"/>
                <a:gd name="T30" fmla="*/ 4923 w 4999"/>
                <a:gd name="T31" fmla="*/ 1536 h 3596"/>
                <a:gd name="T32" fmla="*/ 4999 w 4999"/>
                <a:gd name="T33" fmla="*/ 1213 h 3596"/>
                <a:gd name="T34" fmla="*/ 4379 w 4999"/>
                <a:gd name="T35" fmla="*/ 324 h 3596"/>
                <a:gd name="T36" fmla="*/ 2492 w 4999"/>
                <a:gd name="T37" fmla="*/ 0 h 3596"/>
                <a:gd name="T38" fmla="*/ 579 w 4999"/>
                <a:gd name="T39" fmla="*/ 394 h 3596"/>
                <a:gd name="T40" fmla="*/ 8 w 4999"/>
                <a:gd name="T41" fmla="*/ 1251 h 3596"/>
                <a:gd name="T42" fmla="*/ 83 w 4999"/>
                <a:gd name="T43" fmla="*/ 1574 h 3596"/>
                <a:gd name="T44" fmla="*/ 298 w 4999"/>
                <a:gd name="T45" fmla="*/ 1644 h 3596"/>
                <a:gd name="T46" fmla="*/ 1021 w 4999"/>
                <a:gd name="T47" fmla="*/ 1477 h 3596"/>
                <a:gd name="T48" fmla="*/ 1301 w 4999"/>
                <a:gd name="T49" fmla="*/ 1180 h 3596"/>
                <a:gd name="T50" fmla="*/ 1285 w 4999"/>
                <a:gd name="T51" fmla="*/ 1067 h 3596"/>
                <a:gd name="T52" fmla="*/ 1248 w 4999"/>
                <a:gd name="T53" fmla="*/ 992 h 3596"/>
                <a:gd name="T54" fmla="*/ 1210 w 4999"/>
                <a:gd name="T55" fmla="*/ 927 h 3596"/>
                <a:gd name="T56" fmla="*/ 1204 w 4999"/>
                <a:gd name="T57" fmla="*/ 846 h 3596"/>
                <a:gd name="T58" fmla="*/ 1318 w 4999"/>
                <a:gd name="T59" fmla="*/ 647 h 3596"/>
                <a:gd name="T60" fmla="*/ 1522 w 4999"/>
                <a:gd name="T61" fmla="*/ 582 h 3596"/>
                <a:gd name="T62" fmla="*/ 1533 w 4999"/>
                <a:gd name="T63" fmla="*/ 889 h 3596"/>
                <a:gd name="T64" fmla="*/ 1339 w 4999"/>
                <a:gd name="T65" fmla="*/ 1596 h 3596"/>
                <a:gd name="T66" fmla="*/ 945 w 4999"/>
                <a:gd name="T67" fmla="*/ 2054 h 3596"/>
                <a:gd name="T68" fmla="*/ 854 w 4999"/>
                <a:gd name="T69" fmla="*/ 2145 h 3596"/>
                <a:gd name="T70" fmla="*/ 617 w 4999"/>
                <a:gd name="T71" fmla="*/ 2539 h 3596"/>
                <a:gd name="T72" fmla="*/ 390 w 4999"/>
                <a:gd name="T73" fmla="*/ 3380 h 3596"/>
                <a:gd name="T74" fmla="*/ 541 w 4999"/>
                <a:gd name="T75" fmla="*/ 3585 h 3596"/>
                <a:gd name="T76" fmla="*/ 3161 w 4999"/>
                <a:gd name="T77" fmla="*/ 496 h 3596"/>
                <a:gd name="T78" fmla="*/ 3118 w 4999"/>
                <a:gd name="T79" fmla="*/ 496 h 3596"/>
                <a:gd name="T80" fmla="*/ 2390 w 4999"/>
                <a:gd name="T81" fmla="*/ 545 h 3596"/>
                <a:gd name="T82" fmla="*/ 1840 w 4999"/>
                <a:gd name="T83" fmla="*/ 480 h 3596"/>
                <a:gd name="T84" fmla="*/ 1840 w 4999"/>
                <a:gd name="T85" fmla="*/ 889 h 3596"/>
                <a:gd name="T86" fmla="*/ 1938 w 4999"/>
                <a:gd name="T87" fmla="*/ 1062 h 3596"/>
                <a:gd name="T88" fmla="*/ 2164 w 4999"/>
                <a:gd name="T89" fmla="*/ 1110 h 3596"/>
                <a:gd name="T90" fmla="*/ 2789 w 4999"/>
                <a:gd name="T91" fmla="*/ 1110 h 3596"/>
                <a:gd name="T92" fmla="*/ 3069 w 4999"/>
                <a:gd name="T93" fmla="*/ 1062 h 3596"/>
                <a:gd name="T94" fmla="*/ 3161 w 4999"/>
                <a:gd name="T95" fmla="*/ 878 h 3596"/>
                <a:gd name="T96" fmla="*/ 3161 w 4999"/>
                <a:gd name="T97" fmla="*/ 496 h 3596"/>
                <a:gd name="T98" fmla="*/ 2488 w 4999"/>
                <a:gd name="T99" fmla="*/ 1234 h 3596"/>
                <a:gd name="T100" fmla="*/ 1679 w 4999"/>
                <a:gd name="T101" fmla="*/ 1563 h 3596"/>
                <a:gd name="T102" fmla="*/ 1409 w 4999"/>
                <a:gd name="T103" fmla="*/ 2301 h 3596"/>
                <a:gd name="T104" fmla="*/ 1679 w 4999"/>
                <a:gd name="T105" fmla="*/ 3024 h 3596"/>
                <a:gd name="T106" fmla="*/ 2488 w 4999"/>
                <a:gd name="T107" fmla="*/ 3358 h 3596"/>
                <a:gd name="T108" fmla="*/ 3295 w 4999"/>
                <a:gd name="T109" fmla="*/ 3024 h 3596"/>
                <a:gd name="T110" fmla="*/ 3565 w 4999"/>
                <a:gd name="T111" fmla="*/ 2301 h 3596"/>
                <a:gd name="T112" fmla="*/ 3295 w 4999"/>
                <a:gd name="T113" fmla="*/ 1563 h 3596"/>
                <a:gd name="T114" fmla="*/ 2488 w 4999"/>
                <a:gd name="T115" fmla="*/ 1234 h 3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9" h="3596">
                  <a:moveTo>
                    <a:pt x="541" y="3585"/>
                  </a:moveTo>
                  <a:lnTo>
                    <a:pt x="4147" y="3585"/>
                  </a:lnTo>
                  <a:cubicBezTo>
                    <a:pt x="4287" y="3596"/>
                    <a:pt x="4402" y="3558"/>
                    <a:pt x="4492" y="3472"/>
                  </a:cubicBezTo>
                  <a:cubicBezTo>
                    <a:pt x="4586" y="3381"/>
                    <a:pt x="4603" y="3285"/>
                    <a:pt x="4546" y="3180"/>
                  </a:cubicBezTo>
                  <a:cubicBezTo>
                    <a:pt x="4318" y="2676"/>
                    <a:pt x="4000" y="2031"/>
                    <a:pt x="3651" y="1568"/>
                  </a:cubicBezTo>
                  <a:cubicBezTo>
                    <a:pt x="3522" y="1346"/>
                    <a:pt x="3461" y="1098"/>
                    <a:pt x="3468" y="825"/>
                  </a:cubicBezTo>
                  <a:lnTo>
                    <a:pt x="3479" y="637"/>
                  </a:lnTo>
                  <a:cubicBezTo>
                    <a:pt x="3561" y="622"/>
                    <a:pt x="3636" y="629"/>
                    <a:pt x="3700" y="658"/>
                  </a:cubicBezTo>
                  <a:cubicBezTo>
                    <a:pt x="3768" y="686"/>
                    <a:pt x="3811" y="733"/>
                    <a:pt x="3829" y="798"/>
                  </a:cubicBezTo>
                  <a:cubicBezTo>
                    <a:pt x="3825" y="833"/>
                    <a:pt x="3817" y="869"/>
                    <a:pt x="3802" y="906"/>
                  </a:cubicBezTo>
                  <a:cubicBezTo>
                    <a:pt x="3795" y="927"/>
                    <a:pt x="3784" y="956"/>
                    <a:pt x="3770" y="992"/>
                  </a:cubicBezTo>
                  <a:cubicBezTo>
                    <a:pt x="3751" y="1027"/>
                    <a:pt x="3739" y="1055"/>
                    <a:pt x="3732" y="1073"/>
                  </a:cubicBezTo>
                  <a:cubicBezTo>
                    <a:pt x="3721" y="1108"/>
                    <a:pt x="3716" y="1146"/>
                    <a:pt x="3716" y="1186"/>
                  </a:cubicBezTo>
                  <a:cubicBezTo>
                    <a:pt x="3730" y="1297"/>
                    <a:pt x="3847" y="1394"/>
                    <a:pt x="4066" y="1477"/>
                  </a:cubicBezTo>
                  <a:cubicBezTo>
                    <a:pt x="4260" y="1549"/>
                    <a:pt x="4467" y="1590"/>
                    <a:pt x="4686" y="1601"/>
                  </a:cubicBezTo>
                  <a:cubicBezTo>
                    <a:pt x="4797" y="1604"/>
                    <a:pt x="4876" y="1583"/>
                    <a:pt x="4923" y="1536"/>
                  </a:cubicBezTo>
                  <a:cubicBezTo>
                    <a:pt x="4974" y="1479"/>
                    <a:pt x="4999" y="1371"/>
                    <a:pt x="4999" y="1213"/>
                  </a:cubicBezTo>
                  <a:cubicBezTo>
                    <a:pt x="4967" y="818"/>
                    <a:pt x="4760" y="522"/>
                    <a:pt x="4379" y="324"/>
                  </a:cubicBezTo>
                  <a:cubicBezTo>
                    <a:pt x="3966" y="108"/>
                    <a:pt x="3337" y="0"/>
                    <a:pt x="2492" y="0"/>
                  </a:cubicBezTo>
                  <a:cubicBezTo>
                    <a:pt x="1644" y="0"/>
                    <a:pt x="1007" y="132"/>
                    <a:pt x="579" y="394"/>
                  </a:cubicBezTo>
                  <a:cubicBezTo>
                    <a:pt x="230" y="609"/>
                    <a:pt x="40" y="895"/>
                    <a:pt x="8" y="1251"/>
                  </a:cubicBezTo>
                  <a:cubicBezTo>
                    <a:pt x="0" y="1402"/>
                    <a:pt x="26" y="1509"/>
                    <a:pt x="83" y="1574"/>
                  </a:cubicBezTo>
                  <a:cubicBezTo>
                    <a:pt x="134" y="1632"/>
                    <a:pt x="205" y="1655"/>
                    <a:pt x="298" y="1644"/>
                  </a:cubicBezTo>
                  <a:cubicBezTo>
                    <a:pt x="594" y="1612"/>
                    <a:pt x="835" y="1556"/>
                    <a:pt x="1021" y="1477"/>
                  </a:cubicBezTo>
                  <a:cubicBezTo>
                    <a:pt x="1223" y="1387"/>
                    <a:pt x="1316" y="1289"/>
                    <a:pt x="1301" y="1180"/>
                  </a:cubicBezTo>
                  <a:cubicBezTo>
                    <a:pt x="1305" y="1141"/>
                    <a:pt x="1300" y="1103"/>
                    <a:pt x="1285" y="1067"/>
                  </a:cubicBezTo>
                  <a:cubicBezTo>
                    <a:pt x="1278" y="1050"/>
                    <a:pt x="1265" y="1024"/>
                    <a:pt x="1248" y="992"/>
                  </a:cubicBezTo>
                  <a:cubicBezTo>
                    <a:pt x="1229" y="967"/>
                    <a:pt x="1217" y="945"/>
                    <a:pt x="1210" y="927"/>
                  </a:cubicBezTo>
                  <a:cubicBezTo>
                    <a:pt x="1203" y="902"/>
                    <a:pt x="1201" y="875"/>
                    <a:pt x="1204" y="846"/>
                  </a:cubicBezTo>
                  <a:cubicBezTo>
                    <a:pt x="1219" y="763"/>
                    <a:pt x="1257" y="697"/>
                    <a:pt x="1318" y="647"/>
                  </a:cubicBezTo>
                  <a:cubicBezTo>
                    <a:pt x="1379" y="593"/>
                    <a:pt x="1447" y="571"/>
                    <a:pt x="1522" y="582"/>
                  </a:cubicBezTo>
                  <a:lnTo>
                    <a:pt x="1533" y="889"/>
                  </a:lnTo>
                  <a:cubicBezTo>
                    <a:pt x="1533" y="1152"/>
                    <a:pt x="1468" y="1387"/>
                    <a:pt x="1339" y="1596"/>
                  </a:cubicBezTo>
                  <a:cubicBezTo>
                    <a:pt x="1267" y="1715"/>
                    <a:pt x="1135" y="1867"/>
                    <a:pt x="945" y="2054"/>
                  </a:cubicBezTo>
                  <a:lnTo>
                    <a:pt x="854" y="2145"/>
                  </a:lnTo>
                  <a:cubicBezTo>
                    <a:pt x="746" y="2271"/>
                    <a:pt x="667" y="2403"/>
                    <a:pt x="617" y="2539"/>
                  </a:cubicBezTo>
                  <a:cubicBezTo>
                    <a:pt x="577" y="2637"/>
                    <a:pt x="378" y="3282"/>
                    <a:pt x="390" y="3380"/>
                  </a:cubicBezTo>
                  <a:cubicBezTo>
                    <a:pt x="408" y="3498"/>
                    <a:pt x="458" y="3566"/>
                    <a:pt x="541" y="3585"/>
                  </a:cubicBezTo>
                  <a:close/>
                  <a:moveTo>
                    <a:pt x="3161" y="496"/>
                  </a:moveTo>
                  <a:lnTo>
                    <a:pt x="3118" y="496"/>
                  </a:lnTo>
                  <a:cubicBezTo>
                    <a:pt x="2859" y="535"/>
                    <a:pt x="2616" y="552"/>
                    <a:pt x="2390" y="545"/>
                  </a:cubicBezTo>
                  <a:cubicBezTo>
                    <a:pt x="2221" y="537"/>
                    <a:pt x="2038" y="516"/>
                    <a:pt x="1840" y="480"/>
                  </a:cubicBezTo>
                  <a:lnTo>
                    <a:pt x="1840" y="889"/>
                  </a:lnTo>
                  <a:cubicBezTo>
                    <a:pt x="1840" y="969"/>
                    <a:pt x="1872" y="1026"/>
                    <a:pt x="1938" y="1062"/>
                  </a:cubicBezTo>
                  <a:cubicBezTo>
                    <a:pt x="1987" y="1094"/>
                    <a:pt x="2063" y="1110"/>
                    <a:pt x="2164" y="1110"/>
                  </a:cubicBezTo>
                  <a:lnTo>
                    <a:pt x="2789" y="1110"/>
                  </a:lnTo>
                  <a:cubicBezTo>
                    <a:pt x="2922" y="1110"/>
                    <a:pt x="3016" y="1094"/>
                    <a:pt x="3069" y="1062"/>
                  </a:cubicBezTo>
                  <a:cubicBezTo>
                    <a:pt x="3131" y="1026"/>
                    <a:pt x="3161" y="965"/>
                    <a:pt x="3161" y="878"/>
                  </a:cubicBezTo>
                  <a:lnTo>
                    <a:pt x="3161" y="496"/>
                  </a:lnTo>
                  <a:close/>
                  <a:moveTo>
                    <a:pt x="2488" y="1234"/>
                  </a:moveTo>
                  <a:cubicBezTo>
                    <a:pt x="2146" y="1234"/>
                    <a:pt x="1877" y="1344"/>
                    <a:pt x="1679" y="1563"/>
                  </a:cubicBezTo>
                  <a:cubicBezTo>
                    <a:pt x="1500" y="1764"/>
                    <a:pt x="1409" y="2011"/>
                    <a:pt x="1409" y="2301"/>
                  </a:cubicBezTo>
                  <a:cubicBezTo>
                    <a:pt x="1409" y="2586"/>
                    <a:pt x="1500" y="2827"/>
                    <a:pt x="1679" y="3024"/>
                  </a:cubicBezTo>
                  <a:cubicBezTo>
                    <a:pt x="1877" y="3247"/>
                    <a:pt x="2146" y="3358"/>
                    <a:pt x="2488" y="3358"/>
                  </a:cubicBezTo>
                  <a:cubicBezTo>
                    <a:pt x="2825" y="3358"/>
                    <a:pt x="3094" y="3247"/>
                    <a:pt x="3295" y="3024"/>
                  </a:cubicBezTo>
                  <a:cubicBezTo>
                    <a:pt x="3475" y="2827"/>
                    <a:pt x="3565" y="2586"/>
                    <a:pt x="3565" y="2301"/>
                  </a:cubicBezTo>
                  <a:cubicBezTo>
                    <a:pt x="3565" y="2011"/>
                    <a:pt x="3475" y="1764"/>
                    <a:pt x="3295" y="1563"/>
                  </a:cubicBezTo>
                  <a:cubicBezTo>
                    <a:pt x="3094" y="1344"/>
                    <a:pt x="2825" y="1234"/>
                    <a:pt x="2488" y="123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864731" y="3272837"/>
              <a:ext cx="321457" cy="285957"/>
              <a:chOff x="7907338" y="2682875"/>
              <a:chExt cx="1566862" cy="1393825"/>
            </a:xfrm>
            <a:solidFill>
              <a:schemeClr val="bg1">
                <a:lumMod val="50000"/>
              </a:schemeClr>
            </a:solidFill>
          </p:grpSpPr>
          <p:sp>
            <p:nvSpPr>
              <p:cNvPr id="202" name="Freeform 42"/>
              <p:cNvSpPr>
                <a:spLocks noEditPoints="1"/>
              </p:cNvSpPr>
              <p:nvPr/>
            </p:nvSpPr>
            <p:spPr bwMode="auto">
              <a:xfrm>
                <a:off x="8067675" y="2682875"/>
                <a:ext cx="1406525" cy="1114425"/>
              </a:xfrm>
              <a:custGeom>
                <a:avLst/>
                <a:gdLst>
                  <a:gd name="T0" fmla="*/ 439 w 484"/>
                  <a:gd name="T1" fmla="*/ 0 h 383"/>
                  <a:gd name="T2" fmla="*/ 46 w 484"/>
                  <a:gd name="T3" fmla="*/ 0 h 383"/>
                  <a:gd name="T4" fmla="*/ 0 w 484"/>
                  <a:gd name="T5" fmla="*/ 45 h 383"/>
                  <a:gd name="T6" fmla="*/ 0 w 484"/>
                  <a:gd name="T7" fmla="*/ 127 h 383"/>
                  <a:gd name="T8" fmla="*/ 25 w 484"/>
                  <a:gd name="T9" fmla="*/ 127 h 383"/>
                  <a:gd name="T10" fmla="*/ 25 w 484"/>
                  <a:gd name="T11" fmla="*/ 75 h 383"/>
                  <a:gd name="T12" fmla="*/ 460 w 484"/>
                  <a:gd name="T13" fmla="*/ 75 h 383"/>
                  <a:gd name="T14" fmla="*/ 460 w 484"/>
                  <a:gd name="T15" fmla="*/ 337 h 383"/>
                  <a:gd name="T16" fmla="*/ 439 w 484"/>
                  <a:gd name="T17" fmla="*/ 358 h 383"/>
                  <a:gd name="T18" fmla="*/ 411 w 484"/>
                  <a:gd name="T19" fmla="*/ 358 h 383"/>
                  <a:gd name="T20" fmla="*/ 411 w 484"/>
                  <a:gd name="T21" fmla="*/ 383 h 383"/>
                  <a:gd name="T22" fmla="*/ 439 w 484"/>
                  <a:gd name="T23" fmla="*/ 383 h 383"/>
                  <a:gd name="T24" fmla="*/ 484 w 484"/>
                  <a:gd name="T25" fmla="*/ 337 h 383"/>
                  <a:gd name="T26" fmla="*/ 484 w 484"/>
                  <a:gd name="T27" fmla="*/ 45 h 383"/>
                  <a:gd name="T28" fmla="*/ 439 w 484"/>
                  <a:gd name="T29" fmla="*/ 0 h 383"/>
                  <a:gd name="T30" fmla="*/ 404 w 484"/>
                  <a:gd name="T31" fmla="*/ 49 h 383"/>
                  <a:gd name="T32" fmla="*/ 353 w 484"/>
                  <a:gd name="T33" fmla="*/ 49 h 383"/>
                  <a:gd name="T34" fmla="*/ 343 w 484"/>
                  <a:gd name="T35" fmla="*/ 39 h 383"/>
                  <a:gd name="T36" fmla="*/ 353 w 484"/>
                  <a:gd name="T37" fmla="*/ 30 h 383"/>
                  <a:gd name="T38" fmla="*/ 404 w 484"/>
                  <a:gd name="T39" fmla="*/ 30 h 383"/>
                  <a:gd name="T40" fmla="*/ 413 w 484"/>
                  <a:gd name="T41" fmla="*/ 39 h 383"/>
                  <a:gd name="T42" fmla="*/ 404 w 484"/>
                  <a:gd name="T43" fmla="*/ 49 h 383"/>
                  <a:gd name="T44" fmla="*/ 434 w 484"/>
                  <a:gd name="T45" fmla="*/ 50 h 383"/>
                  <a:gd name="T46" fmla="*/ 424 w 484"/>
                  <a:gd name="T47" fmla="*/ 39 h 383"/>
                  <a:gd name="T48" fmla="*/ 434 w 484"/>
                  <a:gd name="T49" fmla="*/ 29 h 383"/>
                  <a:gd name="T50" fmla="*/ 444 w 484"/>
                  <a:gd name="T51" fmla="*/ 39 h 383"/>
                  <a:gd name="T52" fmla="*/ 434 w 484"/>
                  <a:gd name="T53" fmla="*/ 5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84" h="383">
                    <a:moveTo>
                      <a:pt x="43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1" y="0"/>
                      <a:pt x="1" y="20"/>
                      <a:pt x="0" y="45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60" y="337"/>
                      <a:pt x="460" y="337"/>
                      <a:pt x="460" y="337"/>
                    </a:cubicBezTo>
                    <a:cubicBezTo>
                      <a:pt x="460" y="349"/>
                      <a:pt x="450" y="358"/>
                      <a:pt x="439" y="358"/>
                    </a:cubicBezTo>
                    <a:cubicBezTo>
                      <a:pt x="411" y="358"/>
                      <a:pt x="411" y="358"/>
                      <a:pt x="411" y="358"/>
                    </a:cubicBezTo>
                    <a:cubicBezTo>
                      <a:pt x="411" y="383"/>
                      <a:pt x="411" y="383"/>
                      <a:pt x="411" y="383"/>
                    </a:cubicBezTo>
                    <a:cubicBezTo>
                      <a:pt x="439" y="383"/>
                      <a:pt x="439" y="383"/>
                      <a:pt x="439" y="383"/>
                    </a:cubicBezTo>
                    <a:cubicBezTo>
                      <a:pt x="464" y="383"/>
                      <a:pt x="484" y="363"/>
                      <a:pt x="484" y="337"/>
                    </a:cubicBezTo>
                    <a:cubicBezTo>
                      <a:pt x="484" y="45"/>
                      <a:pt x="484" y="45"/>
                      <a:pt x="484" y="45"/>
                    </a:cubicBezTo>
                    <a:cubicBezTo>
                      <a:pt x="484" y="20"/>
                      <a:pt x="464" y="0"/>
                      <a:pt x="439" y="0"/>
                    </a:cubicBezTo>
                    <a:close/>
                    <a:moveTo>
                      <a:pt x="404" y="49"/>
                    </a:moveTo>
                    <a:cubicBezTo>
                      <a:pt x="353" y="49"/>
                      <a:pt x="353" y="49"/>
                      <a:pt x="353" y="49"/>
                    </a:cubicBezTo>
                    <a:cubicBezTo>
                      <a:pt x="347" y="49"/>
                      <a:pt x="343" y="45"/>
                      <a:pt x="343" y="39"/>
                    </a:cubicBezTo>
                    <a:cubicBezTo>
                      <a:pt x="343" y="34"/>
                      <a:pt x="347" y="30"/>
                      <a:pt x="353" y="30"/>
                    </a:cubicBezTo>
                    <a:cubicBezTo>
                      <a:pt x="404" y="30"/>
                      <a:pt x="404" y="30"/>
                      <a:pt x="404" y="30"/>
                    </a:cubicBezTo>
                    <a:cubicBezTo>
                      <a:pt x="409" y="30"/>
                      <a:pt x="413" y="34"/>
                      <a:pt x="413" y="39"/>
                    </a:cubicBezTo>
                    <a:cubicBezTo>
                      <a:pt x="413" y="45"/>
                      <a:pt x="409" y="49"/>
                      <a:pt x="404" y="49"/>
                    </a:cubicBezTo>
                    <a:close/>
                    <a:moveTo>
                      <a:pt x="434" y="50"/>
                    </a:moveTo>
                    <a:cubicBezTo>
                      <a:pt x="428" y="50"/>
                      <a:pt x="424" y="45"/>
                      <a:pt x="424" y="39"/>
                    </a:cubicBezTo>
                    <a:cubicBezTo>
                      <a:pt x="424" y="34"/>
                      <a:pt x="428" y="29"/>
                      <a:pt x="434" y="29"/>
                    </a:cubicBezTo>
                    <a:cubicBezTo>
                      <a:pt x="440" y="29"/>
                      <a:pt x="444" y="34"/>
                      <a:pt x="444" y="39"/>
                    </a:cubicBezTo>
                    <a:cubicBezTo>
                      <a:pt x="444" y="45"/>
                      <a:pt x="440" y="50"/>
                      <a:pt x="43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3" name="Freeform 43"/>
              <p:cNvSpPr>
                <a:spLocks noEditPoints="1"/>
              </p:cNvSpPr>
              <p:nvPr/>
            </p:nvSpPr>
            <p:spPr bwMode="auto">
              <a:xfrm>
                <a:off x="7907338" y="2962275"/>
                <a:ext cx="1406525" cy="1114425"/>
              </a:xfrm>
              <a:custGeom>
                <a:avLst/>
                <a:gdLst>
                  <a:gd name="T0" fmla="*/ 438 w 484"/>
                  <a:gd name="T1" fmla="*/ 0 h 383"/>
                  <a:gd name="T2" fmla="*/ 45 w 484"/>
                  <a:gd name="T3" fmla="*/ 0 h 383"/>
                  <a:gd name="T4" fmla="*/ 0 w 484"/>
                  <a:gd name="T5" fmla="*/ 45 h 383"/>
                  <a:gd name="T6" fmla="*/ 0 w 484"/>
                  <a:gd name="T7" fmla="*/ 337 h 383"/>
                  <a:gd name="T8" fmla="*/ 45 w 484"/>
                  <a:gd name="T9" fmla="*/ 383 h 383"/>
                  <a:gd name="T10" fmla="*/ 438 w 484"/>
                  <a:gd name="T11" fmla="*/ 383 h 383"/>
                  <a:gd name="T12" fmla="*/ 484 w 484"/>
                  <a:gd name="T13" fmla="*/ 337 h 383"/>
                  <a:gd name="T14" fmla="*/ 484 w 484"/>
                  <a:gd name="T15" fmla="*/ 45 h 383"/>
                  <a:gd name="T16" fmla="*/ 438 w 484"/>
                  <a:gd name="T17" fmla="*/ 0 h 383"/>
                  <a:gd name="T18" fmla="*/ 433 w 484"/>
                  <a:gd name="T19" fmla="*/ 29 h 383"/>
                  <a:gd name="T20" fmla="*/ 444 w 484"/>
                  <a:gd name="T21" fmla="*/ 39 h 383"/>
                  <a:gd name="T22" fmla="*/ 433 w 484"/>
                  <a:gd name="T23" fmla="*/ 49 h 383"/>
                  <a:gd name="T24" fmla="*/ 423 w 484"/>
                  <a:gd name="T25" fmla="*/ 39 h 383"/>
                  <a:gd name="T26" fmla="*/ 433 w 484"/>
                  <a:gd name="T27" fmla="*/ 29 h 383"/>
                  <a:gd name="T28" fmla="*/ 352 w 484"/>
                  <a:gd name="T29" fmla="*/ 29 h 383"/>
                  <a:gd name="T30" fmla="*/ 403 w 484"/>
                  <a:gd name="T31" fmla="*/ 29 h 383"/>
                  <a:gd name="T32" fmla="*/ 413 w 484"/>
                  <a:gd name="T33" fmla="*/ 39 h 383"/>
                  <a:gd name="T34" fmla="*/ 403 w 484"/>
                  <a:gd name="T35" fmla="*/ 49 h 383"/>
                  <a:gd name="T36" fmla="*/ 352 w 484"/>
                  <a:gd name="T37" fmla="*/ 49 h 383"/>
                  <a:gd name="T38" fmla="*/ 342 w 484"/>
                  <a:gd name="T39" fmla="*/ 39 h 383"/>
                  <a:gd name="T40" fmla="*/ 352 w 484"/>
                  <a:gd name="T41" fmla="*/ 29 h 383"/>
                  <a:gd name="T42" fmla="*/ 459 w 484"/>
                  <a:gd name="T43" fmla="*/ 337 h 383"/>
                  <a:gd name="T44" fmla="*/ 438 w 484"/>
                  <a:gd name="T45" fmla="*/ 358 h 383"/>
                  <a:gd name="T46" fmla="*/ 45 w 484"/>
                  <a:gd name="T47" fmla="*/ 358 h 383"/>
                  <a:gd name="T48" fmla="*/ 24 w 484"/>
                  <a:gd name="T49" fmla="*/ 337 h 383"/>
                  <a:gd name="T50" fmla="*/ 24 w 484"/>
                  <a:gd name="T51" fmla="*/ 74 h 383"/>
                  <a:gd name="T52" fmla="*/ 459 w 484"/>
                  <a:gd name="T53" fmla="*/ 74 h 383"/>
                  <a:gd name="T54" fmla="*/ 459 w 484"/>
                  <a:gd name="T55" fmla="*/ 33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4" h="383">
                    <a:moveTo>
                      <a:pt x="438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62"/>
                      <a:pt x="20" y="383"/>
                      <a:pt x="45" y="383"/>
                    </a:cubicBezTo>
                    <a:cubicBezTo>
                      <a:pt x="438" y="383"/>
                      <a:pt x="438" y="383"/>
                      <a:pt x="438" y="383"/>
                    </a:cubicBezTo>
                    <a:cubicBezTo>
                      <a:pt x="463" y="383"/>
                      <a:pt x="484" y="362"/>
                      <a:pt x="484" y="337"/>
                    </a:cubicBezTo>
                    <a:cubicBezTo>
                      <a:pt x="484" y="45"/>
                      <a:pt x="484" y="45"/>
                      <a:pt x="484" y="45"/>
                    </a:cubicBezTo>
                    <a:cubicBezTo>
                      <a:pt x="484" y="20"/>
                      <a:pt x="463" y="0"/>
                      <a:pt x="438" y="0"/>
                    </a:cubicBezTo>
                    <a:close/>
                    <a:moveTo>
                      <a:pt x="433" y="29"/>
                    </a:moveTo>
                    <a:cubicBezTo>
                      <a:pt x="439" y="29"/>
                      <a:pt x="444" y="33"/>
                      <a:pt x="444" y="39"/>
                    </a:cubicBezTo>
                    <a:cubicBezTo>
                      <a:pt x="444" y="45"/>
                      <a:pt x="439" y="49"/>
                      <a:pt x="433" y="49"/>
                    </a:cubicBezTo>
                    <a:cubicBezTo>
                      <a:pt x="428" y="49"/>
                      <a:pt x="423" y="45"/>
                      <a:pt x="423" y="39"/>
                    </a:cubicBezTo>
                    <a:cubicBezTo>
                      <a:pt x="423" y="33"/>
                      <a:pt x="428" y="29"/>
                      <a:pt x="433" y="29"/>
                    </a:cubicBezTo>
                    <a:close/>
                    <a:moveTo>
                      <a:pt x="352" y="29"/>
                    </a:moveTo>
                    <a:cubicBezTo>
                      <a:pt x="403" y="29"/>
                      <a:pt x="403" y="29"/>
                      <a:pt x="403" y="29"/>
                    </a:cubicBezTo>
                    <a:cubicBezTo>
                      <a:pt x="408" y="29"/>
                      <a:pt x="413" y="34"/>
                      <a:pt x="413" y="39"/>
                    </a:cubicBezTo>
                    <a:cubicBezTo>
                      <a:pt x="413" y="44"/>
                      <a:pt x="408" y="49"/>
                      <a:pt x="403" y="49"/>
                    </a:cubicBezTo>
                    <a:cubicBezTo>
                      <a:pt x="352" y="49"/>
                      <a:pt x="352" y="49"/>
                      <a:pt x="352" y="49"/>
                    </a:cubicBezTo>
                    <a:cubicBezTo>
                      <a:pt x="347" y="49"/>
                      <a:pt x="342" y="44"/>
                      <a:pt x="342" y="39"/>
                    </a:cubicBezTo>
                    <a:cubicBezTo>
                      <a:pt x="342" y="34"/>
                      <a:pt x="347" y="29"/>
                      <a:pt x="352" y="29"/>
                    </a:cubicBezTo>
                    <a:close/>
                    <a:moveTo>
                      <a:pt x="459" y="337"/>
                    </a:moveTo>
                    <a:cubicBezTo>
                      <a:pt x="459" y="348"/>
                      <a:pt x="449" y="358"/>
                      <a:pt x="438" y="358"/>
                    </a:cubicBezTo>
                    <a:cubicBezTo>
                      <a:pt x="45" y="358"/>
                      <a:pt x="45" y="358"/>
                      <a:pt x="45" y="358"/>
                    </a:cubicBezTo>
                    <a:cubicBezTo>
                      <a:pt x="34" y="358"/>
                      <a:pt x="24" y="348"/>
                      <a:pt x="24" y="337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459" y="74"/>
                      <a:pt x="459" y="74"/>
                      <a:pt x="459" y="74"/>
                    </a:cubicBezTo>
                    <a:lnTo>
                      <a:pt x="459" y="3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4" name="Freeform 44"/>
              <p:cNvSpPr>
                <a:spLocks noEditPoints="1"/>
              </p:cNvSpPr>
              <p:nvPr/>
            </p:nvSpPr>
            <p:spPr bwMode="auto">
              <a:xfrm>
                <a:off x="8313738" y="3305175"/>
                <a:ext cx="590550" cy="587375"/>
              </a:xfrm>
              <a:custGeom>
                <a:avLst/>
                <a:gdLst>
                  <a:gd name="T0" fmla="*/ 102 w 203"/>
                  <a:gd name="T1" fmla="*/ 0 h 202"/>
                  <a:gd name="T2" fmla="*/ 0 w 203"/>
                  <a:gd name="T3" fmla="*/ 101 h 202"/>
                  <a:gd name="T4" fmla="*/ 102 w 203"/>
                  <a:gd name="T5" fmla="*/ 202 h 202"/>
                  <a:gd name="T6" fmla="*/ 203 w 203"/>
                  <a:gd name="T7" fmla="*/ 101 h 202"/>
                  <a:gd name="T8" fmla="*/ 102 w 203"/>
                  <a:gd name="T9" fmla="*/ 0 h 202"/>
                  <a:gd name="T10" fmla="*/ 102 w 203"/>
                  <a:gd name="T11" fmla="*/ 174 h 202"/>
                  <a:gd name="T12" fmla="*/ 29 w 203"/>
                  <a:gd name="T13" fmla="*/ 101 h 202"/>
                  <a:gd name="T14" fmla="*/ 39 w 203"/>
                  <a:gd name="T15" fmla="*/ 65 h 202"/>
                  <a:gd name="T16" fmla="*/ 147 w 203"/>
                  <a:gd name="T17" fmla="*/ 158 h 202"/>
                  <a:gd name="T18" fmla="*/ 102 w 203"/>
                  <a:gd name="T19" fmla="*/ 174 h 202"/>
                  <a:gd name="T20" fmla="*/ 165 w 203"/>
                  <a:gd name="T21" fmla="*/ 137 h 202"/>
                  <a:gd name="T22" fmla="*/ 57 w 203"/>
                  <a:gd name="T23" fmla="*/ 44 h 202"/>
                  <a:gd name="T24" fmla="*/ 102 w 203"/>
                  <a:gd name="T25" fmla="*/ 28 h 202"/>
                  <a:gd name="T26" fmla="*/ 174 w 203"/>
                  <a:gd name="T27" fmla="*/ 101 h 202"/>
                  <a:gd name="T28" fmla="*/ 165 w 203"/>
                  <a:gd name="T29" fmla="*/ 13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3" h="202"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2"/>
                      <a:pt x="102" y="202"/>
                    </a:cubicBezTo>
                    <a:cubicBezTo>
                      <a:pt x="157" y="202"/>
                      <a:pt x="203" y="157"/>
                      <a:pt x="203" y="101"/>
                    </a:cubicBezTo>
                    <a:cubicBezTo>
                      <a:pt x="203" y="45"/>
                      <a:pt x="157" y="0"/>
                      <a:pt x="102" y="0"/>
                    </a:cubicBezTo>
                    <a:close/>
                    <a:moveTo>
                      <a:pt x="102" y="174"/>
                    </a:moveTo>
                    <a:cubicBezTo>
                      <a:pt x="61" y="174"/>
                      <a:pt x="29" y="141"/>
                      <a:pt x="29" y="101"/>
                    </a:cubicBezTo>
                    <a:cubicBezTo>
                      <a:pt x="29" y="88"/>
                      <a:pt x="33" y="75"/>
                      <a:pt x="39" y="65"/>
                    </a:cubicBezTo>
                    <a:cubicBezTo>
                      <a:pt x="147" y="158"/>
                      <a:pt x="147" y="158"/>
                      <a:pt x="147" y="158"/>
                    </a:cubicBezTo>
                    <a:cubicBezTo>
                      <a:pt x="134" y="168"/>
                      <a:pt x="119" y="174"/>
                      <a:pt x="102" y="174"/>
                    </a:cubicBezTo>
                    <a:close/>
                    <a:moveTo>
                      <a:pt x="165" y="137"/>
                    </a:moveTo>
                    <a:cubicBezTo>
                      <a:pt x="57" y="44"/>
                      <a:pt x="57" y="44"/>
                      <a:pt x="57" y="44"/>
                    </a:cubicBezTo>
                    <a:cubicBezTo>
                      <a:pt x="69" y="34"/>
                      <a:pt x="85" y="28"/>
                      <a:pt x="102" y="28"/>
                    </a:cubicBezTo>
                    <a:cubicBezTo>
                      <a:pt x="142" y="29"/>
                      <a:pt x="174" y="61"/>
                      <a:pt x="174" y="101"/>
                    </a:cubicBezTo>
                    <a:cubicBezTo>
                      <a:pt x="174" y="114"/>
                      <a:pt x="171" y="127"/>
                      <a:pt x="165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1596485" y="3281142"/>
              <a:ext cx="291819" cy="269346"/>
              <a:chOff x="10463213" y="2763838"/>
              <a:chExt cx="1422400" cy="1312862"/>
            </a:xfrm>
            <a:solidFill>
              <a:schemeClr val="bg1">
                <a:lumMod val="50000"/>
              </a:schemeClr>
            </a:solidFill>
          </p:grpSpPr>
          <p:sp>
            <p:nvSpPr>
              <p:cNvPr id="198" name="Freeform 45"/>
              <p:cNvSpPr>
                <a:spLocks noEditPoints="1"/>
              </p:cNvSpPr>
              <p:nvPr/>
            </p:nvSpPr>
            <p:spPr bwMode="auto">
              <a:xfrm>
                <a:off x="10728325" y="2763838"/>
                <a:ext cx="728663" cy="409575"/>
              </a:xfrm>
              <a:custGeom>
                <a:avLst/>
                <a:gdLst>
                  <a:gd name="T0" fmla="*/ 231 w 251"/>
                  <a:gd name="T1" fmla="*/ 0 h 141"/>
                  <a:gd name="T2" fmla="*/ 20 w 251"/>
                  <a:gd name="T3" fmla="*/ 0 h 141"/>
                  <a:gd name="T4" fmla="*/ 0 w 251"/>
                  <a:gd name="T5" fmla="*/ 20 h 141"/>
                  <a:gd name="T6" fmla="*/ 0 w 251"/>
                  <a:gd name="T7" fmla="*/ 120 h 141"/>
                  <a:gd name="T8" fmla="*/ 20 w 251"/>
                  <a:gd name="T9" fmla="*/ 141 h 141"/>
                  <a:gd name="T10" fmla="*/ 231 w 251"/>
                  <a:gd name="T11" fmla="*/ 141 h 141"/>
                  <a:gd name="T12" fmla="*/ 251 w 251"/>
                  <a:gd name="T13" fmla="*/ 120 h 141"/>
                  <a:gd name="T14" fmla="*/ 251 w 251"/>
                  <a:gd name="T15" fmla="*/ 20 h 141"/>
                  <a:gd name="T16" fmla="*/ 231 w 251"/>
                  <a:gd name="T17" fmla="*/ 0 h 141"/>
                  <a:gd name="T18" fmla="*/ 225 w 251"/>
                  <a:gd name="T19" fmla="*/ 98 h 141"/>
                  <a:gd name="T20" fmla="*/ 210 w 251"/>
                  <a:gd name="T21" fmla="*/ 112 h 141"/>
                  <a:gd name="T22" fmla="*/ 196 w 251"/>
                  <a:gd name="T23" fmla="*/ 98 h 141"/>
                  <a:gd name="T24" fmla="*/ 196 w 251"/>
                  <a:gd name="T25" fmla="*/ 43 h 141"/>
                  <a:gd name="T26" fmla="*/ 210 w 251"/>
                  <a:gd name="T27" fmla="*/ 29 h 141"/>
                  <a:gd name="T28" fmla="*/ 225 w 251"/>
                  <a:gd name="T29" fmla="*/ 43 h 141"/>
                  <a:gd name="T30" fmla="*/ 225 w 251"/>
                  <a:gd name="T31" fmla="*/ 9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1" h="141">
                    <a:moveTo>
                      <a:pt x="23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2"/>
                      <a:pt x="9" y="141"/>
                      <a:pt x="20" y="141"/>
                    </a:cubicBezTo>
                    <a:cubicBezTo>
                      <a:pt x="231" y="141"/>
                      <a:pt x="231" y="141"/>
                      <a:pt x="231" y="141"/>
                    </a:cubicBezTo>
                    <a:cubicBezTo>
                      <a:pt x="242" y="141"/>
                      <a:pt x="251" y="132"/>
                      <a:pt x="251" y="120"/>
                    </a:cubicBezTo>
                    <a:cubicBezTo>
                      <a:pt x="251" y="20"/>
                      <a:pt x="251" y="20"/>
                      <a:pt x="251" y="20"/>
                    </a:cubicBezTo>
                    <a:cubicBezTo>
                      <a:pt x="251" y="9"/>
                      <a:pt x="242" y="0"/>
                      <a:pt x="231" y="0"/>
                    </a:cubicBezTo>
                    <a:close/>
                    <a:moveTo>
                      <a:pt x="225" y="98"/>
                    </a:moveTo>
                    <a:cubicBezTo>
                      <a:pt x="225" y="106"/>
                      <a:pt x="218" y="112"/>
                      <a:pt x="210" y="112"/>
                    </a:cubicBezTo>
                    <a:cubicBezTo>
                      <a:pt x="203" y="112"/>
                      <a:pt x="196" y="106"/>
                      <a:pt x="196" y="98"/>
                    </a:cubicBezTo>
                    <a:cubicBezTo>
                      <a:pt x="196" y="43"/>
                      <a:pt x="196" y="43"/>
                      <a:pt x="196" y="43"/>
                    </a:cubicBezTo>
                    <a:cubicBezTo>
                      <a:pt x="196" y="35"/>
                      <a:pt x="203" y="29"/>
                      <a:pt x="210" y="29"/>
                    </a:cubicBezTo>
                    <a:cubicBezTo>
                      <a:pt x="218" y="29"/>
                      <a:pt x="225" y="35"/>
                      <a:pt x="225" y="43"/>
                    </a:cubicBezTo>
                    <a:lnTo>
                      <a:pt x="225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9" name="Freeform 46"/>
              <p:cNvSpPr>
                <a:spLocks noEditPoints="1"/>
              </p:cNvSpPr>
              <p:nvPr/>
            </p:nvSpPr>
            <p:spPr bwMode="auto">
              <a:xfrm>
                <a:off x="10826750" y="3249613"/>
                <a:ext cx="531813" cy="533400"/>
              </a:xfrm>
              <a:custGeom>
                <a:avLst/>
                <a:gdLst>
                  <a:gd name="T0" fmla="*/ 92 w 183"/>
                  <a:gd name="T1" fmla="*/ 0 h 183"/>
                  <a:gd name="T2" fmla="*/ 0 w 183"/>
                  <a:gd name="T3" fmla="*/ 92 h 183"/>
                  <a:gd name="T4" fmla="*/ 92 w 183"/>
                  <a:gd name="T5" fmla="*/ 183 h 183"/>
                  <a:gd name="T6" fmla="*/ 183 w 183"/>
                  <a:gd name="T7" fmla="*/ 92 h 183"/>
                  <a:gd name="T8" fmla="*/ 92 w 183"/>
                  <a:gd name="T9" fmla="*/ 0 h 183"/>
                  <a:gd name="T10" fmla="*/ 92 w 183"/>
                  <a:gd name="T11" fmla="*/ 149 h 183"/>
                  <a:gd name="T12" fmla="*/ 34 w 183"/>
                  <a:gd name="T13" fmla="*/ 92 h 183"/>
                  <a:gd name="T14" fmla="*/ 92 w 183"/>
                  <a:gd name="T15" fmla="*/ 34 h 183"/>
                  <a:gd name="T16" fmla="*/ 149 w 183"/>
                  <a:gd name="T17" fmla="*/ 92 h 183"/>
                  <a:gd name="T18" fmla="*/ 92 w 183"/>
                  <a:gd name="T19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3" h="183"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2"/>
                      <a:pt x="41" y="183"/>
                      <a:pt x="92" y="183"/>
                    </a:cubicBezTo>
                    <a:cubicBezTo>
                      <a:pt x="142" y="183"/>
                      <a:pt x="183" y="142"/>
                      <a:pt x="183" y="92"/>
                    </a:cubicBezTo>
                    <a:cubicBezTo>
                      <a:pt x="183" y="41"/>
                      <a:pt x="142" y="0"/>
                      <a:pt x="92" y="0"/>
                    </a:cubicBezTo>
                    <a:close/>
                    <a:moveTo>
                      <a:pt x="92" y="149"/>
                    </a:moveTo>
                    <a:cubicBezTo>
                      <a:pt x="60" y="149"/>
                      <a:pt x="34" y="123"/>
                      <a:pt x="34" y="92"/>
                    </a:cubicBezTo>
                    <a:cubicBezTo>
                      <a:pt x="34" y="60"/>
                      <a:pt x="60" y="34"/>
                      <a:pt x="92" y="34"/>
                    </a:cubicBezTo>
                    <a:cubicBezTo>
                      <a:pt x="123" y="34"/>
                      <a:pt x="149" y="60"/>
                      <a:pt x="149" y="92"/>
                    </a:cubicBezTo>
                    <a:cubicBezTo>
                      <a:pt x="149" y="123"/>
                      <a:pt x="123" y="149"/>
                      <a:pt x="92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0" name="Freeform 47"/>
              <p:cNvSpPr>
                <a:spLocks noEditPoints="1"/>
              </p:cNvSpPr>
              <p:nvPr/>
            </p:nvSpPr>
            <p:spPr bwMode="auto">
              <a:xfrm>
                <a:off x="10463213" y="2851150"/>
                <a:ext cx="1258888" cy="1225550"/>
              </a:xfrm>
              <a:custGeom>
                <a:avLst/>
                <a:gdLst>
                  <a:gd name="T0" fmla="*/ 400 w 433"/>
                  <a:gd name="T1" fmla="*/ 345 h 421"/>
                  <a:gd name="T2" fmla="*/ 400 w 433"/>
                  <a:gd name="T3" fmla="*/ 372 h 421"/>
                  <a:gd name="T4" fmla="*/ 400 w 433"/>
                  <a:gd name="T5" fmla="*/ 372 h 421"/>
                  <a:gd name="T6" fmla="*/ 384 w 433"/>
                  <a:gd name="T7" fmla="*/ 388 h 421"/>
                  <a:gd name="T8" fmla="*/ 49 w 433"/>
                  <a:gd name="T9" fmla="*/ 388 h 421"/>
                  <a:gd name="T10" fmla="*/ 33 w 433"/>
                  <a:gd name="T11" fmla="*/ 372 h 421"/>
                  <a:gd name="T12" fmla="*/ 33 w 433"/>
                  <a:gd name="T13" fmla="*/ 49 h 421"/>
                  <a:gd name="T14" fmla="*/ 49 w 433"/>
                  <a:gd name="T15" fmla="*/ 32 h 421"/>
                  <a:gd name="T16" fmla="*/ 108 w 433"/>
                  <a:gd name="T17" fmla="*/ 32 h 421"/>
                  <a:gd name="T18" fmla="*/ 108 w 433"/>
                  <a:gd name="T19" fmla="*/ 0 h 421"/>
                  <a:gd name="T20" fmla="*/ 49 w 433"/>
                  <a:gd name="T21" fmla="*/ 0 h 421"/>
                  <a:gd name="T22" fmla="*/ 0 w 433"/>
                  <a:gd name="T23" fmla="*/ 49 h 421"/>
                  <a:gd name="T24" fmla="*/ 0 w 433"/>
                  <a:gd name="T25" fmla="*/ 372 h 421"/>
                  <a:gd name="T26" fmla="*/ 49 w 433"/>
                  <a:gd name="T27" fmla="*/ 421 h 421"/>
                  <a:gd name="T28" fmla="*/ 384 w 433"/>
                  <a:gd name="T29" fmla="*/ 421 h 421"/>
                  <a:gd name="T30" fmla="*/ 433 w 433"/>
                  <a:gd name="T31" fmla="*/ 372 h 421"/>
                  <a:gd name="T32" fmla="*/ 433 w 433"/>
                  <a:gd name="T33" fmla="*/ 362 h 421"/>
                  <a:gd name="T34" fmla="*/ 402 w 433"/>
                  <a:gd name="T35" fmla="*/ 343 h 421"/>
                  <a:gd name="T36" fmla="*/ 400 w 433"/>
                  <a:gd name="T37" fmla="*/ 345 h 421"/>
                  <a:gd name="T38" fmla="*/ 384 w 433"/>
                  <a:gd name="T39" fmla="*/ 0 h 421"/>
                  <a:gd name="T40" fmla="*/ 328 w 433"/>
                  <a:gd name="T41" fmla="*/ 0 h 421"/>
                  <a:gd name="T42" fmla="*/ 328 w 433"/>
                  <a:gd name="T43" fmla="*/ 32 h 421"/>
                  <a:gd name="T44" fmla="*/ 384 w 433"/>
                  <a:gd name="T45" fmla="*/ 32 h 421"/>
                  <a:gd name="T46" fmla="*/ 400 w 433"/>
                  <a:gd name="T47" fmla="*/ 49 h 421"/>
                  <a:gd name="T48" fmla="*/ 400 w 433"/>
                  <a:gd name="T49" fmla="*/ 253 h 421"/>
                  <a:gd name="T50" fmla="*/ 423 w 433"/>
                  <a:gd name="T51" fmla="*/ 256 h 421"/>
                  <a:gd name="T52" fmla="*/ 423 w 433"/>
                  <a:gd name="T53" fmla="*/ 256 h 421"/>
                  <a:gd name="T54" fmla="*/ 423 w 433"/>
                  <a:gd name="T55" fmla="*/ 256 h 421"/>
                  <a:gd name="T56" fmla="*/ 433 w 433"/>
                  <a:gd name="T57" fmla="*/ 260 h 421"/>
                  <a:gd name="T58" fmla="*/ 433 w 433"/>
                  <a:gd name="T59" fmla="*/ 49 h 421"/>
                  <a:gd name="T60" fmla="*/ 384 w 433"/>
                  <a:gd name="T6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3" h="421">
                    <a:moveTo>
                      <a:pt x="400" y="345"/>
                    </a:moveTo>
                    <a:cubicBezTo>
                      <a:pt x="400" y="372"/>
                      <a:pt x="400" y="372"/>
                      <a:pt x="400" y="372"/>
                    </a:cubicBezTo>
                    <a:cubicBezTo>
                      <a:pt x="400" y="372"/>
                      <a:pt x="400" y="372"/>
                      <a:pt x="400" y="372"/>
                    </a:cubicBezTo>
                    <a:cubicBezTo>
                      <a:pt x="400" y="381"/>
                      <a:pt x="393" y="388"/>
                      <a:pt x="384" y="388"/>
                    </a:cubicBezTo>
                    <a:cubicBezTo>
                      <a:pt x="49" y="388"/>
                      <a:pt x="49" y="388"/>
                      <a:pt x="49" y="388"/>
                    </a:cubicBezTo>
                    <a:cubicBezTo>
                      <a:pt x="40" y="388"/>
                      <a:pt x="33" y="381"/>
                      <a:pt x="33" y="372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0"/>
                      <a:pt x="40" y="32"/>
                      <a:pt x="49" y="32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99"/>
                      <a:pt x="22" y="421"/>
                      <a:pt x="49" y="421"/>
                    </a:cubicBezTo>
                    <a:cubicBezTo>
                      <a:pt x="384" y="421"/>
                      <a:pt x="384" y="421"/>
                      <a:pt x="384" y="421"/>
                    </a:cubicBezTo>
                    <a:cubicBezTo>
                      <a:pt x="411" y="421"/>
                      <a:pt x="433" y="399"/>
                      <a:pt x="433" y="372"/>
                    </a:cubicBezTo>
                    <a:cubicBezTo>
                      <a:pt x="433" y="362"/>
                      <a:pt x="433" y="362"/>
                      <a:pt x="433" y="362"/>
                    </a:cubicBezTo>
                    <a:cubicBezTo>
                      <a:pt x="402" y="343"/>
                      <a:pt x="402" y="343"/>
                      <a:pt x="402" y="343"/>
                    </a:cubicBezTo>
                    <a:cubicBezTo>
                      <a:pt x="402" y="344"/>
                      <a:pt x="401" y="344"/>
                      <a:pt x="400" y="345"/>
                    </a:cubicBezTo>
                    <a:close/>
                    <a:moveTo>
                      <a:pt x="384" y="0"/>
                    </a:moveTo>
                    <a:cubicBezTo>
                      <a:pt x="328" y="0"/>
                      <a:pt x="328" y="0"/>
                      <a:pt x="328" y="0"/>
                    </a:cubicBezTo>
                    <a:cubicBezTo>
                      <a:pt x="328" y="32"/>
                      <a:pt x="328" y="32"/>
                      <a:pt x="328" y="32"/>
                    </a:cubicBezTo>
                    <a:cubicBezTo>
                      <a:pt x="384" y="32"/>
                      <a:pt x="384" y="32"/>
                      <a:pt x="384" y="32"/>
                    </a:cubicBezTo>
                    <a:cubicBezTo>
                      <a:pt x="393" y="32"/>
                      <a:pt x="400" y="40"/>
                      <a:pt x="400" y="49"/>
                    </a:cubicBezTo>
                    <a:cubicBezTo>
                      <a:pt x="400" y="253"/>
                      <a:pt x="400" y="253"/>
                      <a:pt x="400" y="253"/>
                    </a:cubicBezTo>
                    <a:cubicBezTo>
                      <a:pt x="423" y="256"/>
                      <a:pt x="423" y="256"/>
                      <a:pt x="423" y="256"/>
                    </a:cubicBezTo>
                    <a:cubicBezTo>
                      <a:pt x="423" y="256"/>
                      <a:pt x="423" y="256"/>
                      <a:pt x="423" y="256"/>
                    </a:cubicBezTo>
                    <a:cubicBezTo>
                      <a:pt x="423" y="256"/>
                      <a:pt x="423" y="256"/>
                      <a:pt x="423" y="256"/>
                    </a:cubicBezTo>
                    <a:cubicBezTo>
                      <a:pt x="427" y="256"/>
                      <a:pt x="430" y="257"/>
                      <a:pt x="433" y="260"/>
                    </a:cubicBezTo>
                    <a:cubicBezTo>
                      <a:pt x="433" y="49"/>
                      <a:pt x="433" y="49"/>
                      <a:pt x="433" y="49"/>
                    </a:cubicBezTo>
                    <a:cubicBezTo>
                      <a:pt x="433" y="22"/>
                      <a:pt x="411" y="0"/>
                      <a:pt x="3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1" name="Freeform 48"/>
              <p:cNvSpPr/>
              <p:nvPr/>
            </p:nvSpPr>
            <p:spPr bwMode="auto">
              <a:xfrm>
                <a:off x="11431588" y="3605213"/>
                <a:ext cx="454025" cy="311150"/>
              </a:xfrm>
              <a:custGeom>
                <a:avLst/>
                <a:gdLst>
                  <a:gd name="T0" fmla="*/ 89 w 156"/>
                  <a:gd name="T1" fmla="*/ 10 h 107"/>
                  <a:gd name="T2" fmla="*/ 7 w 156"/>
                  <a:gd name="T3" fmla="*/ 1 h 107"/>
                  <a:gd name="T4" fmla="*/ 3 w 156"/>
                  <a:gd name="T5" fmla="*/ 8 h 107"/>
                  <a:gd name="T6" fmla="*/ 48 w 156"/>
                  <a:gd name="T7" fmla="*/ 76 h 107"/>
                  <a:gd name="T8" fmla="*/ 58 w 156"/>
                  <a:gd name="T9" fmla="*/ 76 h 107"/>
                  <a:gd name="T10" fmla="*/ 65 w 156"/>
                  <a:gd name="T11" fmla="*/ 66 h 107"/>
                  <a:gd name="T12" fmla="*/ 128 w 156"/>
                  <a:gd name="T13" fmla="*/ 105 h 107"/>
                  <a:gd name="T14" fmla="*/ 141 w 156"/>
                  <a:gd name="T15" fmla="*/ 102 h 107"/>
                  <a:gd name="T16" fmla="*/ 154 w 156"/>
                  <a:gd name="T17" fmla="*/ 81 h 107"/>
                  <a:gd name="T18" fmla="*/ 151 w 156"/>
                  <a:gd name="T19" fmla="*/ 68 h 107"/>
                  <a:gd name="T20" fmla="*/ 87 w 156"/>
                  <a:gd name="T21" fmla="*/ 29 h 107"/>
                  <a:gd name="T22" fmla="*/ 93 w 156"/>
                  <a:gd name="T23" fmla="*/ 19 h 107"/>
                  <a:gd name="T24" fmla="*/ 89 w 156"/>
                  <a:gd name="T25" fmla="*/ 1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107">
                    <a:moveTo>
                      <a:pt x="89" y="1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2" y="0"/>
                      <a:pt x="0" y="3"/>
                      <a:pt x="3" y="8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51" y="81"/>
                      <a:pt x="56" y="81"/>
                      <a:pt x="58" y="76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128" y="105"/>
                      <a:pt x="128" y="105"/>
                      <a:pt x="128" y="105"/>
                    </a:cubicBezTo>
                    <a:cubicBezTo>
                      <a:pt x="133" y="107"/>
                      <a:pt x="139" y="106"/>
                      <a:pt x="141" y="102"/>
                    </a:cubicBezTo>
                    <a:cubicBezTo>
                      <a:pt x="154" y="81"/>
                      <a:pt x="154" y="81"/>
                      <a:pt x="154" y="81"/>
                    </a:cubicBezTo>
                    <a:cubicBezTo>
                      <a:pt x="156" y="77"/>
                      <a:pt x="155" y="71"/>
                      <a:pt x="151" y="68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6" y="15"/>
                      <a:pt x="94" y="10"/>
                      <a:pt x="8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6" name="Freeform 10"/>
            <p:cNvSpPr>
              <a:spLocks noEditPoints="1"/>
            </p:cNvSpPr>
            <p:nvPr/>
          </p:nvSpPr>
          <p:spPr bwMode="auto">
            <a:xfrm>
              <a:off x="2266950" y="3282921"/>
              <a:ext cx="419100" cy="265112"/>
            </a:xfrm>
            <a:custGeom>
              <a:avLst/>
              <a:gdLst>
                <a:gd name="T0" fmla="*/ 87 w 782"/>
                <a:gd name="T1" fmla="*/ 232 h 493"/>
                <a:gd name="T2" fmla="*/ 195 w 782"/>
                <a:gd name="T3" fmla="*/ 0 h 493"/>
                <a:gd name="T4" fmla="*/ 724 w 782"/>
                <a:gd name="T5" fmla="*/ 467 h 493"/>
                <a:gd name="T6" fmla="*/ 612 w 782"/>
                <a:gd name="T7" fmla="*/ 369 h 493"/>
                <a:gd name="T8" fmla="*/ 565 w 782"/>
                <a:gd name="T9" fmla="*/ 349 h 493"/>
                <a:gd name="T10" fmla="*/ 605 w 782"/>
                <a:gd name="T11" fmla="*/ 354 h 493"/>
                <a:gd name="T12" fmla="*/ 366 w 782"/>
                <a:gd name="T13" fmla="*/ 366 h 493"/>
                <a:gd name="T14" fmla="*/ 372 w 782"/>
                <a:gd name="T15" fmla="*/ 348 h 493"/>
                <a:gd name="T16" fmla="*/ 410 w 782"/>
                <a:gd name="T17" fmla="*/ 351 h 493"/>
                <a:gd name="T18" fmla="*/ 409 w 782"/>
                <a:gd name="T19" fmla="*/ 406 h 493"/>
                <a:gd name="T20" fmla="*/ 362 w 782"/>
                <a:gd name="T21" fmla="*/ 405 h 493"/>
                <a:gd name="T22" fmla="*/ 288 w 782"/>
                <a:gd name="T23" fmla="*/ 400 h 493"/>
                <a:gd name="T24" fmla="*/ 339 w 782"/>
                <a:gd name="T25" fmla="*/ 389 h 493"/>
                <a:gd name="T26" fmla="*/ 322 w 782"/>
                <a:gd name="T27" fmla="*/ 409 h 493"/>
                <a:gd name="T28" fmla="*/ 302 w 782"/>
                <a:gd name="T29" fmla="*/ 353 h 493"/>
                <a:gd name="T30" fmla="*/ 345 w 782"/>
                <a:gd name="T31" fmla="*/ 351 h 493"/>
                <a:gd name="T32" fmla="*/ 213 w 782"/>
                <a:gd name="T33" fmla="*/ 402 h 493"/>
                <a:gd name="T34" fmla="*/ 267 w 782"/>
                <a:gd name="T35" fmla="*/ 387 h 493"/>
                <a:gd name="T36" fmla="*/ 213 w 782"/>
                <a:gd name="T37" fmla="*/ 406 h 493"/>
                <a:gd name="T38" fmla="*/ 199 w 782"/>
                <a:gd name="T39" fmla="*/ 369 h 493"/>
                <a:gd name="T40" fmla="*/ 214 w 782"/>
                <a:gd name="T41" fmla="*/ 348 h 493"/>
                <a:gd name="T42" fmla="*/ 233 w 782"/>
                <a:gd name="T43" fmla="*/ 361 h 493"/>
                <a:gd name="T44" fmla="*/ 280 w 782"/>
                <a:gd name="T45" fmla="*/ 350 h 493"/>
                <a:gd name="T46" fmla="*/ 273 w 782"/>
                <a:gd name="T47" fmla="*/ 367 h 493"/>
                <a:gd name="T48" fmla="*/ 159 w 782"/>
                <a:gd name="T49" fmla="*/ 452 h 493"/>
                <a:gd name="T50" fmla="*/ 107 w 782"/>
                <a:gd name="T51" fmla="*/ 448 h 493"/>
                <a:gd name="T52" fmla="*/ 137 w 782"/>
                <a:gd name="T53" fmla="*/ 424 h 493"/>
                <a:gd name="T54" fmla="*/ 188 w 782"/>
                <a:gd name="T55" fmla="*/ 402 h 493"/>
                <a:gd name="T56" fmla="*/ 142 w 782"/>
                <a:gd name="T57" fmla="*/ 409 h 493"/>
                <a:gd name="T58" fmla="*/ 153 w 782"/>
                <a:gd name="T59" fmla="*/ 385 h 493"/>
                <a:gd name="T60" fmla="*/ 196 w 782"/>
                <a:gd name="T61" fmla="*/ 389 h 493"/>
                <a:gd name="T62" fmla="*/ 407 w 782"/>
                <a:gd name="T63" fmla="*/ 455 h 493"/>
                <a:gd name="T64" fmla="*/ 200 w 782"/>
                <a:gd name="T65" fmla="*/ 458 h 493"/>
                <a:gd name="T66" fmla="*/ 203 w 782"/>
                <a:gd name="T67" fmla="*/ 427 h 493"/>
                <a:gd name="T68" fmla="*/ 402 w 782"/>
                <a:gd name="T69" fmla="*/ 423 h 493"/>
                <a:gd name="T70" fmla="*/ 411 w 782"/>
                <a:gd name="T71" fmla="*/ 448 h 493"/>
                <a:gd name="T72" fmla="*/ 438 w 782"/>
                <a:gd name="T73" fmla="*/ 347 h 493"/>
                <a:gd name="T74" fmla="*/ 471 w 782"/>
                <a:gd name="T75" fmla="*/ 369 h 493"/>
                <a:gd name="T76" fmla="*/ 434 w 782"/>
                <a:gd name="T77" fmla="*/ 366 h 493"/>
                <a:gd name="T78" fmla="*/ 484 w 782"/>
                <a:gd name="T79" fmla="*/ 395 h 493"/>
                <a:gd name="T80" fmla="*/ 473 w 782"/>
                <a:gd name="T81" fmla="*/ 409 h 493"/>
                <a:gd name="T82" fmla="*/ 437 w 782"/>
                <a:gd name="T83" fmla="*/ 404 h 493"/>
                <a:gd name="T84" fmla="*/ 440 w 782"/>
                <a:gd name="T85" fmla="*/ 451 h 493"/>
                <a:gd name="T86" fmla="*/ 438 w 782"/>
                <a:gd name="T87" fmla="*/ 428 h 493"/>
                <a:gd name="T88" fmla="*/ 447 w 782"/>
                <a:gd name="T89" fmla="*/ 423 h 493"/>
                <a:gd name="T90" fmla="*/ 483 w 782"/>
                <a:gd name="T91" fmla="*/ 424 h 493"/>
                <a:gd name="T92" fmla="*/ 502 w 782"/>
                <a:gd name="T93" fmla="*/ 363 h 493"/>
                <a:gd name="T94" fmla="*/ 536 w 782"/>
                <a:gd name="T95" fmla="*/ 350 h 493"/>
                <a:gd name="T96" fmla="*/ 547 w 782"/>
                <a:gd name="T97" fmla="*/ 366 h 493"/>
                <a:gd name="T98" fmla="*/ 519 w 782"/>
                <a:gd name="T99" fmla="*/ 405 h 493"/>
                <a:gd name="T100" fmla="*/ 559 w 782"/>
                <a:gd name="T101" fmla="*/ 389 h 493"/>
                <a:gd name="T102" fmla="*/ 564 w 782"/>
                <a:gd name="T103" fmla="*/ 408 h 493"/>
                <a:gd name="T104" fmla="*/ 588 w 782"/>
                <a:gd name="T105" fmla="*/ 453 h 493"/>
                <a:gd name="T106" fmla="*/ 548 w 782"/>
                <a:gd name="T107" fmla="*/ 457 h 493"/>
                <a:gd name="T108" fmla="*/ 536 w 782"/>
                <a:gd name="T109" fmla="*/ 423 h 493"/>
                <a:gd name="T110" fmla="*/ 588 w 782"/>
                <a:gd name="T111" fmla="*/ 448 h 493"/>
                <a:gd name="T112" fmla="*/ 591 w 782"/>
                <a:gd name="T113" fmla="*/ 382 h 493"/>
                <a:gd name="T114" fmla="*/ 635 w 782"/>
                <a:gd name="T115" fmla="*/ 409 h 493"/>
                <a:gd name="T116" fmla="*/ 616 w 782"/>
                <a:gd name="T117" fmla="*/ 449 h 493"/>
                <a:gd name="T118" fmla="*/ 639 w 782"/>
                <a:gd name="T119" fmla="*/ 423 h 493"/>
                <a:gd name="T120" fmla="*/ 670 w 782"/>
                <a:gd name="T121" fmla="*/ 449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2" h="493">
                  <a:moveTo>
                    <a:pt x="111" y="206"/>
                  </a:moveTo>
                  <a:cubicBezTo>
                    <a:pt x="91" y="187"/>
                    <a:pt x="91" y="152"/>
                    <a:pt x="111" y="134"/>
                  </a:cubicBezTo>
                  <a:cubicBezTo>
                    <a:pt x="97" y="136"/>
                    <a:pt x="84" y="151"/>
                    <a:pt x="84" y="170"/>
                  </a:cubicBezTo>
                  <a:cubicBezTo>
                    <a:pt x="84" y="188"/>
                    <a:pt x="97" y="203"/>
                    <a:pt x="111" y="206"/>
                  </a:cubicBezTo>
                  <a:close/>
                  <a:moveTo>
                    <a:pt x="698" y="170"/>
                  </a:moveTo>
                  <a:cubicBezTo>
                    <a:pt x="698" y="151"/>
                    <a:pt x="685" y="136"/>
                    <a:pt x="671" y="134"/>
                  </a:cubicBezTo>
                  <a:cubicBezTo>
                    <a:pt x="691" y="152"/>
                    <a:pt x="691" y="187"/>
                    <a:pt x="671" y="206"/>
                  </a:cubicBezTo>
                  <a:cubicBezTo>
                    <a:pt x="685" y="203"/>
                    <a:pt x="698" y="188"/>
                    <a:pt x="698" y="170"/>
                  </a:cubicBezTo>
                  <a:close/>
                  <a:moveTo>
                    <a:pt x="696" y="232"/>
                  </a:moveTo>
                  <a:cubicBezTo>
                    <a:pt x="716" y="224"/>
                    <a:pt x="737" y="200"/>
                    <a:pt x="737" y="170"/>
                  </a:cubicBezTo>
                  <a:cubicBezTo>
                    <a:pt x="737" y="139"/>
                    <a:pt x="716" y="115"/>
                    <a:pt x="696" y="108"/>
                  </a:cubicBezTo>
                  <a:cubicBezTo>
                    <a:pt x="712" y="124"/>
                    <a:pt x="723" y="147"/>
                    <a:pt x="723" y="170"/>
                  </a:cubicBezTo>
                  <a:cubicBezTo>
                    <a:pt x="723" y="193"/>
                    <a:pt x="712" y="215"/>
                    <a:pt x="696" y="232"/>
                  </a:cubicBezTo>
                  <a:close/>
                  <a:moveTo>
                    <a:pt x="87" y="232"/>
                  </a:moveTo>
                  <a:cubicBezTo>
                    <a:pt x="70" y="215"/>
                    <a:pt x="59" y="193"/>
                    <a:pt x="59" y="170"/>
                  </a:cubicBezTo>
                  <a:cubicBezTo>
                    <a:pt x="59" y="147"/>
                    <a:pt x="70" y="124"/>
                    <a:pt x="87" y="108"/>
                  </a:cubicBezTo>
                  <a:cubicBezTo>
                    <a:pt x="66" y="115"/>
                    <a:pt x="45" y="139"/>
                    <a:pt x="46" y="170"/>
                  </a:cubicBezTo>
                  <a:cubicBezTo>
                    <a:pt x="45" y="200"/>
                    <a:pt x="66" y="224"/>
                    <a:pt x="87" y="232"/>
                  </a:cubicBezTo>
                  <a:close/>
                  <a:moveTo>
                    <a:pt x="714" y="448"/>
                  </a:moveTo>
                  <a:cubicBezTo>
                    <a:pt x="706" y="438"/>
                    <a:pt x="697" y="428"/>
                    <a:pt x="689" y="419"/>
                  </a:cubicBezTo>
                  <a:cubicBezTo>
                    <a:pt x="671" y="397"/>
                    <a:pt x="653" y="376"/>
                    <a:pt x="635" y="355"/>
                  </a:cubicBezTo>
                  <a:cubicBezTo>
                    <a:pt x="634" y="354"/>
                    <a:pt x="633" y="353"/>
                    <a:pt x="632" y="352"/>
                  </a:cubicBezTo>
                  <a:cubicBezTo>
                    <a:pt x="629" y="347"/>
                    <a:pt x="623" y="345"/>
                    <a:pt x="617" y="343"/>
                  </a:cubicBezTo>
                  <a:cubicBezTo>
                    <a:pt x="612" y="341"/>
                    <a:pt x="606" y="339"/>
                    <a:pt x="599" y="339"/>
                  </a:cubicBezTo>
                  <a:cubicBezTo>
                    <a:pt x="621" y="333"/>
                    <a:pt x="637" y="314"/>
                    <a:pt x="637" y="291"/>
                  </a:cubicBezTo>
                  <a:cubicBezTo>
                    <a:pt x="637" y="50"/>
                    <a:pt x="637" y="50"/>
                    <a:pt x="637" y="50"/>
                  </a:cubicBezTo>
                  <a:cubicBezTo>
                    <a:pt x="637" y="22"/>
                    <a:pt x="614" y="0"/>
                    <a:pt x="587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68" y="0"/>
                    <a:pt x="145" y="22"/>
                    <a:pt x="145" y="50"/>
                  </a:cubicBezTo>
                  <a:cubicBezTo>
                    <a:pt x="145" y="291"/>
                    <a:pt x="145" y="291"/>
                    <a:pt x="145" y="291"/>
                  </a:cubicBezTo>
                  <a:cubicBezTo>
                    <a:pt x="145" y="314"/>
                    <a:pt x="161" y="334"/>
                    <a:pt x="183" y="339"/>
                  </a:cubicBezTo>
                  <a:cubicBezTo>
                    <a:pt x="171" y="340"/>
                    <a:pt x="157" y="344"/>
                    <a:pt x="149" y="354"/>
                  </a:cubicBezTo>
                  <a:cubicBezTo>
                    <a:pt x="143" y="361"/>
                    <a:pt x="136" y="369"/>
                    <a:pt x="130" y="377"/>
                  </a:cubicBezTo>
                  <a:cubicBezTo>
                    <a:pt x="111" y="399"/>
                    <a:pt x="91" y="422"/>
                    <a:pt x="72" y="446"/>
                  </a:cubicBezTo>
                  <a:cubicBezTo>
                    <a:pt x="67" y="451"/>
                    <a:pt x="58" y="459"/>
                    <a:pt x="58" y="467"/>
                  </a:cubicBezTo>
                  <a:cubicBezTo>
                    <a:pt x="58" y="489"/>
                    <a:pt x="58" y="478"/>
                    <a:pt x="58" y="478"/>
                  </a:cubicBezTo>
                  <a:cubicBezTo>
                    <a:pt x="58" y="481"/>
                    <a:pt x="59" y="483"/>
                    <a:pt x="60" y="485"/>
                  </a:cubicBezTo>
                  <a:cubicBezTo>
                    <a:pt x="65" y="492"/>
                    <a:pt x="75" y="493"/>
                    <a:pt x="83" y="493"/>
                  </a:cubicBezTo>
                  <a:cubicBezTo>
                    <a:pt x="94" y="493"/>
                    <a:pt x="667" y="493"/>
                    <a:pt x="684" y="493"/>
                  </a:cubicBezTo>
                  <a:cubicBezTo>
                    <a:pt x="693" y="493"/>
                    <a:pt x="702" y="492"/>
                    <a:pt x="711" y="490"/>
                  </a:cubicBezTo>
                  <a:cubicBezTo>
                    <a:pt x="716" y="489"/>
                    <a:pt x="723" y="486"/>
                    <a:pt x="724" y="479"/>
                  </a:cubicBezTo>
                  <a:cubicBezTo>
                    <a:pt x="724" y="456"/>
                    <a:pt x="724" y="467"/>
                    <a:pt x="724" y="467"/>
                  </a:cubicBezTo>
                  <a:cubicBezTo>
                    <a:pt x="725" y="462"/>
                    <a:pt x="722" y="457"/>
                    <a:pt x="718" y="453"/>
                  </a:cubicBezTo>
                  <a:cubicBezTo>
                    <a:pt x="717" y="451"/>
                    <a:pt x="715" y="449"/>
                    <a:pt x="714" y="448"/>
                  </a:cubicBezTo>
                  <a:close/>
                  <a:moveTo>
                    <a:pt x="164" y="299"/>
                  </a:moveTo>
                  <a:cubicBezTo>
                    <a:pt x="164" y="64"/>
                    <a:pt x="164" y="53"/>
                    <a:pt x="164" y="53"/>
                  </a:cubicBezTo>
                  <a:cubicBezTo>
                    <a:pt x="164" y="39"/>
                    <a:pt x="175" y="16"/>
                    <a:pt x="189" y="16"/>
                  </a:cubicBezTo>
                  <a:cubicBezTo>
                    <a:pt x="570" y="16"/>
                    <a:pt x="593" y="16"/>
                    <a:pt x="593" y="16"/>
                  </a:cubicBezTo>
                  <a:cubicBezTo>
                    <a:pt x="607" y="16"/>
                    <a:pt x="618" y="39"/>
                    <a:pt x="618" y="53"/>
                  </a:cubicBezTo>
                  <a:cubicBezTo>
                    <a:pt x="618" y="268"/>
                    <a:pt x="618" y="299"/>
                    <a:pt x="618" y="299"/>
                  </a:cubicBezTo>
                  <a:cubicBezTo>
                    <a:pt x="618" y="313"/>
                    <a:pt x="607" y="325"/>
                    <a:pt x="593" y="325"/>
                  </a:cubicBezTo>
                  <a:cubicBezTo>
                    <a:pt x="212" y="325"/>
                    <a:pt x="189" y="325"/>
                    <a:pt x="189" y="325"/>
                  </a:cubicBezTo>
                  <a:cubicBezTo>
                    <a:pt x="175" y="325"/>
                    <a:pt x="164" y="302"/>
                    <a:pt x="164" y="287"/>
                  </a:cubicBezTo>
                  <a:lnTo>
                    <a:pt x="164" y="299"/>
                  </a:lnTo>
                  <a:close/>
                  <a:moveTo>
                    <a:pt x="613" y="367"/>
                  </a:moveTo>
                  <a:cubicBezTo>
                    <a:pt x="613" y="367"/>
                    <a:pt x="613" y="368"/>
                    <a:pt x="612" y="369"/>
                  </a:cubicBezTo>
                  <a:cubicBezTo>
                    <a:pt x="612" y="369"/>
                    <a:pt x="612" y="369"/>
                    <a:pt x="612" y="369"/>
                  </a:cubicBezTo>
                  <a:cubicBezTo>
                    <a:pt x="612" y="369"/>
                    <a:pt x="612" y="369"/>
                    <a:pt x="612" y="369"/>
                  </a:cubicBezTo>
                  <a:cubicBezTo>
                    <a:pt x="612" y="369"/>
                    <a:pt x="612" y="369"/>
                    <a:pt x="612" y="369"/>
                  </a:cubicBezTo>
                  <a:cubicBezTo>
                    <a:pt x="612" y="369"/>
                    <a:pt x="612" y="369"/>
                    <a:pt x="611" y="369"/>
                  </a:cubicBezTo>
                  <a:cubicBezTo>
                    <a:pt x="611" y="369"/>
                    <a:pt x="611" y="369"/>
                    <a:pt x="611" y="369"/>
                  </a:cubicBezTo>
                  <a:cubicBezTo>
                    <a:pt x="611" y="369"/>
                    <a:pt x="611" y="369"/>
                    <a:pt x="610" y="369"/>
                  </a:cubicBezTo>
                  <a:cubicBezTo>
                    <a:pt x="608" y="371"/>
                    <a:pt x="604" y="371"/>
                    <a:pt x="600" y="371"/>
                  </a:cubicBezTo>
                  <a:cubicBezTo>
                    <a:pt x="584" y="371"/>
                    <a:pt x="584" y="371"/>
                    <a:pt x="584" y="371"/>
                  </a:cubicBezTo>
                  <a:cubicBezTo>
                    <a:pt x="580" y="371"/>
                    <a:pt x="577" y="370"/>
                    <a:pt x="574" y="369"/>
                  </a:cubicBezTo>
                  <a:cubicBezTo>
                    <a:pt x="573" y="368"/>
                    <a:pt x="572" y="367"/>
                    <a:pt x="571" y="367"/>
                  </a:cubicBezTo>
                  <a:cubicBezTo>
                    <a:pt x="570" y="366"/>
                    <a:pt x="569" y="365"/>
                    <a:pt x="569" y="365"/>
                  </a:cubicBezTo>
                  <a:cubicBezTo>
                    <a:pt x="568" y="363"/>
                    <a:pt x="568" y="363"/>
                    <a:pt x="568" y="363"/>
                  </a:cubicBezTo>
                  <a:cubicBezTo>
                    <a:pt x="566" y="360"/>
                    <a:pt x="564" y="357"/>
                    <a:pt x="563" y="354"/>
                  </a:cubicBezTo>
                  <a:cubicBezTo>
                    <a:pt x="561" y="351"/>
                    <a:pt x="563" y="350"/>
                    <a:pt x="565" y="349"/>
                  </a:cubicBezTo>
                  <a:cubicBezTo>
                    <a:pt x="565" y="349"/>
                    <a:pt x="566" y="349"/>
                    <a:pt x="566" y="349"/>
                  </a:cubicBezTo>
                  <a:cubicBezTo>
                    <a:pt x="567" y="348"/>
                    <a:pt x="569" y="348"/>
                    <a:pt x="570" y="348"/>
                  </a:cubicBezTo>
                  <a:cubicBezTo>
                    <a:pt x="573" y="348"/>
                    <a:pt x="573" y="348"/>
                    <a:pt x="573" y="348"/>
                  </a:cubicBezTo>
                  <a:cubicBezTo>
                    <a:pt x="573" y="348"/>
                    <a:pt x="573" y="348"/>
                    <a:pt x="573" y="348"/>
                  </a:cubicBezTo>
                  <a:cubicBezTo>
                    <a:pt x="577" y="348"/>
                    <a:pt x="581" y="348"/>
                    <a:pt x="586" y="348"/>
                  </a:cubicBezTo>
                  <a:cubicBezTo>
                    <a:pt x="586" y="348"/>
                    <a:pt x="586" y="348"/>
                    <a:pt x="586" y="348"/>
                  </a:cubicBezTo>
                  <a:cubicBezTo>
                    <a:pt x="590" y="348"/>
                    <a:pt x="590" y="348"/>
                    <a:pt x="590" y="348"/>
                  </a:cubicBezTo>
                  <a:cubicBezTo>
                    <a:pt x="592" y="348"/>
                    <a:pt x="594" y="348"/>
                    <a:pt x="595" y="348"/>
                  </a:cubicBezTo>
                  <a:cubicBezTo>
                    <a:pt x="596" y="349"/>
                    <a:pt x="597" y="349"/>
                    <a:pt x="598" y="349"/>
                  </a:cubicBezTo>
                  <a:cubicBezTo>
                    <a:pt x="598" y="349"/>
                    <a:pt x="598" y="349"/>
                    <a:pt x="598" y="349"/>
                  </a:cubicBezTo>
                  <a:cubicBezTo>
                    <a:pt x="598" y="350"/>
                    <a:pt x="598" y="350"/>
                    <a:pt x="599" y="350"/>
                  </a:cubicBezTo>
                  <a:cubicBezTo>
                    <a:pt x="599" y="350"/>
                    <a:pt x="599" y="350"/>
                    <a:pt x="599" y="350"/>
                  </a:cubicBezTo>
                  <a:cubicBezTo>
                    <a:pt x="600" y="350"/>
                    <a:pt x="602" y="351"/>
                    <a:pt x="603" y="351"/>
                  </a:cubicBezTo>
                  <a:cubicBezTo>
                    <a:pt x="604" y="352"/>
                    <a:pt x="604" y="353"/>
                    <a:pt x="605" y="354"/>
                  </a:cubicBezTo>
                  <a:cubicBezTo>
                    <a:pt x="608" y="359"/>
                    <a:pt x="608" y="359"/>
                    <a:pt x="608" y="359"/>
                  </a:cubicBezTo>
                  <a:cubicBezTo>
                    <a:pt x="609" y="360"/>
                    <a:pt x="611" y="362"/>
                    <a:pt x="612" y="364"/>
                  </a:cubicBezTo>
                  <a:cubicBezTo>
                    <a:pt x="612" y="364"/>
                    <a:pt x="612" y="364"/>
                    <a:pt x="612" y="364"/>
                  </a:cubicBezTo>
                  <a:cubicBezTo>
                    <a:pt x="613" y="365"/>
                    <a:pt x="613" y="366"/>
                    <a:pt x="613" y="367"/>
                  </a:cubicBezTo>
                  <a:close/>
                  <a:moveTo>
                    <a:pt x="410" y="363"/>
                  </a:moveTo>
                  <a:cubicBezTo>
                    <a:pt x="410" y="364"/>
                    <a:pt x="410" y="364"/>
                    <a:pt x="410" y="365"/>
                  </a:cubicBezTo>
                  <a:cubicBezTo>
                    <a:pt x="406" y="371"/>
                    <a:pt x="392" y="369"/>
                    <a:pt x="386" y="369"/>
                  </a:cubicBezTo>
                  <a:cubicBezTo>
                    <a:pt x="383" y="369"/>
                    <a:pt x="380" y="369"/>
                    <a:pt x="377" y="369"/>
                  </a:cubicBezTo>
                  <a:cubicBezTo>
                    <a:pt x="374" y="369"/>
                    <a:pt x="370" y="369"/>
                    <a:pt x="367" y="367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67" y="366"/>
                    <a:pt x="367" y="366"/>
                    <a:pt x="367" y="366"/>
                  </a:cubicBezTo>
                  <a:cubicBezTo>
                    <a:pt x="366" y="366"/>
                    <a:pt x="366" y="366"/>
                    <a:pt x="366" y="366"/>
                  </a:cubicBezTo>
                  <a:cubicBezTo>
                    <a:pt x="366" y="366"/>
                    <a:pt x="366" y="366"/>
                    <a:pt x="366" y="366"/>
                  </a:cubicBezTo>
                  <a:cubicBezTo>
                    <a:pt x="366" y="366"/>
                    <a:pt x="366" y="366"/>
                    <a:pt x="366" y="366"/>
                  </a:cubicBezTo>
                  <a:cubicBezTo>
                    <a:pt x="366" y="365"/>
                    <a:pt x="366" y="365"/>
                    <a:pt x="366" y="365"/>
                  </a:cubicBezTo>
                  <a:cubicBezTo>
                    <a:pt x="366" y="364"/>
                    <a:pt x="366" y="364"/>
                    <a:pt x="366" y="363"/>
                  </a:cubicBezTo>
                  <a:cubicBezTo>
                    <a:pt x="366" y="363"/>
                    <a:pt x="366" y="363"/>
                    <a:pt x="366" y="363"/>
                  </a:cubicBezTo>
                  <a:cubicBezTo>
                    <a:pt x="366" y="362"/>
                    <a:pt x="366" y="361"/>
                    <a:pt x="366" y="361"/>
                  </a:cubicBezTo>
                  <a:cubicBezTo>
                    <a:pt x="366" y="360"/>
                    <a:pt x="366" y="360"/>
                    <a:pt x="366" y="360"/>
                  </a:cubicBezTo>
                  <a:cubicBezTo>
                    <a:pt x="366" y="358"/>
                    <a:pt x="366" y="355"/>
                    <a:pt x="367" y="353"/>
                  </a:cubicBezTo>
                  <a:cubicBezTo>
                    <a:pt x="367" y="352"/>
                    <a:pt x="367" y="352"/>
                    <a:pt x="367" y="352"/>
                  </a:cubicBezTo>
                  <a:cubicBezTo>
                    <a:pt x="367" y="352"/>
                    <a:pt x="367" y="351"/>
                    <a:pt x="368" y="350"/>
                  </a:cubicBezTo>
                  <a:cubicBezTo>
                    <a:pt x="369" y="350"/>
                    <a:pt x="369" y="349"/>
                    <a:pt x="370" y="349"/>
                  </a:cubicBezTo>
                  <a:cubicBezTo>
                    <a:pt x="370" y="349"/>
                    <a:pt x="370" y="349"/>
                    <a:pt x="370" y="349"/>
                  </a:cubicBezTo>
                  <a:cubicBezTo>
                    <a:pt x="370" y="349"/>
                    <a:pt x="370" y="348"/>
                    <a:pt x="370" y="348"/>
                  </a:cubicBezTo>
                  <a:cubicBezTo>
                    <a:pt x="370" y="348"/>
                    <a:pt x="371" y="348"/>
                    <a:pt x="371" y="348"/>
                  </a:cubicBezTo>
                  <a:cubicBezTo>
                    <a:pt x="371" y="348"/>
                    <a:pt x="371" y="348"/>
                    <a:pt x="371" y="348"/>
                  </a:cubicBezTo>
                  <a:cubicBezTo>
                    <a:pt x="371" y="348"/>
                    <a:pt x="372" y="348"/>
                    <a:pt x="372" y="348"/>
                  </a:cubicBezTo>
                  <a:cubicBezTo>
                    <a:pt x="372" y="348"/>
                    <a:pt x="372" y="348"/>
                    <a:pt x="373" y="348"/>
                  </a:cubicBezTo>
                  <a:cubicBezTo>
                    <a:pt x="373" y="347"/>
                    <a:pt x="373" y="347"/>
                    <a:pt x="374" y="347"/>
                  </a:cubicBezTo>
                  <a:cubicBezTo>
                    <a:pt x="374" y="347"/>
                    <a:pt x="374" y="347"/>
                    <a:pt x="374" y="347"/>
                  </a:cubicBezTo>
                  <a:cubicBezTo>
                    <a:pt x="374" y="347"/>
                    <a:pt x="374" y="347"/>
                    <a:pt x="374" y="347"/>
                  </a:cubicBezTo>
                  <a:cubicBezTo>
                    <a:pt x="375" y="347"/>
                    <a:pt x="375" y="347"/>
                    <a:pt x="375" y="347"/>
                  </a:cubicBezTo>
                  <a:cubicBezTo>
                    <a:pt x="376" y="347"/>
                    <a:pt x="377" y="347"/>
                    <a:pt x="378" y="347"/>
                  </a:cubicBezTo>
                  <a:cubicBezTo>
                    <a:pt x="379" y="347"/>
                    <a:pt x="379" y="347"/>
                    <a:pt x="379" y="347"/>
                  </a:cubicBezTo>
                  <a:cubicBezTo>
                    <a:pt x="380" y="347"/>
                    <a:pt x="382" y="347"/>
                    <a:pt x="383" y="347"/>
                  </a:cubicBezTo>
                  <a:cubicBezTo>
                    <a:pt x="399" y="347"/>
                    <a:pt x="399" y="347"/>
                    <a:pt x="399" y="347"/>
                  </a:cubicBezTo>
                  <a:cubicBezTo>
                    <a:pt x="399" y="347"/>
                    <a:pt x="399" y="347"/>
                    <a:pt x="400" y="347"/>
                  </a:cubicBezTo>
                  <a:cubicBezTo>
                    <a:pt x="400" y="347"/>
                    <a:pt x="400" y="347"/>
                    <a:pt x="400" y="347"/>
                  </a:cubicBezTo>
                  <a:cubicBezTo>
                    <a:pt x="401" y="347"/>
                    <a:pt x="401" y="347"/>
                    <a:pt x="402" y="347"/>
                  </a:cubicBezTo>
                  <a:cubicBezTo>
                    <a:pt x="405" y="347"/>
                    <a:pt x="408" y="348"/>
                    <a:pt x="409" y="351"/>
                  </a:cubicBezTo>
                  <a:cubicBezTo>
                    <a:pt x="410" y="351"/>
                    <a:pt x="410" y="351"/>
                    <a:pt x="410" y="351"/>
                  </a:cubicBezTo>
                  <a:cubicBezTo>
                    <a:pt x="410" y="351"/>
                    <a:pt x="410" y="351"/>
                    <a:pt x="410" y="351"/>
                  </a:cubicBezTo>
                  <a:cubicBezTo>
                    <a:pt x="411" y="355"/>
                    <a:pt x="410" y="359"/>
                    <a:pt x="410" y="362"/>
                  </a:cubicBezTo>
                  <a:cubicBezTo>
                    <a:pt x="410" y="363"/>
                    <a:pt x="410" y="363"/>
                    <a:pt x="410" y="363"/>
                  </a:cubicBezTo>
                  <a:cubicBezTo>
                    <a:pt x="410" y="363"/>
                    <a:pt x="410" y="363"/>
                    <a:pt x="410" y="363"/>
                  </a:cubicBezTo>
                  <a:close/>
                  <a:moveTo>
                    <a:pt x="387" y="381"/>
                  </a:moveTo>
                  <a:cubicBezTo>
                    <a:pt x="393" y="381"/>
                    <a:pt x="407" y="380"/>
                    <a:pt x="410" y="386"/>
                  </a:cubicBezTo>
                  <a:cubicBezTo>
                    <a:pt x="410" y="387"/>
                    <a:pt x="411" y="387"/>
                    <a:pt x="411" y="388"/>
                  </a:cubicBezTo>
                  <a:cubicBezTo>
                    <a:pt x="411" y="395"/>
                    <a:pt x="411" y="395"/>
                    <a:pt x="411" y="395"/>
                  </a:cubicBezTo>
                  <a:cubicBezTo>
                    <a:pt x="411" y="397"/>
                    <a:pt x="411" y="399"/>
                    <a:pt x="411" y="401"/>
                  </a:cubicBezTo>
                  <a:cubicBezTo>
                    <a:pt x="411" y="401"/>
                    <a:pt x="411" y="401"/>
                    <a:pt x="411" y="40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11" y="402"/>
                    <a:pt x="410" y="404"/>
                    <a:pt x="410" y="404"/>
                  </a:cubicBezTo>
                  <a:cubicBezTo>
                    <a:pt x="409" y="405"/>
                    <a:pt x="409" y="405"/>
                    <a:pt x="409" y="405"/>
                  </a:cubicBezTo>
                  <a:cubicBezTo>
                    <a:pt x="409" y="405"/>
                    <a:pt x="409" y="405"/>
                    <a:pt x="409" y="406"/>
                  </a:cubicBezTo>
                  <a:cubicBezTo>
                    <a:pt x="409" y="406"/>
                    <a:pt x="409" y="406"/>
                    <a:pt x="409" y="406"/>
                  </a:cubicBezTo>
                  <a:cubicBezTo>
                    <a:pt x="407" y="407"/>
                    <a:pt x="405" y="408"/>
                    <a:pt x="403" y="409"/>
                  </a:cubicBezTo>
                  <a:cubicBezTo>
                    <a:pt x="403" y="409"/>
                    <a:pt x="403" y="409"/>
                    <a:pt x="403" y="409"/>
                  </a:cubicBezTo>
                  <a:cubicBezTo>
                    <a:pt x="403" y="409"/>
                    <a:pt x="403" y="409"/>
                    <a:pt x="403" y="409"/>
                  </a:cubicBezTo>
                  <a:cubicBezTo>
                    <a:pt x="402" y="409"/>
                    <a:pt x="401" y="409"/>
                    <a:pt x="401" y="409"/>
                  </a:cubicBezTo>
                  <a:cubicBezTo>
                    <a:pt x="400" y="409"/>
                    <a:pt x="400" y="409"/>
                    <a:pt x="400" y="409"/>
                  </a:cubicBezTo>
                  <a:cubicBezTo>
                    <a:pt x="399" y="409"/>
                    <a:pt x="398" y="409"/>
                    <a:pt x="398" y="409"/>
                  </a:cubicBezTo>
                  <a:cubicBezTo>
                    <a:pt x="398" y="409"/>
                    <a:pt x="398" y="409"/>
                    <a:pt x="398" y="409"/>
                  </a:cubicBezTo>
                  <a:cubicBezTo>
                    <a:pt x="373" y="409"/>
                    <a:pt x="373" y="409"/>
                    <a:pt x="373" y="409"/>
                  </a:cubicBezTo>
                  <a:cubicBezTo>
                    <a:pt x="371" y="409"/>
                    <a:pt x="367" y="409"/>
                    <a:pt x="364" y="407"/>
                  </a:cubicBezTo>
                  <a:cubicBezTo>
                    <a:pt x="364" y="407"/>
                    <a:pt x="364" y="407"/>
                    <a:pt x="364" y="407"/>
                  </a:cubicBezTo>
                  <a:cubicBezTo>
                    <a:pt x="364" y="407"/>
                    <a:pt x="364" y="407"/>
                    <a:pt x="364" y="407"/>
                  </a:cubicBezTo>
                  <a:cubicBezTo>
                    <a:pt x="364" y="407"/>
                    <a:pt x="364" y="406"/>
                    <a:pt x="363" y="406"/>
                  </a:cubicBezTo>
                  <a:cubicBezTo>
                    <a:pt x="363" y="406"/>
                    <a:pt x="362" y="405"/>
                    <a:pt x="362" y="405"/>
                  </a:cubicBezTo>
                  <a:cubicBezTo>
                    <a:pt x="362" y="405"/>
                    <a:pt x="362" y="405"/>
                    <a:pt x="362" y="404"/>
                  </a:cubicBezTo>
                  <a:cubicBezTo>
                    <a:pt x="362" y="404"/>
                    <a:pt x="361" y="403"/>
                    <a:pt x="361" y="402"/>
                  </a:cubicBezTo>
                  <a:cubicBezTo>
                    <a:pt x="362" y="400"/>
                    <a:pt x="362" y="400"/>
                    <a:pt x="362" y="400"/>
                  </a:cubicBezTo>
                  <a:cubicBezTo>
                    <a:pt x="362" y="400"/>
                    <a:pt x="362" y="400"/>
                    <a:pt x="362" y="400"/>
                  </a:cubicBezTo>
                  <a:cubicBezTo>
                    <a:pt x="362" y="396"/>
                    <a:pt x="362" y="392"/>
                    <a:pt x="363" y="388"/>
                  </a:cubicBezTo>
                  <a:cubicBezTo>
                    <a:pt x="363" y="388"/>
                    <a:pt x="363" y="388"/>
                    <a:pt x="363" y="388"/>
                  </a:cubicBezTo>
                  <a:cubicBezTo>
                    <a:pt x="363" y="388"/>
                    <a:pt x="363" y="388"/>
                    <a:pt x="363" y="388"/>
                  </a:cubicBezTo>
                  <a:cubicBezTo>
                    <a:pt x="364" y="379"/>
                    <a:pt x="381" y="381"/>
                    <a:pt x="387" y="381"/>
                  </a:cubicBezTo>
                  <a:close/>
                  <a:moveTo>
                    <a:pt x="289" y="407"/>
                  </a:moveTo>
                  <a:cubicBezTo>
                    <a:pt x="289" y="407"/>
                    <a:pt x="289" y="407"/>
                    <a:pt x="288" y="406"/>
                  </a:cubicBezTo>
                  <a:cubicBezTo>
                    <a:pt x="288" y="406"/>
                    <a:pt x="288" y="405"/>
                    <a:pt x="287" y="405"/>
                  </a:cubicBezTo>
                  <a:cubicBezTo>
                    <a:pt x="287" y="405"/>
                    <a:pt x="287" y="405"/>
                    <a:pt x="287" y="405"/>
                  </a:cubicBezTo>
                  <a:cubicBezTo>
                    <a:pt x="287" y="404"/>
                    <a:pt x="287" y="403"/>
                    <a:pt x="287" y="402"/>
                  </a:cubicBezTo>
                  <a:cubicBezTo>
                    <a:pt x="288" y="400"/>
                    <a:pt x="288" y="400"/>
                    <a:pt x="288" y="400"/>
                  </a:cubicBezTo>
                  <a:cubicBezTo>
                    <a:pt x="288" y="400"/>
                    <a:pt x="288" y="400"/>
                    <a:pt x="288" y="400"/>
                  </a:cubicBezTo>
                  <a:cubicBezTo>
                    <a:pt x="288" y="400"/>
                    <a:pt x="288" y="399"/>
                    <a:pt x="288" y="399"/>
                  </a:cubicBezTo>
                  <a:cubicBezTo>
                    <a:pt x="291" y="388"/>
                    <a:pt x="291" y="388"/>
                    <a:pt x="291" y="388"/>
                  </a:cubicBezTo>
                  <a:cubicBezTo>
                    <a:pt x="291" y="388"/>
                    <a:pt x="291" y="388"/>
                    <a:pt x="292" y="388"/>
                  </a:cubicBezTo>
                  <a:cubicBezTo>
                    <a:pt x="295" y="380"/>
                    <a:pt x="310" y="381"/>
                    <a:pt x="317" y="381"/>
                  </a:cubicBezTo>
                  <a:cubicBezTo>
                    <a:pt x="320" y="381"/>
                    <a:pt x="325" y="381"/>
                    <a:pt x="330" y="381"/>
                  </a:cubicBezTo>
                  <a:cubicBezTo>
                    <a:pt x="331" y="382"/>
                    <a:pt x="332" y="382"/>
                    <a:pt x="333" y="382"/>
                  </a:cubicBezTo>
                  <a:cubicBezTo>
                    <a:pt x="333" y="382"/>
                    <a:pt x="333" y="382"/>
                    <a:pt x="333" y="382"/>
                  </a:cubicBezTo>
                  <a:cubicBezTo>
                    <a:pt x="335" y="383"/>
                    <a:pt x="337" y="384"/>
                    <a:pt x="338" y="385"/>
                  </a:cubicBezTo>
                  <a:cubicBezTo>
                    <a:pt x="338" y="385"/>
                    <a:pt x="338" y="385"/>
                    <a:pt x="338" y="385"/>
                  </a:cubicBezTo>
                  <a:cubicBezTo>
                    <a:pt x="338" y="386"/>
                    <a:pt x="338" y="386"/>
                    <a:pt x="338" y="386"/>
                  </a:cubicBezTo>
                  <a:cubicBezTo>
                    <a:pt x="338" y="386"/>
                    <a:pt x="338" y="386"/>
                    <a:pt x="338" y="386"/>
                  </a:cubicBezTo>
                  <a:cubicBezTo>
                    <a:pt x="339" y="387"/>
                    <a:pt x="339" y="388"/>
                    <a:pt x="339" y="388"/>
                  </a:cubicBezTo>
                  <a:cubicBezTo>
                    <a:pt x="339" y="389"/>
                    <a:pt x="339" y="389"/>
                    <a:pt x="339" y="389"/>
                  </a:cubicBezTo>
                  <a:cubicBezTo>
                    <a:pt x="339" y="389"/>
                    <a:pt x="339" y="389"/>
                    <a:pt x="339" y="389"/>
                  </a:cubicBezTo>
                  <a:cubicBezTo>
                    <a:pt x="338" y="391"/>
                    <a:pt x="338" y="393"/>
                    <a:pt x="338" y="395"/>
                  </a:cubicBezTo>
                  <a:cubicBezTo>
                    <a:pt x="336" y="402"/>
                    <a:pt x="336" y="402"/>
                    <a:pt x="336" y="402"/>
                  </a:cubicBezTo>
                  <a:cubicBezTo>
                    <a:pt x="336" y="403"/>
                    <a:pt x="336" y="404"/>
                    <a:pt x="335" y="404"/>
                  </a:cubicBezTo>
                  <a:cubicBezTo>
                    <a:pt x="335" y="405"/>
                    <a:pt x="335" y="405"/>
                    <a:pt x="335" y="405"/>
                  </a:cubicBezTo>
                  <a:cubicBezTo>
                    <a:pt x="335" y="405"/>
                    <a:pt x="334" y="405"/>
                    <a:pt x="334" y="405"/>
                  </a:cubicBezTo>
                  <a:cubicBezTo>
                    <a:pt x="334" y="405"/>
                    <a:pt x="334" y="406"/>
                    <a:pt x="334" y="406"/>
                  </a:cubicBezTo>
                  <a:cubicBezTo>
                    <a:pt x="332" y="407"/>
                    <a:pt x="329" y="408"/>
                    <a:pt x="327" y="409"/>
                  </a:cubicBezTo>
                  <a:cubicBezTo>
                    <a:pt x="327" y="409"/>
                    <a:pt x="327" y="409"/>
                    <a:pt x="327" y="409"/>
                  </a:cubicBezTo>
                  <a:cubicBezTo>
                    <a:pt x="327" y="409"/>
                    <a:pt x="327" y="409"/>
                    <a:pt x="327" y="409"/>
                  </a:cubicBezTo>
                  <a:cubicBezTo>
                    <a:pt x="327" y="409"/>
                    <a:pt x="326" y="409"/>
                    <a:pt x="325" y="409"/>
                  </a:cubicBezTo>
                  <a:cubicBezTo>
                    <a:pt x="325" y="409"/>
                    <a:pt x="325" y="409"/>
                    <a:pt x="324" y="409"/>
                  </a:cubicBezTo>
                  <a:cubicBezTo>
                    <a:pt x="324" y="409"/>
                    <a:pt x="323" y="409"/>
                    <a:pt x="322" y="409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298" y="409"/>
                    <a:pt x="298" y="409"/>
                    <a:pt x="298" y="409"/>
                  </a:cubicBezTo>
                  <a:cubicBezTo>
                    <a:pt x="295" y="409"/>
                    <a:pt x="292" y="409"/>
                    <a:pt x="289" y="407"/>
                  </a:cubicBezTo>
                  <a:cubicBezTo>
                    <a:pt x="289" y="407"/>
                    <a:pt x="289" y="407"/>
                    <a:pt x="289" y="407"/>
                  </a:cubicBezTo>
                  <a:close/>
                  <a:moveTo>
                    <a:pt x="320" y="369"/>
                  </a:moveTo>
                  <a:cubicBezTo>
                    <a:pt x="316" y="369"/>
                    <a:pt x="312" y="369"/>
                    <a:pt x="309" y="369"/>
                  </a:cubicBezTo>
                  <a:cubicBezTo>
                    <a:pt x="306" y="369"/>
                    <a:pt x="301" y="369"/>
                    <a:pt x="299" y="366"/>
                  </a:cubicBezTo>
                  <a:cubicBezTo>
                    <a:pt x="299" y="365"/>
                    <a:pt x="299" y="365"/>
                    <a:pt x="299" y="365"/>
                  </a:cubicBezTo>
                  <a:cubicBezTo>
                    <a:pt x="299" y="365"/>
                    <a:pt x="299" y="364"/>
                    <a:pt x="299" y="364"/>
                  </a:cubicBezTo>
                  <a:cubicBezTo>
                    <a:pt x="299" y="364"/>
                    <a:pt x="299" y="364"/>
                    <a:pt x="299" y="363"/>
                  </a:cubicBezTo>
                  <a:cubicBezTo>
                    <a:pt x="299" y="363"/>
                    <a:pt x="299" y="363"/>
                    <a:pt x="299" y="363"/>
                  </a:cubicBezTo>
                  <a:cubicBezTo>
                    <a:pt x="299" y="363"/>
                    <a:pt x="299" y="363"/>
                    <a:pt x="299" y="363"/>
                  </a:cubicBezTo>
                  <a:cubicBezTo>
                    <a:pt x="299" y="362"/>
                    <a:pt x="299" y="361"/>
                    <a:pt x="300" y="361"/>
                  </a:cubicBezTo>
                  <a:cubicBezTo>
                    <a:pt x="300" y="358"/>
                    <a:pt x="301" y="355"/>
                    <a:pt x="302" y="353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2" y="352"/>
                    <a:pt x="303" y="351"/>
                    <a:pt x="303" y="350"/>
                  </a:cubicBezTo>
                  <a:cubicBezTo>
                    <a:pt x="304" y="350"/>
                    <a:pt x="304" y="350"/>
                    <a:pt x="305" y="349"/>
                  </a:cubicBezTo>
                  <a:cubicBezTo>
                    <a:pt x="306" y="348"/>
                    <a:pt x="308" y="348"/>
                    <a:pt x="310" y="347"/>
                  </a:cubicBezTo>
                  <a:cubicBezTo>
                    <a:pt x="310" y="347"/>
                    <a:pt x="310" y="347"/>
                    <a:pt x="310" y="347"/>
                  </a:cubicBezTo>
                  <a:cubicBezTo>
                    <a:pt x="312" y="347"/>
                    <a:pt x="313" y="347"/>
                    <a:pt x="315" y="347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17" y="347"/>
                    <a:pt x="318" y="347"/>
                    <a:pt x="319" y="347"/>
                  </a:cubicBezTo>
                  <a:cubicBezTo>
                    <a:pt x="323" y="347"/>
                    <a:pt x="328" y="347"/>
                    <a:pt x="332" y="347"/>
                  </a:cubicBezTo>
                  <a:cubicBezTo>
                    <a:pt x="333" y="347"/>
                    <a:pt x="334" y="347"/>
                    <a:pt x="334" y="347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35" y="347"/>
                    <a:pt x="335" y="347"/>
                    <a:pt x="336" y="347"/>
                  </a:cubicBezTo>
                  <a:cubicBezTo>
                    <a:pt x="336" y="347"/>
                    <a:pt x="337" y="347"/>
                    <a:pt x="337" y="347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41" y="347"/>
                    <a:pt x="345" y="348"/>
                    <a:pt x="345" y="351"/>
                  </a:cubicBezTo>
                  <a:cubicBezTo>
                    <a:pt x="345" y="351"/>
                    <a:pt x="345" y="351"/>
                    <a:pt x="345" y="351"/>
                  </a:cubicBezTo>
                  <a:cubicBezTo>
                    <a:pt x="345" y="351"/>
                    <a:pt x="345" y="351"/>
                    <a:pt x="345" y="352"/>
                  </a:cubicBezTo>
                  <a:cubicBezTo>
                    <a:pt x="345" y="355"/>
                    <a:pt x="344" y="359"/>
                    <a:pt x="343" y="362"/>
                  </a:cubicBezTo>
                  <a:cubicBezTo>
                    <a:pt x="343" y="362"/>
                    <a:pt x="343" y="362"/>
                    <a:pt x="343" y="362"/>
                  </a:cubicBezTo>
                  <a:cubicBezTo>
                    <a:pt x="343" y="363"/>
                    <a:pt x="343" y="363"/>
                    <a:pt x="343" y="363"/>
                  </a:cubicBezTo>
                  <a:cubicBezTo>
                    <a:pt x="343" y="364"/>
                    <a:pt x="343" y="364"/>
                    <a:pt x="342" y="365"/>
                  </a:cubicBezTo>
                  <a:cubicBezTo>
                    <a:pt x="342" y="365"/>
                    <a:pt x="342" y="365"/>
                    <a:pt x="342" y="366"/>
                  </a:cubicBezTo>
                  <a:cubicBezTo>
                    <a:pt x="342" y="366"/>
                    <a:pt x="342" y="366"/>
                    <a:pt x="342" y="366"/>
                  </a:cubicBezTo>
                  <a:cubicBezTo>
                    <a:pt x="342" y="366"/>
                    <a:pt x="342" y="366"/>
                    <a:pt x="342" y="366"/>
                  </a:cubicBezTo>
                  <a:cubicBezTo>
                    <a:pt x="337" y="371"/>
                    <a:pt x="325" y="369"/>
                    <a:pt x="320" y="369"/>
                  </a:cubicBezTo>
                  <a:close/>
                  <a:moveTo>
                    <a:pt x="212" y="404"/>
                  </a:moveTo>
                  <a:cubicBezTo>
                    <a:pt x="212" y="404"/>
                    <a:pt x="212" y="403"/>
                    <a:pt x="212" y="403"/>
                  </a:cubicBezTo>
                  <a:cubicBezTo>
                    <a:pt x="213" y="403"/>
                    <a:pt x="213" y="402"/>
                    <a:pt x="213" y="402"/>
                  </a:cubicBezTo>
                  <a:cubicBezTo>
                    <a:pt x="213" y="402"/>
                    <a:pt x="213" y="402"/>
                    <a:pt x="213" y="402"/>
                  </a:cubicBezTo>
                  <a:cubicBezTo>
                    <a:pt x="213" y="402"/>
                    <a:pt x="213" y="402"/>
                    <a:pt x="213" y="402"/>
                  </a:cubicBezTo>
                  <a:cubicBezTo>
                    <a:pt x="213" y="401"/>
                    <a:pt x="214" y="401"/>
                    <a:pt x="214" y="400"/>
                  </a:cubicBezTo>
                  <a:cubicBezTo>
                    <a:pt x="216" y="396"/>
                    <a:pt x="217" y="393"/>
                    <a:pt x="219" y="389"/>
                  </a:cubicBezTo>
                  <a:cubicBezTo>
                    <a:pt x="219" y="389"/>
                    <a:pt x="219" y="389"/>
                    <a:pt x="219" y="389"/>
                  </a:cubicBezTo>
                  <a:cubicBezTo>
                    <a:pt x="219" y="389"/>
                    <a:pt x="219" y="389"/>
                    <a:pt x="219" y="389"/>
                  </a:cubicBezTo>
                  <a:cubicBezTo>
                    <a:pt x="220" y="388"/>
                    <a:pt x="220" y="388"/>
                    <a:pt x="220" y="388"/>
                  </a:cubicBezTo>
                  <a:cubicBezTo>
                    <a:pt x="220" y="388"/>
                    <a:pt x="220" y="388"/>
                    <a:pt x="220" y="387"/>
                  </a:cubicBezTo>
                  <a:cubicBezTo>
                    <a:pt x="220" y="387"/>
                    <a:pt x="220" y="387"/>
                    <a:pt x="221" y="387"/>
                  </a:cubicBezTo>
                  <a:cubicBezTo>
                    <a:pt x="226" y="380"/>
                    <a:pt x="238" y="382"/>
                    <a:pt x="245" y="382"/>
                  </a:cubicBezTo>
                  <a:cubicBezTo>
                    <a:pt x="245" y="382"/>
                    <a:pt x="245" y="382"/>
                    <a:pt x="245" y="382"/>
                  </a:cubicBezTo>
                  <a:cubicBezTo>
                    <a:pt x="247" y="382"/>
                    <a:pt x="253" y="381"/>
                    <a:pt x="258" y="382"/>
                  </a:cubicBezTo>
                  <a:cubicBezTo>
                    <a:pt x="259" y="382"/>
                    <a:pt x="261" y="382"/>
                    <a:pt x="262" y="382"/>
                  </a:cubicBezTo>
                  <a:cubicBezTo>
                    <a:pt x="263" y="382"/>
                    <a:pt x="264" y="383"/>
                    <a:pt x="264" y="383"/>
                  </a:cubicBezTo>
                  <a:cubicBezTo>
                    <a:pt x="266" y="384"/>
                    <a:pt x="267" y="385"/>
                    <a:pt x="267" y="387"/>
                  </a:cubicBezTo>
                  <a:cubicBezTo>
                    <a:pt x="267" y="387"/>
                    <a:pt x="267" y="387"/>
                    <a:pt x="267" y="387"/>
                  </a:cubicBezTo>
                  <a:cubicBezTo>
                    <a:pt x="267" y="387"/>
                    <a:pt x="267" y="387"/>
                    <a:pt x="267" y="388"/>
                  </a:cubicBezTo>
                  <a:cubicBezTo>
                    <a:pt x="267" y="388"/>
                    <a:pt x="267" y="388"/>
                    <a:pt x="267" y="388"/>
                  </a:cubicBezTo>
                  <a:cubicBezTo>
                    <a:pt x="262" y="402"/>
                    <a:pt x="262" y="402"/>
                    <a:pt x="262" y="402"/>
                  </a:cubicBezTo>
                  <a:cubicBezTo>
                    <a:pt x="262" y="403"/>
                    <a:pt x="261" y="404"/>
                    <a:pt x="260" y="405"/>
                  </a:cubicBezTo>
                  <a:cubicBezTo>
                    <a:pt x="259" y="406"/>
                    <a:pt x="258" y="407"/>
                    <a:pt x="256" y="407"/>
                  </a:cubicBezTo>
                  <a:cubicBezTo>
                    <a:pt x="256" y="407"/>
                    <a:pt x="256" y="407"/>
                    <a:pt x="256" y="407"/>
                  </a:cubicBezTo>
                  <a:cubicBezTo>
                    <a:pt x="254" y="408"/>
                    <a:pt x="252" y="409"/>
                    <a:pt x="250" y="409"/>
                  </a:cubicBezTo>
                  <a:cubicBezTo>
                    <a:pt x="249" y="409"/>
                    <a:pt x="249" y="409"/>
                    <a:pt x="249" y="409"/>
                  </a:cubicBezTo>
                  <a:cubicBezTo>
                    <a:pt x="249" y="409"/>
                    <a:pt x="249" y="409"/>
                    <a:pt x="248" y="409"/>
                  </a:cubicBezTo>
                  <a:cubicBezTo>
                    <a:pt x="244" y="410"/>
                    <a:pt x="240" y="409"/>
                    <a:pt x="235" y="409"/>
                  </a:cubicBezTo>
                  <a:cubicBezTo>
                    <a:pt x="231" y="409"/>
                    <a:pt x="227" y="410"/>
                    <a:pt x="222" y="410"/>
                  </a:cubicBezTo>
                  <a:cubicBezTo>
                    <a:pt x="219" y="410"/>
                    <a:pt x="215" y="409"/>
                    <a:pt x="213" y="406"/>
                  </a:cubicBezTo>
                  <a:cubicBezTo>
                    <a:pt x="213" y="406"/>
                    <a:pt x="213" y="406"/>
                    <a:pt x="213" y="406"/>
                  </a:cubicBezTo>
                  <a:cubicBezTo>
                    <a:pt x="213" y="406"/>
                    <a:pt x="213" y="406"/>
                    <a:pt x="213" y="406"/>
                  </a:cubicBezTo>
                  <a:cubicBezTo>
                    <a:pt x="213" y="405"/>
                    <a:pt x="213" y="405"/>
                    <a:pt x="212" y="405"/>
                  </a:cubicBezTo>
                  <a:cubicBezTo>
                    <a:pt x="212" y="405"/>
                    <a:pt x="212" y="405"/>
                    <a:pt x="212" y="405"/>
                  </a:cubicBezTo>
                  <a:cubicBezTo>
                    <a:pt x="212" y="405"/>
                    <a:pt x="212" y="405"/>
                    <a:pt x="212" y="405"/>
                  </a:cubicBezTo>
                  <a:cubicBezTo>
                    <a:pt x="212" y="404"/>
                    <a:pt x="212" y="404"/>
                    <a:pt x="212" y="404"/>
                  </a:cubicBezTo>
                  <a:close/>
                  <a:moveTo>
                    <a:pt x="212" y="359"/>
                  </a:moveTo>
                  <a:cubicBezTo>
                    <a:pt x="212" y="359"/>
                    <a:pt x="212" y="359"/>
                    <a:pt x="212" y="359"/>
                  </a:cubicBezTo>
                  <a:cubicBezTo>
                    <a:pt x="209" y="364"/>
                    <a:pt x="209" y="364"/>
                    <a:pt x="209" y="364"/>
                  </a:cubicBezTo>
                  <a:cubicBezTo>
                    <a:pt x="209" y="364"/>
                    <a:pt x="208" y="365"/>
                    <a:pt x="207" y="366"/>
                  </a:cubicBezTo>
                  <a:cubicBezTo>
                    <a:pt x="206" y="367"/>
                    <a:pt x="205" y="367"/>
                    <a:pt x="203" y="368"/>
                  </a:cubicBezTo>
                  <a:cubicBezTo>
                    <a:pt x="203" y="368"/>
                    <a:pt x="203" y="368"/>
                    <a:pt x="202" y="368"/>
                  </a:cubicBezTo>
                  <a:cubicBezTo>
                    <a:pt x="202" y="369"/>
                    <a:pt x="202" y="369"/>
                    <a:pt x="202" y="369"/>
                  </a:cubicBezTo>
                  <a:cubicBezTo>
                    <a:pt x="202" y="369"/>
                    <a:pt x="202" y="369"/>
                    <a:pt x="202" y="369"/>
                  </a:cubicBezTo>
                  <a:cubicBezTo>
                    <a:pt x="201" y="369"/>
                    <a:pt x="200" y="369"/>
                    <a:pt x="199" y="369"/>
                  </a:cubicBezTo>
                  <a:cubicBezTo>
                    <a:pt x="197" y="370"/>
                    <a:pt x="196" y="370"/>
                    <a:pt x="194" y="370"/>
                  </a:cubicBezTo>
                  <a:cubicBezTo>
                    <a:pt x="189" y="370"/>
                    <a:pt x="189" y="370"/>
                    <a:pt x="189" y="370"/>
                  </a:cubicBezTo>
                  <a:cubicBezTo>
                    <a:pt x="189" y="370"/>
                    <a:pt x="189" y="370"/>
                    <a:pt x="189" y="370"/>
                  </a:cubicBezTo>
                  <a:cubicBezTo>
                    <a:pt x="184" y="370"/>
                    <a:pt x="178" y="370"/>
                    <a:pt x="172" y="370"/>
                  </a:cubicBezTo>
                  <a:cubicBezTo>
                    <a:pt x="170" y="370"/>
                    <a:pt x="165" y="369"/>
                    <a:pt x="164" y="366"/>
                  </a:cubicBezTo>
                  <a:cubicBezTo>
                    <a:pt x="164" y="366"/>
                    <a:pt x="164" y="365"/>
                    <a:pt x="164" y="365"/>
                  </a:cubicBezTo>
                  <a:cubicBezTo>
                    <a:pt x="165" y="364"/>
                    <a:pt x="166" y="362"/>
                    <a:pt x="166" y="362"/>
                  </a:cubicBezTo>
                  <a:cubicBezTo>
                    <a:pt x="168" y="358"/>
                    <a:pt x="170" y="355"/>
                    <a:pt x="173" y="352"/>
                  </a:cubicBezTo>
                  <a:cubicBezTo>
                    <a:pt x="173" y="352"/>
                    <a:pt x="173" y="352"/>
                    <a:pt x="173" y="352"/>
                  </a:cubicBezTo>
                  <a:cubicBezTo>
                    <a:pt x="173" y="352"/>
                    <a:pt x="173" y="352"/>
                    <a:pt x="173" y="352"/>
                  </a:cubicBezTo>
                  <a:cubicBezTo>
                    <a:pt x="180" y="345"/>
                    <a:pt x="193" y="347"/>
                    <a:pt x="201" y="347"/>
                  </a:cubicBezTo>
                  <a:cubicBezTo>
                    <a:pt x="205" y="347"/>
                    <a:pt x="210" y="346"/>
                    <a:pt x="213" y="348"/>
                  </a:cubicBezTo>
                  <a:cubicBezTo>
                    <a:pt x="213" y="348"/>
                    <a:pt x="213" y="348"/>
                    <a:pt x="213" y="348"/>
                  </a:cubicBezTo>
                  <a:cubicBezTo>
                    <a:pt x="214" y="348"/>
                    <a:pt x="214" y="348"/>
                    <a:pt x="214" y="348"/>
                  </a:cubicBezTo>
                  <a:cubicBezTo>
                    <a:pt x="214" y="348"/>
                    <a:pt x="214" y="349"/>
                    <a:pt x="214" y="349"/>
                  </a:cubicBezTo>
                  <a:cubicBezTo>
                    <a:pt x="215" y="349"/>
                    <a:pt x="216" y="350"/>
                    <a:pt x="216" y="350"/>
                  </a:cubicBezTo>
                  <a:cubicBezTo>
                    <a:pt x="216" y="351"/>
                    <a:pt x="216" y="352"/>
                    <a:pt x="215" y="353"/>
                  </a:cubicBezTo>
                  <a:cubicBezTo>
                    <a:pt x="215" y="353"/>
                    <a:pt x="215" y="353"/>
                    <a:pt x="215" y="353"/>
                  </a:cubicBezTo>
                  <a:cubicBezTo>
                    <a:pt x="214" y="355"/>
                    <a:pt x="213" y="357"/>
                    <a:pt x="212" y="359"/>
                  </a:cubicBezTo>
                  <a:close/>
                  <a:moveTo>
                    <a:pt x="266" y="369"/>
                  </a:moveTo>
                  <a:cubicBezTo>
                    <a:pt x="266" y="369"/>
                    <a:pt x="265" y="369"/>
                    <a:pt x="264" y="369"/>
                  </a:cubicBezTo>
                  <a:cubicBezTo>
                    <a:pt x="264" y="369"/>
                    <a:pt x="264" y="370"/>
                    <a:pt x="264" y="370"/>
                  </a:cubicBezTo>
                  <a:cubicBezTo>
                    <a:pt x="261" y="370"/>
                    <a:pt x="258" y="370"/>
                    <a:pt x="254" y="370"/>
                  </a:cubicBezTo>
                  <a:cubicBezTo>
                    <a:pt x="240" y="370"/>
                    <a:pt x="240" y="370"/>
                    <a:pt x="240" y="370"/>
                  </a:cubicBezTo>
                  <a:cubicBezTo>
                    <a:pt x="238" y="370"/>
                    <a:pt x="233" y="369"/>
                    <a:pt x="231" y="366"/>
                  </a:cubicBezTo>
                  <a:cubicBezTo>
                    <a:pt x="231" y="366"/>
                    <a:pt x="231" y="365"/>
                    <a:pt x="231" y="365"/>
                  </a:cubicBezTo>
                  <a:cubicBezTo>
                    <a:pt x="231" y="365"/>
                    <a:pt x="231" y="365"/>
                    <a:pt x="231" y="364"/>
                  </a:cubicBezTo>
                  <a:cubicBezTo>
                    <a:pt x="232" y="363"/>
                    <a:pt x="233" y="362"/>
                    <a:pt x="233" y="361"/>
                  </a:cubicBezTo>
                  <a:cubicBezTo>
                    <a:pt x="234" y="358"/>
                    <a:pt x="235" y="354"/>
                    <a:pt x="238" y="352"/>
                  </a:cubicBezTo>
                  <a:cubicBezTo>
                    <a:pt x="238" y="351"/>
                    <a:pt x="238" y="351"/>
                    <a:pt x="238" y="351"/>
                  </a:cubicBezTo>
                  <a:cubicBezTo>
                    <a:pt x="238" y="351"/>
                    <a:pt x="238" y="351"/>
                    <a:pt x="238" y="351"/>
                  </a:cubicBezTo>
                  <a:cubicBezTo>
                    <a:pt x="239" y="351"/>
                    <a:pt x="239" y="351"/>
                    <a:pt x="239" y="351"/>
                  </a:cubicBezTo>
                  <a:cubicBezTo>
                    <a:pt x="239" y="350"/>
                    <a:pt x="239" y="350"/>
                    <a:pt x="239" y="350"/>
                  </a:cubicBezTo>
                  <a:cubicBezTo>
                    <a:pt x="239" y="350"/>
                    <a:pt x="239" y="350"/>
                    <a:pt x="239" y="350"/>
                  </a:cubicBezTo>
                  <a:cubicBezTo>
                    <a:pt x="241" y="349"/>
                    <a:pt x="244" y="348"/>
                    <a:pt x="246" y="348"/>
                  </a:cubicBezTo>
                  <a:cubicBezTo>
                    <a:pt x="246" y="348"/>
                    <a:pt x="246" y="347"/>
                    <a:pt x="247" y="347"/>
                  </a:cubicBezTo>
                  <a:cubicBezTo>
                    <a:pt x="248" y="347"/>
                    <a:pt x="249" y="347"/>
                    <a:pt x="251" y="347"/>
                  </a:cubicBezTo>
                  <a:cubicBezTo>
                    <a:pt x="259" y="347"/>
                    <a:pt x="259" y="347"/>
                    <a:pt x="259" y="347"/>
                  </a:cubicBezTo>
                  <a:cubicBezTo>
                    <a:pt x="262" y="347"/>
                    <a:pt x="265" y="347"/>
                    <a:pt x="267" y="347"/>
                  </a:cubicBezTo>
                  <a:cubicBezTo>
                    <a:pt x="271" y="347"/>
                    <a:pt x="276" y="346"/>
                    <a:pt x="279" y="349"/>
                  </a:cubicBezTo>
                  <a:cubicBezTo>
                    <a:pt x="279" y="349"/>
                    <a:pt x="280" y="349"/>
                    <a:pt x="280" y="350"/>
                  </a:cubicBezTo>
                  <a:cubicBezTo>
                    <a:pt x="280" y="350"/>
                    <a:pt x="280" y="350"/>
                    <a:pt x="280" y="350"/>
                  </a:cubicBezTo>
                  <a:cubicBezTo>
                    <a:pt x="280" y="350"/>
                    <a:pt x="280" y="350"/>
                    <a:pt x="280" y="350"/>
                  </a:cubicBezTo>
                  <a:cubicBezTo>
                    <a:pt x="280" y="350"/>
                    <a:pt x="280" y="350"/>
                    <a:pt x="280" y="350"/>
                  </a:cubicBezTo>
                  <a:cubicBezTo>
                    <a:pt x="280" y="351"/>
                    <a:pt x="280" y="351"/>
                    <a:pt x="280" y="352"/>
                  </a:cubicBezTo>
                  <a:cubicBezTo>
                    <a:pt x="280" y="355"/>
                    <a:pt x="278" y="359"/>
                    <a:pt x="277" y="361"/>
                  </a:cubicBezTo>
                  <a:cubicBezTo>
                    <a:pt x="277" y="361"/>
                    <a:pt x="277" y="361"/>
                    <a:pt x="277" y="361"/>
                  </a:cubicBezTo>
                  <a:cubicBezTo>
                    <a:pt x="277" y="362"/>
                    <a:pt x="277" y="362"/>
                    <a:pt x="276" y="363"/>
                  </a:cubicBezTo>
                  <a:cubicBezTo>
                    <a:pt x="276" y="363"/>
                    <a:pt x="276" y="363"/>
                    <a:pt x="276" y="363"/>
                  </a:cubicBezTo>
                  <a:cubicBezTo>
                    <a:pt x="276" y="364"/>
                    <a:pt x="276" y="364"/>
                    <a:pt x="276" y="364"/>
                  </a:cubicBezTo>
                  <a:cubicBezTo>
                    <a:pt x="276" y="364"/>
                    <a:pt x="276" y="364"/>
                    <a:pt x="276" y="364"/>
                  </a:cubicBezTo>
                  <a:cubicBezTo>
                    <a:pt x="276" y="364"/>
                    <a:pt x="275" y="365"/>
                    <a:pt x="275" y="365"/>
                  </a:cubicBezTo>
                  <a:cubicBezTo>
                    <a:pt x="275" y="365"/>
                    <a:pt x="275" y="365"/>
                    <a:pt x="275" y="365"/>
                  </a:cubicBezTo>
                  <a:cubicBezTo>
                    <a:pt x="275" y="365"/>
                    <a:pt x="275" y="365"/>
                    <a:pt x="275" y="365"/>
                  </a:cubicBezTo>
                  <a:cubicBezTo>
                    <a:pt x="275" y="366"/>
                    <a:pt x="275" y="366"/>
                    <a:pt x="275" y="366"/>
                  </a:cubicBezTo>
                  <a:cubicBezTo>
                    <a:pt x="274" y="366"/>
                    <a:pt x="274" y="367"/>
                    <a:pt x="273" y="367"/>
                  </a:cubicBezTo>
                  <a:cubicBezTo>
                    <a:pt x="273" y="367"/>
                    <a:pt x="272" y="367"/>
                    <a:pt x="272" y="368"/>
                  </a:cubicBezTo>
                  <a:cubicBezTo>
                    <a:pt x="271" y="368"/>
                    <a:pt x="271" y="368"/>
                    <a:pt x="271" y="368"/>
                  </a:cubicBezTo>
                  <a:cubicBezTo>
                    <a:pt x="271" y="368"/>
                    <a:pt x="271" y="368"/>
                    <a:pt x="271" y="368"/>
                  </a:cubicBezTo>
                  <a:cubicBezTo>
                    <a:pt x="269" y="369"/>
                    <a:pt x="268" y="369"/>
                    <a:pt x="266" y="369"/>
                  </a:cubicBezTo>
                  <a:close/>
                  <a:moveTo>
                    <a:pt x="172" y="430"/>
                  </a:moveTo>
                  <a:cubicBezTo>
                    <a:pt x="172" y="430"/>
                    <a:pt x="172" y="430"/>
                    <a:pt x="172" y="430"/>
                  </a:cubicBezTo>
                  <a:cubicBezTo>
                    <a:pt x="172" y="433"/>
                    <a:pt x="169" y="437"/>
                    <a:pt x="167" y="439"/>
                  </a:cubicBezTo>
                  <a:cubicBezTo>
                    <a:pt x="167" y="439"/>
                    <a:pt x="167" y="439"/>
                    <a:pt x="167" y="439"/>
                  </a:cubicBezTo>
                  <a:cubicBezTo>
                    <a:pt x="165" y="443"/>
                    <a:pt x="164" y="447"/>
                    <a:pt x="161" y="450"/>
                  </a:cubicBezTo>
                  <a:cubicBezTo>
                    <a:pt x="161" y="450"/>
                    <a:pt x="161" y="450"/>
                    <a:pt x="161" y="451"/>
                  </a:cubicBezTo>
                  <a:cubicBezTo>
                    <a:pt x="160" y="451"/>
                    <a:pt x="160" y="451"/>
                    <a:pt x="160" y="451"/>
                  </a:cubicBezTo>
                  <a:cubicBezTo>
                    <a:pt x="160" y="451"/>
                    <a:pt x="160" y="451"/>
                    <a:pt x="160" y="452"/>
                  </a:cubicBezTo>
                  <a:cubicBezTo>
                    <a:pt x="159" y="452"/>
                    <a:pt x="159" y="452"/>
                    <a:pt x="159" y="452"/>
                  </a:cubicBezTo>
                  <a:cubicBezTo>
                    <a:pt x="159" y="452"/>
                    <a:pt x="159" y="452"/>
                    <a:pt x="159" y="452"/>
                  </a:cubicBezTo>
                  <a:cubicBezTo>
                    <a:pt x="156" y="455"/>
                    <a:pt x="153" y="456"/>
                    <a:pt x="150" y="457"/>
                  </a:cubicBezTo>
                  <a:cubicBezTo>
                    <a:pt x="149" y="457"/>
                    <a:pt x="149" y="457"/>
                    <a:pt x="149" y="458"/>
                  </a:cubicBezTo>
                  <a:cubicBezTo>
                    <a:pt x="146" y="458"/>
                    <a:pt x="144" y="458"/>
                    <a:pt x="142" y="458"/>
                  </a:cubicBezTo>
                  <a:cubicBezTo>
                    <a:pt x="141" y="458"/>
                    <a:pt x="141" y="458"/>
                    <a:pt x="141" y="458"/>
                  </a:cubicBezTo>
                  <a:cubicBezTo>
                    <a:pt x="141" y="458"/>
                    <a:pt x="141" y="458"/>
                    <a:pt x="141" y="458"/>
                  </a:cubicBezTo>
                  <a:cubicBezTo>
                    <a:pt x="132" y="458"/>
                    <a:pt x="124" y="458"/>
                    <a:pt x="115" y="458"/>
                  </a:cubicBezTo>
                  <a:cubicBezTo>
                    <a:pt x="114" y="458"/>
                    <a:pt x="114" y="458"/>
                    <a:pt x="113" y="458"/>
                  </a:cubicBezTo>
                  <a:cubicBezTo>
                    <a:pt x="112" y="458"/>
                    <a:pt x="111" y="458"/>
                    <a:pt x="110" y="458"/>
                  </a:cubicBezTo>
                  <a:cubicBezTo>
                    <a:pt x="109" y="457"/>
                    <a:pt x="107" y="456"/>
                    <a:pt x="107" y="456"/>
                  </a:cubicBezTo>
                  <a:cubicBezTo>
                    <a:pt x="106" y="455"/>
                    <a:pt x="106" y="453"/>
                    <a:pt x="106" y="452"/>
                  </a:cubicBezTo>
                  <a:cubicBezTo>
                    <a:pt x="106" y="451"/>
                    <a:pt x="106" y="451"/>
                    <a:pt x="107" y="450"/>
                  </a:cubicBezTo>
                  <a:cubicBezTo>
                    <a:pt x="107" y="449"/>
                    <a:pt x="107" y="449"/>
                    <a:pt x="107" y="449"/>
                  </a:cubicBezTo>
                  <a:cubicBezTo>
                    <a:pt x="107" y="449"/>
                    <a:pt x="107" y="449"/>
                    <a:pt x="107" y="449"/>
                  </a:cubicBezTo>
                  <a:cubicBezTo>
                    <a:pt x="107" y="448"/>
                    <a:pt x="107" y="448"/>
                    <a:pt x="107" y="448"/>
                  </a:cubicBezTo>
                  <a:cubicBezTo>
                    <a:pt x="107" y="448"/>
                    <a:pt x="107" y="448"/>
                    <a:pt x="107" y="448"/>
                  </a:cubicBezTo>
                  <a:cubicBezTo>
                    <a:pt x="109" y="445"/>
                    <a:pt x="112" y="442"/>
                    <a:pt x="114" y="439"/>
                  </a:cubicBezTo>
                  <a:cubicBezTo>
                    <a:pt x="116" y="436"/>
                    <a:pt x="117" y="433"/>
                    <a:pt x="119" y="431"/>
                  </a:cubicBezTo>
                  <a:cubicBezTo>
                    <a:pt x="120" y="431"/>
                    <a:pt x="120" y="430"/>
                    <a:pt x="120" y="430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21" y="430"/>
                    <a:pt x="121" y="429"/>
                    <a:pt x="122" y="429"/>
                  </a:cubicBezTo>
                  <a:cubicBezTo>
                    <a:pt x="122" y="429"/>
                    <a:pt x="122" y="429"/>
                    <a:pt x="122" y="429"/>
                  </a:cubicBezTo>
                  <a:cubicBezTo>
                    <a:pt x="122" y="429"/>
                    <a:pt x="122" y="429"/>
                    <a:pt x="122" y="429"/>
                  </a:cubicBezTo>
                  <a:cubicBezTo>
                    <a:pt x="125" y="426"/>
                    <a:pt x="128" y="425"/>
                    <a:pt x="132" y="424"/>
                  </a:cubicBezTo>
                  <a:cubicBezTo>
                    <a:pt x="132" y="424"/>
                    <a:pt x="132" y="424"/>
                    <a:pt x="132" y="424"/>
                  </a:cubicBezTo>
                  <a:cubicBezTo>
                    <a:pt x="132" y="424"/>
                    <a:pt x="132" y="424"/>
                    <a:pt x="132" y="424"/>
                  </a:cubicBezTo>
                  <a:cubicBezTo>
                    <a:pt x="133" y="424"/>
                    <a:pt x="133" y="424"/>
                    <a:pt x="134" y="424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6" y="424"/>
                    <a:pt x="136" y="424"/>
                    <a:pt x="137" y="424"/>
                  </a:cubicBezTo>
                  <a:cubicBezTo>
                    <a:pt x="137" y="423"/>
                    <a:pt x="137" y="423"/>
                    <a:pt x="138" y="423"/>
                  </a:cubicBezTo>
                  <a:cubicBezTo>
                    <a:pt x="138" y="423"/>
                    <a:pt x="138" y="423"/>
                    <a:pt x="138" y="423"/>
                  </a:cubicBezTo>
                  <a:cubicBezTo>
                    <a:pt x="138" y="423"/>
                    <a:pt x="138" y="423"/>
                    <a:pt x="138" y="423"/>
                  </a:cubicBezTo>
                  <a:cubicBezTo>
                    <a:pt x="146" y="423"/>
                    <a:pt x="153" y="423"/>
                    <a:pt x="161" y="423"/>
                  </a:cubicBezTo>
                  <a:cubicBezTo>
                    <a:pt x="161" y="423"/>
                    <a:pt x="161" y="423"/>
                    <a:pt x="161" y="423"/>
                  </a:cubicBezTo>
                  <a:cubicBezTo>
                    <a:pt x="163" y="423"/>
                    <a:pt x="163" y="423"/>
                    <a:pt x="163" y="423"/>
                  </a:cubicBezTo>
                  <a:cubicBezTo>
                    <a:pt x="165" y="423"/>
                    <a:pt x="166" y="424"/>
                    <a:pt x="167" y="424"/>
                  </a:cubicBezTo>
                  <a:cubicBezTo>
                    <a:pt x="168" y="424"/>
                    <a:pt x="168" y="424"/>
                    <a:pt x="169" y="425"/>
                  </a:cubicBezTo>
                  <a:cubicBezTo>
                    <a:pt x="169" y="425"/>
                    <a:pt x="169" y="425"/>
                    <a:pt x="169" y="425"/>
                  </a:cubicBezTo>
                  <a:cubicBezTo>
                    <a:pt x="169" y="425"/>
                    <a:pt x="169" y="425"/>
                    <a:pt x="170" y="425"/>
                  </a:cubicBezTo>
                  <a:cubicBezTo>
                    <a:pt x="172" y="426"/>
                    <a:pt x="173" y="428"/>
                    <a:pt x="172" y="430"/>
                  </a:cubicBezTo>
                  <a:close/>
                  <a:moveTo>
                    <a:pt x="188" y="402"/>
                  </a:moveTo>
                  <a:cubicBezTo>
                    <a:pt x="188" y="402"/>
                    <a:pt x="188" y="402"/>
                    <a:pt x="188" y="402"/>
                  </a:cubicBezTo>
                  <a:cubicBezTo>
                    <a:pt x="188" y="402"/>
                    <a:pt x="188" y="402"/>
                    <a:pt x="188" y="402"/>
                  </a:cubicBezTo>
                  <a:cubicBezTo>
                    <a:pt x="188" y="403"/>
                    <a:pt x="187" y="403"/>
                    <a:pt x="187" y="404"/>
                  </a:cubicBezTo>
                  <a:cubicBezTo>
                    <a:pt x="187" y="404"/>
                    <a:pt x="187" y="404"/>
                    <a:pt x="187" y="404"/>
                  </a:cubicBezTo>
                  <a:cubicBezTo>
                    <a:pt x="185" y="406"/>
                    <a:pt x="182" y="407"/>
                    <a:pt x="179" y="408"/>
                  </a:cubicBezTo>
                  <a:cubicBezTo>
                    <a:pt x="179" y="408"/>
                    <a:pt x="179" y="408"/>
                    <a:pt x="179" y="408"/>
                  </a:cubicBezTo>
                  <a:cubicBezTo>
                    <a:pt x="179" y="409"/>
                    <a:pt x="178" y="409"/>
                    <a:pt x="178" y="409"/>
                  </a:cubicBezTo>
                  <a:cubicBezTo>
                    <a:pt x="177" y="409"/>
                    <a:pt x="177" y="409"/>
                    <a:pt x="177" y="409"/>
                  </a:cubicBezTo>
                  <a:cubicBezTo>
                    <a:pt x="177" y="409"/>
                    <a:pt x="177" y="409"/>
                    <a:pt x="176" y="409"/>
                  </a:cubicBezTo>
                  <a:cubicBezTo>
                    <a:pt x="174" y="409"/>
                    <a:pt x="172" y="410"/>
                    <a:pt x="171" y="410"/>
                  </a:cubicBezTo>
                  <a:cubicBezTo>
                    <a:pt x="170" y="410"/>
                    <a:pt x="170" y="410"/>
                    <a:pt x="170" y="410"/>
                  </a:cubicBezTo>
                  <a:cubicBezTo>
                    <a:pt x="167" y="410"/>
                    <a:pt x="164" y="410"/>
                    <a:pt x="161" y="410"/>
                  </a:cubicBezTo>
                  <a:cubicBezTo>
                    <a:pt x="156" y="410"/>
                    <a:pt x="151" y="410"/>
                    <a:pt x="146" y="410"/>
                  </a:cubicBezTo>
                  <a:cubicBezTo>
                    <a:pt x="146" y="410"/>
                    <a:pt x="145" y="410"/>
                    <a:pt x="144" y="410"/>
                  </a:cubicBezTo>
                  <a:cubicBezTo>
                    <a:pt x="144" y="410"/>
                    <a:pt x="144" y="410"/>
                    <a:pt x="144" y="410"/>
                  </a:cubicBezTo>
                  <a:cubicBezTo>
                    <a:pt x="143" y="409"/>
                    <a:pt x="143" y="409"/>
                    <a:pt x="142" y="409"/>
                  </a:cubicBezTo>
                  <a:cubicBezTo>
                    <a:pt x="142" y="409"/>
                    <a:pt x="142" y="409"/>
                    <a:pt x="142" y="409"/>
                  </a:cubicBezTo>
                  <a:cubicBezTo>
                    <a:pt x="142" y="409"/>
                    <a:pt x="142" y="409"/>
                    <a:pt x="142" y="409"/>
                  </a:cubicBezTo>
                  <a:cubicBezTo>
                    <a:pt x="140" y="409"/>
                    <a:pt x="138" y="407"/>
                    <a:pt x="138" y="405"/>
                  </a:cubicBezTo>
                  <a:cubicBezTo>
                    <a:pt x="138" y="405"/>
                    <a:pt x="138" y="404"/>
                    <a:pt x="138" y="404"/>
                  </a:cubicBezTo>
                  <a:cubicBezTo>
                    <a:pt x="138" y="404"/>
                    <a:pt x="138" y="404"/>
                    <a:pt x="138" y="403"/>
                  </a:cubicBezTo>
                  <a:cubicBezTo>
                    <a:pt x="138" y="403"/>
                    <a:pt x="138" y="403"/>
                    <a:pt x="139" y="402"/>
                  </a:cubicBezTo>
                  <a:cubicBezTo>
                    <a:pt x="139" y="402"/>
                    <a:pt x="139" y="402"/>
                    <a:pt x="139" y="402"/>
                  </a:cubicBezTo>
                  <a:cubicBezTo>
                    <a:pt x="139" y="402"/>
                    <a:pt x="139" y="402"/>
                    <a:pt x="139" y="402"/>
                  </a:cubicBezTo>
                  <a:cubicBezTo>
                    <a:pt x="139" y="402"/>
                    <a:pt x="139" y="401"/>
                    <a:pt x="140" y="401"/>
                  </a:cubicBezTo>
                  <a:cubicBezTo>
                    <a:pt x="142" y="397"/>
                    <a:pt x="144" y="394"/>
                    <a:pt x="147" y="390"/>
                  </a:cubicBezTo>
                  <a:cubicBezTo>
                    <a:pt x="147" y="390"/>
                    <a:pt x="147" y="390"/>
                    <a:pt x="147" y="390"/>
                  </a:cubicBezTo>
                  <a:cubicBezTo>
                    <a:pt x="148" y="389"/>
                    <a:pt x="148" y="389"/>
                    <a:pt x="148" y="389"/>
                  </a:cubicBezTo>
                  <a:cubicBezTo>
                    <a:pt x="149" y="388"/>
                    <a:pt x="149" y="387"/>
                    <a:pt x="151" y="386"/>
                  </a:cubicBezTo>
                  <a:cubicBezTo>
                    <a:pt x="151" y="385"/>
                    <a:pt x="152" y="385"/>
                    <a:pt x="153" y="385"/>
                  </a:cubicBezTo>
                  <a:cubicBezTo>
                    <a:pt x="153" y="384"/>
                    <a:pt x="154" y="384"/>
                    <a:pt x="154" y="384"/>
                  </a:cubicBezTo>
                  <a:cubicBezTo>
                    <a:pt x="154" y="384"/>
                    <a:pt x="154" y="384"/>
                    <a:pt x="155" y="384"/>
                  </a:cubicBezTo>
                  <a:cubicBezTo>
                    <a:pt x="155" y="384"/>
                    <a:pt x="155" y="384"/>
                    <a:pt x="155" y="384"/>
                  </a:cubicBezTo>
                  <a:cubicBezTo>
                    <a:pt x="155" y="384"/>
                    <a:pt x="155" y="384"/>
                    <a:pt x="156" y="383"/>
                  </a:cubicBezTo>
                  <a:cubicBezTo>
                    <a:pt x="157" y="383"/>
                    <a:pt x="158" y="383"/>
                    <a:pt x="160" y="382"/>
                  </a:cubicBezTo>
                  <a:cubicBezTo>
                    <a:pt x="161" y="382"/>
                    <a:pt x="163" y="382"/>
                    <a:pt x="165" y="382"/>
                  </a:cubicBezTo>
                  <a:cubicBezTo>
                    <a:pt x="169" y="382"/>
                    <a:pt x="169" y="382"/>
                    <a:pt x="169" y="382"/>
                  </a:cubicBezTo>
                  <a:cubicBezTo>
                    <a:pt x="170" y="382"/>
                    <a:pt x="171" y="382"/>
                    <a:pt x="172" y="382"/>
                  </a:cubicBezTo>
                  <a:cubicBezTo>
                    <a:pt x="177" y="382"/>
                    <a:pt x="181" y="382"/>
                    <a:pt x="185" y="382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7" y="382"/>
                    <a:pt x="187" y="382"/>
                    <a:pt x="187" y="382"/>
                  </a:cubicBezTo>
                  <a:cubicBezTo>
                    <a:pt x="189" y="382"/>
                    <a:pt x="190" y="382"/>
                    <a:pt x="191" y="382"/>
                  </a:cubicBezTo>
                  <a:cubicBezTo>
                    <a:pt x="193" y="383"/>
                    <a:pt x="193" y="383"/>
                    <a:pt x="194" y="383"/>
                  </a:cubicBezTo>
                  <a:cubicBezTo>
                    <a:pt x="196" y="384"/>
                    <a:pt x="197" y="386"/>
                    <a:pt x="196" y="389"/>
                  </a:cubicBezTo>
                  <a:cubicBezTo>
                    <a:pt x="194" y="392"/>
                    <a:pt x="192" y="395"/>
                    <a:pt x="190" y="398"/>
                  </a:cubicBezTo>
                  <a:cubicBezTo>
                    <a:pt x="188" y="402"/>
                    <a:pt x="188" y="402"/>
                    <a:pt x="188" y="402"/>
                  </a:cubicBezTo>
                  <a:cubicBezTo>
                    <a:pt x="188" y="402"/>
                    <a:pt x="188" y="402"/>
                    <a:pt x="188" y="402"/>
                  </a:cubicBezTo>
                  <a:close/>
                  <a:moveTo>
                    <a:pt x="411" y="448"/>
                  </a:moveTo>
                  <a:cubicBezTo>
                    <a:pt x="411" y="449"/>
                    <a:pt x="411" y="449"/>
                    <a:pt x="411" y="450"/>
                  </a:cubicBezTo>
                  <a:cubicBezTo>
                    <a:pt x="411" y="450"/>
                    <a:pt x="411" y="450"/>
                    <a:pt x="411" y="450"/>
                  </a:cubicBezTo>
                  <a:cubicBezTo>
                    <a:pt x="411" y="451"/>
                    <a:pt x="411" y="451"/>
                    <a:pt x="410" y="451"/>
                  </a:cubicBezTo>
                  <a:cubicBezTo>
                    <a:pt x="410" y="451"/>
                    <a:pt x="410" y="451"/>
                    <a:pt x="410" y="452"/>
                  </a:cubicBezTo>
                  <a:cubicBezTo>
                    <a:pt x="410" y="452"/>
                    <a:pt x="410" y="452"/>
                    <a:pt x="410" y="452"/>
                  </a:cubicBezTo>
                  <a:cubicBezTo>
                    <a:pt x="410" y="452"/>
                    <a:pt x="409" y="453"/>
                    <a:pt x="409" y="453"/>
                  </a:cubicBezTo>
                  <a:cubicBezTo>
                    <a:pt x="409" y="453"/>
                    <a:pt x="409" y="453"/>
                    <a:pt x="409" y="453"/>
                  </a:cubicBezTo>
                  <a:cubicBezTo>
                    <a:pt x="408" y="454"/>
                    <a:pt x="408" y="454"/>
                    <a:pt x="407" y="455"/>
                  </a:cubicBezTo>
                  <a:cubicBezTo>
                    <a:pt x="407" y="455"/>
                    <a:pt x="407" y="455"/>
                    <a:pt x="407" y="455"/>
                  </a:cubicBezTo>
                  <a:cubicBezTo>
                    <a:pt x="407" y="455"/>
                    <a:pt x="407" y="455"/>
                    <a:pt x="407" y="455"/>
                  </a:cubicBezTo>
                  <a:cubicBezTo>
                    <a:pt x="406" y="455"/>
                    <a:pt x="406" y="456"/>
                    <a:pt x="405" y="456"/>
                  </a:cubicBezTo>
                  <a:cubicBezTo>
                    <a:pt x="405" y="456"/>
                    <a:pt x="405" y="456"/>
                    <a:pt x="405" y="456"/>
                  </a:cubicBezTo>
                  <a:cubicBezTo>
                    <a:pt x="404" y="456"/>
                    <a:pt x="404" y="456"/>
                    <a:pt x="404" y="456"/>
                  </a:cubicBezTo>
                  <a:cubicBezTo>
                    <a:pt x="403" y="456"/>
                    <a:pt x="403" y="457"/>
                    <a:pt x="403" y="457"/>
                  </a:cubicBezTo>
                  <a:cubicBezTo>
                    <a:pt x="403" y="457"/>
                    <a:pt x="403" y="457"/>
                    <a:pt x="402" y="457"/>
                  </a:cubicBezTo>
                  <a:cubicBezTo>
                    <a:pt x="402" y="457"/>
                    <a:pt x="402" y="457"/>
                    <a:pt x="402" y="457"/>
                  </a:cubicBezTo>
                  <a:cubicBezTo>
                    <a:pt x="402" y="457"/>
                    <a:pt x="401" y="457"/>
                    <a:pt x="400" y="457"/>
                  </a:cubicBezTo>
                  <a:cubicBezTo>
                    <a:pt x="400" y="457"/>
                    <a:pt x="399" y="457"/>
                    <a:pt x="399" y="457"/>
                  </a:cubicBezTo>
                  <a:cubicBezTo>
                    <a:pt x="398" y="458"/>
                    <a:pt x="398" y="458"/>
                    <a:pt x="397" y="458"/>
                  </a:cubicBezTo>
                  <a:cubicBezTo>
                    <a:pt x="397" y="458"/>
                    <a:pt x="397" y="458"/>
                    <a:pt x="397" y="458"/>
                  </a:cubicBezTo>
                  <a:cubicBezTo>
                    <a:pt x="396" y="458"/>
                    <a:pt x="396" y="458"/>
                    <a:pt x="396" y="458"/>
                  </a:cubicBezTo>
                  <a:cubicBezTo>
                    <a:pt x="396" y="458"/>
                    <a:pt x="396" y="458"/>
                    <a:pt x="396" y="458"/>
                  </a:cubicBezTo>
                  <a:cubicBezTo>
                    <a:pt x="393" y="458"/>
                    <a:pt x="390" y="458"/>
                    <a:pt x="387" y="458"/>
                  </a:cubicBezTo>
                  <a:cubicBezTo>
                    <a:pt x="373" y="458"/>
                    <a:pt x="212" y="458"/>
                    <a:pt x="200" y="458"/>
                  </a:cubicBezTo>
                  <a:cubicBezTo>
                    <a:pt x="199" y="458"/>
                    <a:pt x="198" y="458"/>
                    <a:pt x="198" y="458"/>
                  </a:cubicBezTo>
                  <a:cubicBezTo>
                    <a:pt x="197" y="458"/>
                    <a:pt x="196" y="458"/>
                    <a:pt x="195" y="457"/>
                  </a:cubicBezTo>
                  <a:cubicBezTo>
                    <a:pt x="193" y="457"/>
                    <a:pt x="192" y="456"/>
                    <a:pt x="191" y="455"/>
                  </a:cubicBezTo>
                  <a:cubicBezTo>
                    <a:pt x="190" y="454"/>
                    <a:pt x="190" y="453"/>
                    <a:pt x="189" y="452"/>
                  </a:cubicBezTo>
                  <a:cubicBezTo>
                    <a:pt x="189" y="451"/>
                    <a:pt x="189" y="450"/>
                    <a:pt x="190" y="449"/>
                  </a:cubicBezTo>
                  <a:cubicBezTo>
                    <a:pt x="191" y="448"/>
                    <a:pt x="191" y="448"/>
                    <a:pt x="191" y="448"/>
                  </a:cubicBezTo>
                  <a:cubicBezTo>
                    <a:pt x="191" y="448"/>
                    <a:pt x="191" y="448"/>
                    <a:pt x="191" y="448"/>
                  </a:cubicBezTo>
                  <a:cubicBezTo>
                    <a:pt x="192" y="444"/>
                    <a:pt x="194" y="440"/>
                    <a:pt x="196" y="437"/>
                  </a:cubicBezTo>
                  <a:cubicBezTo>
                    <a:pt x="196" y="436"/>
                    <a:pt x="197" y="435"/>
                    <a:pt x="197" y="435"/>
                  </a:cubicBezTo>
                  <a:cubicBezTo>
                    <a:pt x="198" y="432"/>
                    <a:pt x="198" y="432"/>
                    <a:pt x="198" y="432"/>
                  </a:cubicBezTo>
                  <a:cubicBezTo>
                    <a:pt x="199" y="431"/>
                    <a:pt x="200" y="430"/>
                    <a:pt x="201" y="428"/>
                  </a:cubicBezTo>
                  <a:cubicBezTo>
                    <a:pt x="201" y="428"/>
                    <a:pt x="202" y="428"/>
                    <a:pt x="202" y="428"/>
                  </a:cubicBezTo>
                  <a:cubicBezTo>
                    <a:pt x="202" y="428"/>
                    <a:pt x="202" y="428"/>
                    <a:pt x="203" y="428"/>
                  </a:cubicBezTo>
                  <a:cubicBezTo>
                    <a:pt x="203" y="427"/>
                    <a:pt x="203" y="427"/>
                    <a:pt x="203" y="427"/>
                  </a:cubicBezTo>
                  <a:cubicBezTo>
                    <a:pt x="203" y="427"/>
                    <a:pt x="203" y="427"/>
                    <a:pt x="203" y="427"/>
                  </a:cubicBezTo>
                  <a:cubicBezTo>
                    <a:pt x="204" y="427"/>
                    <a:pt x="204" y="427"/>
                    <a:pt x="204" y="427"/>
                  </a:cubicBezTo>
                  <a:cubicBezTo>
                    <a:pt x="204" y="426"/>
                    <a:pt x="205" y="426"/>
                    <a:pt x="205" y="426"/>
                  </a:cubicBezTo>
                  <a:cubicBezTo>
                    <a:pt x="205" y="426"/>
                    <a:pt x="206" y="426"/>
                    <a:pt x="206" y="425"/>
                  </a:cubicBezTo>
                  <a:cubicBezTo>
                    <a:pt x="206" y="425"/>
                    <a:pt x="207" y="425"/>
                    <a:pt x="207" y="425"/>
                  </a:cubicBezTo>
                  <a:cubicBezTo>
                    <a:pt x="208" y="425"/>
                    <a:pt x="208" y="425"/>
                    <a:pt x="209" y="424"/>
                  </a:cubicBezTo>
                  <a:cubicBezTo>
                    <a:pt x="209" y="424"/>
                    <a:pt x="210" y="424"/>
                    <a:pt x="210" y="424"/>
                  </a:cubicBezTo>
                  <a:cubicBezTo>
                    <a:pt x="210" y="424"/>
                    <a:pt x="210" y="424"/>
                    <a:pt x="210" y="424"/>
                  </a:cubicBezTo>
                  <a:cubicBezTo>
                    <a:pt x="212" y="423"/>
                    <a:pt x="214" y="423"/>
                    <a:pt x="216" y="423"/>
                  </a:cubicBezTo>
                  <a:cubicBezTo>
                    <a:pt x="216" y="423"/>
                    <a:pt x="385" y="423"/>
                    <a:pt x="392" y="423"/>
                  </a:cubicBezTo>
                  <a:cubicBezTo>
                    <a:pt x="393" y="423"/>
                    <a:pt x="395" y="423"/>
                    <a:pt x="397" y="423"/>
                  </a:cubicBezTo>
                  <a:cubicBezTo>
                    <a:pt x="398" y="423"/>
                    <a:pt x="399" y="423"/>
                    <a:pt x="400" y="423"/>
                  </a:cubicBezTo>
                  <a:cubicBezTo>
                    <a:pt x="400" y="423"/>
                    <a:pt x="400" y="423"/>
                    <a:pt x="400" y="423"/>
                  </a:cubicBezTo>
                  <a:cubicBezTo>
                    <a:pt x="401" y="423"/>
                    <a:pt x="402" y="423"/>
                    <a:pt x="402" y="423"/>
                  </a:cubicBezTo>
                  <a:cubicBezTo>
                    <a:pt x="403" y="423"/>
                    <a:pt x="403" y="423"/>
                    <a:pt x="403" y="423"/>
                  </a:cubicBezTo>
                  <a:cubicBezTo>
                    <a:pt x="403" y="423"/>
                    <a:pt x="403" y="423"/>
                    <a:pt x="403" y="423"/>
                  </a:cubicBezTo>
                  <a:cubicBezTo>
                    <a:pt x="404" y="424"/>
                    <a:pt x="404" y="424"/>
                    <a:pt x="405" y="424"/>
                  </a:cubicBezTo>
                  <a:cubicBezTo>
                    <a:pt x="405" y="424"/>
                    <a:pt x="405" y="424"/>
                    <a:pt x="405" y="424"/>
                  </a:cubicBezTo>
                  <a:cubicBezTo>
                    <a:pt x="406" y="425"/>
                    <a:pt x="406" y="425"/>
                    <a:pt x="407" y="425"/>
                  </a:cubicBezTo>
                  <a:cubicBezTo>
                    <a:pt x="407" y="425"/>
                    <a:pt x="407" y="425"/>
                    <a:pt x="407" y="425"/>
                  </a:cubicBezTo>
                  <a:cubicBezTo>
                    <a:pt x="407" y="425"/>
                    <a:pt x="407" y="425"/>
                    <a:pt x="407" y="425"/>
                  </a:cubicBezTo>
                  <a:cubicBezTo>
                    <a:pt x="408" y="426"/>
                    <a:pt x="408" y="426"/>
                    <a:pt x="408" y="426"/>
                  </a:cubicBezTo>
                  <a:cubicBezTo>
                    <a:pt x="409" y="427"/>
                    <a:pt x="409" y="427"/>
                    <a:pt x="410" y="428"/>
                  </a:cubicBezTo>
                  <a:cubicBezTo>
                    <a:pt x="411" y="429"/>
                    <a:pt x="411" y="430"/>
                    <a:pt x="411" y="431"/>
                  </a:cubicBezTo>
                  <a:cubicBezTo>
                    <a:pt x="411" y="432"/>
                    <a:pt x="411" y="432"/>
                    <a:pt x="411" y="432"/>
                  </a:cubicBezTo>
                  <a:cubicBezTo>
                    <a:pt x="411" y="432"/>
                    <a:pt x="411" y="432"/>
                    <a:pt x="411" y="432"/>
                  </a:cubicBezTo>
                  <a:cubicBezTo>
                    <a:pt x="411" y="436"/>
                    <a:pt x="411" y="441"/>
                    <a:pt x="411" y="445"/>
                  </a:cubicBezTo>
                  <a:cubicBezTo>
                    <a:pt x="411" y="446"/>
                    <a:pt x="411" y="447"/>
                    <a:pt x="411" y="448"/>
                  </a:cubicBezTo>
                  <a:close/>
                  <a:moveTo>
                    <a:pt x="434" y="366"/>
                  </a:moveTo>
                  <a:cubicBezTo>
                    <a:pt x="434" y="366"/>
                    <a:pt x="434" y="366"/>
                    <a:pt x="434" y="366"/>
                  </a:cubicBezTo>
                  <a:cubicBezTo>
                    <a:pt x="434" y="366"/>
                    <a:pt x="434" y="366"/>
                    <a:pt x="434" y="365"/>
                  </a:cubicBezTo>
                  <a:cubicBezTo>
                    <a:pt x="433" y="365"/>
                    <a:pt x="433" y="364"/>
                    <a:pt x="432" y="363"/>
                  </a:cubicBezTo>
                  <a:cubicBezTo>
                    <a:pt x="432" y="362"/>
                    <a:pt x="432" y="362"/>
                    <a:pt x="432" y="362"/>
                  </a:cubicBezTo>
                  <a:cubicBezTo>
                    <a:pt x="432" y="362"/>
                    <a:pt x="432" y="361"/>
                    <a:pt x="432" y="360"/>
                  </a:cubicBezTo>
                  <a:cubicBezTo>
                    <a:pt x="432" y="360"/>
                    <a:pt x="432" y="360"/>
                    <a:pt x="432" y="360"/>
                  </a:cubicBezTo>
                  <a:cubicBezTo>
                    <a:pt x="432" y="358"/>
                    <a:pt x="432" y="355"/>
                    <a:pt x="432" y="353"/>
                  </a:cubicBezTo>
                  <a:cubicBezTo>
                    <a:pt x="432" y="352"/>
                    <a:pt x="432" y="352"/>
                    <a:pt x="432" y="352"/>
                  </a:cubicBezTo>
                  <a:cubicBezTo>
                    <a:pt x="432" y="351"/>
                    <a:pt x="432" y="350"/>
                    <a:pt x="432" y="350"/>
                  </a:cubicBezTo>
                  <a:cubicBezTo>
                    <a:pt x="433" y="349"/>
                    <a:pt x="434" y="349"/>
                    <a:pt x="435" y="348"/>
                  </a:cubicBezTo>
                  <a:cubicBezTo>
                    <a:pt x="436" y="348"/>
                    <a:pt x="437" y="347"/>
                    <a:pt x="438" y="347"/>
                  </a:cubicBezTo>
                  <a:cubicBezTo>
                    <a:pt x="438" y="347"/>
                    <a:pt x="438" y="347"/>
                    <a:pt x="438" y="347"/>
                  </a:cubicBezTo>
                  <a:cubicBezTo>
                    <a:pt x="438" y="347"/>
                    <a:pt x="438" y="347"/>
                    <a:pt x="438" y="347"/>
                  </a:cubicBezTo>
                  <a:cubicBezTo>
                    <a:pt x="439" y="347"/>
                    <a:pt x="439" y="347"/>
                    <a:pt x="440" y="347"/>
                  </a:cubicBezTo>
                  <a:cubicBezTo>
                    <a:pt x="440" y="347"/>
                    <a:pt x="440" y="347"/>
                    <a:pt x="441" y="347"/>
                  </a:cubicBezTo>
                  <a:cubicBezTo>
                    <a:pt x="443" y="346"/>
                    <a:pt x="445" y="346"/>
                    <a:pt x="447" y="346"/>
                  </a:cubicBezTo>
                  <a:cubicBezTo>
                    <a:pt x="463" y="346"/>
                    <a:pt x="463" y="346"/>
                    <a:pt x="463" y="346"/>
                  </a:cubicBezTo>
                  <a:cubicBezTo>
                    <a:pt x="464" y="346"/>
                    <a:pt x="465" y="346"/>
                    <a:pt x="465" y="347"/>
                  </a:cubicBezTo>
                  <a:cubicBezTo>
                    <a:pt x="469" y="347"/>
                    <a:pt x="474" y="348"/>
                    <a:pt x="475" y="352"/>
                  </a:cubicBezTo>
                  <a:cubicBezTo>
                    <a:pt x="476" y="355"/>
                    <a:pt x="476" y="359"/>
                    <a:pt x="477" y="362"/>
                  </a:cubicBezTo>
                  <a:cubicBezTo>
                    <a:pt x="477" y="363"/>
                    <a:pt x="477" y="363"/>
                    <a:pt x="477" y="363"/>
                  </a:cubicBezTo>
                  <a:cubicBezTo>
                    <a:pt x="477" y="364"/>
                    <a:pt x="477" y="364"/>
                    <a:pt x="477" y="365"/>
                  </a:cubicBezTo>
                  <a:cubicBezTo>
                    <a:pt x="477" y="365"/>
                    <a:pt x="477" y="365"/>
                    <a:pt x="477" y="365"/>
                  </a:cubicBezTo>
                  <a:cubicBezTo>
                    <a:pt x="477" y="365"/>
                    <a:pt x="477" y="365"/>
                    <a:pt x="477" y="365"/>
                  </a:cubicBezTo>
                  <a:cubicBezTo>
                    <a:pt x="477" y="365"/>
                    <a:pt x="477" y="365"/>
                    <a:pt x="477" y="365"/>
                  </a:cubicBezTo>
                  <a:cubicBezTo>
                    <a:pt x="476" y="367"/>
                    <a:pt x="474" y="368"/>
                    <a:pt x="472" y="369"/>
                  </a:cubicBezTo>
                  <a:cubicBezTo>
                    <a:pt x="471" y="369"/>
                    <a:pt x="471" y="369"/>
                    <a:pt x="471" y="369"/>
                  </a:cubicBezTo>
                  <a:cubicBezTo>
                    <a:pt x="471" y="369"/>
                    <a:pt x="471" y="369"/>
                    <a:pt x="470" y="369"/>
                  </a:cubicBezTo>
                  <a:cubicBezTo>
                    <a:pt x="470" y="369"/>
                    <a:pt x="470" y="369"/>
                    <a:pt x="470" y="369"/>
                  </a:cubicBezTo>
                  <a:cubicBezTo>
                    <a:pt x="469" y="369"/>
                    <a:pt x="469" y="369"/>
                    <a:pt x="469" y="369"/>
                  </a:cubicBezTo>
                  <a:cubicBezTo>
                    <a:pt x="463" y="370"/>
                    <a:pt x="457" y="369"/>
                    <a:pt x="455" y="369"/>
                  </a:cubicBezTo>
                  <a:cubicBezTo>
                    <a:pt x="445" y="369"/>
                    <a:pt x="445" y="369"/>
                    <a:pt x="445" y="369"/>
                  </a:cubicBezTo>
                  <a:cubicBezTo>
                    <a:pt x="444" y="369"/>
                    <a:pt x="443" y="369"/>
                    <a:pt x="442" y="369"/>
                  </a:cubicBezTo>
                  <a:cubicBezTo>
                    <a:pt x="442" y="369"/>
                    <a:pt x="441" y="369"/>
                    <a:pt x="441" y="369"/>
                  </a:cubicBezTo>
                  <a:cubicBezTo>
                    <a:pt x="440" y="369"/>
                    <a:pt x="440" y="369"/>
                    <a:pt x="440" y="369"/>
                  </a:cubicBezTo>
                  <a:cubicBezTo>
                    <a:pt x="440" y="369"/>
                    <a:pt x="440" y="369"/>
                    <a:pt x="440" y="369"/>
                  </a:cubicBezTo>
                  <a:cubicBezTo>
                    <a:pt x="439" y="369"/>
                    <a:pt x="439" y="369"/>
                    <a:pt x="438" y="368"/>
                  </a:cubicBezTo>
                  <a:cubicBezTo>
                    <a:pt x="438" y="368"/>
                    <a:pt x="438" y="368"/>
                    <a:pt x="438" y="368"/>
                  </a:cubicBezTo>
                  <a:cubicBezTo>
                    <a:pt x="437" y="368"/>
                    <a:pt x="437" y="368"/>
                    <a:pt x="436" y="367"/>
                  </a:cubicBezTo>
                  <a:cubicBezTo>
                    <a:pt x="436" y="367"/>
                    <a:pt x="435" y="367"/>
                    <a:pt x="434" y="366"/>
                  </a:cubicBezTo>
                  <a:cubicBezTo>
                    <a:pt x="434" y="366"/>
                    <a:pt x="434" y="366"/>
                    <a:pt x="434" y="366"/>
                  </a:cubicBezTo>
                  <a:close/>
                  <a:moveTo>
                    <a:pt x="437" y="404"/>
                  </a:moveTo>
                  <a:cubicBezTo>
                    <a:pt x="436" y="403"/>
                    <a:pt x="436" y="402"/>
                    <a:pt x="435" y="402"/>
                  </a:cubicBezTo>
                  <a:cubicBezTo>
                    <a:pt x="435" y="400"/>
                    <a:pt x="435" y="400"/>
                    <a:pt x="435" y="400"/>
                  </a:cubicBezTo>
                  <a:cubicBezTo>
                    <a:pt x="435" y="400"/>
                    <a:pt x="435" y="400"/>
                    <a:pt x="435" y="400"/>
                  </a:cubicBezTo>
                  <a:cubicBezTo>
                    <a:pt x="435" y="396"/>
                    <a:pt x="435" y="392"/>
                    <a:pt x="434" y="388"/>
                  </a:cubicBezTo>
                  <a:cubicBezTo>
                    <a:pt x="434" y="388"/>
                    <a:pt x="434" y="388"/>
                    <a:pt x="434" y="388"/>
                  </a:cubicBezTo>
                  <a:cubicBezTo>
                    <a:pt x="434" y="388"/>
                    <a:pt x="434" y="388"/>
                    <a:pt x="434" y="388"/>
                  </a:cubicBezTo>
                  <a:cubicBezTo>
                    <a:pt x="434" y="388"/>
                    <a:pt x="434" y="388"/>
                    <a:pt x="434" y="387"/>
                  </a:cubicBezTo>
                  <a:cubicBezTo>
                    <a:pt x="435" y="379"/>
                    <a:pt x="453" y="381"/>
                    <a:pt x="458" y="381"/>
                  </a:cubicBezTo>
                  <a:cubicBezTo>
                    <a:pt x="465" y="381"/>
                    <a:pt x="477" y="380"/>
                    <a:pt x="481" y="386"/>
                  </a:cubicBezTo>
                  <a:cubicBezTo>
                    <a:pt x="481" y="387"/>
                    <a:pt x="482" y="387"/>
                    <a:pt x="482" y="388"/>
                  </a:cubicBezTo>
                  <a:cubicBezTo>
                    <a:pt x="482" y="389"/>
                    <a:pt x="482" y="389"/>
                    <a:pt x="482" y="389"/>
                  </a:cubicBezTo>
                  <a:cubicBezTo>
                    <a:pt x="482" y="389"/>
                    <a:pt x="482" y="389"/>
                    <a:pt x="482" y="389"/>
                  </a:cubicBezTo>
                  <a:cubicBezTo>
                    <a:pt x="483" y="391"/>
                    <a:pt x="483" y="392"/>
                    <a:pt x="484" y="395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5" y="402"/>
                    <a:pt x="485" y="403"/>
                    <a:pt x="484" y="404"/>
                  </a:cubicBezTo>
                  <a:cubicBezTo>
                    <a:pt x="484" y="405"/>
                    <a:pt x="484" y="405"/>
                    <a:pt x="483" y="406"/>
                  </a:cubicBezTo>
                  <a:cubicBezTo>
                    <a:pt x="483" y="406"/>
                    <a:pt x="483" y="406"/>
                    <a:pt x="482" y="407"/>
                  </a:cubicBezTo>
                  <a:cubicBezTo>
                    <a:pt x="482" y="407"/>
                    <a:pt x="482" y="407"/>
                    <a:pt x="482" y="407"/>
                  </a:cubicBezTo>
                  <a:cubicBezTo>
                    <a:pt x="482" y="407"/>
                    <a:pt x="482" y="407"/>
                    <a:pt x="482" y="407"/>
                  </a:cubicBezTo>
                  <a:cubicBezTo>
                    <a:pt x="481" y="407"/>
                    <a:pt x="481" y="407"/>
                    <a:pt x="481" y="407"/>
                  </a:cubicBezTo>
                  <a:cubicBezTo>
                    <a:pt x="480" y="408"/>
                    <a:pt x="480" y="408"/>
                    <a:pt x="480" y="408"/>
                  </a:cubicBezTo>
                  <a:cubicBezTo>
                    <a:pt x="479" y="408"/>
                    <a:pt x="479" y="408"/>
                    <a:pt x="479" y="408"/>
                  </a:cubicBezTo>
                  <a:cubicBezTo>
                    <a:pt x="479" y="408"/>
                    <a:pt x="479" y="408"/>
                    <a:pt x="478" y="408"/>
                  </a:cubicBezTo>
                  <a:cubicBezTo>
                    <a:pt x="478" y="408"/>
                    <a:pt x="478" y="409"/>
                    <a:pt x="477" y="409"/>
                  </a:cubicBezTo>
                  <a:cubicBezTo>
                    <a:pt x="477" y="409"/>
                    <a:pt x="477" y="409"/>
                    <a:pt x="477" y="409"/>
                  </a:cubicBezTo>
                  <a:cubicBezTo>
                    <a:pt x="477" y="409"/>
                    <a:pt x="476" y="409"/>
                    <a:pt x="475" y="409"/>
                  </a:cubicBezTo>
                  <a:cubicBezTo>
                    <a:pt x="474" y="409"/>
                    <a:pt x="474" y="409"/>
                    <a:pt x="473" y="409"/>
                  </a:cubicBezTo>
                  <a:cubicBezTo>
                    <a:pt x="473" y="409"/>
                    <a:pt x="473" y="409"/>
                    <a:pt x="473" y="409"/>
                  </a:cubicBezTo>
                  <a:cubicBezTo>
                    <a:pt x="473" y="409"/>
                    <a:pt x="473" y="409"/>
                    <a:pt x="473" y="409"/>
                  </a:cubicBezTo>
                  <a:cubicBezTo>
                    <a:pt x="473" y="409"/>
                    <a:pt x="473" y="409"/>
                    <a:pt x="473" y="409"/>
                  </a:cubicBezTo>
                  <a:cubicBezTo>
                    <a:pt x="465" y="409"/>
                    <a:pt x="457" y="409"/>
                    <a:pt x="449" y="409"/>
                  </a:cubicBezTo>
                  <a:cubicBezTo>
                    <a:pt x="448" y="409"/>
                    <a:pt x="447" y="409"/>
                    <a:pt x="447" y="409"/>
                  </a:cubicBezTo>
                  <a:cubicBezTo>
                    <a:pt x="446" y="409"/>
                    <a:pt x="446" y="409"/>
                    <a:pt x="446" y="409"/>
                  </a:cubicBezTo>
                  <a:cubicBezTo>
                    <a:pt x="445" y="409"/>
                    <a:pt x="445" y="409"/>
                    <a:pt x="444" y="409"/>
                  </a:cubicBezTo>
                  <a:cubicBezTo>
                    <a:pt x="444" y="409"/>
                    <a:pt x="444" y="409"/>
                    <a:pt x="444" y="409"/>
                  </a:cubicBezTo>
                  <a:cubicBezTo>
                    <a:pt x="444" y="408"/>
                    <a:pt x="444" y="408"/>
                    <a:pt x="444" y="408"/>
                  </a:cubicBezTo>
                  <a:cubicBezTo>
                    <a:pt x="443" y="408"/>
                    <a:pt x="442" y="408"/>
                    <a:pt x="442" y="408"/>
                  </a:cubicBezTo>
                  <a:cubicBezTo>
                    <a:pt x="441" y="408"/>
                    <a:pt x="441" y="407"/>
                    <a:pt x="441" y="407"/>
                  </a:cubicBezTo>
                  <a:cubicBezTo>
                    <a:pt x="441" y="407"/>
                    <a:pt x="440" y="407"/>
                    <a:pt x="440" y="407"/>
                  </a:cubicBezTo>
                  <a:cubicBezTo>
                    <a:pt x="440" y="407"/>
                    <a:pt x="440" y="407"/>
                    <a:pt x="440" y="407"/>
                  </a:cubicBezTo>
                  <a:cubicBezTo>
                    <a:pt x="439" y="406"/>
                    <a:pt x="437" y="405"/>
                    <a:pt x="437" y="404"/>
                  </a:cubicBezTo>
                  <a:close/>
                  <a:moveTo>
                    <a:pt x="494" y="451"/>
                  </a:moveTo>
                  <a:cubicBezTo>
                    <a:pt x="493" y="453"/>
                    <a:pt x="492" y="453"/>
                    <a:pt x="491" y="454"/>
                  </a:cubicBezTo>
                  <a:cubicBezTo>
                    <a:pt x="490" y="455"/>
                    <a:pt x="489" y="456"/>
                    <a:pt x="487" y="456"/>
                  </a:cubicBezTo>
                  <a:cubicBezTo>
                    <a:pt x="485" y="457"/>
                    <a:pt x="484" y="457"/>
                    <a:pt x="481" y="457"/>
                  </a:cubicBezTo>
                  <a:cubicBezTo>
                    <a:pt x="476" y="457"/>
                    <a:pt x="476" y="457"/>
                    <a:pt x="476" y="457"/>
                  </a:cubicBezTo>
                  <a:cubicBezTo>
                    <a:pt x="476" y="457"/>
                    <a:pt x="476" y="457"/>
                    <a:pt x="476" y="457"/>
                  </a:cubicBezTo>
                  <a:cubicBezTo>
                    <a:pt x="469" y="457"/>
                    <a:pt x="462" y="457"/>
                    <a:pt x="454" y="457"/>
                  </a:cubicBezTo>
                  <a:cubicBezTo>
                    <a:pt x="453" y="457"/>
                    <a:pt x="453" y="457"/>
                    <a:pt x="452" y="457"/>
                  </a:cubicBezTo>
                  <a:cubicBezTo>
                    <a:pt x="451" y="457"/>
                    <a:pt x="451" y="457"/>
                    <a:pt x="451" y="457"/>
                  </a:cubicBezTo>
                  <a:cubicBezTo>
                    <a:pt x="450" y="457"/>
                    <a:pt x="450" y="457"/>
                    <a:pt x="449" y="457"/>
                  </a:cubicBezTo>
                  <a:cubicBezTo>
                    <a:pt x="449" y="457"/>
                    <a:pt x="449" y="457"/>
                    <a:pt x="448" y="457"/>
                  </a:cubicBezTo>
                  <a:cubicBezTo>
                    <a:pt x="448" y="457"/>
                    <a:pt x="448" y="457"/>
                    <a:pt x="448" y="457"/>
                  </a:cubicBezTo>
                  <a:cubicBezTo>
                    <a:pt x="445" y="456"/>
                    <a:pt x="442" y="454"/>
                    <a:pt x="440" y="451"/>
                  </a:cubicBezTo>
                  <a:cubicBezTo>
                    <a:pt x="440" y="451"/>
                    <a:pt x="440" y="451"/>
                    <a:pt x="440" y="451"/>
                  </a:cubicBezTo>
                  <a:cubicBezTo>
                    <a:pt x="440" y="451"/>
                    <a:pt x="440" y="451"/>
                    <a:pt x="440" y="451"/>
                  </a:cubicBezTo>
                  <a:cubicBezTo>
                    <a:pt x="440" y="451"/>
                    <a:pt x="440" y="451"/>
                    <a:pt x="440" y="450"/>
                  </a:cubicBezTo>
                  <a:cubicBezTo>
                    <a:pt x="439" y="450"/>
                    <a:pt x="439" y="449"/>
                    <a:pt x="439" y="449"/>
                  </a:cubicBezTo>
                  <a:cubicBezTo>
                    <a:pt x="439" y="449"/>
                    <a:pt x="439" y="449"/>
                    <a:pt x="439" y="448"/>
                  </a:cubicBezTo>
                  <a:cubicBezTo>
                    <a:pt x="439" y="448"/>
                    <a:pt x="439" y="448"/>
                    <a:pt x="439" y="448"/>
                  </a:cubicBezTo>
                  <a:cubicBezTo>
                    <a:pt x="439" y="447"/>
                    <a:pt x="439" y="447"/>
                    <a:pt x="439" y="447"/>
                  </a:cubicBezTo>
                  <a:cubicBezTo>
                    <a:pt x="439" y="447"/>
                    <a:pt x="439" y="447"/>
                    <a:pt x="439" y="447"/>
                  </a:cubicBezTo>
                  <a:cubicBezTo>
                    <a:pt x="439" y="444"/>
                    <a:pt x="438" y="439"/>
                    <a:pt x="438" y="435"/>
                  </a:cubicBezTo>
                  <a:cubicBezTo>
                    <a:pt x="438" y="435"/>
                    <a:pt x="438" y="434"/>
                    <a:pt x="438" y="433"/>
                  </a:cubicBezTo>
                  <a:cubicBezTo>
                    <a:pt x="438" y="431"/>
                    <a:pt x="438" y="431"/>
                    <a:pt x="438" y="431"/>
                  </a:cubicBezTo>
                  <a:cubicBezTo>
                    <a:pt x="438" y="431"/>
                    <a:pt x="438" y="431"/>
                    <a:pt x="438" y="431"/>
                  </a:cubicBezTo>
                  <a:cubicBezTo>
                    <a:pt x="438" y="430"/>
                    <a:pt x="438" y="430"/>
                    <a:pt x="438" y="430"/>
                  </a:cubicBezTo>
                  <a:cubicBezTo>
                    <a:pt x="438" y="430"/>
                    <a:pt x="438" y="429"/>
                    <a:pt x="438" y="429"/>
                  </a:cubicBezTo>
                  <a:cubicBezTo>
                    <a:pt x="438" y="429"/>
                    <a:pt x="438" y="429"/>
                    <a:pt x="438" y="428"/>
                  </a:cubicBezTo>
                  <a:cubicBezTo>
                    <a:pt x="439" y="428"/>
                    <a:pt x="439" y="428"/>
                    <a:pt x="439" y="428"/>
                  </a:cubicBezTo>
                  <a:cubicBezTo>
                    <a:pt x="439" y="428"/>
                    <a:pt x="439" y="428"/>
                    <a:pt x="439" y="428"/>
                  </a:cubicBezTo>
                  <a:cubicBezTo>
                    <a:pt x="439" y="427"/>
                    <a:pt x="439" y="427"/>
                    <a:pt x="439" y="427"/>
                  </a:cubicBezTo>
                  <a:cubicBezTo>
                    <a:pt x="440" y="426"/>
                    <a:pt x="440" y="426"/>
                    <a:pt x="440" y="426"/>
                  </a:cubicBezTo>
                  <a:cubicBezTo>
                    <a:pt x="440" y="426"/>
                    <a:pt x="441" y="426"/>
                    <a:pt x="441" y="425"/>
                  </a:cubicBezTo>
                  <a:cubicBezTo>
                    <a:pt x="441" y="425"/>
                    <a:pt x="441" y="425"/>
                    <a:pt x="441" y="425"/>
                  </a:cubicBezTo>
                  <a:cubicBezTo>
                    <a:pt x="441" y="425"/>
                    <a:pt x="441" y="425"/>
                    <a:pt x="441" y="425"/>
                  </a:cubicBezTo>
                  <a:cubicBezTo>
                    <a:pt x="442" y="425"/>
                    <a:pt x="442" y="425"/>
                    <a:pt x="443" y="424"/>
                  </a:cubicBezTo>
                  <a:cubicBezTo>
                    <a:pt x="443" y="424"/>
                    <a:pt x="443" y="424"/>
                    <a:pt x="443" y="424"/>
                  </a:cubicBezTo>
                  <a:cubicBezTo>
                    <a:pt x="444" y="424"/>
                    <a:pt x="444" y="424"/>
                    <a:pt x="444" y="424"/>
                  </a:cubicBezTo>
                  <a:cubicBezTo>
                    <a:pt x="444" y="424"/>
                    <a:pt x="444" y="424"/>
                    <a:pt x="444" y="424"/>
                  </a:cubicBezTo>
                  <a:cubicBezTo>
                    <a:pt x="444" y="424"/>
                    <a:pt x="445" y="423"/>
                    <a:pt x="445" y="423"/>
                  </a:cubicBezTo>
                  <a:cubicBezTo>
                    <a:pt x="446" y="423"/>
                    <a:pt x="446" y="423"/>
                    <a:pt x="446" y="423"/>
                  </a:cubicBezTo>
                  <a:cubicBezTo>
                    <a:pt x="446" y="423"/>
                    <a:pt x="447" y="423"/>
                    <a:pt x="447" y="423"/>
                  </a:cubicBezTo>
                  <a:cubicBezTo>
                    <a:pt x="448" y="423"/>
                    <a:pt x="448" y="423"/>
                    <a:pt x="449" y="423"/>
                  </a:cubicBezTo>
                  <a:cubicBezTo>
                    <a:pt x="450" y="423"/>
                    <a:pt x="450" y="423"/>
                    <a:pt x="450" y="423"/>
                  </a:cubicBezTo>
                  <a:cubicBezTo>
                    <a:pt x="450" y="423"/>
                    <a:pt x="450" y="423"/>
                    <a:pt x="451" y="423"/>
                  </a:cubicBezTo>
                  <a:cubicBezTo>
                    <a:pt x="452" y="423"/>
                    <a:pt x="452" y="423"/>
                    <a:pt x="452" y="423"/>
                  </a:cubicBezTo>
                  <a:cubicBezTo>
                    <a:pt x="453" y="423"/>
                    <a:pt x="454" y="423"/>
                    <a:pt x="455" y="423"/>
                  </a:cubicBezTo>
                  <a:cubicBezTo>
                    <a:pt x="457" y="423"/>
                    <a:pt x="458" y="423"/>
                    <a:pt x="459" y="423"/>
                  </a:cubicBezTo>
                  <a:cubicBezTo>
                    <a:pt x="469" y="423"/>
                    <a:pt x="469" y="423"/>
                    <a:pt x="469" y="423"/>
                  </a:cubicBezTo>
                  <a:cubicBezTo>
                    <a:pt x="472" y="423"/>
                    <a:pt x="475" y="423"/>
                    <a:pt x="478" y="423"/>
                  </a:cubicBezTo>
                  <a:cubicBezTo>
                    <a:pt x="478" y="423"/>
                    <a:pt x="479" y="423"/>
                    <a:pt x="479" y="423"/>
                  </a:cubicBezTo>
                  <a:cubicBezTo>
                    <a:pt x="479" y="423"/>
                    <a:pt x="480" y="423"/>
                    <a:pt x="480" y="423"/>
                  </a:cubicBezTo>
                  <a:cubicBezTo>
                    <a:pt x="480" y="423"/>
                    <a:pt x="480" y="423"/>
                    <a:pt x="481" y="423"/>
                  </a:cubicBezTo>
                  <a:cubicBezTo>
                    <a:pt x="481" y="423"/>
                    <a:pt x="481" y="423"/>
                    <a:pt x="481" y="423"/>
                  </a:cubicBezTo>
                  <a:cubicBezTo>
                    <a:pt x="481" y="423"/>
                    <a:pt x="481" y="423"/>
                    <a:pt x="481" y="423"/>
                  </a:cubicBezTo>
                  <a:cubicBezTo>
                    <a:pt x="482" y="423"/>
                    <a:pt x="482" y="424"/>
                    <a:pt x="483" y="424"/>
                  </a:cubicBezTo>
                  <a:cubicBezTo>
                    <a:pt x="483" y="424"/>
                    <a:pt x="484" y="424"/>
                    <a:pt x="484" y="424"/>
                  </a:cubicBezTo>
                  <a:cubicBezTo>
                    <a:pt x="484" y="424"/>
                    <a:pt x="484" y="424"/>
                    <a:pt x="484" y="425"/>
                  </a:cubicBezTo>
                  <a:cubicBezTo>
                    <a:pt x="485" y="425"/>
                    <a:pt x="485" y="425"/>
                    <a:pt x="486" y="425"/>
                  </a:cubicBezTo>
                  <a:cubicBezTo>
                    <a:pt x="487" y="426"/>
                    <a:pt x="488" y="427"/>
                    <a:pt x="489" y="428"/>
                  </a:cubicBezTo>
                  <a:cubicBezTo>
                    <a:pt x="490" y="429"/>
                    <a:pt x="491" y="430"/>
                    <a:pt x="491" y="431"/>
                  </a:cubicBezTo>
                  <a:cubicBezTo>
                    <a:pt x="492" y="438"/>
                    <a:pt x="492" y="438"/>
                    <a:pt x="492" y="438"/>
                  </a:cubicBezTo>
                  <a:cubicBezTo>
                    <a:pt x="493" y="441"/>
                    <a:pt x="493" y="443"/>
                    <a:pt x="494" y="446"/>
                  </a:cubicBezTo>
                  <a:cubicBezTo>
                    <a:pt x="494" y="446"/>
                    <a:pt x="494" y="446"/>
                    <a:pt x="494" y="446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9"/>
                    <a:pt x="494" y="450"/>
                    <a:pt x="494" y="451"/>
                  </a:cubicBezTo>
                  <a:close/>
                  <a:moveTo>
                    <a:pt x="508" y="369"/>
                  </a:moveTo>
                  <a:cubicBezTo>
                    <a:pt x="507" y="368"/>
                    <a:pt x="505" y="368"/>
                    <a:pt x="505" y="367"/>
                  </a:cubicBezTo>
                  <a:cubicBezTo>
                    <a:pt x="504" y="366"/>
                    <a:pt x="503" y="365"/>
                    <a:pt x="503" y="365"/>
                  </a:cubicBezTo>
                  <a:cubicBezTo>
                    <a:pt x="502" y="363"/>
                    <a:pt x="502" y="363"/>
                    <a:pt x="502" y="363"/>
                  </a:cubicBezTo>
                  <a:cubicBezTo>
                    <a:pt x="502" y="361"/>
                    <a:pt x="501" y="359"/>
                    <a:pt x="500" y="357"/>
                  </a:cubicBezTo>
                  <a:cubicBezTo>
                    <a:pt x="500" y="356"/>
                    <a:pt x="499" y="355"/>
                    <a:pt x="499" y="353"/>
                  </a:cubicBezTo>
                  <a:cubicBezTo>
                    <a:pt x="499" y="353"/>
                    <a:pt x="499" y="353"/>
                    <a:pt x="499" y="353"/>
                  </a:cubicBezTo>
                  <a:cubicBezTo>
                    <a:pt x="499" y="353"/>
                    <a:pt x="499" y="353"/>
                    <a:pt x="499" y="353"/>
                  </a:cubicBezTo>
                  <a:cubicBezTo>
                    <a:pt x="499" y="352"/>
                    <a:pt x="499" y="352"/>
                    <a:pt x="499" y="352"/>
                  </a:cubicBezTo>
                  <a:cubicBezTo>
                    <a:pt x="499" y="352"/>
                    <a:pt x="499" y="352"/>
                    <a:pt x="499" y="352"/>
                  </a:cubicBezTo>
                  <a:cubicBezTo>
                    <a:pt x="499" y="352"/>
                    <a:pt x="499" y="352"/>
                    <a:pt x="499" y="352"/>
                  </a:cubicBezTo>
                  <a:cubicBezTo>
                    <a:pt x="501" y="348"/>
                    <a:pt x="508" y="348"/>
                    <a:pt x="511" y="348"/>
                  </a:cubicBezTo>
                  <a:cubicBezTo>
                    <a:pt x="528" y="348"/>
                    <a:pt x="528" y="348"/>
                    <a:pt x="528" y="348"/>
                  </a:cubicBezTo>
                  <a:cubicBezTo>
                    <a:pt x="529" y="348"/>
                    <a:pt x="531" y="348"/>
                    <a:pt x="532" y="349"/>
                  </a:cubicBezTo>
                  <a:cubicBezTo>
                    <a:pt x="532" y="349"/>
                    <a:pt x="533" y="349"/>
                    <a:pt x="533" y="349"/>
                  </a:cubicBezTo>
                  <a:cubicBezTo>
                    <a:pt x="533" y="349"/>
                    <a:pt x="534" y="349"/>
                    <a:pt x="534" y="349"/>
                  </a:cubicBezTo>
                  <a:cubicBezTo>
                    <a:pt x="534" y="349"/>
                    <a:pt x="534" y="349"/>
                    <a:pt x="534" y="349"/>
                  </a:cubicBezTo>
                  <a:cubicBezTo>
                    <a:pt x="535" y="349"/>
                    <a:pt x="536" y="350"/>
                    <a:pt x="536" y="350"/>
                  </a:cubicBezTo>
                  <a:cubicBezTo>
                    <a:pt x="536" y="350"/>
                    <a:pt x="536" y="350"/>
                    <a:pt x="536" y="350"/>
                  </a:cubicBezTo>
                  <a:cubicBezTo>
                    <a:pt x="536" y="350"/>
                    <a:pt x="536" y="350"/>
                    <a:pt x="536" y="350"/>
                  </a:cubicBezTo>
                  <a:cubicBezTo>
                    <a:pt x="537" y="350"/>
                    <a:pt x="537" y="350"/>
                    <a:pt x="538" y="350"/>
                  </a:cubicBezTo>
                  <a:cubicBezTo>
                    <a:pt x="538" y="351"/>
                    <a:pt x="538" y="351"/>
                    <a:pt x="538" y="351"/>
                  </a:cubicBezTo>
                  <a:cubicBezTo>
                    <a:pt x="538" y="351"/>
                    <a:pt x="538" y="351"/>
                    <a:pt x="539" y="351"/>
                  </a:cubicBezTo>
                  <a:cubicBezTo>
                    <a:pt x="539" y="351"/>
                    <a:pt x="539" y="351"/>
                    <a:pt x="539" y="351"/>
                  </a:cubicBezTo>
                  <a:cubicBezTo>
                    <a:pt x="539" y="352"/>
                    <a:pt x="539" y="352"/>
                    <a:pt x="539" y="352"/>
                  </a:cubicBezTo>
                  <a:cubicBezTo>
                    <a:pt x="540" y="352"/>
                    <a:pt x="541" y="353"/>
                    <a:pt x="541" y="354"/>
                  </a:cubicBezTo>
                  <a:cubicBezTo>
                    <a:pt x="541" y="354"/>
                    <a:pt x="541" y="354"/>
                    <a:pt x="541" y="354"/>
                  </a:cubicBezTo>
                  <a:cubicBezTo>
                    <a:pt x="543" y="356"/>
                    <a:pt x="544" y="359"/>
                    <a:pt x="545" y="361"/>
                  </a:cubicBezTo>
                  <a:cubicBezTo>
                    <a:pt x="545" y="361"/>
                    <a:pt x="545" y="361"/>
                    <a:pt x="545" y="361"/>
                  </a:cubicBezTo>
                  <a:cubicBezTo>
                    <a:pt x="546" y="363"/>
                    <a:pt x="547" y="364"/>
                    <a:pt x="547" y="365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8"/>
                    <a:pt x="545" y="369"/>
                    <a:pt x="543" y="370"/>
                  </a:cubicBezTo>
                  <a:cubicBezTo>
                    <a:pt x="542" y="370"/>
                    <a:pt x="542" y="370"/>
                    <a:pt x="542" y="370"/>
                  </a:cubicBezTo>
                  <a:cubicBezTo>
                    <a:pt x="542" y="370"/>
                    <a:pt x="542" y="370"/>
                    <a:pt x="542" y="370"/>
                  </a:cubicBezTo>
                  <a:cubicBezTo>
                    <a:pt x="542" y="370"/>
                    <a:pt x="541" y="370"/>
                    <a:pt x="541" y="371"/>
                  </a:cubicBezTo>
                  <a:cubicBezTo>
                    <a:pt x="540" y="371"/>
                    <a:pt x="540" y="371"/>
                    <a:pt x="540" y="371"/>
                  </a:cubicBezTo>
                  <a:cubicBezTo>
                    <a:pt x="540" y="371"/>
                    <a:pt x="539" y="371"/>
                    <a:pt x="539" y="371"/>
                  </a:cubicBezTo>
                  <a:cubicBezTo>
                    <a:pt x="539" y="371"/>
                    <a:pt x="538" y="371"/>
                    <a:pt x="538" y="371"/>
                  </a:cubicBezTo>
                  <a:cubicBezTo>
                    <a:pt x="538" y="371"/>
                    <a:pt x="538" y="371"/>
                    <a:pt x="538" y="371"/>
                  </a:cubicBezTo>
                  <a:cubicBezTo>
                    <a:pt x="538" y="371"/>
                    <a:pt x="538" y="371"/>
                    <a:pt x="538" y="371"/>
                  </a:cubicBezTo>
                  <a:cubicBezTo>
                    <a:pt x="535" y="371"/>
                    <a:pt x="532" y="371"/>
                    <a:pt x="530" y="371"/>
                  </a:cubicBezTo>
                  <a:cubicBezTo>
                    <a:pt x="526" y="371"/>
                    <a:pt x="521" y="371"/>
                    <a:pt x="517" y="371"/>
                  </a:cubicBezTo>
                  <a:cubicBezTo>
                    <a:pt x="514" y="371"/>
                    <a:pt x="511" y="370"/>
                    <a:pt x="508" y="369"/>
                  </a:cubicBezTo>
                  <a:cubicBezTo>
                    <a:pt x="508" y="369"/>
                    <a:pt x="508" y="369"/>
                    <a:pt x="508" y="369"/>
                  </a:cubicBezTo>
                  <a:close/>
                  <a:moveTo>
                    <a:pt x="519" y="405"/>
                  </a:moveTo>
                  <a:cubicBezTo>
                    <a:pt x="518" y="404"/>
                    <a:pt x="517" y="403"/>
                    <a:pt x="517" y="402"/>
                  </a:cubicBezTo>
                  <a:cubicBezTo>
                    <a:pt x="515" y="396"/>
                    <a:pt x="515" y="396"/>
                    <a:pt x="515" y="396"/>
                  </a:cubicBezTo>
                  <a:cubicBezTo>
                    <a:pt x="514" y="394"/>
                    <a:pt x="513" y="392"/>
                    <a:pt x="512" y="390"/>
                  </a:cubicBezTo>
                  <a:cubicBezTo>
                    <a:pt x="512" y="390"/>
                    <a:pt x="512" y="390"/>
                    <a:pt x="512" y="390"/>
                  </a:cubicBezTo>
                  <a:cubicBezTo>
                    <a:pt x="512" y="389"/>
                    <a:pt x="512" y="389"/>
                    <a:pt x="512" y="389"/>
                  </a:cubicBezTo>
                  <a:cubicBezTo>
                    <a:pt x="512" y="388"/>
                    <a:pt x="512" y="387"/>
                    <a:pt x="512" y="386"/>
                  </a:cubicBezTo>
                  <a:cubicBezTo>
                    <a:pt x="512" y="386"/>
                    <a:pt x="513" y="385"/>
                    <a:pt x="513" y="385"/>
                  </a:cubicBezTo>
                  <a:cubicBezTo>
                    <a:pt x="513" y="385"/>
                    <a:pt x="513" y="385"/>
                    <a:pt x="514" y="385"/>
                  </a:cubicBezTo>
                  <a:cubicBezTo>
                    <a:pt x="514" y="384"/>
                    <a:pt x="514" y="384"/>
                    <a:pt x="514" y="384"/>
                  </a:cubicBezTo>
                  <a:cubicBezTo>
                    <a:pt x="515" y="384"/>
                    <a:pt x="516" y="383"/>
                    <a:pt x="517" y="383"/>
                  </a:cubicBezTo>
                  <a:cubicBezTo>
                    <a:pt x="518" y="383"/>
                    <a:pt x="519" y="383"/>
                    <a:pt x="520" y="382"/>
                  </a:cubicBezTo>
                  <a:cubicBezTo>
                    <a:pt x="525" y="382"/>
                    <a:pt x="530" y="382"/>
                    <a:pt x="532" y="382"/>
                  </a:cubicBezTo>
                  <a:cubicBezTo>
                    <a:pt x="540" y="382"/>
                    <a:pt x="554" y="381"/>
                    <a:pt x="559" y="389"/>
                  </a:cubicBezTo>
                  <a:cubicBezTo>
                    <a:pt x="559" y="389"/>
                    <a:pt x="559" y="389"/>
                    <a:pt x="559" y="389"/>
                  </a:cubicBezTo>
                  <a:cubicBezTo>
                    <a:pt x="559" y="389"/>
                    <a:pt x="559" y="389"/>
                    <a:pt x="559" y="389"/>
                  </a:cubicBezTo>
                  <a:cubicBezTo>
                    <a:pt x="559" y="389"/>
                    <a:pt x="559" y="389"/>
                    <a:pt x="559" y="389"/>
                  </a:cubicBezTo>
                  <a:cubicBezTo>
                    <a:pt x="561" y="393"/>
                    <a:pt x="562" y="396"/>
                    <a:pt x="564" y="400"/>
                  </a:cubicBezTo>
                  <a:cubicBezTo>
                    <a:pt x="565" y="401"/>
                    <a:pt x="565" y="402"/>
                    <a:pt x="566" y="403"/>
                  </a:cubicBezTo>
                  <a:cubicBezTo>
                    <a:pt x="566" y="403"/>
                    <a:pt x="566" y="403"/>
                    <a:pt x="566" y="403"/>
                  </a:cubicBezTo>
                  <a:cubicBezTo>
                    <a:pt x="566" y="404"/>
                    <a:pt x="566" y="404"/>
                    <a:pt x="566" y="404"/>
                  </a:cubicBezTo>
                  <a:cubicBezTo>
                    <a:pt x="566" y="404"/>
                    <a:pt x="566" y="405"/>
                    <a:pt x="566" y="405"/>
                  </a:cubicBezTo>
                  <a:cubicBezTo>
                    <a:pt x="566" y="405"/>
                    <a:pt x="566" y="405"/>
                    <a:pt x="566" y="405"/>
                  </a:cubicBezTo>
                  <a:cubicBezTo>
                    <a:pt x="566" y="405"/>
                    <a:pt x="566" y="405"/>
                    <a:pt x="566" y="405"/>
                  </a:cubicBezTo>
                  <a:cubicBezTo>
                    <a:pt x="566" y="406"/>
                    <a:pt x="565" y="406"/>
                    <a:pt x="565" y="406"/>
                  </a:cubicBezTo>
                  <a:cubicBezTo>
                    <a:pt x="565" y="406"/>
                    <a:pt x="565" y="406"/>
                    <a:pt x="565" y="406"/>
                  </a:cubicBezTo>
                  <a:cubicBezTo>
                    <a:pt x="565" y="407"/>
                    <a:pt x="565" y="407"/>
                    <a:pt x="564" y="407"/>
                  </a:cubicBezTo>
                  <a:cubicBezTo>
                    <a:pt x="564" y="407"/>
                    <a:pt x="564" y="407"/>
                    <a:pt x="564" y="407"/>
                  </a:cubicBezTo>
                  <a:cubicBezTo>
                    <a:pt x="564" y="408"/>
                    <a:pt x="564" y="408"/>
                    <a:pt x="564" y="408"/>
                  </a:cubicBezTo>
                  <a:cubicBezTo>
                    <a:pt x="564" y="408"/>
                    <a:pt x="563" y="408"/>
                    <a:pt x="563" y="408"/>
                  </a:cubicBezTo>
                  <a:cubicBezTo>
                    <a:pt x="563" y="408"/>
                    <a:pt x="562" y="409"/>
                    <a:pt x="561" y="409"/>
                  </a:cubicBezTo>
                  <a:cubicBezTo>
                    <a:pt x="561" y="409"/>
                    <a:pt x="561" y="409"/>
                    <a:pt x="560" y="409"/>
                  </a:cubicBezTo>
                  <a:cubicBezTo>
                    <a:pt x="560" y="409"/>
                    <a:pt x="559" y="409"/>
                    <a:pt x="559" y="410"/>
                  </a:cubicBezTo>
                  <a:cubicBezTo>
                    <a:pt x="559" y="410"/>
                    <a:pt x="559" y="410"/>
                    <a:pt x="559" y="410"/>
                  </a:cubicBezTo>
                  <a:cubicBezTo>
                    <a:pt x="558" y="410"/>
                    <a:pt x="558" y="410"/>
                    <a:pt x="558" y="410"/>
                  </a:cubicBezTo>
                  <a:cubicBezTo>
                    <a:pt x="550" y="410"/>
                    <a:pt x="541" y="410"/>
                    <a:pt x="532" y="410"/>
                  </a:cubicBezTo>
                  <a:cubicBezTo>
                    <a:pt x="532" y="410"/>
                    <a:pt x="531" y="410"/>
                    <a:pt x="530" y="410"/>
                  </a:cubicBezTo>
                  <a:cubicBezTo>
                    <a:pt x="530" y="410"/>
                    <a:pt x="530" y="410"/>
                    <a:pt x="530" y="410"/>
                  </a:cubicBezTo>
                  <a:cubicBezTo>
                    <a:pt x="527" y="409"/>
                    <a:pt x="524" y="408"/>
                    <a:pt x="521" y="406"/>
                  </a:cubicBezTo>
                  <a:cubicBezTo>
                    <a:pt x="520" y="406"/>
                    <a:pt x="520" y="406"/>
                    <a:pt x="519" y="405"/>
                  </a:cubicBezTo>
                  <a:close/>
                  <a:moveTo>
                    <a:pt x="589" y="451"/>
                  </a:moveTo>
                  <a:cubicBezTo>
                    <a:pt x="589" y="452"/>
                    <a:pt x="588" y="452"/>
                    <a:pt x="588" y="452"/>
                  </a:cubicBezTo>
                  <a:cubicBezTo>
                    <a:pt x="588" y="452"/>
                    <a:pt x="588" y="452"/>
                    <a:pt x="588" y="453"/>
                  </a:cubicBezTo>
                  <a:cubicBezTo>
                    <a:pt x="588" y="453"/>
                    <a:pt x="588" y="453"/>
                    <a:pt x="588" y="453"/>
                  </a:cubicBezTo>
                  <a:cubicBezTo>
                    <a:pt x="588" y="453"/>
                    <a:pt x="588" y="453"/>
                    <a:pt x="588" y="454"/>
                  </a:cubicBezTo>
                  <a:cubicBezTo>
                    <a:pt x="588" y="454"/>
                    <a:pt x="588" y="454"/>
                    <a:pt x="587" y="454"/>
                  </a:cubicBezTo>
                  <a:cubicBezTo>
                    <a:pt x="587" y="454"/>
                    <a:pt x="587" y="454"/>
                    <a:pt x="587" y="454"/>
                  </a:cubicBezTo>
                  <a:cubicBezTo>
                    <a:pt x="587" y="454"/>
                    <a:pt x="587" y="454"/>
                    <a:pt x="587" y="455"/>
                  </a:cubicBezTo>
                  <a:cubicBezTo>
                    <a:pt x="585" y="456"/>
                    <a:pt x="583" y="457"/>
                    <a:pt x="581" y="457"/>
                  </a:cubicBezTo>
                  <a:cubicBezTo>
                    <a:pt x="581" y="457"/>
                    <a:pt x="581" y="457"/>
                    <a:pt x="581" y="457"/>
                  </a:cubicBezTo>
                  <a:cubicBezTo>
                    <a:pt x="580" y="457"/>
                    <a:pt x="579" y="457"/>
                    <a:pt x="578" y="457"/>
                  </a:cubicBezTo>
                  <a:cubicBezTo>
                    <a:pt x="578" y="457"/>
                    <a:pt x="578" y="457"/>
                    <a:pt x="578" y="457"/>
                  </a:cubicBezTo>
                  <a:cubicBezTo>
                    <a:pt x="577" y="457"/>
                    <a:pt x="577" y="457"/>
                    <a:pt x="577" y="457"/>
                  </a:cubicBezTo>
                  <a:cubicBezTo>
                    <a:pt x="577" y="457"/>
                    <a:pt x="576" y="457"/>
                    <a:pt x="575" y="457"/>
                  </a:cubicBezTo>
                  <a:cubicBezTo>
                    <a:pt x="552" y="457"/>
                    <a:pt x="552" y="457"/>
                    <a:pt x="552" y="457"/>
                  </a:cubicBezTo>
                  <a:cubicBezTo>
                    <a:pt x="551" y="457"/>
                    <a:pt x="550" y="457"/>
                    <a:pt x="549" y="457"/>
                  </a:cubicBezTo>
                  <a:cubicBezTo>
                    <a:pt x="549" y="457"/>
                    <a:pt x="549" y="457"/>
                    <a:pt x="548" y="457"/>
                  </a:cubicBezTo>
                  <a:cubicBezTo>
                    <a:pt x="543" y="456"/>
                    <a:pt x="538" y="454"/>
                    <a:pt x="535" y="450"/>
                  </a:cubicBezTo>
                  <a:cubicBezTo>
                    <a:pt x="534" y="449"/>
                    <a:pt x="534" y="449"/>
                    <a:pt x="534" y="448"/>
                  </a:cubicBezTo>
                  <a:cubicBezTo>
                    <a:pt x="534" y="448"/>
                    <a:pt x="534" y="448"/>
                    <a:pt x="534" y="448"/>
                  </a:cubicBezTo>
                  <a:cubicBezTo>
                    <a:pt x="534" y="448"/>
                    <a:pt x="534" y="448"/>
                    <a:pt x="534" y="448"/>
                  </a:cubicBezTo>
                  <a:cubicBezTo>
                    <a:pt x="533" y="444"/>
                    <a:pt x="531" y="441"/>
                    <a:pt x="530" y="438"/>
                  </a:cubicBezTo>
                  <a:cubicBezTo>
                    <a:pt x="530" y="436"/>
                    <a:pt x="528" y="434"/>
                    <a:pt x="528" y="432"/>
                  </a:cubicBezTo>
                  <a:cubicBezTo>
                    <a:pt x="528" y="432"/>
                    <a:pt x="528" y="432"/>
                    <a:pt x="528" y="432"/>
                  </a:cubicBezTo>
                  <a:cubicBezTo>
                    <a:pt x="528" y="431"/>
                    <a:pt x="528" y="431"/>
                    <a:pt x="528" y="431"/>
                  </a:cubicBezTo>
                  <a:cubicBezTo>
                    <a:pt x="528" y="431"/>
                    <a:pt x="528" y="431"/>
                    <a:pt x="528" y="431"/>
                  </a:cubicBezTo>
                  <a:cubicBezTo>
                    <a:pt x="528" y="430"/>
                    <a:pt x="528" y="429"/>
                    <a:pt x="528" y="428"/>
                  </a:cubicBezTo>
                  <a:cubicBezTo>
                    <a:pt x="528" y="428"/>
                    <a:pt x="528" y="427"/>
                    <a:pt x="528" y="427"/>
                  </a:cubicBezTo>
                  <a:cubicBezTo>
                    <a:pt x="528" y="427"/>
                    <a:pt x="528" y="427"/>
                    <a:pt x="528" y="427"/>
                  </a:cubicBezTo>
                  <a:cubicBezTo>
                    <a:pt x="530" y="425"/>
                    <a:pt x="532" y="424"/>
                    <a:pt x="535" y="423"/>
                  </a:cubicBezTo>
                  <a:cubicBezTo>
                    <a:pt x="535" y="423"/>
                    <a:pt x="535" y="423"/>
                    <a:pt x="536" y="423"/>
                  </a:cubicBezTo>
                  <a:cubicBezTo>
                    <a:pt x="536" y="423"/>
                    <a:pt x="537" y="423"/>
                    <a:pt x="538" y="423"/>
                  </a:cubicBezTo>
                  <a:cubicBezTo>
                    <a:pt x="538" y="423"/>
                    <a:pt x="538" y="423"/>
                    <a:pt x="538" y="423"/>
                  </a:cubicBezTo>
                  <a:cubicBezTo>
                    <a:pt x="540" y="423"/>
                    <a:pt x="540" y="423"/>
                    <a:pt x="540" y="423"/>
                  </a:cubicBezTo>
                  <a:cubicBezTo>
                    <a:pt x="540" y="423"/>
                    <a:pt x="540" y="423"/>
                    <a:pt x="541" y="423"/>
                  </a:cubicBezTo>
                  <a:cubicBezTo>
                    <a:pt x="548" y="423"/>
                    <a:pt x="555" y="423"/>
                    <a:pt x="563" y="423"/>
                  </a:cubicBezTo>
                  <a:cubicBezTo>
                    <a:pt x="563" y="423"/>
                    <a:pt x="563" y="423"/>
                    <a:pt x="563" y="423"/>
                  </a:cubicBezTo>
                  <a:cubicBezTo>
                    <a:pt x="563" y="423"/>
                    <a:pt x="563" y="423"/>
                    <a:pt x="563" y="423"/>
                  </a:cubicBezTo>
                  <a:cubicBezTo>
                    <a:pt x="563" y="423"/>
                    <a:pt x="564" y="423"/>
                    <a:pt x="565" y="423"/>
                  </a:cubicBezTo>
                  <a:cubicBezTo>
                    <a:pt x="565" y="423"/>
                    <a:pt x="565" y="423"/>
                    <a:pt x="565" y="423"/>
                  </a:cubicBezTo>
                  <a:cubicBezTo>
                    <a:pt x="570" y="424"/>
                    <a:pt x="576" y="426"/>
                    <a:pt x="579" y="430"/>
                  </a:cubicBezTo>
                  <a:cubicBezTo>
                    <a:pt x="579" y="430"/>
                    <a:pt x="579" y="431"/>
                    <a:pt x="580" y="431"/>
                  </a:cubicBezTo>
                  <a:cubicBezTo>
                    <a:pt x="581" y="433"/>
                    <a:pt x="581" y="433"/>
                    <a:pt x="581" y="433"/>
                  </a:cubicBezTo>
                  <a:cubicBezTo>
                    <a:pt x="582" y="436"/>
                    <a:pt x="584" y="439"/>
                    <a:pt x="585" y="442"/>
                  </a:cubicBezTo>
                  <a:cubicBezTo>
                    <a:pt x="586" y="443"/>
                    <a:pt x="588" y="446"/>
                    <a:pt x="588" y="448"/>
                  </a:cubicBezTo>
                  <a:cubicBezTo>
                    <a:pt x="589" y="449"/>
                    <a:pt x="589" y="450"/>
                    <a:pt x="589" y="451"/>
                  </a:cubicBezTo>
                  <a:close/>
                  <a:moveTo>
                    <a:pt x="594" y="406"/>
                  </a:moveTo>
                  <a:cubicBezTo>
                    <a:pt x="593" y="406"/>
                    <a:pt x="593" y="405"/>
                    <a:pt x="592" y="405"/>
                  </a:cubicBezTo>
                  <a:cubicBezTo>
                    <a:pt x="591" y="404"/>
                    <a:pt x="590" y="403"/>
                    <a:pt x="590" y="402"/>
                  </a:cubicBezTo>
                  <a:cubicBezTo>
                    <a:pt x="589" y="401"/>
                    <a:pt x="589" y="401"/>
                    <a:pt x="589" y="401"/>
                  </a:cubicBezTo>
                  <a:cubicBezTo>
                    <a:pt x="589" y="401"/>
                    <a:pt x="589" y="401"/>
                    <a:pt x="589" y="401"/>
                  </a:cubicBezTo>
                  <a:cubicBezTo>
                    <a:pt x="587" y="398"/>
                    <a:pt x="585" y="394"/>
                    <a:pt x="583" y="390"/>
                  </a:cubicBezTo>
                  <a:cubicBezTo>
                    <a:pt x="583" y="390"/>
                    <a:pt x="583" y="390"/>
                    <a:pt x="583" y="390"/>
                  </a:cubicBezTo>
                  <a:cubicBezTo>
                    <a:pt x="582" y="389"/>
                    <a:pt x="582" y="389"/>
                    <a:pt x="582" y="389"/>
                  </a:cubicBezTo>
                  <a:cubicBezTo>
                    <a:pt x="582" y="388"/>
                    <a:pt x="582" y="387"/>
                    <a:pt x="582" y="386"/>
                  </a:cubicBezTo>
                  <a:cubicBezTo>
                    <a:pt x="582" y="385"/>
                    <a:pt x="582" y="385"/>
                    <a:pt x="583" y="384"/>
                  </a:cubicBezTo>
                  <a:cubicBezTo>
                    <a:pt x="584" y="383"/>
                    <a:pt x="585" y="383"/>
                    <a:pt x="586" y="383"/>
                  </a:cubicBezTo>
                  <a:cubicBezTo>
                    <a:pt x="588" y="382"/>
                    <a:pt x="589" y="382"/>
                    <a:pt x="591" y="382"/>
                  </a:cubicBezTo>
                  <a:cubicBezTo>
                    <a:pt x="591" y="382"/>
                    <a:pt x="591" y="382"/>
                    <a:pt x="591" y="382"/>
                  </a:cubicBezTo>
                  <a:cubicBezTo>
                    <a:pt x="594" y="382"/>
                    <a:pt x="598" y="382"/>
                    <a:pt x="600" y="382"/>
                  </a:cubicBezTo>
                  <a:cubicBezTo>
                    <a:pt x="609" y="382"/>
                    <a:pt x="623" y="380"/>
                    <a:pt x="629" y="389"/>
                  </a:cubicBezTo>
                  <a:cubicBezTo>
                    <a:pt x="631" y="392"/>
                    <a:pt x="633" y="394"/>
                    <a:pt x="635" y="397"/>
                  </a:cubicBezTo>
                  <a:cubicBezTo>
                    <a:pt x="636" y="399"/>
                    <a:pt x="637" y="401"/>
                    <a:pt x="638" y="402"/>
                  </a:cubicBezTo>
                  <a:cubicBezTo>
                    <a:pt x="639" y="403"/>
                    <a:pt x="639" y="404"/>
                    <a:pt x="639" y="405"/>
                  </a:cubicBezTo>
                  <a:cubicBezTo>
                    <a:pt x="639" y="405"/>
                    <a:pt x="639" y="406"/>
                    <a:pt x="639" y="406"/>
                  </a:cubicBezTo>
                  <a:cubicBezTo>
                    <a:pt x="639" y="407"/>
                    <a:pt x="638" y="407"/>
                    <a:pt x="638" y="407"/>
                  </a:cubicBezTo>
                  <a:cubicBezTo>
                    <a:pt x="638" y="407"/>
                    <a:pt x="638" y="407"/>
                    <a:pt x="638" y="407"/>
                  </a:cubicBezTo>
                  <a:cubicBezTo>
                    <a:pt x="638" y="407"/>
                    <a:pt x="638" y="407"/>
                    <a:pt x="638" y="407"/>
                  </a:cubicBezTo>
                  <a:cubicBezTo>
                    <a:pt x="638" y="408"/>
                    <a:pt x="638" y="408"/>
                    <a:pt x="637" y="408"/>
                  </a:cubicBezTo>
                  <a:cubicBezTo>
                    <a:pt x="637" y="408"/>
                    <a:pt x="637" y="408"/>
                    <a:pt x="637" y="408"/>
                  </a:cubicBezTo>
                  <a:cubicBezTo>
                    <a:pt x="637" y="408"/>
                    <a:pt x="637" y="408"/>
                    <a:pt x="636" y="408"/>
                  </a:cubicBezTo>
                  <a:cubicBezTo>
                    <a:pt x="636" y="408"/>
                    <a:pt x="635" y="409"/>
                    <a:pt x="635" y="409"/>
                  </a:cubicBezTo>
                  <a:cubicBezTo>
                    <a:pt x="635" y="409"/>
                    <a:pt x="635" y="409"/>
                    <a:pt x="635" y="409"/>
                  </a:cubicBezTo>
                  <a:cubicBezTo>
                    <a:pt x="635" y="409"/>
                    <a:pt x="635" y="409"/>
                    <a:pt x="635" y="409"/>
                  </a:cubicBezTo>
                  <a:cubicBezTo>
                    <a:pt x="631" y="410"/>
                    <a:pt x="625" y="410"/>
                    <a:pt x="621" y="410"/>
                  </a:cubicBezTo>
                  <a:cubicBezTo>
                    <a:pt x="616" y="410"/>
                    <a:pt x="611" y="410"/>
                    <a:pt x="607" y="410"/>
                  </a:cubicBezTo>
                  <a:cubicBezTo>
                    <a:pt x="602" y="410"/>
                    <a:pt x="598" y="408"/>
                    <a:pt x="594" y="406"/>
                  </a:cubicBezTo>
                  <a:close/>
                  <a:moveTo>
                    <a:pt x="670" y="454"/>
                  </a:moveTo>
                  <a:cubicBezTo>
                    <a:pt x="670" y="454"/>
                    <a:pt x="670" y="454"/>
                    <a:pt x="670" y="454"/>
                  </a:cubicBezTo>
                  <a:cubicBezTo>
                    <a:pt x="669" y="455"/>
                    <a:pt x="668" y="456"/>
                    <a:pt x="666" y="456"/>
                  </a:cubicBezTo>
                  <a:cubicBezTo>
                    <a:pt x="665" y="457"/>
                    <a:pt x="664" y="457"/>
                    <a:pt x="662" y="457"/>
                  </a:cubicBezTo>
                  <a:cubicBezTo>
                    <a:pt x="660" y="457"/>
                    <a:pt x="660" y="457"/>
                    <a:pt x="660" y="457"/>
                  </a:cubicBezTo>
                  <a:cubicBezTo>
                    <a:pt x="660" y="457"/>
                    <a:pt x="660" y="457"/>
                    <a:pt x="660" y="457"/>
                  </a:cubicBezTo>
                  <a:cubicBezTo>
                    <a:pt x="651" y="457"/>
                    <a:pt x="643" y="457"/>
                    <a:pt x="635" y="457"/>
                  </a:cubicBezTo>
                  <a:cubicBezTo>
                    <a:pt x="634" y="457"/>
                    <a:pt x="633" y="457"/>
                    <a:pt x="632" y="457"/>
                  </a:cubicBezTo>
                  <a:cubicBezTo>
                    <a:pt x="632" y="457"/>
                    <a:pt x="632" y="457"/>
                    <a:pt x="632" y="457"/>
                  </a:cubicBezTo>
                  <a:cubicBezTo>
                    <a:pt x="626" y="456"/>
                    <a:pt x="620" y="454"/>
                    <a:pt x="616" y="449"/>
                  </a:cubicBezTo>
                  <a:cubicBezTo>
                    <a:pt x="616" y="449"/>
                    <a:pt x="616" y="448"/>
                    <a:pt x="615" y="448"/>
                  </a:cubicBezTo>
                  <a:cubicBezTo>
                    <a:pt x="615" y="448"/>
                    <a:pt x="615" y="448"/>
                    <a:pt x="615" y="448"/>
                  </a:cubicBezTo>
                  <a:cubicBezTo>
                    <a:pt x="615" y="448"/>
                    <a:pt x="615" y="448"/>
                    <a:pt x="615" y="448"/>
                  </a:cubicBezTo>
                  <a:cubicBezTo>
                    <a:pt x="614" y="445"/>
                    <a:pt x="612" y="441"/>
                    <a:pt x="610" y="438"/>
                  </a:cubicBezTo>
                  <a:cubicBezTo>
                    <a:pt x="609" y="436"/>
                    <a:pt x="606" y="433"/>
                    <a:pt x="606" y="430"/>
                  </a:cubicBezTo>
                  <a:cubicBezTo>
                    <a:pt x="606" y="430"/>
                    <a:pt x="606" y="430"/>
                    <a:pt x="606" y="430"/>
                  </a:cubicBezTo>
                  <a:cubicBezTo>
                    <a:pt x="605" y="429"/>
                    <a:pt x="605" y="429"/>
                    <a:pt x="605" y="429"/>
                  </a:cubicBezTo>
                  <a:cubicBezTo>
                    <a:pt x="605" y="426"/>
                    <a:pt x="607" y="425"/>
                    <a:pt x="610" y="424"/>
                  </a:cubicBezTo>
                  <a:cubicBezTo>
                    <a:pt x="610" y="424"/>
                    <a:pt x="610" y="424"/>
                    <a:pt x="610" y="424"/>
                  </a:cubicBezTo>
                  <a:cubicBezTo>
                    <a:pt x="610" y="424"/>
                    <a:pt x="610" y="424"/>
                    <a:pt x="610" y="424"/>
                  </a:cubicBezTo>
                  <a:cubicBezTo>
                    <a:pt x="610" y="424"/>
                    <a:pt x="610" y="424"/>
                    <a:pt x="611" y="423"/>
                  </a:cubicBezTo>
                  <a:cubicBezTo>
                    <a:pt x="612" y="423"/>
                    <a:pt x="613" y="423"/>
                    <a:pt x="615" y="423"/>
                  </a:cubicBezTo>
                  <a:cubicBezTo>
                    <a:pt x="631" y="423"/>
                    <a:pt x="631" y="423"/>
                    <a:pt x="631" y="423"/>
                  </a:cubicBezTo>
                  <a:cubicBezTo>
                    <a:pt x="634" y="423"/>
                    <a:pt x="637" y="423"/>
                    <a:pt x="639" y="423"/>
                  </a:cubicBezTo>
                  <a:cubicBezTo>
                    <a:pt x="639" y="423"/>
                    <a:pt x="639" y="423"/>
                    <a:pt x="639" y="423"/>
                  </a:cubicBezTo>
                  <a:cubicBezTo>
                    <a:pt x="639" y="423"/>
                    <a:pt x="639" y="423"/>
                    <a:pt x="640" y="423"/>
                  </a:cubicBezTo>
                  <a:cubicBezTo>
                    <a:pt x="640" y="423"/>
                    <a:pt x="641" y="423"/>
                    <a:pt x="642" y="423"/>
                  </a:cubicBezTo>
                  <a:cubicBezTo>
                    <a:pt x="642" y="423"/>
                    <a:pt x="642" y="423"/>
                    <a:pt x="642" y="423"/>
                  </a:cubicBezTo>
                  <a:cubicBezTo>
                    <a:pt x="647" y="424"/>
                    <a:pt x="653" y="426"/>
                    <a:pt x="656" y="429"/>
                  </a:cubicBezTo>
                  <a:cubicBezTo>
                    <a:pt x="657" y="429"/>
                    <a:pt x="657" y="430"/>
                    <a:pt x="657" y="430"/>
                  </a:cubicBezTo>
                  <a:cubicBezTo>
                    <a:pt x="657" y="430"/>
                    <a:pt x="657" y="430"/>
                    <a:pt x="657" y="431"/>
                  </a:cubicBezTo>
                  <a:cubicBezTo>
                    <a:pt x="658" y="431"/>
                    <a:pt x="658" y="431"/>
                    <a:pt x="658" y="431"/>
                  </a:cubicBezTo>
                  <a:cubicBezTo>
                    <a:pt x="658" y="431"/>
                    <a:pt x="658" y="431"/>
                    <a:pt x="658" y="431"/>
                  </a:cubicBezTo>
                  <a:cubicBezTo>
                    <a:pt x="659" y="432"/>
                    <a:pt x="659" y="432"/>
                    <a:pt x="659" y="432"/>
                  </a:cubicBezTo>
                  <a:cubicBezTo>
                    <a:pt x="660" y="434"/>
                    <a:pt x="662" y="436"/>
                    <a:pt x="663" y="439"/>
                  </a:cubicBezTo>
                  <a:cubicBezTo>
                    <a:pt x="663" y="439"/>
                    <a:pt x="663" y="439"/>
                    <a:pt x="663" y="439"/>
                  </a:cubicBezTo>
                  <a:cubicBezTo>
                    <a:pt x="665" y="442"/>
                    <a:pt x="668" y="445"/>
                    <a:pt x="670" y="449"/>
                  </a:cubicBezTo>
                  <a:cubicBezTo>
                    <a:pt x="670" y="449"/>
                    <a:pt x="670" y="449"/>
                    <a:pt x="670" y="449"/>
                  </a:cubicBezTo>
                  <a:cubicBezTo>
                    <a:pt x="670" y="449"/>
                    <a:pt x="670" y="449"/>
                    <a:pt x="670" y="449"/>
                  </a:cubicBezTo>
                  <a:cubicBezTo>
                    <a:pt x="671" y="451"/>
                    <a:pt x="671" y="453"/>
                    <a:pt x="670" y="454"/>
                  </a:cubicBezTo>
                  <a:close/>
                  <a:moveTo>
                    <a:pt x="729" y="79"/>
                  </a:moveTo>
                  <a:cubicBezTo>
                    <a:pt x="753" y="103"/>
                    <a:pt x="766" y="136"/>
                    <a:pt x="766" y="170"/>
                  </a:cubicBezTo>
                  <a:cubicBezTo>
                    <a:pt x="766" y="204"/>
                    <a:pt x="753" y="237"/>
                    <a:pt x="729" y="261"/>
                  </a:cubicBezTo>
                  <a:cubicBezTo>
                    <a:pt x="757" y="248"/>
                    <a:pt x="782" y="212"/>
                    <a:pt x="782" y="170"/>
                  </a:cubicBezTo>
                  <a:cubicBezTo>
                    <a:pt x="782" y="127"/>
                    <a:pt x="757" y="92"/>
                    <a:pt x="729" y="79"/>
                  </a:cubicBezTo>
                  <a:close/>
                  <a:moveTo>
                    <a:pt x="53" y="79"/>
                  </a:moveTo>
                  <a:cubicBezTo>
                    <a:pt x="26" y="92"/>
                    <a:pt x="0" y="127"/>
                    <a:pt x="0" y="170"/>
                  </a:cubicBezTo>
                  <a:cubicBezTo>
                    <a:pt x="0" y="212"/>
                    <a:pt x="26" y="248"/>
                    <a:pt x="53" y="261"/>
                  </a:cubicBezTo>
                  <a:cubicBezTo>
                    <a:pt x="30" y="237"/>
                    <a:pt x="16" y="204"/>
                    <a:pt x="16" y="170"/>
                  </a:cubicBezTo>
                  <a:cubicBezTo>
                    <a:pt x="16" y="136"/>
                    <a:pt x="30" y="103"/>
                    <a:pt x="53" y="7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</a:ln>
          </p:spPr>
          <p:txBody>
            <a:bodyPr lIns="91427" tIns="45713" rIns="91427" bIns="45713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7" name="Freeform 266"/>
            <p:cNvSpPr>
              <a:spLocks noChangeAspect="1" noEditPoints="1"/>
            </p:cNvSpPr>
            <p:nvPr/>
          </p:nvSpPr>
          <p:spPr bwMode="auto">
            <a:xfrm>
              <a:off x="3043237" y="3236883"/>
              <a:ext cx="327025" cy="358775"/>
            </a:xfrm>
            <a:custGeom>
              <a:avLst/>
              <a:gdLst>
                <a:gd name="T0" fmla="*/ 62 w 183"/>
                <a:gd name="T1" fmla="*/ 22 h 200"/>
                <a:gd name="T2" fmla="*/ 36 w 183"/>
                <a:gd name="T3" fmla="*/ 11 h 200"/>
                <a:gd name="T4" fmla="*/ 0 w 183"/>
                <a:gd name="T5" fmla="*/ 48 h 200"/>
                <a:gd name="T6" fmla="*/ 9 w 183"/>
                <a:gd name="T7" fmla="*/ 73 h 200"/>
                <a:gd name="T8" fmla="*/ 62 w 183"/>
                <a:gd name="T9" fmla="*/ 22 h 200"/>
                <a:gd name="T10" fmla="*/ 147 w 183"/>
                <a:gd name="T11" fmla="*/ 11 h 200"/>
                <a:gd name="T12" fmla="*/ 119 w 183"/>
                <a:gd name="T13" fmla="*/ 23 h 200"/>
                <a:gd name="T14" fmla="*/ 170 w 183"/>
                <a:gd name="T15" fmla="*/ 76 h 200"/>
                <a:gd name="T16" fmla="*/ 183 w 183"/>
                <a:gd name="T17" fmla="*/ 48 h 200"/>
                <a:gd name="T18" fmla="*/ 147 w 183"/>
                <a:gd name="T19" fmla="*/ 11 h 200"/>
                <a:gd name="T20" fmla="*/ 169 w 183"/>
                <a:gd name="T21" fmla="*/ 103 h 200"/>
                <a:gd name="T22" fmla="*/ 96 w 183"/>
                <a:gd name="T23" fmla="*/ 23 h 200"/>
                <a:gd name="T24" fmla="*/ 96 w 183"/>
                <a:gd name="T25" fmla="*/ 6 h 200"/>
                <a:gd name="T26" fmla="*/ 98 w 183"/>
                <a:gd name="T27" fmla="*/ 6 h 200"/>
                <a:gd name="T28" fmla="*/ 102 w 183"/>
                <a:gd name="T29" fmla="*/ 3 h 200"/>
                <a:gd name="T30" fmla="*/ 98 w 183"/>
                <a:gd name="T31" fmla="*/ 0 h 200"/>
                <a:gd name="T32" fmla="*/ 81 w 183"/>
                <a:gd name="T33" fmla="*/ 0 h 200"/>
                <a:gd name="T34" fmla="*/ 78 w 183"/>
                <a:gd name="T35" fmla="*/ 3 h 200"/>
                <a:gd name="T36" fmla="*/ 81 w 183"/>
                <a:gd name="T37" fmla="*/ 6 h 200"/>
                <a:gd name="T38" fmla="*/ 84 w 183"/>
                <a:gd name="T39" fmla="*/ 6 h 200"/>
                <a:gd name="T40" fmla="*/ 84 w 183"/>
                <a:gd name="T41" fmla="*/ 23 h 200"/>
                <a:gd name="T42" fmla="*/ 9 w 183"/>
                <a:gd name="T43" fmla="*/ 103 h 200"/>
                <a:gd name="T44" fmla="*/ 38 w 183"/>
                <a:gd name="T45" fmla="*/ 164 h 200"/>
                <a:gd name="T46" fmla="*/ 29 w 183"/>
                <a:gd name="T47" fmla="*/ 190 h 200"/>
                <a:gd name="T48" fmla="*/ 33 w 183"/>
                <a:gd name="T49" fmla="*/ 198 h 200"/>
                <a:gd name="T50" fmla="*/ 35 w 183"/>
                <a:gd name="T51" fmla="*/ 199 h 200"/>
                <a:gd name="T52" fmla="*/ 43 w 183"/>
                <a:gd name="T53" fmla="*/ 196 h 200"/>
                <a:gd name="T54" fmla="*/ 53 w 183"/>
                <a:gd name="T55" fmla="*/ 174 h 200"/>
                <a:gd name="T56" fmla="*/ 89 w 183"/>
                <a:gd name="T57" fmla="*/ 183 h 200"/>
                <a:gd name="T58" fmla="*/ 125 w 183"/>
                <a:gd name="T59" fmla="*/ 174 h 200"/>
                <a:gd name="T60" fmla="*/ 136 w 183"/>
                <a:gd name="T61" fmla="*/ 196 h 200"/>
                <a:gd name="T62" fmla="*/ 144 w 183"/>
                <a:gd name="T63" fmla="*/ 199 h 200"/>
                <a:gd name="T64" fmla="*/ 146 w 183"/>
                <a:gd name="T65" fmla="*/ 198 h 200"/>
                <a:gd name="T66" fmla="*/ 149 w 183"/>
                <a:gd name="T67" fmla="*/ 190 h 200"/>
                <a:gd name="T68" fmla="*/ 141 w 183"/>
                <a:gd name="T69" fmla="*/ 164 h 200"/>
                <a:gd name="T70" fmla="*/ 169 w 183"/>
                <a:gd name="T71" fmla="*/ 103 h 200"/>
                <a:gd name="T72" fmla="*/ 89 w 183"/>
                <a:gd name="T73" fmla="*/ 167 h 200"/>
                <a:gd name="T74" fmla="*/ 25 w 183"/>
                <a:gd name="T75" fmla="*/ 103 h 200"/>
                <a:gd name="T76" fmla="*/ 89 w 183"/>
                <a:gd name="T77" fmla="*/ 39 h 200"/>
                <a:gd name="T78" fmla="*/ 153 w 183"/>
                <a:gd name="T79" fmla="*/ 103 h 200"/>
                <a:gd name="T80" fmla="*/ 89 w 183"/>
                <a:gd name="T81" fmla="*/ 167 h 200"/>
                <a:gd name="T82" fmla="*/ 97 w 183"/>
                <a:gd name="T83" fmla="*/ 111 h 200"/>
                <a:gd name="T84" fmla="*/ 100 w 183"/>
                <a:gd name="T85" fmla="*/ 103 h 200"/>
                <a:gd name="T86" fmla="*/ 91 w 183"/>
                <a:gd name="T87" fmla="*/ 92 h 200"/>
                <a:gd name="T88" fmla="*/ 91 w 183"/>
                <a:gd name="T89" fmla="*/ 55 h 200"/>
                <a:gd name="T90" fmla="*/ 89 w 183"/>
                <a:gd name="T91" fmla="*/ 53 h 200"/>
                <a:gd name="T92" fmla="*/ 87 w 183"/>
                <a:gd name="T93" fmla="*/ 55 h 200"/>
                <a:gd name="T94" fmla="*/ 87 w 183"/>
                <a:gd name="T95" fmla="*/ 92 h 200"/>
                <a:gd name="T96" fmla="*/ 78 w 183"/>
                <a:gd name="T97" fmla="*/ 103 h 200"/>
                <a:gd name="T98" fmla="*/ 89 w 183"/>
                <a:gd name="T99" fmla="*/ 114 h 200"/>
                <a:gd name="T100" fmla="*/ 93 w 183"/>
                <a:gd name="T101" fmla="*/ 113 h 200"/>
                <a:gd name="T102" fmla="*/ 104 w 183"/>
                <a:gd name="T103" fmla="*/ 131 h 200"/>
                <a:gd name="T104" fmla="*/ 107 w 183"/>
                <a:gd name="T105" fmla="*/ 132 h 200"/>
                <a:gd name="T106" fmla="*/ 108 w 183"/>
                <a:gd name="T107" fmla="*/ 129 h 200"/>
                <a:gd name="T108" fmla="*/ 97 w 183"/>
                <a:gd name="T109" fmla="*/ 11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200">
                  <a:moveTo>
                    <a:pt x="62" y="22"/>
                  </a:moveTo>
                  <a:cubicBezTo>
                    <a:pt x="56" y="15"/>
                    <a:pt x="46" y="11"/>
                    <a:pt x="36" y="11"/>
                  </a:cubicBezTo>
                  <a:cubicBezTo>
                    <a:pt x="16" y="11"/>
                    <a:pt x="0" y="28"/>
                    <a:pt x="0" y="48"/>
                  </a:cubicBezTo>
                  <a:cubicBezTo>
                    <a:pt x="0" y="57"/>
                    <a:pt x="3" y="66"/>
                    <a:pt x="9" y="73"/>
                  </a:cubicBezTo>
                  <a:cubicBezTo>
                    <a:pt x="18" y="49"/>
                    <a:pt x="38" y="30"/>
                    <a:pt x="62" y="22"/>
                  </a:cubicBezTo>
                  <a:close/>
                  <a:moveTo>
                    <a:pt x="147" y="11"/>
                  </a:moveTo>
                  <a:cubicBezTo>
                    <a:pt x="136" y="11"/>
                    <a:pt x="126" y="16"/>
                    <a:pt x="119" y="23"/>
                  </a:cubicBezTo>
                  <a:cubicBezTo>
                    <a:pt x="143" y="32"/>
                    <a:pt x="162" y="52"/>
                    <a:pt x="170" y="76"/>
                  </a:cubicBezTo>
                  <a:cubicBezTo>
                    <a:pt x="178" y="69"/>
                    <a:pt x="183" y="59"/>
                    <a:pt x="183" y="48"/>
                  </a:cubicBezTo>
                  <a:cubicBezTo>
                    <a:pt x="183" y="28"/>
                    <a:pt x="167" y="11"/>
                    <a:pt x="147" y="11"/>
                  </a:cubicBezTo>
                  <a:close/>
                  <a:moveTo>
                    <a:pt x="169" y="103"/>
                  </a:moveTo>
                  <a:cubicBezTo>
                    <a:pt x="169" y="61"/>
                    <a:pt x="137" y="26"/>
                    <a:pt x="96" y="23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100" y="6"/>
                    <a:pt x="102" y="5"/>
                    <a:pt x="102" y="3"/>
                  </a:cubicBezTo>
                  <a:cubicBezTo>
                    <a:pt x="102" y="1"/>
                    <a:pt x="100" y="0"/>
                    <a:pt x="98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0"/>
                    <a:pt x="78" y="1"/>
                    <a:pt x="78" y="3"/>
                  </a:cubicBezTo>
                  <a:cubicBezTo>
                    <a:pt x="78" y="5"/>
                    <a:pt x="80" y="6"/>
                    <a:pt x="81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42" y="25"/>
                    <a:pt x="9" y="60"/>
                    <a:pt x="9" y="103"/>
                  </a:cubicBezTo>
                  <a:cubicBezTo>
                    <a:pt x="9" y="127"/>
                    <a:pt x="20" y="150"/>
                    <a:pt x="38" y="164"/>
                  </a:cubicBezTo>
                  <a:cubicBezTo>
                    <a:pt x="29" y="190"/>
                    <a:pt x="29" y="190"/>
                    <a:pt x="29" y="190"/>
                  </a:cubicBezTo>
                  <a:cubicBezTo>
                    <a:pt x="28" y="194"/>
                    <a:pt x="30" y="197"/>
                    <a:pt x="33" y="198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8" y="200"/>
                    <a:pt x="41" y="199"/>
                    <a:pt x="43" y="196"/>
                  </a:cubicBezTo>
                  <a:cubicBezTo>
                    <a:pt x="53" y="174"/>
                    <a:pt x="53" y="174"/>
                    <a:pt x="53" y="174"/>
                  </a:cubicBezTo>
                  <a:cubicBezTo>
                    <a:pt x="64" y="180"/>
                    <a:pt x="76" y="183"/>
                    <a:pt x="89" y="183"/>
                  </a:cubicBezTo>
                  <a:cubicBezTo>
                    <a:pt x="102" y="183"/>
                    <a:pt x="114" y="180"/>
                    <a:pt x="125" y="174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137" y="199"/>
                    <a:pt x="141" y="200"/>
                    <a:pt x="144" y="199"/>
                  </a:cubicBezTo>
                  <a:cubicBezTo>
                    <a:pt x="146" y="198"/>
                    <a:pt x="146" y="198"/>
                    <a:pt x="146" y="198"/>
                  </a:cubicBezTo>
                  <a:cubicBezTo>
                    <a:pt x="149" y="197"/>
                    <a:pt x="150" y="194"/>
                    <a:pt x="149" y="190"/>
                  </a:cubicBezTo>
                  <a:cubicBezTo>
                    <a:pt x="141" y="164"/>
                    <a:pt x="141" y="164"/>
                    <a:pt x="141" y="164"/>
                  </a:cubicBezTo>
                  <a:cubicBezTo>
                    <a:pt x="158" y="149"/>
                    <a:pt x="169" y="127"/>
                    <a:pt x="169" y="103"/>
                  </a:cubicBezTo>
                  <a:close/>
                  <a:moveTo>
                    <a:pt x="89" y="167"/>
                  </a:moveTo>
                  <a:cubicBezTo>
                    <a:pt x="54" y="167"/>
                    <a:pt x="25" y="138"/>
                    <a:pt x="25" y="103"/>
                  </a:cubicBezTo>
                  <a:cubicBezTo>
                    <a:pt x="25" y="67"/>
                    <a:pt x="54" y="39"/>
                    <a:pt x="89" y="39"/>
                  </a:cubicBezTo>
                  <a:cubicBezTo>
                    <a:pt x="124" y="39"/>
                    <a:pt x="153" y="67"/>
                    <a:pt x="153" y="103"/>
                  </a:cubicBezTo>
                  <a:cubicBezTo>
                    <a:pt x="153" y="138"/>
                    <a:pt x="124" y="167"/>
                    <a:pt x="89" y="167"/>
                  </a:cubicBezTo>
                  <a:close/>
                  <a:moveTo>
                    <a:pt x="97" y="111"/>
                  </a:moveTo>
                  <a:cubicBezTo>
                    <a:pt x="99" y="109"/>
                    <a:pt x="100" y="106"/>
                    <a:pt x="100" y="103"/>
                  </a:cubicBezTo>
                  <a:cubicBezTo>
                    <a:pt x="100" y="97"/>
                    <a:pt x="96" y="93"/>
                    <a:pt x="91" y="92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4"/>
                    <a:pt x="90" y="53"/>
                    <a:pt x="89" y="53"/>
                  </a:cubicBezTo>
                  <a:cubicBezTo>
                    <a:pt x="88" y="53"/>
                    <a:pt x="87" y="54"/>
                    <a:pt x="87" y="55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2" y="93"/>
                    <a:pt x="78" y="97"/>
                    <a:pt x="78" y="103"/>
                  </a:cubicBezTo>
                  <a:cubicBezTo>
                    <a:pt x="78" y="109"/>
                    <a:pt x="83" y="114"/>
                    <a:pt x="89" y="114"/>
                  </a:cubicBezTo>
                  <a:cubicBezTo>
                    <a:pt x="90" y="114"/>
                    <a:pt x="92" y="114"/>
                    <a:pt x="93" y="113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5" y="132"/>
                    <a:pt x="106" y="133"/>
                    <a:pt x="107" y="132"/>
                  </a:cubicBezTo>
                  <a:cubicBezTo>
                    <a:pt x="108" y="131"/>
                    <a:pt x="109" y="130"/>
                    <a:pt x="108" y="129"/>
                  </a:cubicBezTo>
                  <a:lnTo>
                    <a:pt x="97" y="1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8" name="Freeform 55"/>
            <p:cNvSpPr>
              <a:spLocks noChangeAspect="1" noEditPoints="1"/>
            </p:cNvSpPr>
            <p:nvPr/>
          </p:nvSpPr>
          <p:spPr bwMode="auto">
            <a:xfrm>
              <a:off x="6661150" y="3260696"/>
              <a:ext cx="358775" cy="309562"/>
            </a:xfrm>
            <a:custGeom>
              <a:avLst/>
              <a:gdLst>
                <a:gd name="T0" fmla="*/ 121 w 136"/>
                <a:gd name="T1" fmla="*/ 15 h 117"/>
                <a:gd name="T2" fmla="*/ 68 w 136"/>
                <a:gd name="T3" fmla="*/ 14 h 117"/>
                <a:gd name="T4" fmla="*/ 15 w 136"/>
                <a:gd name="T5" fmla="*/ 15 h 117"/>
                <a:gd name="T6" fmla="*/ 15 w 136"/>
                <a:gd name="T7" fmla="*/ 69 h 117"/>
                <a:gd name="T8" fmla="*/ 59 w 136"/>
                <a:gd name="T9" fmla="*/ 112 h 117"/>
                <a:gd name="T10" fmla="*/ 77 w 136"/>
                <a:gd name="T11" fmla="*/ 112 h 117"/>
                <a:gd name="T12" fmla="*/ 121 w 136"/>
                <a:gd name="T13" fmla="*/ 69 h 117"/>
                <a:gd name="T14" fmla="*/ 121 w 136"/>
                <a:gd name="T15" fmla="*/ 15 h 117"/>
                <a:gd name="T16" fmla="*/ 115 w 136"/>
                <a:gd name="T17" fmla="*/ 63 h 117"/>
                <a:gd name="T18" fmla="*/ 71 w 136"/>
                <a:gd name="T19" fmla="*/ 107 h 117"/>
                <a:gd name="T20" fmla="*/ 65 w 136"/>
                <a:gd name="T21" fmla="*/ 107 h 117"/>
                <a:gd name="T22" fmla="*/ 21 w 136"/>
                <a:gd name="T23" fmla="*/ 63 h 117"/>
                <a:gd name="T24" fmla="*/ 21 w 136"/>
                <a:gd name="T25" fmla="*/ 21 h 117"/>
                <a:gd name="T26" fmla="*/ 63 w 136"/>
                <a:gd name="T27" fmla="*/ 20 h 117"/>
                <a:gd name="T28" fmla="*/ 68 w 136"/>
                <a:gd name="T29" fmla="*/ 25 h 117"/>
                <a:gd name="T30" fmla="*/ 73 w 136"/>
                <a:gd name="T31" fmla="*/ 20 h 117"/>
                <a:gd name="T32" fmla="*/ 115 w 136"/>
                <a:gd name="T33" fmla="*/ 21 h 117"/>
                <a:gd name="T34" fmla="*/ 115 w 136"/>
                <a:gd name="T35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17">
                  <a:moveTo>
                    <a:pt x="121" y="15"/>
                  </a:moveTo>
                  <a:cubicBezTo>
                    <a:pt x="106" y="1"/>
                    <a:pt x="83" y="0"/>
                    <a:pt x="68" y="14"/>
                  </a:cubicBezTo>
                  <a:cubicBezTo>
                    <a:pt x="53" y="0"/>
                    <a:pt x="30" y="1"/>
                    <a:pt x="15" y="15"/>
                  </a:cubicBezTo>
                  <a:cubicBezTo>
                    <a:pt x="0" y="30"/>
                    <a:pt x="0" y="54"/>
                    <a:pt x="15" y="69"/>
                  </a:cubicBezTo>
                  <a:cubicBezTo>
                    <a:pt x="19" y="73"/>
                    <a:pt x="59" y="112"/>
                    <a:pt x="59" y="112"/>
                  </a:cubicBezTo>
                  <a:cubicBezTo>
                    <a:pt x="64" y="117"/>
                    <a:pt x="72" y="117"/>
                    <a:pt x="77" y="112"/>
                  </a:cubicBezTo>
                  <a:cubicBezTo>
                    <a:pt x="77" y="112"/>
                    <a:pt x="120" y="69"/>
                    <a:pt x="121" y="69"/>
                  </a:cubicBezTo>
                  <a:cubicBezTo>
                    <a:pt x="136" y="54"/>
                    <a:pt x="136" y="30"/>
                    <a:pt x="121" y="15"/>
                  </a:cubicBezTo>
                  <a:moveTo>
                    <a:pt x="115" y="63"/>
                  </a:moveTo>
                  <a:cubicBezTo>
                    <a:pt x="71" y="107"/>
                    <a:pt x="71" y="107"/>
                    <a:pt x="71" y="107"/>
                  </a:cubicBezTo>
                  <a:cubicBezTo>
                    <a:pt x="69" y="108"/>
                    <a:pt x="67" y="108"/>
                    <a:pt x="65" y="10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9" y="51"/>
                    <a:pt x="9" y="32"/>
                    <a:pt x="21" y="21"/>
                  </a:cubicBezTo>
                  <a:cubicBezTo>
                    <a:pt x="32" y="9"/>
                    <a:pt x="51" y="9"/>
                    <a:pt x="63" y="20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85" y="9"/>
                    <a:pt x="104" y="9"/>
                    <a:pt x="115" y="21"/>
                  </a:cubicBezTo>
                  <a:cubicBezTo>
                    <a:pt x="127" y="32"/>
                    <a:pt x="127" y="51"/>
                    <a:pt x="115" y="63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9" name="Freeform 145"/>
            <p:cNvSpPr>
              <a:spLocks noChangeAspect="1" noEditPoints="1"/>
            </p:cNvSpPr>
            <p:nvPr/>
          </p:nvSpPr>
          <p:spPr bwMode="auto">
            <a:xfrm>
              <a:off x="5927725" y="3174971"/>
              <a:ext cx="358775" cy="482600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0" name="Freeform 9"/>
            <p:cNvSpPr>
              <a:spLocks noChangeAspect="1" noEditPoints="1"/>
            </p:cNvSpPr>
            <p:nvPr/>
          </p:nvSpPr>
          <p:spPr bwMode="black">
            <a:xfrm>
              <a:off x="5208587" y="3236883"/>
              <a:ext cx="358775" cy="358775"/>
            </a:xfrm>
            <a:custGeom>
              <a:avLst/>
              <a:gdLst>
                <a:gd name="T0" fmla="*/ 88 w 149"/>
                <a:gd name="T1" fmla="*/ 67 h 149"/>
                <a:gd name="T2" fmla="*/ 65 w 149"/>
                <a:gd name="T3" fmla="*/ 46 h 149"/>
                <a:gd name="T4" fmla="*/ 84 w 149"/>
                <a:gd name="T5" fmla="*/ 46 h 149"/>
                <a:gd name="T6" fmla="*/ 115 w 149"/>
                <a:gd name="T7" fmla="*/ 75 h 149"/>
                <a:gd name="T8" fmla="*/ 84 w 149"/>
                <a:gd name="T9" fmla="*/ 104 h 149"/>
                <a:gd name="T10" fmla="*/ 65 w 149"/>
                <a:gd name="T11" fmla="*/ 104 h 149"/>
                <a:gd name="T12" fmla="*/ 88 w 149"/>
                <a:gd name="T13" fmla="*/ 82 h 149"/>
                <a:gd name="T14" fmla="*/ 36 w 149"/>
                <a:gd name="T15" fmla="*/ 82 h 149"/>
                <a:gd name="T16" fmla="*/ 36 w 149"/>
                <a:gd name="T17" fmla="*/ 67 h 149"/>
                <a:gd name="T18" fmla="*/ 88 w 149"/>
                <a:gd name="T19" fmla="*/ 67 h 149"/>
                <a:gd name="T20" fmla="*/ 74 w 149"/>
                <a:gd name="T21" fmla="*/ 9 h 149"/>
                <a:gd name="T22" fmla="*/ 140 w 149"/>
                <a:gd name="T23" fmla="*/ 75 h 149"/>
                <a:gd name="T24" fmla="*/ 74 w 149"/>
                <a:gd name="T25" fmla="*/ 140 h 149"/>
                <a:gd name="T26" fmla="*/ 9 w 149"/>
                <a:gd name="T27" fmla="*/ 75 h 149"/>
                <a:gd name="T28" fmla="*/ 74 w 149"/>
                <a:gd name="T29" fmla="*/ 9 h 149"/>
                <a:gd name="T30" fmla="*/ 74 w 149"/>
                <a:gd name="T31" fmla="*/ 0 h 149"/>
                <a:gd name="T32" fmla="*/ 0 w 149"/>
                <a:gd name="T33" fmla="*/ 75 h 149"/>
                <a:gd name="T34" fmla="*/ 74 w 149"/>
                <a:gd name="T35" fmla="*/ 149 h 149"/>
                <a:gd name="T36" fmla="*/ 149 w 149"/>
                <a:gd name="T37" fmla="*/ 75 h 149"/>
                <a:gd name="T38" fmla="*/ 74 w 149"/>
                <a:gd name="T3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9">
                  <a:moveTo>
                    <a:pt x="88" y="67"/>
                  </a:moveTo>
                  <a:cubicBezTo>
                    <a:pt x="65" y="46"/>
                    <a:pt x="65" y="46"/>
                    <a:pt x="6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67"/>
                    <a:pt x="36" y="67"/>
                    <a:pt x="36" y="67"/>
                  </a:cubicBezTo>
                  <a:lnTo>
                    <a:pt x="88" y="67"/>
                  </a:lnTo>
                  <a:close/>
                  <a:moveTo>
                    <a:pt x="74" y="9"/>
                  </a:moveTo>
                  <a:cubicBezTo>
                    <a:pt x="110" y="9"/>
                    <a:pt x="140" y="39"/>
                    <a:pt x="140" y="75"/>
                  </a:cubicBezTo>
                  <a:cubicBezTo>
                    <a:pt x="140" y="111"/>
                    <a:pt x="110" y="140"/>
                    <a:pt x="74" y="140"/>
                  </a:cubicBezTo>
                  <a:cubicBezTo>
                    <a:pt x="38" y="140"/>
                    <a:pt x="9" y="111"/>
                    <a:pt x="9" y="75"/>
                  </a:cubicBezTo>
                  <a:cubicBezTo>
                    <a:pt x="9" y="39"/>
                    <a:pt x="38" y="9"/>
                    <a:pt x="74" y="9"/>
                  </a:cubicBezTo>
                  <a:moveTo>
                    <a:pt x="74" y="0"/>
                  </a:moveTo>
                  <a:cubicBezTo>
                    <a:pt x="33" y="0"/>
                    <a:pt x="0" y="33"/>
                    <a:pt x="0" y="75"/>
                  </a:cubicBezTo>
                  <a:cubicBezTo>
                    <a:pt x="0" y="116"/>
                    <a:pt x="33" y="149"/>
                    <a:pt x="74" y="149"/>
                  </a:cubicBezTo>
                  <a:cubicBezTo>
                    <a:pt x="116" y="149"/>
                    <a:pt x="149" y="116"/>
                    <a:pt x="149" y="75"/>
                  </a:cubicBezTo>
                  <a:cubicBezTo>
                    <a:pt x="149" y="33"/>
                    <a:pt x="116" y="0"/>
                    <a:pt x="74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548640" tIns="146304" rIns="0" bIns="14630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1" name="Freeform 4030"/>
            <p:cNvSpPr>
              <a:spLocks noChangeAspect="1"/>
            </p:cNvSpPr>
            <p:nvPr/>
          </p:nvSpPr>
          <p:spPr bwMode="auto">
            <a:xfrm>
              <a:off x="3759200" y="3236883"/>
              <a:ext cx="357187" cy="358775"/>
            </a:xfrm>
            <a:custGeom>
              <a:avLst/>
              <a:gdLst>
                <a:gd name="T0" fmla="*/ 1798 w 1798"/>
                <a:gd name="T1" fmla="*/ 903 h 1806"/>
                <a:gd name="T2" fmla="*/ 0 w 1798"/>
                <a:gd name="T3" fmla="*/ 1806 h 1806"/>
                <a:gd name="T4" fmla="*/ 596 w 1798"/>
                <a:gd name="T5" fmla="*/ 903 h 1806"/>
                <a:gd name="T6" fmla="*/ 0 w 1798"/>
                <a:gd name="T7" fmla="*/ 0 h 1806"/>
                <a:gd name="T8" fmla="*/ 1798 w 1798"/>
                <a:gd name="T9" fmla="*/ 90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8" h="1806">
                  <a:moveTo>
                    <a:pt x="1798" y="903"/>
                  </a:moveTo>
                  <a:lnTo>
                    <a:pt x="0" y="1806"/>
                  </a:lnTo>
                  <a:lnTo>
                    <a:pt x="596" y="903"/>
                  </a:lnTo>
                  <a:lnTo>
                    <a:pt x="0" y="0"/>
                  </a:lnTo>
                  <a:lnTo>
                    <a:pt x="1798" y="90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2" name="Freeform 230"/>
            <p:cNvSpPr>
              <a:spLocks noChangeAspect="1" noEditPoints="1"/>
            </p:cNvSpPr>
            <p:nvPr/>
          </p:nvSpPr>
          <p:spPr bwMode="auto">
            <a:xfrm>
              <a:off x="4478337" y="3236883"/>
              <a:ext cx="358775" cy="358775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3" name="Freeform 58"/>
            <p:cNvSpPr>
              <a:spLocks noEditPoints="1"/>
            </p:cNvSpPr>
            <p:nvPr/>
          </p:nvSpPr>
          <p:spPr bwMode="auto">
            <a:xfrm>
              <a:off x="7416800" y="3221008"/>
              <a:ext cx="301625" cy="390525"/>
            </a:xfrm>
            <a:custGeom>
              <a:avLst/>
              <a:gdLst>
                <a:gd name="T0" fmla="*/ 81 w 106"/>
                <a:gd name="T1" fmla="*/ 67 h 140"/>
                <a:gd name="T2" fmla="*/ 106 w 106"/>
                <a:gd name="T3" fmla="*/ 26 h 140"/>
                <a:gd name="T4" fmla="*/ 89 w 106"/>
                <a:gd name="T5" fmla="*/ 1 h 140"/>
                <a:gd name="T6" fmla="*/ 58 w 106"/>
                <a:gd name="T7" fmla="*/ 57 h 140"/>
                <a:gd name="T8" fmla="*/ 81 w 106"/>
                <a:gd name="T9" fmla="*/ 67 h 140"/>
                <a:gd name="T10" fmla="*/ 74 w 106"/>
                <a:gd name="T11" fmla="*/ 25 h 140"/>
                <a:gd name="T12" fmla="*/ 88 w 106"/>
                <a:gd name="T13" fmla="*/ 0 h 140"/>
                <a:gd name="T14" fmla="*/ 18 w 106"/>
                <a:gd name="T15" fmla="*/ 0 h 140"/>
                <a:gd name="T16" fmla="*/ 32 w 106"/>
                <a:gd name="T17" fmla="*/ 25 h 140"/>
                <a:gd name="T18" fmla="*/ 74 w 106"/>
                <a:gd name="T19" fmla="*/ 25 h 140"/>
                <a:gd name="T20" fmla="*/ 48 w 106"/>
                <a:gd name="T21" fmla="*/ 57 h 140"/>
                <a:gd name="T22" fmla="*/ 17 w 106"/>
                <a:gd name="T23" fmla="*/ 1 h 140"/>
                <a:gd name="T24" fmla="*/ 0 w 106"/>
                <a:gd name="T25" fmla="*/ 26 h 140"/>
                <a:gd name="T26" fmla="*/ 24 w 106"/>
                <a:gd name="T27" fmla="*/ 68 h 140"/>
                <a:gd name="T28" fmla="*/ 48 w 106"/>
                <a:gd name="T29" fmla="*/ 57 h 140"/>
                <a:gd name="T30" fmla="*/ 53 w 106"/>
                <a:gd name="T31" fmla="*/ 58 h 140"/>
                <a:gd name="T32" fmla="*/ 12 w 106"/>
                <a:gd name="T33" fmla="*/ 99 h 140"/>
                <a:gd name="T34" fmla="*/ 53 w 106"/>
                <a:gd name="T35" fmla="*/ 140 h 140"/>
                <a:gd name="T36" fmla="*/ 94 w 106"/>
                <a:gd name="T37" fmla="*/ 99 h 140"/>
                <a:gd name="T38" fmla="*/ 53 w 106"/>
                <a:gd name="T39" fmla="*/ 58 h 140"/>
                <a:gd name="T40" fmla="*/ 53 w 106"/>
                <a:gd name="T41" fmla="*/ 134 h 140"/>
                <a:gd name="T42" fmla="*/ 18 w 106"/>
                <a:gd name="T43" fmla="*/ 99 h 140"/>
                <a:gd name="T44" fmla="*/ 53 w 106"/>
                <a:gd name="T45" fmla="*/ 65 h 140"/>
                <a:gd name="T46" fmla="*/ 88 w 106"/>
                <a:gd name="T47" fmla="*/ 99 h 140"/>
                <a:gd name="T48" fmla="*/ 53 w 106"/>
                <a:gd name="T49" fmla="*/ 1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40">
                  <a:moveTo>
                    <a:pt x="81" y="67"/>
                  </a:moveTo>
                  <a:cubicBezTo>
                    <a:pt x="106" y="26"/>
                    <a:pt x="106" y="26"/>
                    <a:pt x="106" y="26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1" y="58"/>
                    <a:pt x="81" y="67"/>
                    <a:pt x="81" y="67"/>
                  </a:cubicBezTo>
                  <a:close/>
                  <a:moveTo>
                    <a:pt x="74" y="25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2" y="25"/>
                    <a:pt x="32" y="25"/>
                    <a:pt x="32" y="25"/>
                  </a:cubicBezTo>
                  <a:lnTo>
                    <a:pt x="74" y="25"/>
                  </a:lnTo>
                  <a:close/>
                  <a:moveTo>
                    <a:pt x="48" y="57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68"/>
                    <a:pt x="33" y="59"/>
                    <a:pt x="48" y="57"/>
                  </a:cubicBezTo>
                  <a:close/>
                  <a:moveTo>
                    <a:pt x="53" y="58"/>
                  </a:moveTo>
                  <a:cubicBezTo>
                    <a:pt x="30" y="58"/>
                    <a:pt x="12" y="76"/>
                    <a:pt x="12" y="99"/>
                  </a:cubicBezTo>
                  <a:cubicBezTo>
                    <a:pt x="12" y="122"/>
                    <a:pt x="30" y="140"/>
                    <a:pt x="53" y="140"/>
                  </a:cubicBezTo>
                  <a:cubicBezTo>
                    <a:pt x="76" y="140"/>
                    <a:pt x="94" y="122"/>
                    <a:pt x="94" y="99"/>
                  </a:cubicBezTo>
                  <a:cubicBezTo>
                    <a:pt x="94" y="76"/>
                    <a:pt x="76" y="58"/>
                    <a:pt x="53" y="58"/>
                  </a:cubicBezTo>
                  <a:close/>
                  <a:moveTo>
                    <a:pt x="53" y="134"/>
                  </a:moveTo>
                  <a:cubicBezTo>
                    <a:pt x="34" y="134"/>
                    <a:pt x="18" y="119"/>
                    <a:pt x="18" y="99"/>
                  </a:cubicBezTo>
                  <a:cubicBezTo>
                    <a:pt x="18" y="80"/>
                    <a:pt x="34" y="65"/>
                    <a:pt x="53" y="65"/>
                  </a:cubicBezTo>
                  <a:cubicBezTo>
                    <a:pt x="72" y="65"/>
                    <a:pt x="88" y="80"/>
                    <a:pt x="88" y="99"/>
                  </a:cubicBezTo>
                  <a:cubicBezTo>
                    <a:pt x="88" y="119"/>
                    <a:pt x="72" y="134"/>
                    <a:pt x="53" y="13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11035473" y="3253496"/>
              <a:ext cx="335184" cy="324639"/>
              <a:chOff x="6557963" y="4448176"/>
              <a:chExt cx="706438" cy="684213"/>
            </a:xfrm>
            <a:solidFill>
              <a:schemeClr val="bg1">
                <a:lumMod val="50000"/>
              </a:schemeClr>
            </a:solidFill>
          </p:grpSpPr>
          <p:sp>
            <p:nvSpPr>
              <p:cNvPr id="196" name="Freeform 54"/>
              <p:cNvSpPr>
                <a:spLocks noEditPoints="1"/>
              </p:cNvSpPr>
              <p:nvPr/>
            </p:nvSpPr>
            <p:spPr bwMode="auto">
              <a:xfrm>
                <a:off x="6557963" y="4448176"/>
                <a:ext cx="706438" cy="684213"/>
              </a:xfrm>
              <a:custGeom>
                <a:avLst/>
                <a:gdLst>
                  <a:gd name="T0" fmla="*/ 154 w 242"/>
                  <a:gd name="T1" fmla="*/ 0 h 234"/>
                  <a:gd name="T2" fmla="*/ 97 w 242"/>
                  <a:gd name="T3" fmla="*/ 24 h 234"/>
                  <a:gd name="T4" fmla="*/ 85 w 242"/>
                  <a:gd name="T5" fmla="*/ 121 h 234"/>
                  <a:gd name="T6" fmla="*/ 86 w 242"/>
                  <a:gd name="T7" fmla="*/ 124 h 234"/>
                  <a:gd name="T8" fmla="*/ 4 w 242"/>
                  <a:gd name="T9" fmla="*/ 205 h 234"/>
                  <a:gd name="T10" fmla="*/ 0 w 242"/>
                  <a:gd name="T11" fmla="*/ 214 h 234"/>
                  <a:gd name="T12" fmla="*/ 7 w 242"/>
                  <a:gd name="T13" fmla="*/ 227 h 234"/>
                  <a:gd name="T14" fmla="*/ 20 w 242"/>
                  <a:gd name="T15" fmla="*/ 234 h 234"/>
                  <a:gd name="T16" fmla="*/ 30 w 242"/>
                  <a:gd name="T17" fmla="*/ 230 h 234"/>
                  <a:gd name="T18" fmla="*/ 111 w 242"/>
                  <a:gd name="T19" fmla="*/ 149 h 234"/>
                  <a:gd name="T20" fmla="*/ 113 w 242"/>
                  <a:gd name="T21" fmla="*/ 150 h 234"/>
                  <a:gd name="T22" fmla="*/ 154 w 242"/>
                  <a:gd name="T23" fmla="*/ 161 h 234"/>
                  <a:gd name="T24" fmla="*/ 154 w 242"/>
                  <a:gd name="T25" fmla="*/ 161 h 234"/>
                  <a:gd name="T26" fmla="*/ 211 w 242"/>
                  <a:gd name="T27" fmla="*/ 137 h 234"/>
                  <a:gd name="T28" fmla="*/ 211 w 242"/>
                  <a:gd name="T29" fmla="*/ 24 h 234"/>
                  <a:gd name="T30" fmla="*/ 154 w 242"/>
                  <a:gd name="T31" fmla="*/ 0 h 234"/>
                  <a:gd name="T32" fmla="*/ 154 w 242"/>
                  <a:gd name="T33" fmla="*/ 137 h 234"/>
                  <a:gd name="T34" fmla="*/ 97 w 242"/>
                  <a:gd name="T35" fmla="*/ 81 h 234"/>
                  <a:gd name="T36" fmla="*/ 154 w 242"/>
                  <a:gd name="T37" fmla="*/ 24 h 234"/>
                  <a:gd name="T38" fmla="*/ 154 w 242"/>
                  <a:gd name="T39" fmla="*/ 24 h 234"/>
                  <a:gd name="T40" fmla="*/ 211 w 242"/>
                  <a:gd name="T41" fmla="*/ 81 h 234"/>
                  <a:gd name="T42" fmla="*/ 154 w 242"/>
                  <a:gd name="T43" fmla="*/ 137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234">
                    <a:moveTo>
                      <a:pt x="154" y="0"/>
                    </a:moveTo>
                    <a:cubicBezTo>
                      <a:pt x="133" y="0"/>
                      <a:pt x="112" y="8"/>
                      <a:pt x="97" y="24"/>
                    </a:cubicBezTo>
                    <a:cubicBezTo>
                      <a:pt x="71" y="50"/>
                      <a:pt x="66" y="90"/>
                      <a:pt x="85" y="121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5"/>
                      <a:pt x="1" y="209"/>
                      <a:pt x="0" y="214"/>
                    </a:cubicBezTo>
                    <a:cubicBezTo>
                      <a:pt x="0" y="218"/>
                      <a:pt x="3" y="222"/>
                      <a:pt x="7" y="227"/>
                    </a:cubicBezTo>
                    <a:cubicBezTo>
                      <a:pt x="11" y="231"/>
                      <a:pt x="16" y="234"/>
                      <a:pt x="20" y="234"/>
                    </a:cubicBezTo>
                    <a:cubicBezTo>
                      <a:pt x="26" y="234"/>
                      <a:pt x="30" y="230"/>
                      <a:pt x="30" y="230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13" y="150"/>
                      <a:pt x="113" y="150"/>
                      <a:pt x="113" y="150"/>
                    </a:cubicBezTo>
                    <a:cubicBezTo>
                      <a:pt x="126" y="157"/>
                      <a:pt x="140" y="161"/>
                      <a:pt x="154" y="161"/>
                    </a:cubicBezTo>
                    <a:cubicBezTo>
                      <a:pt x="154" y="161"/>
                      <a:pt x="154" y="161"/>
                      <a:pt x="154" y="161"/>
                    </a:cubicBezTo>
                    <a:cubicBezTo>
                      <a:pt x="176" y="161"/>
                      <a:pt x="196" y="153"/>
                      <a:pt x="211" y="137"/>
                    </a:cubicBezTo>
                    <a:cubicBezTo>
                      <a:pt x="242" y="106"/>
                      <a:pt x="242" y="55"/>
                      <a:pt x="211" y="24"/>
                    </a:cubicBezTo>
                    <a:cubicBezTo>
                      <a:pt x="196" y="8"/>
                      <a:pt x="176" y="0"/>
                      <a:pt x="154" y="0"/>
                    </a:cubicBezTo>
                    <a:close/>
                    <a:moveTo>
                      <a:pt x="154" y="137"/>
                    </a:moveTo>
                    <a:cubicBezTo>
                      <a:pt x="123" y="137"/>
                      <a:pt x="97" y="112"/>
                      <a:pt x="97" y="81"/>
                    </a:cubicBezTo>
                    <a:cubicBezTo>
                      <a:pt x="97" y="49"/>
                      <a:pt x="123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85" y="24"/>
                      <a:pt x="211" y="49"/>
                      <a:pt x="211" y="81"/>
                    </a:cubicBezTo>
                    <a:cubicBezTo>
                      <a:pt x="211" y="112"/>
                      <a:pt x="185" y="137"/>
                      <a:pt x="15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7" name="Freeform 55"/>
              <p:cNvSpPr/>
              <p:nvPr/>
            </p:nvSpPr>
            <p:spPr bwMode="auto">
              <a:xfrm>
                <a:off x="6919913" y="4608513"/>
                <a:ext cx="173038" cy="173038"/>
              </a:xfrm>
              <a:custGeom>
                <a:avLst/>
                <a:gdLst>
                  <a:gd name="T0" fmla="*/ 40 w 109"/>
                  <a:gd name="T1" fmla="*/ 109 h 109"/>
                  <a:gd name="T2" fmla="*/ 68 w 109"/>
                  <a:gd name="T3" fmla="*/ 109 h 109"/>
                  <a:gd name="T4" fmla="*/ 68 w 109"/>
                  <a:gd name="T5" fmla="*/ 69 h 109"/>
                  <a:gd name="T6" fmla="*/ 109 w 109"/>
                  <a:gd name="T7" fmla="*/ 69 h 109"/>
                  <a:gd name="T8" fmla="*/ 109 w 109"/>
                  <a:gd name="T9" fmla="*/ 41 h 109"/>
                  <a:gd name="T10" fmla="*/ 68 w 109"/>
                  <a:gd name="T11" fmla="*/ 41 h 109"/>
                  <a:gd name="T12" fmla="*/ 68 w 109"/>
                  <a:gd name="T13" fmla="*/ 0 h 109"/>
                  <a:gd name="T14" fmla="*/ 40 w 109"/>
                  <a:gd name="T15" fmla="*/ 0 h 109"/>
                  <a:gd name="T16" fmla="*/ 40 w 109"/>
                  <a:gd name="T17" fmla="*/ 41 h 109"/>
                  <a:gd name="T18" fmla="*/ 0 w 109"/>
                  <a:gd name="T19" fmla="*/ 41 h 109"/>
                  <a:gd name="T20" fmla="*/ 0 w 109"/>
                  <a:gd name="T21" fmla="*/ 69 h 109"/>
                  <a:gd name="T22" fmla="*/ 40 w 109"/>
                  <a:gd name="T23" fmla="*/ 69 h 109"/>
                  <a:gd name="T24" fmla="*/ 40 w 109"/>
                  <a:gd name="T25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09">
                    <a:moveTo>
                      <a:pt x="40" y="109"/>
                    </a:moveTo>
                    <a:lnTo>
                      <a:pt x="68" y="109"/>
                    </a:lnTo>
                    <a:lnTo>
                      <a:pt x="68" y="69"/>
                    </a:lnTo>
                    <a:lnTo>
                      <a:pt x="109" y="69"/>
                    </a:lnTo>
                    <a:lnTo>
                      <a:pt x="109" y="41"/>
                    </a:lnTo>
                    <a:lnTo>
                      <a:pt x="68" y="41"/>
                    </a:lnTo>
                    <a:lnTo>
                      <a:pt x="68" y="0"/>
                    </a:lnTo>
                    <a:lnTo>
                      <a:pt x="40" y="0"/>
                    </a:lnTo>
                    <a:lnTo>
                      <a:pt x="40" y="41"/>
                    </a:lnTo>
                    <a:lnTo>
                      <a:pt x="0" y="41"/>
                    </a:lnTo>
                    <a:lnTo>
                      <a:pt x="0" y="69"/>
                    </a:lnTo>
                    <a:lnTo>
                      <a:pt x="40" y="69"/>
                    </a:lnTo>
                    <a:lnTo>
                      <a:pt x="40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8135770" y="3254249"/>
              <a:ext cx="334430" cy="323132"/>
              <a:chOff x="749301" y="4433888"/>
              <a:chExt cx="704850" cy="681038"/>
            </a:xfrm>
            <a:solidFill>
              <a:schemeClr val="bg1">
                <a:lumMod val="50000"/>
              </a:schemeClr>
            </a:solidFill>
          </p:grpSpPr>
          <p:sp>
            <p:nvSpPr>
              <p:cNvPr id="194" name="Freeform 56"/>
              <p:cNvSpPr>
                <a:spLocks noEditPoints="1"/>
              </p:cNvSpPr>
              <p:nvPr/>
            </p:nvSpPr>
            <p:spPr bwMode="auto">
              <a:xfrm>
                <a:off x="749301" y="4433888"/>
                <a:ext cx="704850" cy="681038"/>
              </a:xfrm>
              <a:custGeom>
                <a:avLst/>
                <a:gdLst>
                  <a:gd name="T0" fmla="*/ 153 w 241"/>
                  <a:gd name="T1" fmla="*/ 0 h 233"/>
                  <a:gd name="T2" fmla="*/ 96 w 241"/>
                  <a:gd name="T3" fmla="*/ 23 h 233"/>
                  <a:gd name="T4" fmla="*/ 84 w 241"/>
                  <a:gd name="T5" fmla="*/ 121 h 233"/>
                  <a:gd name="T6" fmla="*/ 85 w 241"/>
                  <a:gd name="T7" fmla="*/ 123 h 233"/>
                  <a:gd name="T8" fmla="*/ 4 w 241"/>
                  <a:gd name="T9" fmla="*/ 204 h 233"/>
                  <a:gd name="T10" fmla="*/ 0 w 241"/>
                  <a:gd name="T11" fmla="*/ 214 h 233"/>
                  <a:gd name="T12" fmla="*/ 6 w 241"/>
                  <a:gd name="T13" fmla="*/ 226 h 233"/>
                  <a:gd name="T14" fmla="*/ 19 w 241"/>
                  <a:gd name="T15" fmla="*/ 233 h 233"/>
                  <a:gd name="T16" fmla="*/ 29 w 241"/>
                  <a:gd name="T17" fmla="*/ 229 h 233"/>
                  <a:gd name="T18" fmla="*/ 110 w 241"/>
                  <a:gd name="T19" fmla="*/ 148 h 233"/>
                  <a:gd name="T20" fmla="*/ 112 w 241"/>
                  <a:gd name="T21" fmla="*/ 149 h 233"/>
                  <a:gd name="T22" fmla="*/ 153 w 241"/>
                  <a:gd name="T23" fmla="*/ 160 h 233"/>
                  <a:gd name="T24" fmla="*/ 210 w 241"/>
                  <a:gd name="T25" fmla="*/ 137 h 233"/>
                  <a:gd name="T26" fmla="*/ 210 w 241"/>
                  <a:gd name="T27" fmla="*/ 23 h 233"/>
                  <a:gd name="T28" fmla="*/ 153 w 241"/>
                  <a:gd name="T29" fmla="*/ 0 h 233"/>
                  <a:gd name="T30" fmla="*/ 153 w 241"/>
                  <a:gd name="T31" fmla="*/ 137 h 233"/>
                  <a:gd name="T32" fmla="*/ 97 w 241"/>
                  <a:gd name="T33" fmla="*/ 80 h 233"/>
                  <a:gd name="T34" fmla="*/ 153 w 241"/>
                  <a:gd name="T35" fmla="*/ 23 h 233"/>
                  <a:gd name="T36" fmla="*/ 153 w 241"/>
                  <a:gd name="T37" fmla="*/ 23 h 233"/>
                  <a:gd name="T38" fmla="*/ 210 w 241"/>
                  <a:gd name="T39" fmla="*/ 80 h 233"/>
                  <a:gd name="T40" fmla="*/ 153 w 241"/>
                  <a:gd name="T41" fmla="*/ 137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1" h="233">
                    <a:moveTo>
                      <a:pt x="153" y="0"/>
                    </a:moveTo>
                    <a:cubicBezTo>
                      <a:pt x="132" y="0"/>
                      <a:pt x="111" y="8"/>
                      <a:pt x="96" y="23"/>
                    </a:cubicBezTo>
                    <a:cubicBezTo>
                      <a:pt x="70" y="49"/>
                      <a:pt x="65" y="89"/>
                      <a:pt x="84" y="121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4" y="204"/>
                      <a:pt x="0" y="208"/>
                      <a:pt x="0" y="214"/>
                    </a:cubicBezTo>
                    <a:cubicBezTo>
                      <a:pt x="0" y="218"/>
                      <a:pt x="2" y="222"/>
                      <a:pt x="6" y="226"/>
                    </a:cubicBezTo>
                    <a:cubicBezTo>
                      <a:pt x="10" y="230"/>
                      <a:pt x="15" y="233"/>
                      <a:pt x="19" y="233"/>
                    </a:cubicBezTo>
                    <a:cubicBezTo>
                      <a:pt x="25" y="233"/>
                      <a:pt x="29" y="229"/>
                      <a:pt x="29" y="229"/>
                    </a:cubicBezTo>
                    <a:cubicBezTo>
                      <a:pt x="110" y="148"/>
                      <a:pt x="110" y="148"/>
                      <a:pt x="110" y="148"/>
                    </a:cubicBezTo>
                    <a:cubicBezTo>
                      <a:pt x="112" y="149"/>
                      <a:pt x="112" y="149"/>
                      <a:pt x="112" y="149"/>
                    </a:cubicBezTo>
                    <a:cubicBezTo>
                      <a:pt x="125" y="157"/>
                      <a:pt x="139" y="160"/>
                      <a:pt x="153" y="160"/>
                    </a:cubicBezTo>
                    <a:cubicBezTo>
                      <a:pt x="175" y="160"/>
                      <a:pt x="195" y="152"/>
                      <a:pt x="210" y="137"/>
                    </a:cubicBezTo>
                    <a:cubicBezTo>
                      <a:pt x="241" y="105"/>
                      <a:pt x="241" y="54"/>
                      <a:pt x="210" y="23"/>
                    </a:cubicBezTo>
                    <a:cubicBezTo>
                      <a:pt x="195" y="8"/>
                      <a:pt x="175" y="0"/>
                      <a:pt x="153" y="0"/>
                    </a:cubicBezTo>
                    <a:close/>
                    <a:moveTo>
                      <a:pt x="153" y="137"/>
                    </a:moveTo>
                    <a:cubicBezTo>
                      <a:pt x="122" y="137"/>
                      <a:pt x="97" y="111"/>
                      <a:pt x="97" y="80"/>
                    </a:cubicBezTo>
                    <a:cubicBezTo>
                      <a:pt x="97" y="49"/>
                      <a:pt x="122" y="23"/>
                      <a:pt x="153" y="23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84" y="23"/>
                      <a:pt x="210" y="49"/>
                      <a:pt x="210" y="80"/>
                    </a:cubicBezTo>
                    <a:cubicBezTo>
                      <a:pt x="210" y="111"/>
                      <a:pt x="184" y="137"/>
                      <a:pt x="153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5" name="Rectangle 57"/>
              <p:cNvSpPr>
                <a:spLocks noChangeArrowheads="1"/>
              </p:cNvSpPr>
              <p:nvPr/>
            </p:nvSpPr>
            <p:spPr bwMode="auto">
              <a:xfrm>
                <a:off x="1109663" y="4659313"/>
                <a:ext cx="171450" cy="428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73685" y="3858735"/>
              <a:ext cx="303549" cy="327652"/>
              <a:chOff x="7777163" y="4395788"/>
              <a:chExt cx="639763" cy="690563"/>
            </a:xfrm>
            <a:solidFill>
              <a:schemeClr val="bg1">
                <a:lumMod val="50000"/>
              </a:schemeClr>
            </a:solidFill>
          </p:grpSpPr>
          <p:sp>
            <p:nvSpPr>
              <p:cNvPr id="192" name="Freeform 58"/>
              <p:cNvSpPr/>
              <p:nvPr/>
            </p:nvSpPr>
            <p:spPr bwMode="auto">
              <a:xfrm>
                <a:off x="7926388" y="4395788"/>
                <a:ext cx="490538" cy="690563"/>
              </a:xfrm>
              <a:custGeom>
                <a:avLst/>
                <a:gdLst>
                  <a:gd name="T0" fmla="*/ 2 w 168"/>
                  <a:gd name="T1" fmla="*/ 226 h 236"/>
                  <a:gd name="T2" fmla="*/ 96 w 168"/>
                  <a:gd name="T3" fmla="*/ 236 h 236"/>
                  <a:gd name="T4" fmla="*/ 100 w 168"/>
                  <a:gd name="T5" fmla="*/ 236 h 236"/>
                  <a:gd name="T6" fmla="*/ 105 w 168"/>
                  <a:gd name="T7" fmla="*/ 236 h 236"/>
                  <a:gd name="T8" fmla="*/ 106 w 168"/>
                  <a:gd name="T9" fmla="*/ 236 h 236"/>
                  <a:gd name="T10" fmla="*/ 133 w 168"/>
                  <a:gd name="T11" fmla="*/ 233 h 236"/>
                  <a:gd name="T12" fmla="*/ 150 w 168"/>
                  <a:gd name="T13" fmla="*/ 217 h 236"/>
                  <a:gd name="T14" fmla="*/ 150 w 168"/>
                  <a:gd name="T15" fmla="*/ 212 h 236"/>
                  <a:gd name="T16" fmla="*/ 150 w 168"/>
                  <a:gd name="T17" fmla="*/ 204 h 236"/>
                  <a:gd name="T18" fmla="*/ 158 w 168"/>
                  <a:gd name="T19" fmla="*/ 194 h 236"/>
                  <a:gd name="T20" fmla="*/ 163 w 168"/>
                  <a:gd name="T21" fmla="*/ 186 h 236"/>
                  <a:gd name="T22" fmla="*/ 161 w 168"/>
                  <a:gd name="T23" fmla="*/ 179 h 236"/>
                  <a:gd name="T24" fmla="*/ 158 w 168"/>
                  <a:gd name="T25" fmla="*/ 168 h 236"/>
                  <a:gd name="T26" fmla="*/ 164 w 168"/>
                  <a:gd name="T27" fmla="*/ 158 h 236"/>
                  <a:gd name="T28" fmla="*/ 168 w 168"/>
                  <a:gd name="T29" fmla="*/ 151 h 236"/>
                  <a:gd name="T30" fmla="*/ 165 w 168"/>
                  <a:gd name="T31" fmla="*/ 145 h 236"/>
                  <a:gd name="T32" fmla="*/ 160 w 168"/>
                  <a:gd name="T33" fmla="*/ 133 h 236"/>
                  <a:gd name="T34" fmla="*/ 165 w 168"/>
                  <a:gd name="T35" fmla="*/ 124 h 236"/>
                  <a:gd name="T36" fmla="*/ 168 w 168"/>
                  <a:gd name="T37" fmla="*/ 119 h 236"/>
                  <a:gd name="T38" fmla="*/ 154 w 168"/>
                  <a:gd name="T39" fmla="*/ 98 h 236"/>
                  <a:gd name="T40" fmla="*/ 129 w 168"/>
                  <a:gd name="T41" fmla="*/ 96 h 236"/>
                  <a:gd name="T42" fmla="*/ 124 w 168"/>
                  <a:gd name="T43" fmla="*/ 96 h 236"/>
                  <a:gd name="T44" fmla="*/ 110 w 168"/>
                  <a:gd name="T45" fmla="*/ 96 h 236"/>
                  <a:gd name="T46" fmla="*/ 97 w 168"/>
                  <a:gd name="T47" fmla="*/ 97 h 236"/>
                  <a:gd name="T48" fmla="*/ 97 w 168"/>
                  <a:gd name="T49" fmla="*/ 97 h 236"/>
                  <a:gd name="T50" fmla="*/ 89 w 168"/>
                  <a:gd name="T51" fmla="*/ 96 h 236"/>
                  <a:gd name="T52" fmla="*/ 86 w 168"/>
                  <a:gd name="T53" fmla="*/ 96 h 236"/>
                  <a:gd name="T54" fmla="*/ 86 w 168"/>
                  <a:gd name="T55" fmla="*/ 93 h 236"/>
                  <a:gd name="T56" fmla="*/ 94 w 168"/>
                  <a:gd name="T57" fmla="*/ 61 h 236"/>
                  <a:gd name="T58" fmla="*/ 103 w 168"/>
                  <a:gd name="T59" fmla="*/ 24 h 236"/>
                  <a:gd name="T60" fmla="*/ 80 w 168"/>
                  <a:gd name="T61" fmla="*/ 0 h 236"/>
                  <a:gd name="T62" fmla="*/ 77 w 168"/>
                  <a:gd name="T63" fmla="*/ 0 h 236"/>
                  <a:gd name="T64" fmla="*/ 76 w 168"/>
                  <a:gd name="T65" fmla="*/ 7 h 236"/>
                  <a:gd name="T66" fmla="*/ 76 w 168"/>
                  <a:gd name="T67" fmla="*/ 12 h 236"/>
                  <a:gd name="T68" fmla="*/ 64 w 168"/>
                  <a:gd name="T69" fmla="*/ 53 h 236"/>
                  <a:gd name="T70" fmla="*/ 54 w 168"/>
                  <a:gd name="T71" fmla="*/ 63 h 236"/>
                  <a:gd name="T72" fmla="*/ 44 w 168"/>
                  <a:gd name="T73" fmla="*/ 72 h 236"/>
                  <a:gd name="T74" fmla="*/ 37 w 168"/>
                  <a:gd name="T75" fmla="*/ 88 h 236"/>
                  <a:gd name="T76" fmla="*/ 30 w 168"/>
                  <a:gd name="T77" fmla="*/ 105 h 236"/>
                  <a:gd name="T78" fmla="*/ 6 w 168"/>
                  <a:gd name="T79" fmla="*/ 132 h 236"/>
                  <a:gd name="T80" fmla="*/ 0 w 168"/>
                  <a:gd name="T81" fmla="*/ 133 h 236"/>
                  <a:gd name="T82" fmla="*/ 2 w 168"/>
                  <a:gd name="T83" fmla="*/ 22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8" h="236">
                    <a:moveTo>
                      <a:pt x="2" y="226"/>
                    </a:moveTo>
                    <a:cubicBezTo>
                      <a:pt x="37" y="233"/>
                      <a:pt x="69" y="236"/>
                      <a:pt x="96" y="236"/>
                    </a:cubicBezTo>
                    <a:cubicBezTo>
                      <a:pt x="97" y="236"/>
                      <a:pt x="98" y="236"/>
                      <a:pt x="100" y="236"/>
                    </a:cubicBezTo>
                    <a:cubicBezTo>
                      <a:pt x="101" y="236"/>
                      <a:pt x="103" y="236"/>
                      <a:pt x="105" y="236"/>
                    </a:cubicBezTo>
                    <a:cubicBezTo>
                      <a:pt x="106" y="236"/>
                      <a:pt x="106" y="236"/>
                      <a:pt x="106" y="236"/>
                    </a:cubicBezTo>
                    <a:cubicBezTo>
                      <a:pt x="115" y="236"/>
                      <a:pt x="126" y="236"/>
                      <a:pt x="133" y="233"/>
                    </a:cubicBezTo>
                    <a:cubicBezTo>
                      <a:pt x="139" y="231"/>
                      <a:pt x="149" y="222"/>
                      <a:pt x="150" y="217"/>
                    </a:cubicBezTo>
                    <a:cubicBezTo>
                      <a:pt x="150" y="216"/>
                      <a:pt x="150" y="214"/>
                      <a:pt x="150" y="212"/>
                    </a:cubicBezTo>
                    <a:cubicBezTo>
                      <a:pt x="150" y="209"/>
                      <a:pt x="149" y="207"/>
                      <a:pt x="150" y="204"/>
                    </a:cubicBezTo>
                    <a:cubicBezTo>
                      <a:pt x="151" y="199"/>
                      <a:pt x="155" y="197"/>
                      <a:pt x="158" y="194"/>
                    </a:cubicBezTo>
                    <a:cubicBezTo>
                      <a:pt x="161" y="192"/>
                      <a:pt x="163" y="190"/>
                      <a:pt x="163" y="186"/>
                    </a:cubicBezTo>
                    <a:cubicBezTo>
                      <a:pt x="164" y="184"/>
                      <a:pt x="162" y="181"/>
                      <a:pt x="161" y="179"/>
                    </a:cubicBezTo>
                    <a:cubicBezTo>
                      <a:pt x="159" y="175"/>
                      <a:pt x="158" y="172"/>
                      <a:pt x="158" y="168"/>
                    </a:cubicBezTo>
                    <a:cubicBezTo>
                      <a:pt x="158" y="163"/>
                      <a:pt x="161" y="160"/>
                      <a:pt x="164" y="158"/>
                    </a:cubicBezTo>
                    <a:cubicBezTo>
                      <a:pt x="167" y="155"/>
                      <a:pt x="168" y="154"/>
                      <a:pt x="168" y="151"/>
                    </a:cubicBezTo>
                    <a:cubicBezTo>
                      <a:pt x="168" y="149"/>
                      <a:pt x="167" y="147"/>
                      <a:pt x="165" y="145"/>
                    </a:cubicBezTo>
                    <a:cubicBezTo>
                      <a:pt x="163" y="142"/>
                      <a:pt x="160" y="138"/>
                      <a:pt x="160" y="133"/>
                    </a:cubicBezTo>
                    <a:cubicBezTo>
                      <a:pt x="160" y="129"/>
                      <a:pt x="163" y="126"/>
                      <a:pt x="165" y="124"/>
                    </a:cubicBezTo>
                    <a:cubicBezTo>
                      <a:pt x="167" y="122"/>
                      <a:pt x="168" y="121"/>
                      <a:pt x="168" y="119"/>
                    </a:cubicBezTo>
                    <a:cubicBezTo>
                      <a:pt x="168" y="111"/>
                      <a:pt x="159" y="100"/>
                      <a:pt x="154" y="98"/>
                    </a:cubicBezTo>
                    <a:cubicBezTo>
                      <a:pt x="148" y="96"/>
                      <a:pt x="138" y="96"/>
                      <a:pt x="129" y="96"/>
                    </a:cubicBezTo>
                    <a:cubicBezTo>
                      <a:pt x="127" y="96"/>
                      <a:pt x="125" y="96"/>
                      <a:pt x="124" y="96"/>
                    </a:cubicBezTo>
                    <a:cubicBezTo>
                      <a:pt x="119" y="96"/>
                      <a:pt x="115" y="96"/>
                      <a:pt x="110" y="96"/>
                    </a:cubicBezTo>
                    <a:cubicBezTo>
                      <a:pt x="106" y="96"/>
                      <a:pt x="101" y="97"/>
                      <a:pt x="97" y="97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4" y="97"/>
                      <a:pt x="92" y="97"/>
                      <a:pt x="89" y="96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86" y="93"/>
                      <a:pt x="86" y="93"/>
                      <a:pt x="86" y="93"/>
                    </a:cubicBezTo>
                    <a:cubicBezTo>
                      <a:pt x="85" y="81"/>
                      <a:pt x="89" y="71"/>
                      <a:pt x="94" y="61"/>
                    </a:cubicBezTo>
                    <a:cubicBezTo>
                      <a:pt x="99" y="51"/>
                      <a:pt x="104" y="40"/>
                      <a:pt x="103" y="24"/>
                    </a:cubicBezTo>
                    <a:cubicBezTo>
                      <a:pt x="102" y="14"/>
                      <a:pt x="94" y="0"/>
                      <a:pt x="80" y="0"/>
                    </a:cubicBezTo>
                    <a:cubicBezTo>
                      <a:pt x="79" y="0"/>
                      <a:pt x="78" y="0"/>
                      <a:pt x="77" y="0"/>
                    </a:cubicBezTo>
                    <a:cubicBezTo>
                      <a:pt x="76" y="1"/>
                      <a:pt x="76" y="2"/>
                      <a:pt x="76" y="7"/>
                    </a:cubicBezTo>
                    <a:cubicBezTo>
                      <a:pt x="76" y="9"/>
                      <a:pt x="76" y="10"/>
                      <a:pt x="76" y="12"/>
                    </a:cubicBezTo>
                    <a:cubicBezTo>
                      <a:pt x="74" y="26"/>
                      <a:pt x="72" y="42"/>
                      <a:pt x="64" y="53"/>
                    </a:cubicBezTo>
                    <a:cubicBezTo>
                      <a:pt x="61" y="57"/>
                      <a:pt x="57" y="60"/>
                      <a:pt x="54" y="63"/>
                    </a:cubicBezTo>
                    <a:cubicBezTo>
                      <a:pt x="50" y="65"/>
                      <a:pt x="46" y="68"/>
                      <a:pt x="44" y="72"/>
                    </a:cubicBezTo>
                    <a:cubicBezTo>
                      <a:pt x="42" y="77"/>
                      <a:pt x="39" y="82"/>
                      <a:pt x="37" y="88"/>
                    </a:cubicBezTo>
                    <a:cubicBezTo>
                      <a:pt x="35" y="94"/>
                      <a:pt x="33" y="99"/>
                      <a:pt x="30" y="105"/>
                    </a:cubicBezTo>
                    <a:cubicBezTo>
                      <a:pt x="22" y="121"/>
                      <a:pt x="14" y="129"/>
                      <a:pt x="6" y="132"/>
                    </a:cubicBezTo>
                    <a:cubicBezTo>
                      <a:pt x="4" y="133"/>
                      <a:pt x="2" y="133"/>
                      <a:pt x="0" y="133"/>
                    </a:cubicBezTo>
                    <a:lnTo>
                      <a:pt x="2" y="2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3" name="Freeform 59"/>
              <p:cNvSpPr/>
              <p:nvPr/>
            </p:nvSpPr>
            <p:spPr bwMode="auto">
              <a:xfrm>
                <a:off x="7777163" y="4778376"/>
                <a:ext cx="119063" cy="290513"/>
              </a:xfrm>
              <a:custGeom>
                <a:avLst/>
                <a:gdLst>
                  <a:gd name="T0" fmla="*/ 41 w 41"/>
                  <a:gd name="T1" fmla="*/ 84 h 99"/>
                  <a:gd name="T2" fmla="*/ 20 w 41"/>
                  <a:gd name="T3" fmla="*/ 99 h 99"/>
                  <a:gd name="T4" fmla="*/ 20 w 41"/>
                  <a:gd name="T5" fmla="*/ 99 h 99"/>
                  <a:gd name="T6" fmla="*/ 0 w 41"/>
                  <a:gd name="T7" fmla="*/ 84 h 99"/>
                  <a:gd name="T8" fmla="*/ 0 w 41"/>
                  <a:gd name="T9" fmla="*/ 14 h 99"/>
                  <a:gd name="T10" fmla="*/ 20 w 41"/>
                  <a:gd name="T11" fmla="*/ 0 h 99"/>
                  <a:gd name="T12" fmla="*/ 20 w 41"/>
                  <a:gd name="T13" fmla="*/ 0 h 99"/>
                  <a:gd name="T14" fmla="*/ 41 w 41"/>
                  <a:gd name="T15" fmla="*/ 14 h 99"/>
                  <a:gd name="T16" fmla="*/ 41 w 41"/>
                  <a:gd name="T17" fmla="*/ 8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99">
                    <a:moveTo>
                      <a:pt x="41" y="84"/>
                    </a:moveTo>
                    <a:cubicBezTo>
                      <a:pt x="41" y="95"/>
                      <a:pt x="32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9" y="99"/>
                      <a:pt x="0" y="95"/>
                      <a:pt x="0" y="8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2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2" y="0"/>
                      <a:pt x="41" y="2"/>
                      <a:pt x="41" y="14"/>
                    </a:cubicBezTo>
                    <a:lnTo>
                      <a:pt x="41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7" name="Freeform 95"/>
            <p:cNvSpPr>
              <a:spLocks noEditPoints="1"/>
            </p:cNvSpPr>
            <p:nvPr/>
          </p:nvSpPr>
          <p:spPr bwMode="auto">
            <a:xfrm>
              <a:off x="9640887" y="3217833"/>
              <a:ext cx="242888" cy="396875"/>
            </a:xfrm>
            <a:custGeom>
              <a:avLst/>
              <a:gdLst>
                <a:gd name="T0" fmla="*/ 165 w 175"/>
                <a:gd name="T1" fmla="*/ 0 h 286"/>
                <a:gd name="T2" fmla="*/ 156 w 175"/>
                <a:gd name="T3" fmla="*/ 0 h 286"/>
                <a:gd name="T4" fmla="*/ 10 w 175"/>
                <a:gd name="T5" fmla="*/ 0 h 286"/>
                <a:gd name="T6" fmla="*/ 0 w 175"/>
                <a:gd name="T7" fmla="*/ 11 h 286"/>
                <a:gd name="T8" fmla="*/ 0 w 175"/>
                <a:gd name="T9" fmla="*/ 273 h 286"/>
                <a:gd name="T10" fmla="*/ 11 w 175"/>
                <a:gd name="T11" fmla="*/ 286 h 286"/>
                <a:gd name="T12" fmla="*/ 26 w 175"/>
                <a:gd name="T13" fmla="*/ 286 h 286"/>
                <a:gd name="T14" fmla="*/ 165 w 175"/>
                <a:gd name="T15" fmla="*/ 286 h 286"/>
                <a:gd name="T16" fmla="*/ 175 w 175"/>
                <a:gd name="T17" fmla="*/ 274 h 286"/>
                <a:gd name="T18" fmla="*/ 175 w 175"/>
                <a:gd name="T19" fmla="*/ 12 h 286"/>
                <a:gd name="T20" fmla="*/ 165 w 175"/>
                <a:gd name="T21" fmla="*/ 0 h 286"/>
                <a:gd name="T22" fmla="*/ 70 w 175"/>
                <a:gd name="T23" fmla="*/ 8 h 286"/>
                <a:gd name="T24" fmla="*/ 106 w 175"/>
                <a:gd name="T25" fmla="*/ 8 h 286"/>
                <a:gd name="T26" fmla="*/ 107 w 175"/>
                <a:gd name="T27" fmla="*/ 8 h 286"/>
                <a:gd name="T28" fmla="*/ 105 w 175"/>
                <a:gd name="T29" fmla="*/ 10 h 286"/>
                <a:gd name="T30" fmla="*/ 71 w 175"/>
                <a:gd name="T31" fmla="*/ 10 h 286"/>
                <a:gd name="T32" fmla="*/ 69 w 175"/>
                <a:gd name="T33" fmla="*/ 8 h 286"/>
                <a:gd name="T34" fmla="*/ 70 w 175"/>
                <a:gd name="T35" fmla="*/ 8 h 286"/>
                <a:gd name="T36" fmla="*/ 99 w 175"/>
                <a:gd name="T37" fmla="*/ 275 h 286"/>
                <a:gd name="T38" fmla="*/ 97 w 175"/>
                <a:gd name="T39" fmla="*/ 277 h 286"/>
                <a:gd name="T40" fmla="*/ 84 w 175"/>
                <a:gd name="T41" fmla="*/ 277 h 286"/>
                <a:gd name="T42" fmla="*/ 78 w 175"/>
                <a:gd name="T43" fmla="*/ 277 h 286"/>
                <a:gd name="T44" fmla="*/ 76 w 175"/>
                <a:gd name="T45" fmla="*/ 275 h 286"/>
                <a:gd name="T46" fmla="*/ 76 w 175"/>
                <a:gd name="T47" fmla="*/ 266 h 286"/>
                <a:gd name="T48" fmla="*/ 78 w 175"/>
                <a:gd name="T49" fmla="*/ 264 h 286"/>
                <a:gd name="T50" fmla="*/ 89 w 175"/>
                <a:gd name="T51" fmla="*/ 264 h 286"/>
                <a:gd name="T52" fmla="*/ 97 w 175"/>
                <a:gd name="T53" fmla="*/ 264 h 286"/>
                <a:gd name="T54" fmla="*/ 99 w 175"/>
                <a:gd name="T55" fmla="*/ 266 h 286"/>
                <a:gd name="T56" fmla="*/ 99 w 175"/>
                <a:gd name="T57" fmla="*/ 275 h 286"/>
                <a:gd name="T58" fmla="*/ 164 w 175"/>
                <a:gd name="T59" fmla="*/ 256 h 286"/>
                <a:gd name="T60" fmla="*/ 13 w 175"/>
                <a:gd name="T61" fmla="*/ 256 h 286"/>
                <a:gd name="T62" fmla="*/ 13 w 175"/>
                <a:gd name="T63" fmla="*/ 25 h 286"/>
                <a:gd name="T64" fmla="*/ 164 w 175"/>
                <a:gd name="T65" fmla="*/ 25 h 286"/>
                <a:gd name="T66" fmla="*/ 164 w 175"/>
                <a:gd name="T67" fmla="*/ 25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286">
                  <a:moveTo>
                    <a:pt x="165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1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80"/>
                    <a:pt x="5" y="286"/>
                    <a:pt x="11" y="286"/>
                  </a:cubicBezTo>
                  <a:cubicBezTo>
                    <a:pt x="26" y="286"/>
                    <a:pt x="26" y="286"/>
                    <a:pt x="26" y="286"/>
                  </a:cubicBezTo>
                  <a:cubicBezTo>
                    <a:pt x="165" y="286"/>
                    <a:pt x="165" y="286"/>
                    <a:pt x="165" y="286"/>
                  </a:cubicBezTo>
                  <a:cubicBezTo>
                    <a:pt x="171" y="286"/>
                    <a:pt x="175" y="281"/>
                    <a:pt x="175" y="274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5"/>
                    <a:pt x="171" y="0"/>
                    <a:pt x="165" y="0"/>
                  </a:cubicBezTo>
                  <a:close/>
                  <a:moveTo>
                    <a:pt x="70" y="8"/>
                  </a:move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7" y="8"/>
                    <a:pt x="107" y="8"/>
                  </a:cubicBezTo>
                  <a:cubicBezTo>
                    <a:pt x="107" y="9"/>
                    <a:pt x="106" y="10"/>
                    <a:pt x="105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0" y="10"/>
                    <a:pt x="69" y="9"/>
                    <a:pt x="69" y="8"/>
                  </a:cubicBezTo>
                  <a:cubicBezTo>
                    <a:pt x="69" y="8"/>
                    <a:pt x="70" y="8"/>
                    <a:pt x="70" y="8"/>
                  </a:cubicBezTo>
                  <a:close/>
                  <a:moveTo>
                    <a:pt x="99" y="275"/>
                  </a:moveTo>
                  <a:cubicBezTo>
                    <a:pt x="99" y="277"/>
                    <a:pt x="98" y="277"/>
                    <a:pt x="97" y="277"/>
                  </a:cubicBezTo>
                  <a:cubicBezTo>
                    <a:pt x="84" y="277"/>
                    <a:pt x="84" y="277"/>
                    <a:pt x="84" y="277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77" y="277"/>
                    <a:pt x="76" y="277"/>
                    <a:pt x="76" y="275"/>
                  </a:cubicBezTo>
                  <a:cubicBezTo>
                    <a:pt x="76" y="266"/>
                    <a:pt x="76" y="266"/>
                    <a:pt x="76" y="266"/>
                  </a:cubicBezTo>
                  <a:cubicBezTo>
                    <a:pt x="76" y="265"/>
                    <a:pt x="77" y="264"/>
                    <a:pt x="78" y="264"/>
                  </a:cubicBezTo>
                  <a:cubicBezTo>
                    <a:pt x="89" y="264"/>
                    <a:pt x="89" y="264"/>
                    <a:pt x="89" y="264"/>
                  </a:cubicBezTo>
                  <a:cubicBezTo>
                    <a:pt x="97" y="264"/>
                    <a:pt x="97" y="264"/>
                    <a:pt x="97" y="264"/>
                  </a:cubicBezTo>
                  <a:cubicBezTo>
                    <a:pt x="98" y="264"/>
                    <a:pt x="99" y="265"/>
                    <a:pt x="99" y="266"/>
                  </a:cubicBezTo>
                  <a:lnTo>
                    <a:pt x="99" y="275"/>
                  </a:lnTo>
                  <a:close/>
                  <a:moveTo>
                    <a:pt x="164" y="256"/>
                  </a:moveTo>
                  <a:cubicBezTo>
                    <a:pt x="13" y="256"/>
                    <a:pt x="13" y="256"/>
                    <a:pt x="13" y="25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4" y="25"/>
                    <a:pt x="164" y="25"/>
                    <a:pt x="164" y="25"/>
                  </a:cubicBezTo>
                  <a:lnTo>
                    <a:pt x="164" y="2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356471" y="3242957"/>
              <a:ext cx="271913" cy="345730"/>
              <a:chOff x="5346701" y="4424363"/>
              <a:chExt cx="573088" cy="728663"/>
            </a:xfrm>
            <a:solidFill>
              <a:schemeClr val="bg1">
                <a:lumMod val="50000"/>
              </a:schemeClr>
            </a:solidFill>
          </p:grpSpPr>
          <p:sp>
            <p:nvSpPr>
              <p:cNvPr id="186" name="Freeform 98"/>
              <p:cNvSpPr/>
              <p:nvPr/>
            </p:nvSpPr>
            <p:spPr bwMode="auto">
              <a:xfrm>
                <a:off x="5472113" y="4424363"/>
                <a:ext cx="312738" cy="388938"/>
              </a:xfrm>
              <a:custGeom>
                <a:avLst/>
                <a:gdLst>
                  <a:gd name="T0" fmla="*/ 100 w 107"/>
                  <a:gd name="T1" fmla="*/ 52 h 133"/>
                  <a:gd name="T2" fmla="*/ 100 w 107"/>
                  <a:gd name="T3" fmla="*/ 44 h 133"/>
                  <a:gd name="T4" fmla="*/ 55 w 107"/>
                  <a:gd name="T5" fmla="*/ 0 h 133"/>
                  <a:gd name="T6" fmla="*/ 53 w 107"/>
                  <a:gd name="T7" fmla="*/ 0 h 133"/>
                  <a:gd name="T8" fmla="*/ 7 w 107"/>
                  <a:gd name="T9" fmla="*/ 44 h 133"/>
                  <a:gd name="T10" fmla="*/ 7 w 107"/>
                  <a:gd name="T11" fmla="*/ 52 h 133"/>
                  <a:gd name="T12" fmla="*/ 0 w 107"/>
                  <a:gd name="T13" fmla="*/ 59 h 133"/>
                  <a:gd name="T14" fmla="*/ 0 w 107"/>
                  <a:gd name="T15" fmla="*/ 76 h 133"/>
                  <a:gd name="T16" fmla="*/ 7 w 107"/>
                  <a:gd name="T17" fmla="*/ 82 h 133"/>
                  <a:gd name="T18" fmla="*/ 7 w 107"/>
                  <a:gd name="T19" fmla="*/ 82 h 133"/>
                  <a:gd name="T20" fmla="*/ 53 w 107"/>
                  <a:gd name="T21" fmla="*/ 133 h 133"/>
                  <a:gd name="T22" fmla="*/ 55 w 107"/>
                  <a:gd name="T23" fmla="*/ 133 h 133"/>
                  <a:gd name="T24" fmla="*/ 100 w 107"/>
                  <a:gd name="T25" fmla="*/ 82 h 133"/>
                  <a:gd name="T26" fmla="*/ 100 w 107"/>
                  <a:gd name="T27" fmla="*/ 82 h 133"/>
                  <a:gd name="T28" fmla="*/ 107 w 107"/>
                  <a:gd name="T29" fmla="*/ 76 h 133"/>
                  <a:gd name="T30" fmla="*/ 107 w 107"/>
                  <a:gd name="T31" fmla="*/ 59 h 133"/>
                  <a:gd name="T32" fmla="*/ 100 w 107"/>
                  <a:gd name="T33" fmla="*/ 5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33">
                    <a:moveTo>
                      <a:pt x="100" y="52"/>
                    </a:moveTo>
                    <a:cubicBezTo>
                      <a:pt x="100" y="48"/>
                      <a:pt x="100" y="45"/>
                      <a:pt x="100" y="44"/>
                    </a:cubicBezTo>
                    <a:cubicBezTo>
                      <a:pt x="100" y="28"/>
                      <a:pt x="89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16" y="0"/>
                      <a:pt x="7" y="28"/>
                      <a:pt x="7" y="44"/>
                    </a:cubicBezTo>
                    <a:cubicBezTo>
                      <a:pt x="7" y="45"/>
                      <a:pt x="7" y="48"/>
                      <a:pt x="7" y="52"/>
                    </a:cubicBezTo>
                    <a:cubicBezTo>
                      <a:pt x="3" y="52"/>
                      <a:pt x="0" y="55"/>
                      <a:pt x="0" y="5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3" y="82"/>
                      <a:pt x="7" y="82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10" y="106"/>
                      <a:pt x="38" y="133"/>
                      <a:pt x="53" y="133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70" y="133"/>
                      <a:pt x="97" y="106"/>
                      <a:pt x="100" y="82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4" y="82"/>
                      <a:pt x="107" y="79"/>
                      <a:pt x="107" y="76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5"/>
                      <a:pt x="104" y="52"/>
                      <a:pt x="100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7" name="Freeform 99"/>
              <p:cNvSpPr/>
              <p:nvPr/>
            </p:nvSpPr>
            <p:spPr bwMode="auto">
              <a:xfrm>
                <a:off x="5346701" y="4851401"/>
                <a:ext cx="285750" cy="301625"/>
              </a:xfrm>
              <a:custGeom>
                <a:avLst/>
                <a:gdLst>
                  <a:gd name="T0" fmla="*/ 51 w 98"/>
                  <a:gd name="T1" fmla="*/ 0 h 103"/>
                  <a:gd name="T2" fmla="*/ 0 w 98"/>
                  <a:gd name="T3" fmla="*/ 51 h 103"/>
                  <a:gd name="T4" fmla="*/ 0 w 98"/>
                  <a:gd name="T5" fmla="*/ 103 h 103"/>
                  <a:gd name="T6" fmla="*/ 98 w 98"/>
                  <a:gd name="T7" fmla="*/ 103 h 103"/>
                  <a:gd name="T8" fmla="*/ 53 w 98"/>
                  <a:gd name="T9" fmla="*/ 0 h 103"/>
                  <a:gd name="T10" fmla="*/ 51 w 98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03"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98" y="103"/>
                      <a:pt x="98" y="103"/>
                      <a:pt x="98" y="103"/>
                    </a:cubicBezTo>
                    <a:cubicBezTo>
                      <a:pt x="53" y="0"/>
                      <a:pt x="53" y="0"/>
                      <a:pt x="53" y="0"/>
                    </a:cubicBez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8" name="Freeform 100"/>
              <p:cNvSpPr/>
              <p:nvPr/>
            </p:nvSpPr>
            <p:spPr bwMode="auto">
              <a:xfrm>
                <a:off x="5632451" y="4851401"/>
                <a:ext cx="287338" cy="301625"/>
              </a:xfrm>
              <a:custGeom>
                <a:avLst/>
                <a:gdLst>
                  <a:gd name="T0" fmla="*/ 47 w 98"/>
                  <a:gd name="T1" fmla="*/ 0 h 103"/>
                  <a:gd name="T2" fmla="*/ 42 w 98"/>
                  <a:gd name="T3" fmla="*/ 0 h 103"/>
                  <a:gd name="T4" fmla="*/ 0 w 98"/>
                  <a:gd name="T5" fmla="*/ 103 h 103"/>
                  <a:gd name="T6" fmla="*/ 98 w 98"/>
                  <a:gd name="T7" fmla="*/ 103 h 103"/>
                  <a:gd name="T8" fmla="*/ 98 w 98"/>
                  <a:gd name="T9" fmla="*/ 51 h 103"/>
                  <a:gd name="T10" fmla="*/ 47 w 98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03">
                    <a:moveTo>
                      <a:pt x="47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98" y="103"/>
                      <a:pt x="98" y="103"/>
                      <a:pt x="98" y="103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23"/>
                      <a:pt x="75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9" name="Freeform 101"/>
              <p:cNvSpPr/>
              <p:nvPr/>
            </p:nvSpPr>
            <p:spPr bwMode="auto">
              <a:xfrm>
                <a:off x="5554663" y="4822826"/>
                <a:ext cx="76200" cy="87313"/>
              </a:xfrm>
              <a:custGeom>
                <a:avLst/>
                <a:gdLst>
                  <a:gd name="T0" fmla="*/ 48 w 48"/>
                  <a:gd name="T1" fmla="*/ 28 h 55"/>
                  <a:gd name="T2" fmla="*/ 0 w 48"/>
                  <a:gd name="T3" fmla="*/ 0 h 55"/>
                  <a:gd name="T4" fmla="*/ 0 w 48"/>
                  <a:gd name="T5" fmla="*/ 55 h 55"/>
                  <a:gd name="T6" fmla="*/ 48 w 48"/>
                  <a:gd name="T7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55">
                    <a:moveTo>
                      <a:pt x="48" y="28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4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0" name="Freeform 102"/>
              <p:cNvSpPr/>
              <p:nvPr/>
            </p:nvSpPr>
            <p:spPr bwMode="auto">
              <a:xfrm>
                <a:off x="5630863" y="4822826"/>
                <a:ext cx="74613" cy="87313"/>
              </a:xfrm>
              <a:custGeom>
                <a:avLst/>
                <a:gdLst>
                  <a:gd name="T0" fmla="*/ 0 w 47"/>
                  <a:gd name="T1" fmla="*/ 28 h 55"/>
                  <a:gd name="T2" fmla="*/ 47 w 47"/>
                  <a:gd name="T3" fmla="*/ 0 h 55"/>
                  <a:gd name="T4" fmla="*/ 47 w 47"/>
                  <a:gd name="T5" fmla="*/ 55 h 55"/>
                  <a:gd name="T6" fmla="*/ 0 w 47"/>
                  <a:gd name="T7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5">
                    <a:moveTo>
                      <a:pt x="0" y="28"/>
                    </a:moveTo>
                    <a:lnTo>
                      <a:pt x="47" y="0"/>
                    </a:lnTo>
                    <a:lnTo>
                      <a:pt x="47" y="55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1" name="Oval 103"/>
              <p:cNvSpPr>
                <a:spLocks noChangeArrowheads="1"/>
              </p:cNvSpPr>
              <p:nvPr/>
            </p:nvSpPr>
            <p:spPr bwMode="auto">
              <a:xfrm>
                <a:off x="5603876" y="4843463"/>
                <a:ext cx="49213" cy="492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8958279" y="3255385"/>
              <a:ext cx="157423" cy="320873"/>
              <a:chOff x="2462213" y="4459288"/>
              <a:chExt cx="331788" cy="676275"/>
            </a:xfrm>
            <a:solidFill>
              <a:schemeClr val="bg1">
                <a:lumMod val="50000"/>
              </a:schemeClr>
            </a:solidFill>
          </p:grpSpPr>
          <p:sp>
            <p:nvSpPr>
              <p:cNvPr id="165" name="Freeform 113"/>
              <p:cNvSpPr/>
              <p:nvPr/>
            </p:nvSpPr>
            <p:spPr bwMode="auto">
              <a:xfrm>
                <a:off x="2462213" y="4459288"/>
                <a:ext cx="76200" cy="485775"/>
              </a:xfrm>
              <a:custGeom>
                <a:avLst/>
                <a:gdLst>
                  <a:gd name="T0" fmla="*/ 24 w 48"/>
                  <a:gd name="T1" fmla="*/ 282 h 306"/>
                  <a:gd name="T2" fmla="*/ 26 w 48"/>
                  <a:gd name="T3" fmla="*/ 0 h 306"/>
                  <a:gd name="T4" fmla="*/ 0 w 48"/>
                  <a:gd name="T5" fmla="*/ 0 h 306"/>
                  <a:gd name="T6" fmla="*/ 0 w 48"/>
                  <a:gd name="T7" fmla="*/ 282 h 306"/>
                  <a:gd name="T8" fmla="*/ 0 w 48"/>
                  <a:gd name="T9" fmla="*/ 305 h 306"/>
                  <a:gd name="T10" fmla="*/ 24 w 48"/>
                  <a:gd name="T11" fmla="*/ 306 h 306"/>
                  <a:gd name="T12" fmla="*/ 48 w 48"/>
                  <a:gd name="T13" fmla="*/ 306 h 306"/>
                  <a:gd name="T14" fmla="*/ 48 w 48"/>
                  <a:gd name="T15" fmla="*/ 282 h 306"/>
                  <a:gd name="T16" fmla="*/ 24 w 48"/>
                  <a:gd name="T17" fmla="*/ 28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306">
                    <a:moveTo>
                      <a:pt x="24" y="282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0" y="282"/>
                    </a:lnTo>
                    <a:lnTo>
                      <a:pt x="0" y="305"/>
                    </a:lnTo>
                    <a:lnTo>
                      <a:pt x="24" y="306"/>
                    </a:lnTo>
                    <a:lnTo>
                      <a:pt x="48" y="306"/>
                    </a:lnTo>
                    <a:lnTo>
                      <a:pt x="48" y="282"/>
                    </a:lnTo>
                    <a:lnTo>
                      <a:pt x="24" y="2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6" name="Freeform 114"/>
              <p:cNvSpPr/>
              <p:nvPr/>
            </p:nvSpPr>
            <p:spPr bwMode="auto">
              <a:xfrm>
                <a:off x="2500313" y="4495801"/>
                <a:ext cx="38100" cy="36513"/>
              </a:xfrm>
              <a:custGeom>
                <a:avLst/>
                <a:gdLst>
                  <a:gd name="T0" fmla="*/ 24 w 24"/>
                  <a:gd name="T1" fmla="*/ 23 h 23"/>
                  <a:gd name="T2" fmla="*/ 0 w 24"/>
                  <a:gd name="T3" fmla="*/ 23 h 23"/>
                  <a:gd name="T4" fmla="*/ 2 w 24"/>
                  <a:gd name="T5" fmla="*/ 0 h 23"/>
                  <a:gd name="T6" fmla="*/ 24 w 24"/>
                  <a:gd name="T7" fmla="*/ 0 h 23"/>
                  <a:gd name="T8" fmla="*/ 24 w 24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4" y="23"/>
                    </a:moveTo>
                    <a:lnTo>
                      <a:pt x="0" y="23"/>
                    </a:lnTo>
                    <a:lnTo>
                      <a:pt x="2" y="0"/>
                    </a:lnTo>
                    <a:lnTo>
                      <a:pt x="24" y="0"/>
                    </a:lnTo>
                    <a:lnTo>
                      <a:pt x="2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7" name="Rectangle 115"/>
              <p:cNvSpPr>
                <a:spLocks noChangeArrowheads="1"/>
              </p:cNvSpPr>
              <p:nvPr/>
            </p:nvSpPr>
            <p:spPr bwMode="auto">
              <a:xfrm>
                <a:off x="2538413" y="4532313"/>
                <a:ext cx="34925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8" name="Rectangle 116"/>
              <p:cNvSpPr>
                <a:spLocks noChangeArrowheads="1"/>
              </p:cNvSpPr>
              <p:nvPr/>
            </p:nvSpPr>
            <p:spPr bwMode="auto">
              <a:xfrm>
                <a:off x="2573338" y="4570413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9" name="Rectangle 117"/>
              <p:cNvSpPr>
                <a:spLocks noChangeArrowheads="1"/>
              </p:cNvSpPr>
              <p:nvPr/>
            </p:nvSpPr>
            <p:spPr bwMode="auto">
              <a:xfrm>
                <a:off x="2611438" y="4608513"/>
                <a:ext cx="3651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0" name="Rectangle 118"/>
              <p:cNvSpPr>
                <a:spLocks noChangeArrowheads="1"/>
              </p:cNvSpPr>
              <p:nvPr/>
            </p:nvSpPr>
            <p:spPr bwMode="auto">
              <a:xfrm>
                <a:off x="2647951" y="4646613"/>
                <a:ext cx="3651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1" name="Rectangle 119"/>
              <p:cNvSpPr>
                <a:spLocks noChangeArrowheads="1"/>
              </p:cNvSpPr>
              <p:nvPr/>
            </p:nvSpPr>
            <p:spPr bwMode="auto">
              <a:xfrm>
                <a:off x="2684463" y="4681538"/>
                <a:ext cx="3651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2" name="Rectangle 120"/>
              <p:cNvSpPr>
                <a:spLocks noChangeArrowheads="1"/>
              </p:cNvSpPr>
              <p:nvPr/>
            </p:nvSpPr>
            <p:spPr bwMode="auto">
              <a:xfrm>
                <a:off x="2720976" y="4719638"/>
                <a:ext cx="34925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3" name="Rectangle 121"/>
              <p:cNvSpPr>
                <a:spLocks noChangeArrowheads="1"/>
              </p:cNvSpPr>
              <p:nvPr/>
            </p:nvSpPr>
            <p:spPr bwMode="auto">
              <a:xfrm>
                <a:off x="2720976" y="4795838"/>
                <a:ext cx="34925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4" name="Freeform 122"/>
              <p:cNvSpPr/>
              <p:nvPr/>
            </p:nvSpPr>
            <p:spPr bwMode="auto">
              <a:xfrm>
                <a:off x="2682876" y="4795838"/>
                <a:ext cx="38100" cy="38100"/>
              </a:xfrm>
              <a:custGeom>
                <a:avLst/>
                <a:gdLst>
                  <a:gd name="T0" fmla="*/ 0 w 24"/>
                  <a:gd name="T1" fmla="*/ 24 h 24"/>
                  <a:gd name="T2" fmla="*/ 24 w 24"/>
                  <a:gd name="T3" fmla="*/ 24 h 24"/>
                  <a:gd name="T4" fmla="*/ 24 w 24"/>
                  <a:gd name="T5" fmla="*/ 0 h 24"/>
                  <a:gd name="T6" fmla="*/ 1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24" y="24"/>
                    </a:lnTo>
                    <a:lnTo>
                      <a:pt x="24" y="0"/>
                    </a:lnTo>
                    <a:lnTo>
                      <a:pt x="1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5" name="Rectangle 123"/>
              <p:cNvSpPr>
                <a:spLocks noChangeArrowheads="1"/>
              </p:cNvSpPr>
              <p:nvPr/>
            </p:nvSpPr>
            <p:spPr bwMode="auto">
              <a:xfrm>
                <a:off x="2720976" y="5097463"/>
                <a:ext cx="34925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6" name="Rectangle 124"/>
              <p:cNvSpPr>
                <a:spLocks noChangeArrowheads="1"/>
              </p:cNvSpPr>
              <p:nvPr/>
            </p:nvSpPr>
            <p:spPr bwMode="auto">
              <a:xfrm>
                <a:off x="2538413" y="4872038"/>
                <a:ext cx="34925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7" name="Freeform 125"/>
              <p:cNvSpPr/>
              <p:nvPr/>
            </p:nvSpPr>
            <p:spPr bwMode="auto">
              <a:xfrm>
                <a:off x="2647951" y="4795838"/>
                <a:ext cx="36513" cy="76200"/>
              </a:xfrm>
              <a:custGeom>
                <a:avLst/>
                <a:gdLst>
                  <a:gd name="T0" fmla="*/ 0 w 23"/>
                  <a:gd name="T1" fmla="*/ 24 h 48"/>
                  <a:gd name="T2" fmla="*/ 0 w 23"/>
                  <a:gd name="T3" fmla="*/ 48 h 48"/>
                  <a:gd name="T4" fmla="*/ 22 w 23"/>
                  <a:gd name="T5" fmla="*/ 48 h 48"/>
                  <a:gd name="T6" fmla="*/ 22 w 23"/>
                  <a:gd name="T7" fmla="*/ 24 h 48"/>
                  <a:gd name="T8" fmla="*/ 23 w 23"/>
                  <a:gd name="T9" fmla="*/ 0 h 48"/>
                  <a:gd name="T10" fmla="*/ 0 w 23"/>
                  <a:gd name="T11" fmla="*/ 0 h 48"/>
                  <a:gd name="T12" fmla="*/ 0 w 23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8">
                    <a:moveTo>
                      <a:pt x="0" y="24"/>
                    </a:moveTo>
                    <a:lnTo>
                      <a:pt x="0" y="48"/>
                    </a:lnTo>
                    <a:lnTo>
                      <a:pt x="22" y="48"/>
                    </a:lnTo>
                    <a:lnTo>
                      <a:pt x="22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8" name="Freeform 126"/>
              <p:cNvSpPr/>
              <p:nvPr/>
            </p:nvSpPr>
            <p:spPr bwMode="auto">
              <a:xfrm>
                <a:off x="2682876" y="4872038"/>
                <a:ext cx="38100" cy="76200"/>
              </a:xfrm>
              <a:custGeom>
                <a:avLst/>
                <a:gdLst>
                  <a:gd name="T0" fmla="*/ 0 w 24"/>
                  <a:gd name="T1" fmla="*/ 24 h 48"/>
                  <a:gd name="T2" fmla="*/ 0 w 24"/>
                  <a:gd name="T3" fmla="*/ 48 h 48"/>
                  <a:gd name="T4" fmla="*/ 24 w 24"/>
                  <a:gd name="T5" fmla="*/ 48 h 48"/>
                  <a:gd name="T6" fmla="*/ 24 w 24"/>
                  <a:gd name="T7" fmla="*/ 24 h 48"/>
                  <a:gd name="T8" fmla="*/ 24 w 24"/>
                  <a:gd name="T9" fmla="*/ 0 h 48"/>
                  <a:gd name="T10" fmla="*/ 0 w 24"/>
                  <a:gd name="T11" fmla="*/ 0 h 48"/>
                  <a:gd name="T12" fmla="*/ 0 w 24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24"/>
                    </a:moveTo>
                    <a:lnTo>
                      <a:pt x="0" y="48"/>
                    </a:lnTo>
                    <a:lnTo>
                      <a:pt x="24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9" name="Freeform 127"/>
              <p:cNvSpPr/>
              <p:nvPr/>
            </p:nvSpPr>
            <p:spPr bwMode="auto">
              <a:xfrm>
                <a:off x="2720976" y="4945063"/>
                <a:ext cx="34925" cy="76200"/>
              </a:xfrm>
              <a:custGeom>
                <a:avLst/>
                <a:gdLst>
                  <a:gd name="T0" fmla="*/ 0 w 22"/>
                  <a:gd name="T1" fmla="*/ 24 h 48"/>
                  <a:gd name="T2" fmla="*/ 0 w 22"/>
                  <a:gd name="T3" fmla="*/ 48 h 48"/>
                  <a:gd name="T4" fmla="*/ 22 w 22"/>
                  <a:gd name="T5" fmla="*/ 48 h 48"/>
                  <a:gd name="T6" fmla="*/ 22 w 22"/>
                  <a:gd name="T7" fmla="*/ 24 h 48"/>
                  <a:gd name="T8" fmla="*/ 22 w 22"/>
                  <a:gd name="T9" fmla="*/ 0 h 48"/>
                  <a:gd name="T10" fmla="*/ 0 w 22"/>
                  <a:gd name="T11" fmla="*/ 0 h 48"/>
                  <a:gd name="T12" fmla="*/ 0 w 22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8">
                    <a:moveTo>
                      <a:pt x="0" y="24"/>
                    </a:moveTo>
                    <a:lnTo>
                      <a:pt x="0" y="48"/>
                    </a:lnTo>
                    <a:lnTo>
                      <a:pt x="22" y="48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0" name="Freeform 128"/>
              <p:cNvSpPr/>
              <p:nvPr/>
            </p:nvSpPr>
            <p:spPr bwMode="auto">
              <a:xfrm>
                <a:off x="2755901" y="5021263"/>
                <a:ext cx="38100" cy="76200"/>
              </a:xfrm>
              <a:custGeom>
                <a:avLst/>
                <a:gdLst>
                  <a:gd name="T0" fmla="*/ 0 w 24"/>
                  <a:gd name="T1" fmla="*/ 24 h 48"/>
                  <a:gd name="T2" fmla="*/ 0 w 24"/>
                  <a:gd name="T3" fmla="*/ 48 h 48"/>
                  <a:gd name="T4" fmla="*/ 24 w 24"/>
                  <a:gd name="T5" fmla="*/ 48 h 48"/>
                  <a:gd name="T6" fmla="*/ 24 w 24"/>
                  <a:gd name="T7" fmla="*/ 24 h 48"/>
                  <a:gd name="T8" fmla="*/ 24 w 24"/>
                  <a:gd name="T9" fmla="*/ 0 h 48"/>
                  <a:gd name="T10" fmla="*/ 0 w 24"/>
                  <a:gd name="T11" fmla="*/ 0 h 48"/>
                  <a:gd name="T12" fmla="*/ 0 w 24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24"/>
                    </a:moveTo>
                    <a:lnTo>
                      <a:pt x="0" y="48"/>
                    </a:lnTo>
                    <a:lnTo>
                      <a:pt x="24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1" name="Freeform 129"/>
              <p:cNvSpPr/>
              <p:nvPr/>
            </p:nvSpPr>
            <p:spPr bwMode="auto">
              <a:xfrm>
                <a:off x="2682876" y="5059363"/>
                <a:ext cx="38100" cy="76200"/>
              </a:xfrm>
              <a:custGeom>
                <a:avLst/>
                <a:gdLst>
                  <a:gd name="T0" fmla="*/ 0 w 24"/>
                  <a:gd name="T1" fmla="*/ 24 h 48"/>
                  <a:gd name="T2" fmla="*/ 0 w 24"/>
                  <a:gd name="T3" fmla="*/ 48 h 48"/>
                  <a:gd name="T4" fmla="*/ 24 w 24"/>
                  <a:gd name="T5" fmla="*/ 48 h 48"/>
                  <a:gd name="T6" fmla="*/ 24 w 24"/>
                  <a:gd name="T7" fmla="*/ 24 h 48"/>
                  <a:gd name="T8" fmla="*/ 24 w 24"/>
                  <a:gd name="T9" fmla="*/ 0 h 48"/>
                  <a:gd name="T10" fmla="*/ 0 w 24"/>
                  <a:gd name="T11" fmla="*/ 0 h 48"/>
                  <a:gd name="T12" fmla="*/ 0 w 24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24"/>
                    </a:moveTo>
                    <a:lnTo>
                      <a:pt x="0" y="48"/>
                    </a:lnTo>
                    <a:lnTo>
                      <a:pt x="24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2" name="Freeform 130"/>
              <p:cNvSpPr/>
              <p:nvPr/>
            </p:nvSpPr>
            <p:spPr bwMode="auto">
              <a:xfrm>
                <a:off x="2647951" y="4983163"/>
                <a:ext cx="34925" cy="76200"/>
              </a:xfrm>
              <a:custGeom>
                <a:avLst/>
                <a:gdLst>
                  <a:gd name="T0" fmla="*/ 0 w 22"/>
                  <a:gd name="T1" fmla="*/ 24 h 48"/>
                  <a:gd name="T2" fmla="*/ 0 w 22"/>
                  <a:gd name="T3" fmla="*/ 48 h 48"/>
                  <a:gd name="T4" fmla="*/ 22 w 22"/>
                  <a:gd name="T5" fmla="*/ 48 h 48"/>
                  <a:gd name="T6" fmla="*/ 22 w 22"/>
                  <a:gd name="T7" fmla="*/ 24 h 48"/>
                  <a:gd name="T8" fmla="*/ 22 w 22"/>
                  <a:gd name="T9" fmla="*/ 0 h 48"/>
                  <a:gd name="T10" fmla="*/ 0 w 22"/>
                  <a:gd name="T11" fmla="*/ 0 h 48"/>
                  <a:gd name="T12" fmla="*/ 0 w 22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8">
                    <a:moveTo>
                      <a:pt x="0" y="24"/>
                    </a:moveTo>
                    <a:lnTo>
                      <a:pt x="0" y="48"/>
                    </a:lnTo>
                    <a:lnTo>
                      <a:pt x="22" y="48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3" name="Freeform 131"/>
              <p:cNvSpPr/>
              <p:nvPr/>
            </p:nvSpPr>
            <p:spPr bwMode="auto">
              <a:xfrm>
                <a:off x="2609851" y="4910138"/>
                <a:ext cx="38100" cy="76200"/>
              </a:xfrm>
              <a:custGeom>
                <a:avLst/>
                <a:gdLst>
                  <a:gd name="T0" fmla="*/ 0 w 24"/>
                  <a:gd name="T1" fmla="*/ 24 h 48"/>
                  <a:gd name="T2" fmla="*/ 0 w 24"/>
                  <a:gd name="T3" fmla="*/ 48 h 48"/>
                  <a:gd name="T4" fmla="*/ 24 w 24"/>
                  <a:gd name="T5" fmla="*/ 48 h 48"/>
                  <a:gd name="T6" fmla="*/ 24 w 24"/>
                  <a:gd name="T7" fmla="*/ 24 h 48"/>
                  <a:gd name="T8" fmla="*/ 24 w 24"/>
                  <a:gd name="T9" fmla="*/ 0 h 48"/>
                  <a:gd name="T10" fmla="*/ 1 w 24"/>
                  <a:gd name="T11" fmla="*/ 0 h 48"/>
                  <a:gd name="T12" fmla="*/ 0 w 24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24"/>
                    </a:moveTo>
                    <a:lnTo>
                      <a:pt x="0" y="48"/>
                    </a:lnTo>
                    <a:lnTo>
                      <a:pt x="24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1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4" name="Freeform 132"/>
              <p:cNvSpPr/>
              <p:nvPr/>
            </p:nvSpPr>
            <p:spPr bwMode="auto">
              <a:xfrm>
                <a:off x="2573338" y="4833938"/>
                <a:ext cx="38100" cy="76200"/>
              </a:xfrm>
              <a:custGeom>
                <a:avLst/>
                <a:gdLst>
                  <a:gd name="T0" fmla="*/ 0 w 24"/>
                  <a:gd name="T1" fmla="*/ 24 h 48"/>
                  <a:gd name="T2" fmla="*/ 0 w 24"/>
                  <a:gd name="T3" fmla="*/ 48 h 48"/>
                  <a:gd name="T4" fmla="*/ 23 w 24"/>
                  <a:gd name="T5" fmla="*/ 48 h 48"/>
                  <a:gd name="T6" fmla="*/ 24 w 24"/>
                  <a:gd name="T7" fmla="*/ 24 h 48"/>
                  <a:gd name="T8" fmla="*/ 24 w 24"/>
                  <a:gd name="T9" fmla="*/ 0 h 48"/>
                  <a:gd name="T10" fmla="*/ 0 w 24"/>
                  <a:gd name="T11" fmla="*/ 0 h 48"/>
                  <a:gd name="T12" fmla="*/ 0 w 24"/>
                  <a:gd name="T13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24"/>
                    </a:moveTo>
                    <a:lnTo>
                      <a:pt x="0" y="48"/>
                    </a:lnTo>
                    <a:lnTo>
                      <a:pt x="23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5" name="Freeform 133"/>
              <p:cNvSpPr/>
              <p:nvPr/>
            </p:nvSpPr>
            <p:spPr bwMode="auto">
              <a:xfrm>
                <a:off x="2755901" y="4757738"/>
                <a:ext cx="38100" cy="76200"/>
              </a:xfrm>
              <a:custGeom>
                <a:avLst/>
                <a:gdLst>
                  <a:gd name="T0" fmla="*/ 0 w 24"/>
                  <a:gd name="T1" fmla="*/ 0 h 48"/>
                  <a:gd name="T2" fmla="*/ 0 w 24"/>
                  <a:gd name="T3" fmla="*/ 24 h 48"/>
                  <a:gd name="T4" fmla="*/ 0 w 24"/>
                  <a:gd name="T5" fmla="*/ 48 h 48"/>
                  <a:gd name="T6" fmla="*/ 24 w 24"/>
                  <a:gd name="T7" fmla="*/ 48 h 48"/>
                  <a:gd name="T8" fmla="*/ 24 w 24"/>
                  <a:gd name="T9" fmla="*/ 24 h 48"/>
                  <a:gd name="T10" fmla="*/ 24 w 24"/>
                  <a:gd name="T11" fmla="*/ 0 h 48"/>
                  <a:gd name="T12" fmla="*/ 0 w 24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  <a:lnTo>
                      <a:pt x="24" y="48"/>
                    </a:lnTo>
                    <a:lnTo>
                      <a:pt x="24" y="24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1610581" y="3868527"/>
              <a:ext cx="263627" cy="308068"/>
              <a:chOff x="9124951" y="4468813"/>
              <a:chExt cx="555625" cy="649288"/>
            </a:xfrm>
            <a:solidFill>
              <a:schemeClr val="bg1">
                <a:lumMod val="50000"/>
              </a:schemeClr>
            </a:solidFill>
          </p:grpSpPr>
          <p:sp>
            <p:nvSpPr>
              <p:cNvPr id="161" name="Freeform 34"/>
              <p:cNvSpPr>
                <a:spLocks noEditPoints="1"/>
              </p:cNvSpPr>
              <p:nvPr/>
            </p:nvSpPr>
            <p:spPr bwMode="auto">
              <a:xfrm>
                <a:off x="9124951" y="4468813"/>
                <a:ext cx="555625" cy="649288"/>
              </a:xfrm>
              <a:custGeom>
                <a:avLst/>
                <a:gdLst>
                  <a:gd name="T0" fmla="*/ 163 w 190"/>
                  <a:gd name="T1" fmla="*/ 0 h 222"/>
                  <a:gd name="T2" fmla="*/ 28 w 190"/>
                  <a:gd name="T3" fmla="*/ 0 h 222"/>
                  <a:gd name="T4" fmla="*/ 0 w 190"/>
                  <a:gd name="T5" fmla="*/ 27 h 222"/>
                  <a:gd name="T6" fmla="*/ 0 w 190"/>
                  <a:gd name="T7" fmla="*/ 194 h 222"/>
                  <a:gd name="T8" fmla="*/ 28 w 190"/>
                  <a:gd name="T9" fmla="*/ 222 h 222"/>
                  <a:gd name="T10" fmla="*/ 163 w 190"/>
                  <a:gd name="T11" fmla="*/ 222 h 222"/>
                  <a:gd name="T12" fmla="*/ 190 w 190"/>
                  <a:gd name="T13" fmla="*/ 194 h 222"/>
                  <a:gd name="T14" fmla="*/ 190 w 190"/>
                  <a:gd name="T15" fmla="*/ 27 h 222"/>
                  <a:gd name="T16" fmla="*/ 163 w 190"/>
                  <a:gd name="T17" fmla="*/ 0 h 222"/>
                  <a:gd name="T18" fmla="*/ 167 w 190"/>
                  <a:gd name="T19" fmla="*/ 179 h 222"/>
                  <a:gd name="T20" fmla="*/ 149 w 190"/>
                  <a:gd name="T21" fmla="*/ 198 h 222"/>
                  <a:gd name="T22" fmla="*/ 42 w 190"/>
                  <a:gd name="T23" fmla="*/ 198 h 222"/>
                  <a:gd name="T24" fmla="*/ 23 w 190"/>
                  <a:gd name="T25" fmla="*/ 179 h 222"/>
                  <a:gd name="T26" fmla="*/ 23 w 190"/>
                  <a:gd name="T27" fmla="*/ 42 h 222"/>
                  <a:gd name="T28" fmla="*/ 42 w 190"/>
                  <a:gd name="T29" fmla="*/ 24 h 222"/>
                  <a:gd name="T30" fmla="*/ 149 w 190"/>
                  <a:gd name="T31" fmla="*/ 24 h 222"/>
                  <a:gd name="T32" fmla="*/ 167 w 190"/>
                  <a:gd name="T33" fmla="*/ 42 h 222"/>
                  <a:gd name="T34" fmla="*/ 167 w 190"/>
                  <a:gd name="T35" fmla="*/ 17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222">
                    <a:moveTo>
                      <a:pt x="163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3" y="0"/>
                      <a:pt x="0" y="12"/>
                      <a:pt x="0" y="27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10"/>
                      <a:pt x="13" y="222"/>
                      <a:pt x="28" y="222"/>
                    </a:cubicBezTo>
                    <a:cubicBezTo>
                      <a:pt x="163" y="222"/>
                      <a:pt x="163" y="222"/>
                      <a:pt x="163" y="222"/>
                    </a:cubicBezTo>
                    <a:cubicBezTo>
                      <a:pt x="178" y="222"/>
                      <a:pt x="190" y="210"/>
                      <a:pt x="190" y="194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0" y="12"/>
                      <a:pt x="178" y="0"/>
                      <a:pt x="163" y="0"/>
                    </a:cubicBezTo>
                    <a:close/>
                    <a:moveTo>
                      <a:pt x="167" y="179"/>
                    </a:moveTo>
                    <a:cubicBezTo>
                      <a:pt x="167" y="189"/>
                      <a:pt x="159" y="198"/>
                      <a:pt x="149" y="198"/>
                    </a:cubicBezTo>
                    <a:cubicBezTo>
                      <a:pt x="42" y="198"/>
                      <a:pt x="42" y="198"/>
                      <a:pt x="42" y="198"/>
                    </a:cubicBezTo>
                    <a:cubicBezTo>
                      <a:pt x="32" y="198"/>
                      <a:pt x="23" y="189"/>
                      <a:pt x="23" y="179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32"/>
                      <a:pt x="32" y="24"/>
                      <a:pt x="42" y="24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59" y="24"/>
                      <a:pt x="167" y="32"/>
                      <a:pt x="167" y="42"/>
                    </a:cubicBezTo>
                    <a:lnTo>
                      <a:pt x="167" y="1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2" name="Freeform 35"/>
              <p:cNvSpPr/>
              <p:nvPr/>
            </p:nvSpPr>
            <p:spPr bwMode="auto">
              <a:xfrm>
                <a:off x="9244013" y="4757738"/>
                <a:ext cx="319088" cy="76200"/>
              </a:xfrm>
              <a:custGeom>
                <a:avLst/>
                <a:gdLst>
                  <a:gd name="T0" fmla="*/ 100 w 109"/>
                  <a:gd name="T1" fmla="*/ 0 h 26"/>
                  <a:gd name="T2" fmla="*/ 9 w 109"/>
                  <a:gd name="T3" fmla="*/ 0 h 26"/>
                  <a:gd name="T4" fmla="*/ 0 w 109"/>
                  <a:gd name="T5" fmla="*/ 9 h 26"/>
                  <a:gd name="T6" fmla="*/ 0 w 109"/>
                  <a:gd name="T7" fmla="*/ 17 h 26"/>
                  <a:gd name="T8" fmla="*/ 9 w 109"/>
                  <a:gd name="T9" fmla="*/ 26 h 26"/>
                  <a:gd name="T10" fmla="*/ 100 w 109"/>
                  <a:gd name="T11" fmla="*/ 26 h 26"/>
                  <a:gd name="T12" fmla="*/ 109 w 109"/>
                  <a:gd name="T13" fmla="*/ 17 h 26"/>
                  <a:gd name="T14" fmla="*/ 109 w 109"/>
                  <a:gd name="T15" fmla="*/ 9 h 26"/>
                  <a:gd name="T16" fmla="*/ 100 w 109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6">
                    <a:moveTo>
                      <a:pt x="10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2"/>
                      <a:pt x="4" y="26"/>
                      <a:pt x="9" y="26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5" y="26"/>
                      <a:pt x="109" y="22"/>
                      <a:pt x="109" y="17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4"/>
                      <a:pt x="105" y="0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3" name="Freeform 36"/>
              <p:cNvSpPr/>
              <p:nvPr/>
            </p:nvSpPr>
            <p:spPr bwMode="auto">
              <a:xfrm>
                <a:off x="9244013" y="4635501"/>
                <a:ext cx="319088" cy="79375"/>
              </a:xfrm>
              <a:custGeom>
                <a:avLst/>
                <a:gdLst>
                  <a:gd name="T0" fmla="*/ 100 w 109"/>
                  <a:gd name="T1" fmla="*/ 0 h 27"/>
                  <a:gd name="T2" fmla="*/ 9 w 109"/>
                  <a:gd name="T3" fmla="*/ 0 h 27"/>
                  <a:gd name="T4" fmla="*/ 0 w 109"/>
                  <a:gd name="T5" fmla="*/ 9 h 27"/>
                  <a:gd name="T6" fmla="*/ 0 w 109"/>
                  <a:gd name="T7" fmla="*/ 18 h 27"/>
                  <a:gd name="T8" fmla="*/ 9 w 109"/>
                  <a:gd name="T9" fmla="*/ 27 h 27"/>
                  <a:gd name="T10" fmla="*/ 100 w 109"/>
                  <a:gd name="T11" fmla="*/ 27 h 27"/>
                  <a:gd name="T12" fmla="*/ 109 w 109"/>
                  <a:gd name="T13" fmla="*/ 18 h 27"/>
                  <a:gd name="T14" fmla="*/ 109 w 109"/>
                  <a:gd name="T15" fmla="*/ 9 h 27"/>
                  <a:gd name="T16" fmla="*/ 100 w 10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7">
                    <a:moveTo>
                      <a:pt x="10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3"/>
                      <a:pt x="4" y="27"/>
                      <a:pt x="9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5" y="27"/>
                      <a:pt x="109" y="23"/>
                      <a:pt x="109" y="1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4"/>
                      <a:pt x="105" y="0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4" name="Freeform 37"/>
              <p:cNvSpPr/>
              <p:nvPr/>
            </p:nvSpPr>
            <p:spPr bwMode="auto">
              <a:xfrm>
                <a:off x="9244013" y="4878388"/>
                <a:ext cx="319088" cy="79375"/>
              </a:xfrm>
              <a:custGeom>
                <a:avLst/>
                <a:gdLst>
                  <a:gd name="T0" fmla="*/ 100 w 109"/>
                  <a:gd name="T1" fmla="*/ 0 h 27"/>
                  <a:gd name="T2" fmla="*/ 9 w 109"/>
                  <a:gd name="T3" fmla="*/ 0 h 27"/>
                  <a:gd name="T4" fmla="*/ 0 w 109"/>
                  <a:gd name="T5" fmla="*/ 9 h 27"/>
                  <a:gd name="T6" fmla="*/ 0 w 109"/>
                  <a:gd name="T7" fmla="*/ 18 h 27"/>
                  <a:gd name="T8" fmla="*/ 9 w 109"/>
                  <a:gd name="T9" fmla="*/ 27 h 27"/>
                  <a:gd name="T10" fmla="*/ 100 w 109"/>
                  <a:gd name="T11" fmla="*/ 27 h 27"/>
                  <a:gd name="T12" fmla="*/ 109 w 109"/>
                  <a:gd name="T13" fmla="*/ 18 h 27"/>
                  <a:gd name="T14" fmla="*/ 109 w 109"/>
                  <a:gd name="T15" fmla="*/ 9 h 27"/>
                  <a:gd name="T16" fmla="*/ 100 w 10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7">
                    <a:moveTo>
                      <a:pt x="10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3"/>
                      <a:pt x="4" y="27"/>
                      <a:pt x="9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5" y="27"/>
                      <a:pt x="109" y="23"/>
                      <a:pt x="109" y="1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4"/>
                      <a:pt x="105" y="0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312305" y="3874209"/>
              <a:ext cx="328948" cy="296703"/>
              <a:chOff x="5321300" y="431800"/>
              <a:chExt cx="1603375" cy="1446213"/>
            </a:xfrm>
            <a:solidFill>
              <a:schemeClr val="bg1">
                <a:lumMod val="50000"/>
              </a:schemeClr>
            </a:solidFill>
          </p:grpSpPr>
          <p:sp>
            <p:nvSpPr>
              <p:cNvPr id="158" name="Freeform 21"/>
              <p:cNvSpPr/>
              <p:nvPr/>
            </p:nvSpPr>
            <p:spPr bwMode="auto">
              <a:xfrm>
                <a:off x="5321300" y="1555750"/>
                <a:ext cx="1603375" cy="322263"/>
              </a:xfrm>
              <a:custGeom>
                <a:avLst/>
                <a:gdLst>
                  <a:gd name="T0" fmla="*/ 517 w 551"/>
                  <a:gd name="T1" fmla="*/ 0 h 111"/>
                  <a:gd name="T2" fmla="*/ 496 w 551"/>
                  <a:gd name="T3" fmla="*/ 0 h 111"/>
                  <a:gd name="T4" fmla="*/ 496 w 551"/>
                  <a:gd name="T5" fmla="*/ 23 h 111"/>
                  <a:gd name="T6" fmla="*/ 454 w 551"/>
                  <a:gd name="T7" fmla="*/ 66 h 111"/>
                  <a:gd name="T8" fmla="*/ 97 w 551"/>
                  <a:gd name="T9" fmla="*/ 66 h 111"/>
                  <a:gd name="T10" fmla="*/ 54 w 551"/>
                  <a:gd name="T11" fmla="*/ 23 h 111"/>
                  <a:gd name="T12" fmla="*/ 54 w 551"/>
                  <a:gd name="T13" fmla="*/ 0 h 111"/>
                  <a:gd name="T14" fmla="*/ 34 w 551"/>
                  <a:gd name="T15" fmla="*/ 0 h 111"/>
                  <a:gd name="T16" fmla="*/ 0 w 551"/>
                  <a:gd name="T17" fmla="*/ 35 h 111"/>
                  <a:gd name="T18" fmla="*/ 0 w 551"/>
                  <a:gd name="T19" fmla="*/ 77 h 111"/>
                  <a:gd name="T20" fmla="*/ 34 w 551"/>
                  <a:gd name="T21" fmla="*/ 111 h 111"/>
                  <a:gd name="T22" fmla="*/ 517 w 551"/>
                  <a:gd name="T23" fmla="*/ 111 h 111"/>
                  <a:gd name="T24" fmla="*/ 551 w 551"/>
                  <a:gd name="T25" fmla="*/ 77 h 111"/>
                  <a:gd name="T26" fmla="*/ 551 w 551"/>
                  <a:gd name="T27" fmla="*/ 35 h 111"/>
                  <a:gd name="T28" fmla="*/ 517 w 551"/>
                  <a:gd name="T2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1" h="111">
                    <a:moveTo>
                      <a:pt x="517" y="0"/>
                    </a:moveTo>
                    <a:cubicBezTo>
                      <a:pt x="496" y="0"/>
                      <a:pt x="496" y="0"/>
                      <a:pt x="496" y="0"/>
                    </a:cubicBezTo>
                    <a:cubicBezTo>
                      <a:pt x="496" y="23"/>
                      <a:pt x="496" y="23"/>
                      <a:pt x="496" y="23"/>
                    </a:cubicBezTo>
                    <a:cubicBezTo>
                      <a:pt x="496" y="47"/>
                      <a:pt x="477" y="66"/>
                      <a:pt x="454" y="66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74" y="66"/>
                      <a:pt x="54" y="47"/>
                      <a:pt x="54" y="2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96"/>
                      <a:pt x="15" y="111"/>
                      <a:pt x="34" y="111"/>
                    </a:cubicBezTo>
                    <a:cubicBezTo>
                      <a:pt x="517" y="111"/>
                      <a:pt x="517" y="111"/>
                      <a:pt x="517" y="111"/>
                    </a:cubicBezTo>
                    <a:cubicBezTo>
                      <a:pt x="536" y="111"/>
                      <a:pt x="551" y="96"/>
                      <a:pt x="551" y="77"/>
                    </a:cubicBezTo>
                    <a:cubicBezTo>
                      <a:pt x="551" y="35"/>
                      <a:pt x="551" y="35"/>
                      <a:pt x="551" y="35"/>
                    </a:cubicBezTo>
                    <a:cubicBezTo>
                      <a:pt x="551" y="16"/>
                      <a:pt x="536" y="0"/>
                      <a:pt x="5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9" name="Freeform 22"/>
              <p:cNvSpPr/>
              <p:nvPr/>
            </p:nvSpPr>
            <p:spPr bwMode="auto">
              <a:xfrm>
                <a:off x="6191250" y="431800"/>
                <a:ext cx="555625" cy="474663"/>
              </a:xfrm>
              <a:custGeom>
                <a:avLst/>
                <a:gdLst>
                  <a:gd name="T0" fmla="*/ 78 w 191"/>
                  <a:gd name="T1" fmla="*/ 158 h 163"/>
                  <a:gd name="T2" fmla="*/ 188 w 191"/>
                  <a:gd name="T3" fmla="*/ 5 h 163"/>
                  <a:gd name="T4" fmla="*/ 186 w 191"/>
                  <a:gd name="T5" fmla="*/ 3 h 163"/>
                  <a:gd name="T6" fmla="*/ 83 w 191"/>
                  <a:gd name="T7" fmla="*/ 87 h 163"/>
                  <a:gd name="T8" fmla="*/ 66 w 191"/>
                  <a:gd name="T9" fmla="*/ 90 h 163"/>
                  <a:gd name="T10" fmla="*/ 7 w 191"/>
                  <a:gd name="T11" fmla="*/ 66 h 163"/>
                  <a:gd name="T12" fmla="*/ 3 w 191"/>
                  <a:gd name="T13" fmla="*/ 70 h 163"/>
                  <a:gd name="T14" fmla="*/ 67 w 191"/>
                  <a:gd name="T15" fmla="*/ 158 h 163"/>
                  <a:gd name="T16" fmla="*/ 78 w 191"/>
                  <a:gd name="T17" fmla="*/ 15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163">
                    <a:moveTo>
                      <a:pt x="78" y="158"/>
                    </a:moveTo>
                    <a:cubicBezTo>
                      <a:pt x="188" y="5"/>
                      <a:pt x="188" y="5"/>
                      <a:pt x="188" y="5"/>
                    </a:cubicBezTo>
                    <a:cubicBezTo>
                      <a:pt x="191" y="1"/>
                      <a:pt x="190" y="0"/>
                      <a:pt x="186" y="3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78" y="91"/>
                      <a:pt x="71" y="92"/>
                      <a:pt x="66" y="90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2" y="64"/>
                      <a:pt x="0" y="66"/>
                      <a:pt x="3" y="70"/>
                    </a:cubicBezTo>
                    <a:cubicBezTo>
                      <a:pt x="67" y="158"/>
                      <a:pt x="67" y="158"/>
                      <a:pt x="67" y="158"/>
                    </a:cubicBezTo>
                    <a:cubicBezTo>
                      <a:pt x="70" y="163"/>
                      <a:pt x="75" y="163"/>
                      <a:pt x="78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0" name="Freeform 23"/>
              <p:cNvSpPr>
                <a:spLocks noEditPoints="1"/>
              </p:cNvSpPr>
              <p:nvPr/>
            </p:nvSpPr>
            <p:spPr bwMode="auto">
              <a:xfrm>
                <a:off x="5440363" y="819150"/>
                <a:ext cx="1362075" cy="971550"/>
              </a:xfrm>
              <a:custGeom>
                <a:avLst/>
                <a:gdLst>
                  <a:gd name="T0" fmla="*/ 409 w 468"/>
                  <a:gd name="T1" fmla="*/ 0 h 334"/>
                  <a:gd name="T2" fmla="*/ 372 w 468"/>
                  <a:gd name="T3" fmla="*/ 0 h 334"/>
                  <a:gd name="T4" fmla="*/ 347 w 468"/>
                  <a:gd name="T5" fmla="*/ 34 h 334"/>
                  <a:gd name="T6" fmla="*/ 347 w 468"/>
                  <a:gd name="T7" fmla="*/ 34 h 334"/>
                  <a:gd name="T8" fmla="*/ 347 w 468"/>
                  <a:gd name="T9" fmla="*/ 34 h 334"/>
                  <a:gd name="T10" fmla="*/ 408 w 468"/>
                  <a:gd name="T11" fmla="*/ 34 h 334"/>
                  <a:gd name="T12" fmla="*/ 249 w 468"/>
                  <a:gd name="T13" fmla="*/ 174 h 334"/>
                  <a:gd name="T14" fmla="*/ 249 w 468"/>
                  <a:gd name="T15" fmla="*/ 174 h 334"/>
                  <a:gd name="T16" fmla="*/ 234 w 468"/>
                  <a:gd name="T17" fmla="*/ 181 h 334"/>
                  <a:gd name="T18" fmla="*/ 218 w 468"/>
                  <a:gd name="T19" fmla="*/ 175 h 334"/>
                  <a:gd name="T20" fmla="*/ 218 w 468"/>
                  <a:gd name="T21" fmla="*/ 174 h 334"/>
                  <a:gd name="T22" fmla="*/ 59 w 468"/>
                  <a:gd name="T23" fmla="*/ 34 h 334"/>
                  <a:gd name="T24" fmla="*/ 59 w 468"/>
                  <a:gd name="T25" fmla="*/ 34 h 334"/>
                  <a:gd name="T26" fmla="*/ 277 w 468"/>
                  <a:gd name="T27" fmla="*/ 34 h 334"/>
                  <a:gd name="T28" fmla="*/ 287 w 468"/>
                  <a:gd name="T29" fmla="*/ 34 h 334"/>
                  <a:gd name="T30" fmla="*/ 314 w 468"/>
                  <a:gd name="T31" fmla="*/ 34 h 334"/>
                  <a:gd name="T32" fmla="*/ 313 w 468"/>
                  <a:gd name="T33" fmla="*/ 34 h 334"/>
                  <a:gd name="T34" fmla="*/ 289 w 468"/>
                  <a:gd name="T35" fmla="*/ 0 h 334"/>
                  <a:gd name="T36" fmla="*/ 287 w 468"/>
                  <a:gd name="T37" fmla="*/ 0 h 334"/>
                  <a:gd name="T38" fmla="*/ 277 w 468"/>
                  <a:gd name="T39" fmla="*/ 0 h 334"/>
                  <a:gd name="T40" fmla="*/ 59 w 468"/>
                  <a:gd name="T41" fmla="*/ 0 h 334"/>
                  <a:gd name="T42" fmla="*/ 0 w 468"/>
                  <a:gd name="T43" fmla="*/ 59 h 334"/>
                  <a:gd name="T44" fmla="*/ 0 w 468"/>
                  <a:gd name="T45" fmla="*/ 275 h 334"/>
                  <a:gd name="T46" fmla="*/ 59 w 468"/>
                  <a:gd name="T47" fmla="*/ 334 h 334"/>
                  <a:gd name="T48" fmla="*/ 409 w 468"/>
                  <a:gd name="T49" fmla="*/ 334 h 334"/>
                  <a:gd name="T50" fmla="*/ 468 w 468"/>
                  <a:gd name="T51" fmla="*/ 275 h 334"/>
                  <a:gd name="T52" fmla="*/ 468 w 468"/>
                  <a:gd name="T53" fmla="*/ 59 h 334"/>
                  <a:gd name="T54" fmla="*/ 409 w 468"/>
                  <a:gd name="T55" fmla="*/ 0 h 334"/>
                  <a:gd name="T56" fmla="*/ 431 w 468"/>
                  <a:gd name="T57" fmla="*/ 48 h 334"/>
                  <a:gd name="T58" fmla="*/ 434 w 468"/>
                  <a:gd name="T59" fmla="*/ 59 h 334"/>
                  <a:gd name="T60" fmla="*/ 434 w 468"/>
                  <a:gd name="T61" fmla="*/ 275 h 334"/>
                  <a:gd name="T62" fmla="*/ 434 w 468"/>
                  <a:gd name="T63" fmla="*/ 277 h 334"/>
                  <a:gd name="T64" fmla="*/ 303 w 468"/>
                  <a:gd name="T65" fmla="*/ 161 h 334"/>
                  <a:gd name="T66" fmla="*/ 431 w 468"/>
                  <a:gd name="T67" fmla="*/ 48 h 334"/>
                  <a:gd name="T68" fmla="*/ 35 w 468"/>
                  <a:gd name="T69" fmla="*/ 276 h 334"/>
                  <a:gd name="T70" fmla="*/ 35 w 468"/>
                  <a:gd name="T71" fmla="*/ 275 h 334"/>
                  <a:gd name="T72" fmla="*/ 35 w 468"/>
                  <a:gd name="T73" fmla="*/ 59 h 334"/>
                  <a:gd name="T74" fmla="*/ 37 w 468"/>
                  <a:gd name="T75" fmla="*/ 49 h 334"/>
                  <a:gd name="T76" fmla="*/ 164 w 468"/>
                  <a:gd name="T77" fmla="*/ 161 h 334"/>
                  <a:gd name="T78" fmla="*/ 35 w 468"/>
                  <a:gd name="T79" fmla="*/ 276 h 334"/>
                  <a:gd name="T80" fmla="*/ 59 w 468"/>
                  <a:gd name="T81" fmla="*/ 300 h 334"/>
                  <a:gd name="T82" fmla="*/ 49 w 468"/>
                  <a:gd name="T83" fmla="*/ 297 h 334"/>
                  <a:gd name="T84" fmla="*/ 184 w 468"/>
                  <a:gd name="T85" fmla="*/ 179 h 334"/>
                  <a:gd name="T86" fmla="*/ 200 w 468"/>
                  <a:gd name="T87" fmla="*/ 193 h 334"/>
                  <a:gd name="T88" fmla="*/ 234 w 468"/>
                  <a:gd name="T89" fmla="*/ 207 h 334"/>
                  <a:gd name="T90" fmla="*/ 234 w 468"/>
                  <a:gd name="T91" fmla="*/ 207 h 334"/>
                  <a:gd name="T92" fmla="*/ 267 w 468"/>
                  <a:gd name="T93" fmla="*/ 193 h 334"/>
                  <a:gd name="T94" fmla="*/ 283 w 468"/>
                  <a:gd name="T95" fmla="*/ 179 h 334"/>
                  <a:gd name="T96" fmla="*/ 419 w 468"/>
                  <a:gd name="T97" fmla="*/ 298 h 334"/>
                  <a:gd name="T98" fmla="*/ 409 w 468"/>
                  <a:gd name="T99" fmla="*/ 300 h 334"/>
                  <a:gd name="T100" fmla="*/ 59 w 468"/>
                  <a:gd name="T101" fmla="*/ 30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8" h="334">
                    <a:moveTo>
                      <a:pt x="409" y="0"/>
                    </a:moveTo>
                    <a:cubicBezTo>
                      <a:pt x="372" y="0"/>
                      <a:pt x="372" y="0"/>
                      <a:pt x="372" y="0"/>
                    </a:cubicBezTo>
                    <a:cubicBezTo>
                      <a:pt x="347" y="34"/>
                      <a:pt x="347" y="34"/>
                      <a:pt x="347" y="34"/>
                    </a:cubicBezTo>
                    <a:cubicBezTo>
                      <a:pt x="347" y="34"/>
                      <a:pt x="347" y="34"/>
                      <a:pt x="347" y="34"/>
                    </a:cubicBezTo>
                    <a:cubicBezTo>
                      <a:pt x="347" y="34"/>
                      <a:pt x="347" y="34"/>
                      <a:pt x="347" y="34"/>
                    </a:cubicBezTo>
                    <a:cubicBezTo>
                      <a:pt x="408" y="34"/>
                      <a:pt x="408" y="34"/>
                      <a:pt x="408" y="34"/>
                    </a:cubicBezTo>
                    <a:cubicBezTo>
                      <a:pt x="249" y="174"/>
                      <a:pt x="249" y="174"/>
                      <a:pt x="249" y="174"/>
                    </a:cubicBezTo>
                    <a:cubicBezTo>
                      <a:pt x="249" y="174"/>
                      <a:pt x="249" y="174"/>
                      <a:pt x="249" y="174"/>
                    </a:cubicBezTo>
                    <a:cubicBezTo>
                      <a:pt x="245" y="179"/>
                      <a:pt x="239" y="181"/>
                      <a:pt x="234" y="181"/>
                    </a:cubicBezTo>
                    <a:cubicBezTo>
                      <a:pt x="228" y="181"/>
                      <a:pt x="222" y="179"/>
                      <a:pt x="218" y="175"/>
                    </a:cubicBezTo>
                    <a:cubicBezTo>
                      <a:pt x="218" y="174"/>
                      <a:pt x="218" y="174"/>
                      <a:pt x="218" y="17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277" y="34"/>
                      <a:pt x="277" y="34"/>
                      <a:pt x="277" y="34"/>
                    </a:cubicBezTo>
                    <a:cubicBezTo>
                      <a:pt x="287" y="34"/>
                      <a:pt x="287" y="34"/>
                      <a:pt x="287" y="34"/>
                    </a:cubicBezTo>
                    <a:cubicBezTo>
                      <a:pt x="314" y="34"/>
                      <a:pt x="314" y="34"/>
                      <a:pt x="314" y="34"/>
                    </a:cubicBezTo>
                    <a:cubicBezTo>
                      <a:pt x="314" y="34"/>
                      <a:pt x="314" y="34"/>
                      <a:pt x="313" y="34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87" y="0"/>
                      <a:pt x="287" y="0"/>
                      <a:pt x="287" y="0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7" y="0"/>
                      <a:pt x="0" y="26"/>
                      <a:pt x="0" y="59"/>
                    </a:cubicBezTo>
                    <a:cubicBezTo>
                      <a:pt x="0" y="275"/>
                      <a:pt x="0" y="275"/>
                      <a:pt x="0" y="275"/>
                    </a:cubicBezTo>
                    <a:cubicBezTo>
                      <a:pt x="0" y="308"/>
                      <a:pt x="27" y="334"/>
                      <a:pt x="59" y="334"/>
                    </a:cubicBezTo>
                    <a:cubicBezTo>
                      <a:pt x="409" y="334"/>
                      <a:pt x="409" y="334"/>
                      <a:pt x="409" y="334"/>
                    </a:cubicBezTo>
                    <a:cubicBezTo>
                      <a:pt x="442" y="334"/>
                      <a:pt x="468" y="308"/>
                      <a:pt x="468" y="275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26"/>
                      <a:pt x="442" y="0"/>
                      <a:pt x="409" y="0"/>
                    </a:cubicBezTo>
                    <a:close/>
                    <a:moveTo>
                      <a:pt x="431" y="48"/>
                    </a:moveTo>
                    <a:cubicBezTo>
                      <a:pt x="433" y="51"/>
                      <a:pt x="434" y="55"/>
                      <a:pt x="434" y="59"/>
                    </a:cubicBezTo>
                    <a:cubicBezTo>
                      <a:pt x="434" y="275"/>
                      <a:pt x="434" y="275"/>
                      <a:pt x="434" y="275"/>
                    </a:cubicBezTo>
                    <a:cubicBezTo>
                      <a:pt x="434" y="276"/>
                      <a:pt x="434" y="276"/>
                      <a:pt x="434" y="277"/>
                    </a:cubicBezTo>
                    <a:cubicBezTo>
                      <a:pt x="303" y="161"/>
                      <a:pt x="303" y="161"/>
                      <a:pt x="303" y="161"/>
                    </a:cubicBezTo>
                    <a:lnTo>
                      <a:pt x="431" y="48"/>
                    </a:lnTo>
                    <a:close/>
                    <a:moveTo>
                      <a:pt x="35" y="276"/>
                    </a:moveTo>
                    <a:cubicBezTo>
                      <a:pt x="35" y="275"/>
                      <a:pt x="35" y="275"/>
                      <a:pt x="35" y="275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5"/>
                      <a:pt x="35" y="52"/>
                      <a:pt x="37" y="49"/>
                    </a:cubicBezTo>
                    <a:cubicBezTo>
                      <a:pt x="164" y="161"/>
                      <a:pt x="164" y="161"/>
                      <a:pt x="164" y="161"/>
                    </a:cubicBezTo>
                    <a:lnTo>
                      <a:pt x="35" y="276"/>
                    </a:lnTo>
                    <a:close/>
                    <a:moveTo>
                      <a:pt x="59" y="300"/>
                    </a:moveTo>
                    <a:cubicBezTo>
                      <a:pt x="56" y="300"/>
                      <a:pt x="52" y="299"/>
                      <a:pt x="49" y="297"/>
                    </a:cubicBezTo>
                    <a:cubicBezTo>
                      <a:pt x="184" y="179"/>
                      <a:pt x="184" y="179"/>
                      <a:pt x="184" y="179"/>
                    </a:cubicBezTo>
                    <a:cubicBezTo>
                      <a:pt x="200" y="193"/>
                      <a:pt x="200" y="193"/>
                      <a:pt x="200" y="193"/>
                    </a:cubicBezTo>
                    <a:cubicBezTo>
                      <a:pt x="210" y="202"/>
                      <a:pt x="222" y="207"/>
                      <a:pt x="234" y="207"/>
                    </a:cubicBezTo>
                    <a:cubicBezTo>
                      <a:pt x="234" y="207"/>
                      <a:pt x="234" y="207"/>
                      <a:pt x="234" y="207"/>
                    </a:cubicBezTo>
                    <a:cubicBezTo>
                      <a:pt x="246" y="207"/>
                      <a:pt x="258" y="202"/>
                      <a:pt x="267" y="193"/>
                    </a:cubicBezTo>
                    <a:cubicBezTo>
                      <a:pt x="283" y="179"/>
                      <a:pt x="283" y="179"/>
                      <a:pt x="283" y="179"/>
                    </a:cubicBezTo>
                    <a:cubicBezTo>
                      <a:pt x="419" y="298"/>
                      <a:pt x="419" y="298"/>
                      <a:pt x="419" y="298"/>
                    </a:cubicBezTo>
                    <a:cubicBezTo>
                      <a:pt x="416" y="299"/>
                      <a:pt x="413" y="300"/>
                      <a:pt x="409" y="300"/>
                    </a:cubicBezTo>
                    <a:lnTo>
                      <a:pt x="59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3784842" y="3855798"/>
              <a:ext cx="306178" cy="333491"/>
              <a:chOff x="6169025" y="6338888"/>
              <a:chExt cx="338138" cy="368300"/>
            </a:xfrm>
            <a:solidFill>
              <a:schemeClr val="bg1">
                <a:lumMod val="50000"/>
              </a:schemeClr>
            </a:solidFill>
          </p:grpSpPr>
          <p:sp>
            <p:nvSpPr>
              <p:cNvPr id="152" name="Oval 5"/>
              <p:cNvSpPr>
                <a:spLocks noChangeArrowheads="1"/>
              </p:cNvSpPr>
              <p:nvPr/>
            </p:nvSpPr>
            <p:spPr bwMode="auto">
              <a:xfrm>
                <a:off x="6296025" y="6338888"/>
                <a:ext cx="79375" cy="809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3" name="Freeform 6"/>
              <p:cNvSpPr/>
              <p:nvPr/>
            </p:nvSpPr>
            <p:spPr bwMode="auto">
              <a:xfrm>
                <a:off x="6262688" y="6435725"/>
                <a:ext cx="146050" cy="271463"/>
              </a:xfrm>
              <a:custGeom>
                <a:avLst/>
                <a:gdLst>
                  <a:gd name="T0" fmla="*/ 31 w 39"/>
                  <a:gd name="T1" fmla="*/ 0 h 71"/>
                  <a:gd name="T2" fmla="*/ 28 w 39"/>
                  <a:gd name="T3" fmla="*/ 0 h 71"/>
                  <a:gd name="T4" fmla="*/ 19 w 39"/>
                  <a:gd name="T5" fmla="*/ 8 h 71"/>
                  <a:gd name="T6" fmla="*/ 11 w 39"/>
                  <a:gd name="T7" fmla="*/ 0 h 71"/>
                  <a:gd name="T8" fmla="*/ 8 w 39"/>
                  <a:gd name="T9" fmla="*/ 0 h 71"/>
                  <a:gd name="T10" fmla="*/ 0 w 39"/>
                  <a:gd name="T11" fmla="*/ 8 h 71"/>
                  <a:gd name="T12" fmla="*/ 0 w 39"/>
                  <a:gd name="T13" fmla="*/ 26 h 71"/>
                  <a:gd name="T14" fmla="*/ 8 w 39"/>
                  <a:gd name="T15" fmla="*/ 34 h 71"/>
                  <a:gd name="T16" fmla="*/ 8 w 39"/>
                  <a:gd name="T17" fmla="*/ 34 h 71"/>
                  <a:gd name="T18" fmla="*/ 8 w 39"/>
                  <a:gd name="T19" fmla="*/ 36 h 71"/>
                  <a:gd name="T20" fmla="*/ 8 w 39"/>
                  <a:gd name="T21" fmla="*/ 65 h 71"/>
                  <a:gd name="T22" fmla="*/ 14 w 39"/>
                  <a:gd name="T23" fmla="*/ 71 h 71"/>
                  <a:gd name="T24" fmla="*/ 20 w 39"/>
                  <a:gd name="T25" fmla="*/ 65 h 71"/>
                  <a:gd name="T26" fmla="*/ 26 w 39"/>
                  <a:gd name="T27" fmla="*/ 71 h 71"/>
                  <a:gd name="T28" fmla="*/ 31 w 39"/>
                  <a:gd name="T29" fmla="*/ 65 h 71"/>
                  <a:gd name="T30" fmla="*/ 31 w 39"/>
                  <a:gd name="T31" fmla="*/ 36 h 71"/>
                  <a:gd name="T32" fmla="*/ 31 w 39"/>
                  <a:gd name="T33" fmla="*/ 34 h 71"/>
                  <a:gd name="T34" fmla="*/ 31 w 39"/>
                  <a:gd name="T35" fmla="*/ 34 h 71"/>
                  <a:gd name="T36" fmla="*/ 39 w 39"/>
                  <a:gd name="T37" fmla="*/ 26 h 71"/>
                  <a:gd name="T38" fmla="*/ 39 w 39"/>
                  <a:gd name="T39" fmla="*/ 8 h 71"/>
                  <a:gd name="T40" fmla="*/ 31 w 39"/>
                  <a:gd name="T4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71">
                    <a:moveTo>
                      <a:pt x="3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4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9"/>
                      <a:pt x="11" y="71"/>
                      <a:pt x="14" y="71"/>
                    </a:cubicBezTo>
                    <a:cubicBezTo>
                      <a:pt x="17" y="71"/>
                      <a:pt x="20" y="69"/>
                      <a:pt x="20" y="65"/>
                    </a:cubicBezTo>
                    <a:cubicBezTo>
                      <a:pt x="20" y="69"/>
                      <a:pt x="22" y="71"/>
                      <a:pt x="26" y="71"/>
                    </a:cubicBezTo>
                    <a:cubicBezTo>
                      <a:pt x="29" y="71"/>
                      <a:pt x="31" y="69"/>
                      <a:pt x="31" y="6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6"/>
                      <a:pt x="31" y="35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6" y="34"/>
                      <a:pt x="39" y="30"/>
                      <a:pt x="39" y="2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3"/>
                      <a:pt x="36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4" name="Oval 7"/>
              <p:cNvSpPr>
                <a:spLocks noChangeArrowheads="1"/>
              </p:cNvSpPr>
              <p:nvPr/>
            </p:nvSpPr>
            <p:spPr bwMode="auto">
              <a:xfrm>
                <a:off x="6419850" y="6362700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5" name="Freeform 8"/>
              <p:cNvSpPr/>
              <p:nvPr/>
            </p:nvSpPr>
            <p:spPr bwMode="auto">
              <a:xfrm>
                <a:off x="6416675" y="6430963"/>
                <a:ext cx="90488" cy="227013"/>
              </a:xfrm>
              <a:custGeom>
                <a:avLst/>
                <a:gdLst>
                  <a:gd name="T0" fmla="*/ 18 w 24"/>
                  <a:gd name="T1" fmla="*/ 0 h 59"/>
                  <a:gd name="T2" fmla="*/ 15 w 24"/>
                  <a:gd name="T3" fmla="*/ 0 h 59"/>
                  <a:gd name="T4" fmla="*/ 8 w 24"/>
                  <a:gd name="T5" fmla="*/ 7 h 59"/>
                  <a:gd name="T6" fmla="*/ 2 w 24"/>
                  <a:gd name="T7" fmla="*/ 0 h 59"/>
                  <a:gd name="T8" fmla="*/ 1 w 24"/>
                  <a:gd name="T9" fmla="*/ 0 h 59"/>
                  <a:gd name="T10" fmla="*/ 4 w 24"/>
                  <a:gd name="T11" fmla="*/ 7 h 59"/>
                  <a:gd name="T12" fmla="*/ 4 w 24"/>
                  <a:gd name="T13" fmla="*/ 30 h 59"/>
                  <a:gd name="T14" fmla="*/ 0 w 24"/>
                  <a:gd name="T15" fmla="*/ 38 h 59"/>
                  <a:gd name="T16" fmla="*/ 0 w 24"/>
                  <a:gd name="T17" fmla="*/ 54 h 59"/>
                  <a:gd name="T18" fmla="*/ 4 w 24"/>
                  <a:gd name="T19" fmla="*/ 59 h 59"/>
                  <a:gd name="T20" fmla="*/ 9 w 24"/>
                  <a:gd name="T21" fmla="*/ 54 h 59"/>
                  <a:gd name="T22" fmla="*/ 13 w 24"/>
                  <a:gd name="T23" fmla="*/ 59 h 59"/>
                  <a:gd name="T24" fmla="*/ 18 w 24"/>
                  <a:gd name="T25" fmla="*/ 54 h 59"/>
                  <a:gd name="T26" fmla="*/ 18 w 24"/>
                  <a:gd name="T27" fmla="*/ 29 h 59"/>
                  <a:gd name="T28" fmla="*/ 18 w 24"/>
                  <a:gd name="T29" fmla="*/ 27 h 59"/>
                  <a:gd name="T30" fmla="*/ 18 w 24"/>
                  <a:gd name="T31" fmla="*/ 27 h 59"/>
                  <a:gd name="T32" fmla="*/ 24 w 24"/>
                  <a:gd name="T33" fmla="*/ 21 h 59"/>
                  <a:gd name="T34" fmla="*/ 24 w 24"/>
                  <a:gd name="T35" fmla="*/ 7 h 59"/>
                  <a:gd name="T36" fmla="*/ 18 w 24"/>
                  <a:gd name="T3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59">
                    <a:moveTo>
                      <a:pt x="1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4" y="4"/>
                      <a:pt x="4" y="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2" y="36"/>
                      <a:pt x="0" y="3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9"/>
                      <a:pt x="4" y="59"/>
                    </a:cubicBezTo>
                    <a:cubicBezTo>
                      <a:pt x="7" y="59"/>
                      <a:pt x="9" y="57"/>
                      <a:pt x="9" y="54"/>
                    </a:cubicBezTo>
                    <a:cubicBezTo>
                      <a:pt x="9" y="57"/>
                      <a:pt x="11" y="59"/>
                      <a:pt x="13" y="59"/>
                    </a:cubicBezTo>
                    <a:cubicBezTo>
                      <a:pt x="16" y="59"/>
                      <a:pt x="18" y="57"/>
                      <a:pt x="18" y="54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1" y="27"/>
                      <a:pt x="24" y="24"/>
                      <a:pt x="24" y="21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21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6" name="Oval 9"/>
              <p:cNvSpPr>
                <a:spLocks noChangeArrowheads="1"/>
              </p:cNvSpPr>
              <p:nvPr/>
            </p:nvSpPr>
            <p:spPr bwMode="auto">
              <a:xfrm>
                <a:off x="6194425" y="6362700"/>
                <a:ext cx="60325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7" name="Freeform 10"/>
              <p:cNvSpPr/>
              <p:nvPr/>
            </p:nvSpPr>
            <p:spPr bwMode="auto">
              <a:xfrm>
                <a:off x="6169025" y="6430963"/>
                <a:ext cx="88900" cy="227013"/>
              </a:xfrm>
              <a:custGeom>
                <a:avLst/>
                <a:gdLst>
                  <a:gd name="T0" fmla="*/ 6 w 24"/>
                  <a:gd name="T1" fmla="*/ 0 h 59"/>
                  <a:gd name="T2" fmla="*/ 9 w 24"/>
                  <a:gd name="T3" fmla="*/ 0 h 59"/>
                  <a:gd name="T4" fmla="*/ 15 w 24"/>
                  <a:gd name="T5" fmla="*/ 7 h 59"/>
                  <a:gd name="T6" fmla="*/ 22 w 24"/>
                  <a:gd name="T7" fmla="*/ 0 h 59"/>
                  <a:gd name="T8" fmla="*/ 23 w 24"/>
                  <a:gd name="T9" fmla="*/ 0 h 59"/>
                  <a:gd name="T10" fmla="*/ 20 w 24"/>
                  <a:gd name="T11" fmla="*/ 7 h 59"/>
                  <a:gd name="T12" fmla="*/ 20 w 24"/>
                  <a:gd name="T13" fmla="*/ 30 h 59"/>
                  <a:gd name="T14" fmla="*/ 24 w 24"/>
                  <a:gd name="T15" fmla="*/ 38 h 59"/>
                  <a:gd name="T16" fmla="*/ 24 w 24"/>
                  <a:gd name="T17" fmla="*/ 54 h 59"/>
                  <a:gd name="T18" fmla="*/ 20 w 24"/>
                  <a:gd name="T19" fmla="*/ 59 h 59"/>
                  <a:gd name="T20" fmla="*/ 15 w 24"/>
                  <a:gd name="T21" fmla="*/ 54 h 59"/>
                  <a:gd name="T22" fmla="*/ 10 w 24"/>
                  <a:gd name="T23" fmla="*/ 59 h 59"/>
                  <a:gd name="T24" fmla="*/ 6 w 24"/>
                  <a:gd name="T25" fmla="*/ 54 h 59"/>
                  <a:gd name="T26" fmla="*/ 6 w 24"/>
                  <a:gd name="T27" fmla="*/ 29 h 59"/>
                  <a:gd name="T28" fmla="*/ 6 w 24"/>
                  <a:gd name="T29" fmla="*/ 27 h 59"/>
                  <a:gd name="T30" fmla="*/ 6 w 24"/>
                  <a:gd name="T31" fmla="*/ 27 h 59"/>
                  <a:gd name="T32" fmla="*/ 0 w 24"/>
                  <a:gd name="T33" fmla="*/ 21 h 59"/>
                  <a:gd name="T34" fmla="*/ 0 w 24"/>
                  <a:gd name="T35" fmla="*/ 7 h 59"/>
                  <a:gd name="T36" fmla="*/ 6 w 24"/>
                  <a:gd name="T3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59">
                    <a:moveTo>
                      <a:pt x="6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20" y="4"/>
                      <a:pt x="20" y="7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4"/>
                      <a:pt x="22" y="36"/>
                      <a:pt x="24" y="38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7"/>
                      <a:pt x="22" y="59"/>
                      <a:pt x="20" y="59"/>
                    </a:cubicBezTo>
                    <a:cubicBezTo>
                      <a:pt x="17" y="59"/>
                      <a:pt x="15" y="57"/>
                      <a:pt x="15" y="54"/>
                    </a:cubicBezTo>
                    <a:cubicBezTo>
                      <a:pt x="15" y="57"/>
                      <a:pt x="13" y="59"/>
                      <a:pt x="10" y="59"/>
                    </a:cubicBezTo>
                    <a:cubicBezTo>
                      <a:pt x="8" y="59"/>
                      <a:pt x="6" y="57"/>
                      <a:pt x="6" y="54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24"/>
                      <a:pt x="0" y="2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3089010" y="3842192"/>
              <a:ext cx="234308" cy="360805"/>
              <a:chOff x="10534650" y="6297613"/>
              <a:chExt cx="258763" cy="398462"/>
            </a:xfrm>
            <a:solidFill>
              <a:schemeClr val="bg1">
                <a:lumMod val="50000"/>
              </a:schemeClr>
            </a:solidFill>
          </p:grpSpPr>
          <p:sp>
            <p:nvSpPr>
              <p:cNvPr id="149" name="Freeform 11"/>
              <p:cNvSpPr/>
              <p:nvPr/>
            </p:nvSpPr>
            <p:spPr bwMode="auto">
              <a:xfrm>
                <a:off x="10591800" y="6638925"/>
                <a:ext cx="146050" cy="57150"/>
              </a:xfrm>
              <a:custGeom>
                <a:avLst/>
                <a:gdLst>
                  <a:gd name="T0" fmla="*/ 35 w 39"/>
                  <a:gd name="T1" fmla="*/ 0 h 15"/>
                  <a:gd name="T2" fmla="*/ 4 w 39"/>
                  <a:gd name="T3" fmla="*/ 0 h 15"/>
                  <a:gd name="T4" fmla="*/ 0 w 39"/>
                  <a:gd name="T5" fmla="*/ 5 h 15"/>
                  <a:gd name="T6" fmla="*/ 4 w 39"/>
                  <a:gd name="T7" fmla="*/ 9 h 15"/>
                  <a:gd name="T8" fmla="*/ 11 w 39"/>
                  <a:gd name="T9" fmla="*/ 9 h 15"/>
                  <a:gd name="T10" fmla="*/ 11 w 39"/>
                  <a:gd name="T11" fmla="*/ 9 h 15"/>
                  <a:gd name="T12" fmla="*/ 20 w 39"/>
                  <a:gd name="T13" fmla="*/ 15 h 15"/>
                  <a:gd name="T14" fmla="*/ 29 w 39"/>
                  <a:gd name="T15" fmla="*/ 9 h 15"/>
                  <a:gd name="T16" fmla="*/ 29 w 39"/>
                  <a:gd name="T17" fmla="*/ 9 h 15"/>
                  <a:gd name="T18" fmla="*/ 35 w 39"/>
                  <a:gd name="T19" fmla="*/ 9 h 15"/>
                  <a:gd name="T20" fmla="*/ 39 w 39"/>
                  <a:gd name="T21" fmla="*/ 5 h 15"/>
                  <a:gd name="T22" fmla="*/ 35 w 39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5">
                    <a:moveTo>
                      <a:pt x="3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3"/>
                      <a:pt x="15" y="15"/>
                      <a:pt x="20" y="15"/>
                    </a:cubicBezTo>
                    <a:cubicBezTo>
                      <a:pt x="25" y="15"/>
                      <a:pt x="29" y="13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7" y="9"/>
                      <a:pt x="39" y="7"/>
                      <a:pt x="39" y="5"/>
                    </a:cubicBezTo>
                    <a:cubicBezTo>
                      <a:pt x="39" y="2"/>
                      <a:pt x="37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0" name="Freeform 12"/>
              <p:cNvSpPr>
                <a:spLocks noEditPoints="1"/>
              </p:cNvSpPr>
              <p:nvPr/>
            </p:nvSpPr>
            <p:spPr bwMode="auto">
              <a:xfrm>
                <a:off x="10534650" y="6297613"/>
                <a:ext cx="258763" cy="295275"/>
              </a:xfrm>
              <a:custGeom>
                <a:avLst/>
                <a:gdLst>
                  <a:gd name="T0" fmla="*/ 69 w 69"/>
                  <a:gd name="T1" fmla="*/ 35 h 77"/>
                  <a:gd name="T2" fmla="*/ 35 w 69"/>
                  <a:gd name="T3" fmla="*/ 0 h 77"/>
                  <a:gd name="T4" fmla="*/ 0 w 69"/>
                  <a:gd name="T5" fmla="*/ 35 h 77"/>
                  <a:gd name="T6" fmla="*/ 15 w 69"/>
                  <a:gd name="T7" fmla="*/ 77 h 77"/>
                  <a:gd name="T8" fmla="*/ 55 w 69"/>
                  <a:gd name="T9" fmla="*/ 77 h 77"/>
                  <a:gd name="T10" fmla="*/ 69 w 69"/>
                  <a:gd name="T11" fmla="*/ 35 h 77"/>
                  <a:gd name="T12" fmla="*/ 35 w 69"/>
                  <a:gd name="T13" fmla="*/ 9 h 77"/>
                  <a:gd name="T14" fmla="*/ 42 w 69"/>
                  <a:gd name="T15" fmla="*/ 16 h 77"/>
                  <a:gd name="T16" fmla="*/ 35 w 69"/>
                  <a:gd name="T17" fmla="*/ 23 h 77"/>
                  <a:gd name="T18" fmla="*/ 28 w 69"/>
                  <a:gd name="T19" fmla="*/ 16 h 77"/>
                  <a:gd name="T20" fmla="*/ 35 w 69"/>
                  <a:gd name="T21" fmla="*/ 9 h 77"/>
                  <a:gd name="T22" fmla="*/ 48 w 69"/>
                  <a:gd name="T23" fmla="*/ 44 h 77"/>
                  <a:gd name="T24" fmla="*/ 43 w 69"/>
                  <a:gd name="T25" fmla="*/ 49 h 77"/>
                  <a:gd name="T26" fmla="*/ 43 w 69"/>
                  <a:gd name="T27" fmla="*/ 49 h 77"/>
                  <a:gd name="T28" fmla="*/ 43 w 69"/>
                  <a:gd name="T29" fmla="*/ 51 h 77"/>
                  <a:gd name="T30" fmla="*/ 43 w 69"/>
                  <a:gd name="T31" fmla="*/ 71 h 77"/>
                  <a:gd name="T32" fmla="*/ 39 w 69"/>
                  <a:gd name="T33" fmla="*/ 75 h 77"/>
                  <a:gd name="T34" fmla="*/ 35 w 69"/>
                  <a:gd name="T35" fmla="*/ 71 h 77"/>
                  <a:gd name="T36" fmla="*/ 31 w 69"/>
                  <a:gd name="T37" fmla="*/ 75 h 77"/>
                  <a:gd name="T38" fmla="*/ 27 w 69"/>
                  <a:gd name="T39" fmla="*/ 71 h 77"/>
                  <a:gd name="T40" fmla="*/ 27 w 69"/>
                  <a:gd name="T41" fmla="*/ 51 h 77"/>
                  <a:gd name="T42" fmla="*/ 27 w 69"/>
                  <a:gd name="T43" fmla="*/ 49 h 77"/>
                  <a:gd name="T44" fmla="*/ 27 w 69"/>
                  <a:gd name="T45" fmla="*/ 49 h 77"/>
                  <a:gd name="T46" fmla="*/ 21 w 69"/>
                  <a:gd name="T47" fmla="*/ 44 h 77"/>
                  <a:gd name="T48" fmla="*/ 21 w 69"/>
                  <a:gd name="T49" fmla="*/ 31 h 77"/>
                  <a:gd name="T50" fmla="*/ 27 w 69"/>
                  <a:gd name="T51" fmla="*/ 26 h 77"/>
                  <a:gd name="T52" fmla="*/ 29 w 69"/>
                  <a:gd name="T53" fmla="*/ 26 h 77"/>
                  <a:gd name="T54" fmla="*/ 34 w 69"/>
                  <a:gd name="T55" fmla="*/ 31 h 77"/>
                  <a:gd name="T56" fmla="*/ 40 w 69"/>
                  <a:gd name="T57" fmla="*/ 26 h 77"/>
                  <a:gd name="T58" fmla="*/ 43 w 69"/>
                  <a:gd name="T59" fmla="*/ 26 h 77"/>
                  <a:gd name="T60" fmla="*/ 48 w 69"/>
                  <a:gd name="T61" fmla="*/ 31 h 77"/>
                  <a:gd name="T62" fmla="*/ 48 w 69"/>
                  <a:gd name="T63" fmla="*/ 4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" h="77">
                    <a:moveTo>
                      <a:pt x="69" y="35"/>
                    </a:moveTo>
                    <a:cubicBezTo>
                      <a:pt x="69" y="15"/>
                      <a:pt x="54" y="0"/>
                      <a:pt x="35" y="0"/>
                    </a:cubicBezTo>
                    <a:cubicBezTo>
                      <a:pt x="16" y="0"/>
                      <a:pt x="0" y="15"/>
                      <a:pt x="0" y="35"/>
                    </a:cubicBezTo>
                    <a:cubicBezTo>
                      <a:pt x="0" y="51"/>
                      <a:pt x="15" y="61"/>
                      <a:pt x="15" y="77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55" y="60"/>
                      <a:pt x="69" y="51"/>
                      <a:pt x="69" y="35"/>
                    </a:cubicBezTo>
                    <a:close/>
                    <a:moveTo>
                      <a:pt x="35" y="9"/>
                    </a:moveTo>
                    <a:cubicBezTo>
                      <a:pt x="39" y="9"/>
                      <a:pt x="42" y="12"/>
                      <a:pt x="42" y="16"/>
                    </a:cubicBezTo>
                    <a:cubicBezTo>
                      <a:pt x="42" y="20"/>
                      <a:pt x="39" y="23"/>
                      <a:pt x="35" y="23"/>
                    </a:cubicBezTo>
                    <a:cubicBezTo>
                      <a:pt x="31" y="23"/>
                      <a:pt x="28" y="20"/>
                      <a:pt x="28" y="16"/>
                    </a:cubicBezTo>
                    <a:cubicBezTo>
                      <a:pt x="28" y="12"/>
                      <a:pt x="31" y="9"/>
                      <a:pt x="35" y="9"/>
                    </a:cubicBezTo>
                    <a:close/>
                    <a:moveTo>
                      <a:pt x="48" y="44"/>
                    </a:moveTo>
                    <a:cubicBezTo>
                      <a:pt x="48" y="47"/>
                      <a:pt x="46" y="49"/>
                      <a:pt x="43" y="49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3" y="50"/>
                      <a:pt x="43" y="50"/>
                      <a:pt x="43" y="5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3"/>
                      <a:pt x="41" y="75"/>
                      <a:pt x="39" y="75"/>
                    </a:cubicBezTo>
                    <a:cubicBezTo>
                      <a:pt x="37" y="75"/>
                      <a:pt x="35" y="73"/>
                      <a:pt x="35" y="71"/>
                    </a:cubicBezTo>
                    <a:cubicBezTo>
                      <a:pt x="35" y="73"/>
                      <a:pt x="33" y="75"/>
                      <a:pt x="31" y="75"/>
                    </a:cubicBezTo>
                    <a:cubicBezTo>
                      <a:pt x="28" y="75"/>
                      <a:pt x="27" y="73"/>
                      <a:pt x="27" y="7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0"/>
                      <a:pt x="27" y="50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4" y="49"/>
                      <a:pt x="21" y="47"/>
                      <a:pt x="21" y="44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28"/>
                      <a:pt x="24" y="26"/>
                      <a:pt x="27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6" y="26"/>
                      <a:pt x="48" y="28"/>
                      <a:pt x="48" y="31"/>
                    </a:cubicBezTo>
                    <a:lnTo>
                      <a:pt x="4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1" name="Freeform 13"/>
              <p:cNvSpPr/>
              <p:nvPr/>
            </p:nvSpPr>
            <p:spPr bwMode="auto">
              <a:xfrm>
                <a:off x="10591800" y="6608763"/>
                <a:ext cx="146050" cy="19050"/>
              </a:xfrm>
              <a:custGeom>
                <a:avLst/>
                <a:gdLst>
                  <a:gd name="T0" fmla="*/ 39 w 39"/>
                  <a:gd name="T1" fmla="*/ 2 h 5"/>
                  <a:gd name="T2" fmla="*/ 36 w 39"/>
                  <a:gd name="T3" fmla="*/ 5 h 5"/>
                  <a:gd name="T4" fmla="*/ 3 w 39"/>
                  <a:gd name="T5" fmla="*/ 5 h 5"/>
                  <a:gd name="T6" fmla="*/ 0 w 39"/>
                  <a:gd name="T7" fmla="*/ 2 h 5"/>
                  <a:gd name="T8" fmla="*/ 0 w 39"/>
                  <a:gd name="T9" fmla="*/ 2 h 5"/>
                  <a:gd name="T10" fmla="*/ 3 w 39"/>
                  <a:gd name="T11" fmla="*/ 0 h 5"/>
                  <a:gd name="T12" fmla="*/ 36 w 39"/>
                  <a:gd name="T13" fmla="*/ 0 h 5"/>
                  <a:gd name="T14" fmla="*/ 39 w 39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9" y="2"/>
                    </a:moveTo>
                    <a:cubicBezTo>
                      <a:pt x="39" y="4"/>
                      <a:pt x="38" y="5"/>
                      <a:pt x="36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8" y="0"/>
                      <a:pt x="39" y="1"/>
                      <a:pt x="3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5170794" y="3881669"/>
              <a:ext cx="435553" cy="281743"/>
              <a:chOff x="8375650" y="6343650"/>
              <a:chExt cx="481013" cy="311151"/>
            </a:xfrm>
            <a:solidFill>
              <a:schemeClr val="bg1">
                <a:lumMod val="50000"/>
              </a:schemeClr>
            </a:solidFill>
          </p:grpSpPr>
          <p:sp>
            <p:nvSpPr>
              <p:cNvPr id="146" name="Freeform 26"/>
              <p:cNvSpPr/>
              <p:nvPr/>
            </p:nvSpPr>
            <p:spPr bwMode="auto">
              <a:xfrm>
                <a:off x="8375650" y="6405563"/>
                <a:ext cx="247650" cy="249238"/>
              </a:xfrm>
              <a:custGeom>
                <a:avLst/>
                <a:gdLst>
                  <a:gd name="T0" fmla="*/ 27 w 66"/>
                  <a:gd name="T1" fmla="*/ 20 h 65"/>
                  <a:gd name="T2" fmla="*/ 33 w 66"/>
                  <a:gd name="T3" fmla="*/ 0 h 65"/>
                  <a:gd name="T4" fmla="*/ 3 w 66"/>
                  <a:gd name="T5" fmla="*/ 31 h 65"/>
                  <a:gd name="T6" fmla="*/ 8 w 66"/>
                  <a:gd name="T7" fmla="*/ 47 h 65"/>
                  <a:gd name="T8" fmla="*/ 0 w 66"/>
                  <a:gd name="T9" fmla="*/ 65 h 65"/>
                  <a:gd name="T10" fmla="*/ 25 w 66"/>
                  <a:gd name="T11" fmla="*/ 59 h 65"/>
                  <a:gd name="T12" fmla="*/ 44 w 66"/>
                  <a:gd name="T13" fmla="*/ 63 h 65"/>
                  <a:gd name="T14" fmla="*/ 66 w 66"/>
                  <a:gd name="T15" fmla="*/ 58 h 65"/>
                  <a:gd name="T16" fmla="*/ 27 w 66"/>
                  <a:gd name="T17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5">
                    <a:moveTo>
                      <a:pt x="27" y="20"/>
                    </a:moveTo>
                    <a:cubicBezTo>
                      <a:pt x="27" y="13"/>
                      <a:pt x="29" y="6"/>
                      <a:pt x="33" y="0"/>
                    </a:cubicBezTo>
                    <a:cubicBezTo>
                      <a:pt x="16" y="4"/>
                      <a:pt x="3" y="16"/>
                      <a:pt x="3" y="31"/>
                    </a:cubicBezTo>
                    <a:cubicBezTo>
                      <a:pt x="3" y="37"/>
                      <a:pt x="5" y="42"/>
                      <a:pt x="8" y="47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31" y="61"/>
                      <a:pt x="37" y="63"/>
                      <a:pt x="44" y="63"/>
                    </a:cubicBezTo>
                    <a:cubicBezTo>
                      <a:pt x="52" y="63"/>
                      <a:pt x="60" y="61"/>
                      <a:pt x="66" y="58"/>
                    </a:cubicBezTo>
                    <a:cubicBezTo>
                      <a:pt x="44" y="55"/>
                      <a:pt x="27" y="39"/>
                      <a:pt x="2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47" name="Freeform 27"/>
              <p:cNvSpPr>
                <a:spLocks noEditPoints="1"/>
              </p:cNvSpPr>
              <p:nvPr/>
            </p:nvSpPr>
            <p:spPr bwMode="auto">
              <a:xfrm>
                <a:off x="8499475" y="6343650"/>
                <a:ext cx="357188" cy="284163"/>
              </a:xfrm>
              <a:custGeom>
                <a:avLst/>
                <a:gdLst>
                  <a:gd name="T0" fmla="*/ 95 w 95"/>
                  <a:gd name="T1" fmla="*/ 74 h 74"/>
                  <a:gd name="T2" fmla="*/ 64 w 95"/>
                  <a:gd name="T3" fmla="*/ 67 h 74"/>
                  <a:gd name="T4" fmla="*/ 45 w 95"/>
                  <a:gd name="T5" fmla="*/ 70 h 74"/>
                  <a:gd name="T6" fmla="*/ 0 w 95"/>
                  <a:gd name="T7" fmla="*/ 35 h 74"/>
                  <a:gd name="T8" fmla="*/ 45 w 95"/>
                  <a:gd name="T9" fmla="*/ 0 h 74"/>
                  <a:gd name="T10" fmla="*/ 90 w 95"/>
                  <a:gd name="T11" fmla="*/ 35 h 74"/>
                  <a:gd name="T12" fmla="*/ 85 w 95"/>
                  <a:gd name="T13" fmla="*/ 51 h 74"/>
                  <a:gd name="T14" fmla="*/ 95 w 95"/>
                  <a:gd name="T15" fmla="*/ 74 h 74"/>
                  <a:gd name="T16" fmla="*/ 64 w 95"/>
                  <a:gd name="T17" fmla="*/ 59 h 74"/>
                  <a:gd name="T18" fmla="*/ 83 w 95"/>
                  <a:gd name="T19" fmla="*/ 64 h 74"/>
                  <a:gd name="T20" fmla="*/ 76 w 95"/>
                  <a:gd name="T21" fmla="*/ 50 h 74"/>
                  <a:gd name="T22" fmla="*/ 78 w 95"/>
                  <a:gd name="T23" fmla="*/ 49 h 74"/>
                  <a:gd name="T24" fmla="*/ 83 w 95"/>
                  <a:gd name="T25" fmla="*/ 35 h 74"/>
                  <a:gd name="T26" fmla="*/ 45 w 95"/>
                  <a:gd name="T27" fmla="*/ 7 h 74"/>
                  <a:gd name="T28" fmla="*/ 7 w 95"/>
                  <a:gd name="T29" fmla="*/ 35 h 74"/>
                  <a:gd name="T30" fmla="*/ 45 w 95"/>
                  <a:gd name="T31" fmla="*/ 63 h 74"/>
                  <a:gd name="T32" fmla="*/ 63 w 95"/>
                  <a:gd name="T33" fmla="*/ 60 h 74"/>
                  <a:gd name="T34" fmla="*/ 64 w 95"/>
                  <a:gd name="T35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74">
                    <a:moveTo>
                      <a:pt x="95" y="74"/>
                    </a:moveTo>
                    <a:cubicBezTo>
                      <a:pt x="64" y="67"/>
                      <a:pt x="64" y="67"/>
                      <a:pt x="64" y="67"/>
                    </a:cubicBezTo>
                    <a:cubicBezTo>
                      <a:pt x="58" y="69"/>
                      <a:pt x="52" y="70"/>
                      <a:pt x="45" y="70"/>
                    </a:cubicBezTo>
                    <a:cubicBezTo>
                      <a:pt x="20" y="70"/>
                      <a:pt x="0" y="54"/>
                      <a:pt x="0" y="35"/>
                    </a:cubicBezTo>
                    <a:cubicBezTo>
                      <a:pt x="0" y="16"/>
                      <a:pt x="20" y="0"/>
                      <a:pt x="45" y="0"/>
                    </a:cubicBezTo>
                    <a:cubicBezTo>
                      <a:pt x="70" y="0"/>
                      <a:pt x="90" y="16"/>
                      <a:pt x="90" y="35"/>
                    </a:cubicBezTo>
                    <a:cubicBezTo>
                      <a:pt x="90" y="41"/>
                      <a:pt x="88" y="46"/>
                      <a:pt x="85" y="51"/>
                    </a:cubicBezTo>
                    <a:lnTo>
                      <a:pt x="95" y="74"/>
                    </a:lnTo>
                    <a:close/>
                    <a:moveTo>
                      <a:pt x="64" y="59"/>
                    </a:moveTo>
                    <a:cubicBezTo>
                      <a:pt x="83" y="64"/>
                      <a:pt x="83" y="64"/>
                      <a:pt x="83" y="64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81" y="44"/>
                      <a:pt x="83" y="40"/>
                      <a:pt x="83" y="35"/>
                    </a:cubicBezTo>
                    <a:cubicBezTo>
                      <a:pt x="83" y="19"/>
                      <a:pt x="66" y="7"/>
                      <a:pt x="45" y="7"/>
                    </a:cubicBezTo>
                    <a:cubicBezTo>
                      <a:pt x="24" y="7"/>
                      <a:pt x="7" y="19"/>
                      <a:pt x="7" y="35"/>
                    </a:cubicBezTo>
                    <a:cubicBezTo>
                      <a:pt x="7" y="50"/>
                      <a:pt x="24" y="63"/>
                      <a:pt x="45" y="63"/>
                    </a:cubicBezTo>
                    <a:cubicBezTo>
                      <a:pt x="51" y="63"/>
                      <a:pt x="57" y="62"/>
                      <a:pt x="63" y="60"/>
                    </a:cubicBezTo>
                    <a:lnTo>
                      <a:pt x="6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48" name="Freeform 28"/>
              <p:cNvSpPr/>
              <p:nvPr/>
            </p:nvSpPr>
            <p:spPr bwMode="auto">
              <a:xfrm>
                <a:off x="8609013" y="6381750"/>
                <a:ext cx="123825" cy="192088"/>
              </a:xfrm>
              <a:custGeom>
                <a:avLst/>
                <a:gdLst>
                  <a:gd name="T0" fmla="*/ 31 w 33"/>
                  <a:gd name="T1" fmla="*/ 27 h 50"/>
                  <a:gd name="T2" fmla="*/ 26 w 33"/>
                  <a:gd name="T3" fmla="*/ 24 h 50"/>
                  <a:gd name="T4" fmla="*/ 21 w 33"/>
                  <a:gd name="T5" fmla="*/ 22 h 50"/>
                  <a:gd name="T6" fmla="*/ 18 w 33"/>
                  <a:gd name="T7" fmla="*/ 21 h 50"/>
                  <a:gd name="T8" fmla="*/ 14 w 33"/>
                  <a:gd name="T9" fmla="*/ 20 h 50"/>
                  <a:gd name="T10" fmla="*/ 11 w 33"/>
                  <a:gd name="T11" fmla="*/ 19 h 50"/>
                  <a:gd name="T12" fmla="*/ 9 w 33"/>
                  <a:gd name="T13" fmla="*/ 18 h 50"/>
                  <a:gd name="T14" fmla="*/ 9 w 33"/>
                  <a:gd name="T15" fmla="*/ 16 h 50"/>
                  <a:gd name="T16" fmla="*/ 9 w 33"/>
                  <a:gd name="T17" fmla="*/ 14 h 50"/>
                  <a:gd name="T18" fmla="*/ 11 w 33"/>
                  <a:gd name="T19" fmla="*/ 13 h 50"/>
                  <a:gd name="T20" fmla="*/ 14 w 33"/>
                  <a:gd name="T21" fmla="*/ 12 h 50"/>
                  <a:gd name="T22" fmla="*/ 17 w 33"/>
                  <a:gd name="T23" fmla="*/ 12 h 50"/>
                  <a:gd name="T24" fmla="*/ 22 w 33"/>
                  <a:gd name="T25" fmla="*/ 12 h 50"/>
                  <a:gd name="T26" fmla="*/ 26 w 33"/>
                  <a:gd name="T27" fmla="*/ 14 h 50"/>
                  <a:gd name="T28" fmla="*/ 27 w 33"/>
                  <a:gd name="T29" fmla="*/ 14 h 50"/>
                  <a:gd name="T30" fmla="*/ 28 w 33"/>
                  <a:gd name="T31" fmla="*/ 14 h 50"/>
                  <a:gd name="T32" fmla="*/ 30 w 33"/>
                  <a:gd name="T33" fmla="*/ 13 h 50"/>
                  <a:gd name="T34" fmla="*/ 31 w 33"/>
                  <a:gd name="T35" fmla="*/ 12 h 50"/>
                  <a:gd name="T36" fmla="*/ 30 w 33"/>
                  <a:gd name="T37" fmla="*/ 10 h 50"/>
                  <a:gd name="T38" fmla="*/ 27 w 33"/>
                  <a:gd name="T39" fmla="*/ 8 h 50"/>
                  <a:gd name="T40" fmla="*/ 23 w 33"/>
                  <a:gd name="T41" fmla="*/ 6 h 50"/>
                  <a:gd name="T42" fmla="*/ 18 w 33"/>
                  <a:gd name="T43" fmla="*/ 6 h 50"/>
                  <a:gd name="T44" fmla="*/ 18 w 33"/>
                  <a:gd name="T45" fmla="*/ 2 h 50"/>
                  <a:gd name="T46" fmla="*/ 16 w 33"/>
                  <a:gd name="T47" fmla="*/ 0 h 50"/>
                  <a:gd name="T48" fmla="*/ 14 w 33"/>
                  <a:gd name="T49" fmla="*/ 2 h 50"/>
                  <a:gd name="T50" fmla="*/ 14 w 33"/>
                  <a:gd name="T51" fmla="*/ 6 h 50"/>
                  <a:gd name="T52" fmla="*/ 10 w 33"/>
                  <a:gd name="T53" fmla="*/ 6 h 50"/>
                  <a:gd name="T54" fmla="*/ 5 w 33"/>
                  <a:gd name="T55" fmla="*/ 8 h 50"/>
                  <a:gd name="T56" fmla="*/ 2 w 33"/>
                  <a:gd name="T57" fmla="*/ 12 h 50"/>
                  <a:gd name="T58" fmla="*/ 0 w 33"/>
                  <a:gd name="T59" fmla="*/ 16 h 50"/>
                  <a:gd name="T60" fmla="*/ 1 w 33"/>
                  <a:gd name="T61" fmla="*/ 20 h 50"/>
                  <a:gd name="T62" fmla="*/ 3 w 33"/>
                  <a:gd name="T63" fmla="*/ 23 h 50"/>
                  <a:gd name="T64" fmla="*/ 7 w 33"/>
                  <a:gd name="T65" fmla="*/ 25 h 50"/>
                  <a:gd name="T66" fmla="*/ 11 w 33"/>
                  <a:gd name="T67" fmla="*/ 26 h 50"/>
                  <a:gd name="T68" fmla="*/ 15 w 33"/>
                  <a:gd name="T69" fmla="*/ 28 h 50"/>
                  <a:gd name="T70" fmla="*/ 20 w 33"/>
                  <a:gd name="T71" fmla="*/ 29 h 50"/>
                  <a:gd name="T72" fmla="*/ 24 w 33"/>
                  <a:gd name="T73" fmla="*/ 31 h 50"/>
                  <a:gd name="T74" fmla="*/ 25 w 33"/>
                  <a:gd name="T75" fmla="*/ 33 h 50"/>
                  <a:gd name="T76" fmla="*/ 24 w 33"/>
                  <a:gd name="T77" fmla="*/ 36 h 50"/>
                  <a:gd name="T78" fmla="*/ 23 w 33"/>
                  <a:gd name="T79" fmla="*/ 38 h 50"/>
                  <a:gd name="T80" fmla="*/ 20 w 33"/>
                  <a:gd name="T81" fmla="*/ 39 h 50"/>
                  <a:gd name="T82" fmla="*/ 17 w 33"/>
                  <a:gd name="T83" fmla="*/ 39 h 50"/>
                  <a:gd name="T84" fmla="*/ 12 w 33"/>
                  <a:gd name="T85" fmla="*/ 39 h 50"/>
                  <a:gd name="T86" fmla="*/ 8 w 33"/>
                  <a:gd name="T87" fmla="*/ 37 h 50"/>
                  <a:gd name="T88" fmla="*/ 5 w 33"/>
                  <a:gd name="T89" fmla="*/ 36 h 50"/>
                  <a:gd name="T90" fmla="*/ 3 w 33"/>
                  <a:gd name="T91" fmla="*/ 36 h 50"/>
                  <a:gd name="T92" fmla="*/ 1 w 33"/>
                  <a:gd name="T93" fmla="*/ 36 h 50"/>
                  <a:gd name="T94" fmla="*/ 0 w 33"/>
                  <a:gd name="T95" fmla="*/ 38 h 50"/>
                  <a:gd name="T96" fmla="*/ 2 w 33"/>
                  <a:gd name="T97" fmla="*/ 41 h 50"/>
                  <a:gd name="T98" fmla="*/ 5 w 33"/>
                  <a:gd name="T99" fmla="*/ 43 h 50"/>
                  <a:gd name="T100" fmla="*/ 10 w 33"/>
                  <a:gd name="T101" fmla="*/ 44 h 50"/>
                  <a:gd name="T102" fmla="*/ 14 w 33"/>
                  <a:gd name="T103" fmla="*/ 45 h 50"/>
                  <a:gd name="T104" fmla="*/ 14 w 33"/>
                  <a:gd name="T105" fmla="*/ 47 h 50"/>
                  <a:gd name="T106" fmla="*/ 16 w 33"/>
                  <a:gd name="T107" fmla="*/ 50 h 50"/>
                  <a:gd name="T108" fmla="*/ 18 w 33"/>
                  <a:gd name="T109" fmla="*/ 47 h 50"/>
                  <a:gd name="T110" fmla="*/ 18 w 33"/>
                  <a:gd name="T111" fmla="*/ 45 h 50"/>
                  <a:gd name="T112" fmla="*/ 23 w 33"/>
                  <a:gd name="T113" fmla="*/ 44 h 50"/>
                  <a:gd name="T114" fmla="*/ 28 w 33"/>
                  <a:gd name="T115" fmla="*/ 42 h 50"/>
                  <a:gd name="T116" fmla="*/ 32 w 33"/>
                  <a:gd name="T117" fmla="*/ 38 h 50"/>
                  <a:gd name="T118" fmla="*/ 33 w 33"/>
                  <a:gd name="T119" fmla="*/ 33 h 50"/>
                  <a:gd name="T120" fmla="*/ 31 w 33"/>
                  <a:gd name="T121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" h="50">
                    <a:moveTo>
                      <a:pt x="31" y="27"/>
                    </a:moveTo>
                    <a:cubicBezTo>
                      <a:pt x="30" y="25"/>
                      <a:pt x="28" y="24"/>
                      <a:pt x="26" y="24"/>
                    </a:cubicBezTo>
                    <a:cubicBezTo>
                      <a:pt x="24" y="23"/>
                      <a:pt x="23" y="23"/>
                      <a:pt x="21" y="22"/>
                    </a:cubicBezTo>
                    <a:cubicBezTo>
                      <a:pt x="20" y="22"/>
                      <a:pt x="19" y="22"/>
                      <a:pt x="18" y="21"/>
                    </a:cubicBezTo>
                    <a:cubicBezTo>
                      <a:pt x="16" y="21"/>
                      <a:pt x="15" y="21"/>
                      <a:pt x="14" y="20"/>
                    </a:cubicBezTo>
                    <a:cubicBezTo>
                      <a:pt x="13" y="20"/>
                      <a:pt x="12" y="20"/>
                      <a:pt x="11" y="19"/>
                    </a:cubicBezTo>
                    <a:cubicBezTo>
                      <a:pt x="10" y="19"/>
                      <a:pt x="10" y="19"/>
                      <a:pt x="9" y="18"/>
                    </a:cubicBezTo>
                    <a:cubicBezTo>
                      <a:pt x="9" y="17"/>
                      <a:pt x="9" y="17"/>
                      <a:pt x="9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1" y="13"/>
                    </a:cubicBezTo>
                    <a:cubicBezTo>
                      <a:pt x="12" y="12"/>
                      <a:pt x="12" y="12"/>
                      <a:pt x="14" y="12"/>
                    </a:cubicBezTo>
                    <a:cubicBezTo>
                      <a:pt x="15" y="12"/>
                      <a:pt x="16" y="12"/>
                      <a:pt x="17" y="12"/>
                    </a:cubicBezTo>
                    <a:cubicBezTo>
                      <a:pt x="19" y="12"/>
                      <a:pt x="21" y="12"/>
                      <a:pt x="22" y="12"/>
                    </a:cubicBezTo>
                    <a:cubicBezTo>
                      <a:pt x="24" y="13"/>
                      <a:pt x="25" y="13"/>
                      <a:pt x="26" y="14"/>
                    </a:cubicBezTo>
                    <a:cubicBezTo>
                      <a:pt x="26" y="14"/>
                      <a:pt x="27" y="14"/>
                      <a:pt x="27" y="14"/>
                    </a:cubicBezTo>
                    <a:cubicBezTo>
                      <a:pt x="27" y="14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30" y="13"/>
                    </a:cubicBezTo>
                    <a:cubicBezTo>
                      <a:pt x="30" y="13"/>
                      <a:pt x="31" y="13"/>
                      <a:pt x="31" y="12"/>
                    </a:cubicBezTo>
                    <a:cubicBezTo>
                      <a:pt x="31" y="11"/>
                      <a:pt x="30" y="10"/>
                      <a:pt x="30" y="10"/>
                    </a:cubicBezTo>
                    <a:cubicBezTo>
                      <a:pt x="29" y="9"/>
                      <a:pt x="28" y="8"/>
                      <a:pt x="27" y="8"/>
                    </a:cubicBezTo>
                    <a:cubicBezTo>
                      <a:pt x="26" y="7"/>
                      <a:pt x="25" y="7"/>
                      <a:pt x="23" y="6"/>
                    </a:cubicBezTo>
                    <a:cubicBezTo>
                      <a:pt x="21" y="6"/>
                      <a:pt x="20" y="6"/>
                      <a:pt x="18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ubicBezTo>
                      <a:pt x="15" y="0"/>
                      <a:pt x="14" y="1"/>
                      <a:pt x="14" y="2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6"/>
                      <a:pt x="11" y="6"/>
                      <a:pt x="10" y="6"/>
                    </a:cubicBezTo>
                    <a:cubicBezTo>
                      <a:pt x="8" y="7"/>
                      <a:pt x="6" y="7"/>
                      <a:pt x="5" y="8"/>
                    </a:cubicBezTo>
                    <a:cubicBezTo>
                      <a:pt x="4" y="9"/>
                      <a:pt x="2" y="10"/>
                      <a:pt x="2" y="12"/>
                    </a:cubicBezTo>
                    <a:cubicBezTo>
                      <a:pt x="1" y="13"/>
                      <a:pt x="0" y="15"/>
                      <a:pt x="0" y="16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2" y="21"/>
                      <a:pt x="2" y="22"/>
                      <a:pt x="3" y="23"/>
                    </a:cubicBezTo>
                    <a:cubicBezTo>
                      <a:pt x="4" y="24"/>
                      <a:pt x="5" y="25"/>
                      <a:pt x="7" y="25"/>
                    </a:cubicBezTo>
                    <a:cubicBezTo>
                      <a:pt x="8" y="26"/>
                      <a:pt x="9" y="26"/>
                      <a:pt x="11" y="26"/>
                    </a:cubicBezTo>
                    <a:cubicBezTo>
                      <a:pt x="12" y="27"/>
                      <a:pt x="14" y="27"/>
                      <a:pt x="15" y="28"/>
                    </a:cubicBezTo>
                    <a:cubicBezTo>
                      <a:pt x="17" y="28"/>
                      <a:pt x="19" y="28"/>
                      <a:pt x="20" y="29"/>
                    </a:cubicBezTo>
                    <a:cubicBezTo>
                      <a:pt x="22" y="29"/>
                      <a:pt x="23" y="30"/>
                      <a:pt x="24" y="31"/>
                    </a:cubicBezTo>
                    <a:cubicBezTo>
                      <a:pt x="25" y="31"/>
                      <a:pt x="25" y="32"/>
                      <a:pt x="25" y="33"/>
                    </a:cubicBezTo>
                    <a:cubicBezTo>
                      <a:pt x="25" y="34"/>
                      <a:pt x="25" y="35"/>
                      <a:pt x="24" y="36"/>
                    </a:cubicBezTo>
                    <a:cubicBezTo>
                      <a:pt x="24" y="37"/>
                      <a:pt x="23" y="37"/>
                      <a:pt x="23" y="38"/>
                    </a:cubicBezTo>
                    <a:cubicBezTo>
                      <a:pt x="22" y="38"/>
                      <a:pt x="21" y="38"/>
                      <a:pt x="20" y="39"/>
                    </a:cubicBezTo>
                    <a:cubicBezTo>
                      <a:pt x="19" y="39"/>
                      <a:pt x="18" y="39"/>
                      <a:pt x="17" y="39"/>
                    </a:cubicBezTo>
                    <a:cubicBezTo>
                      <a:pt x="15" y="39"/>
                      <a:pt x="14" y="39"/>
                      <a:pt x="12" y="39"/>
                    </a:cubicBezTo>
                    <a:cubicBezTo>
                      <a:pt x="11" y="38"/>
                      <a:pt x="10" y="38"/>
                      <a:pt x="8" y="37"/>
                    </a:cubicBezTo>
                    <a:cubicBezTo>
                      <a:pt x="7" y="37"/>
                      <a:pt x="6" y="36"/>
                      <a:pt x="5" y="36"/>
                    </a:cubicBezTo>
                    <a:cubicBezTo>
                      <a:pt x="4" y="36"/>
                      <a:pt x="4" y="36"/>
                      <a:pt x="3" y="36"/>
                    </a:cubicBezTo>
                    <a:cubicBezTo>
                      <a:pt x="2" y="36"/>
                      <a:pt x="2" y="36"/>
                      <a:pt x="1" y="36"/>
                    </a:cubicBezTo>
                    <a:cubicBezTo>
                      <a:pt x="1" y="37"/>
                      <a:pt x="0" y="37"/>
                      <a:pt x="0" y="38"/>
                    </a:cubicBezTo>
                    <a:cubicBezTo>
                      <a:pt x="0" y="39"/>
                      <a:pt x="1" y="40"/>
                      <a:pt x="2" y="41"/>
                    </a:cubicBezTo>
                    <a:cubicBezTo>
                      <a:pt x="2" y="42"/>
                      <a:pt x="4" y="42"/>
                      <a:pt x="5" y="43"/>
                    </a:cubicBezTo>
                    <a:cubicBezTo>
                      <a:pt x="6" y="44"/>
                      <a:pt x="8" y="44"/>
                      <a:pt x="10" y="44"/>
                    </a:cubicBezTo>
                    <a:cubicBezTo>
                      <a:pt x="11" y="45"/>
                      <a:pt x="12" y="45"/>
                      <a:pt x="14" y="45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9"/>
                      <a:pt x="15" y="50"/>
                      <a:pt x="16" y="50"/>
                    </a:cubicBezTo>
                    <a:cubicBezTo>
                      <a:pt x="17" y="50"/>
                      <a:pt x="18" y="49"/>
                      <a:pt x="18" y="4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20" y="45"/>
                      <a:pt x="21" y="44"/>
                      <a:pt x="23" y="44"/>
                    </a:cubicBezTo>
                    <a:cubicBezTo>
                      <a:pt x="25" y="44"/>
                      <a:pt x="27" y="43"/>
                      <a:pt x="28" y="42"/>
                    </a:cubicBezTo>
                    <a:cubicBezTo>
                      <a:pt x="30" y="41"/>
                      <a:pt x="31" y="39"/>
                      <a:pt x="32" y="38"/>
                    </a:cubicBezTo>
                    <a:cubicBezTo>
                      <a:pt x="33" y="36"/>
                      <a:pt x="33" y="35"/>
                      <a:pt x="33" y="33"/>
                    </a:cubicBezTo>
                    <a:cubicBezTo>
                      <a:pt x="33" y="30"/>
                      <a:pt x="33" y="28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488572" y="3892005"/>
              <a:ext cx="337757" cy="261113"/>
              <a:chOff x="9175750" y="6338888"/>
              <a:chExt cx="412750" cy="319088"/>
            </a:xfrm>
            <a:solidFill>
              <a:schemeClr val="bg1">
                <a:lumMod val="50000"/>
              </a:schemeClr>
            </a:solidFill>
          </p:grpSpPr>
          <p:sp>
            <p:nvSpPr>
              <p:cNvPr id="144" name="Freeform 51"/>
              <p:cNvSpPr>
                <a:spLocks noEditPoints="1"/>
              </p:cNvSpPr>
              <p:nvPr/>
            </p:nvSpPr>
            <p:spPr bwMode="auto">
              <a:xfrm>
                <a:off x="9175750" y="6338888"/>
                <a:ext cx="412750" cy="319088"/>
              </a:xfrm>
              <a:custGeom>
                <a:avLst/>
                <a:gdLst>
                  <a:gd name="T0" fmla="*/ 102 w 110"/>
                  <a:gd name="T1" fmla="*/ 0 h 83"/>
                  <a:gd name="T2" fmla="*/ 9 w 110"/>
                  <a:gd name="T3" fmla="*/ 0 h 83"/>
                  <a:gd name="T4" fmla="*/ 0 w 110"/>
                  <a:gd name="T5" fmla="*/ 8 h 83"/>
                  <a:gd name="T6" fmla="*/ 0 w 110"/>
                  <a:gd name="T7" fmla="*/ 74 h 83"/>
                  <a:gd name="T8" fmla="*/ 9 w 110"/>
                  <a:gd name="T9" fmla="*/ 83 h 83"/>
                  <a:gd name="T10" fmla="*/ 102 w 110"/>
                  <a:gd name="T11" fmla="*/ 83 h 83"/>
                  <a:gd name="T12" fmla="*/ 110 w 110"/>
                  <a:gd name="T13" fmla="*/ 74 h 83"/>
                  <a:gd name="T14" fmla="*/ 110 w 110"/>
                  <a:gd name="T15" fmla="*/ 8 h 83"/>
                  <a:gd name="T16" fmla="*/ 102 w 110"/>
                  <a:gd name="T17" fmla="*/ 0 h 83"/>
                  <a:gd name="T18" fmla="*/ 104 w 110"/>
                  <a:gd name="T19" fmla="*/ 38 h 83"/>
                  <a:gd name="T20" fmla="*/ 86 w 110"/>
                  <a:gd name="T21" fmla="*/ 24 h 83"/>
                  <a:gd name="T22" fmla="*/ 80 w 110"/>
                  <a:gd name="T23" fmla="*/ 24 h 83"/>
                  <a:gd name="T24" fmla="*/ 52 w 110"/>
                  <a:gd name="T25" fmla="*/ 47 h 83"/>
                  <a:gd name="T26" fmla="*/ 45 w 110"/>
                  <a:gd name="T27" fmla="*/ 47 h 83"/>
                  <a:gd name="T28" fmla="*/ 30 w 110"/>
                  <a:gd name="T29" fmla="*/ 35 h 83"/>
                  <a:gd name="T30" fmla="*/ 23 w 110"/>
                  <a:gd name="T31" fmla="*/ 35 h 83"/>
                  <a:gd name="T32" fmla="*/ 7 w 110"/>
                  <a:gd name="T33" fmla="*/ 48 h 83"/>
                  <a:gd name="T34" fmla="*/ 7 w 110"/>
                  <a:gd name="T35" fmla="*/ 10 h 83"/>
                  <a:gd name="T36" fmla="*/ 11 w 110"/>
                  <a:gd name="T37" fmla="*/ 6 h 83"/>
                  <a:gd name="T38" fmla="*/ 100 w 110"/>
                  <a:gd name="T39" fmla="*/ 6 h 83"/>
                  <a:gd name="T40" fmla="*/ 104 w 110"/>
                  <a:gd name="T41" fmla="*/ 10 h 83"/>
                  <a:gd name="T42" fmla="*/ 104 w 110"/>
                  <a:gd name="T43" fmla="*/ 3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0" h="83">
                    <a:moveTo>
                      <a:pt x="10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9"/>
                      <a:pt x="4" y="83"/>
                      <a:pt x="9" y="83"/>
                    </a:cubicBezTo>
                    <a:cubicBezTo>
                      <a:pt x="102" y="83"/>
                      <a:pt x="102" y="83"/>
                      <a:pt x="102" y="83"/>
                    </a:cubicBezTo>
                    <a:cubicBezTo>
                      <a:pt x="106" y="83"/>
                      <a:pt x="110" y="79"/>
                      <a:pt x="110" y="74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4"/>
                      <a:pt x="106" y="0"/>
                      <a:pt x="102" y="0"/>
                    </a:cubicBezTo>
                    <a:close/>
                    <a:moveTo>
                      <a:pt x="104" y="38"/>
                    </a:moveTo>
                    <a:cubicBezTo>
                      <a:pt x="86" y="24"/>
                      <a:pt x="86" y="24"/>
                      <a:pt x="86" y="24"/>
                    </a:cubicBezTo>
                    <a:cubicBezTo>
                      <a:pt x="85" y="22"/>
                      <a:pt x="82" y="22"/>
                      <a:pt x="80" y="24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0" y="49"/>
                      <a:pt x="47" y="49"/>
                      <a:pt x="45" y="47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8" y="34"/>
                      <a:pt x="25" y="34"/>
                      <a:pt x="23" y="3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8" y="6"/>
                      <a:pt x="11" y="6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102" y="6"/>
                      <a:pt x="104" y="8"/>
                      <a:pt x="104" y="10"/>
                    </a:cubicBezTo>
                    <a:lnTo>
                      <a:pt x="10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45" name="Oval 52"/>
              <p:cNvSpPr>
                <a:spLocks noChangeArrowheads="1"/>
              </p:cNvSpPr>
              <p:nvPr/>
            </p:nvSpPr>
            <p:spPr bwMode="auto">
              <a:xfrm>
                <a:off x="9302750" y="6392863"/>
                <a:ext cx="71438" cy="69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955672" y="3880800"/>
              <a:ext cx="302346" cy="283523"/>
              <a:chOff x="7629525" y="6324600"/>
              <a:chExt cx="407988" cy="382588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139" name="组合 138"/>
              <p:cNvGrpSpPr/>
              <p:nvPr/>
            </p:nvGrpSpPr>
            <p:grpSpPr>
              <a:xfrm>
                <a:off x="7820025" y="6324600"/>
                <a:ext cx="217488" cy="382588"/>
                <a:chOff x="7820025" y="6324600"/>
                <a:chExt cx="217488" cy="382588"/>
              </a:xfrm>
              <a:grpFill/>
            </p:grpSpPr>
            <p:sp>
              <p:nvSpPr>
                <p:cNvPr id="142" name="Oval 61"/>
                <p:cNvSpPr>
                  <a:spLocks noChangeArrowheads="1"/>
                </p:cNvSpPr>
                <p:nvPr/>
              </p:nvSpPr>
              <p:spPr bwMode="auto">
                <a:xfrm>
                  <a:off x="7910513" y="6324600"/>
                  <a:ext cx="74613" cy="762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62"/>
                <p:cNvSpPr/>
                <p:nvPr/>
              </p:nvSpPr>
              <p:spPr bwMode="auto">
                <a:xfrm>
                  <a:off x="7820025" y="6408738"/>
                  <a:ext cx="217488" cy="298450"/>
                </a:xfrm>
                <a:custGeom>
                  <a:avLst/>
                  <a:gdLst>
                    <a:gd name="T0" fmla="*/ 57 w 58"/>
                    <a:gd name="T1" fmla="*/ 71 h 78"/>
                    <a:gd name="T2" fmla="*/ 53 w 58"/>
                    <a:gd name="T3" fmla="*/ 58 h 78"/>
                    <a:gd name="T4" fmla="*/ 48 w 58"/>
                    <a:gd name="T5" fmla="*/ 35 h 78"/>
                    <a:gd name="T6" fmla="*/ 46 w 58"/>
                    <a:gd name="T7" fmla="*/ 9 h 78"/>
                    <a:gd name="T8" fmla="*/ 37 w 58"/>
                    <a:gd name="T9" fmla="*/ 0 h 78"/>
                    <a:gd name="T10" fmla="*/ 29 w 58"/>
                    <a:gd name="T11" fmla="*/ 5 h 78"/>
                    <a:gd name="T12" fmla="*/ 23 w 58"/>
                    <a:gd name="T13" fmla="*/ 13 h 78"/>
                    <a:gd name="T14" fmla="*/ 3 w 58"/>
                    <a:gd name="T15" fmla="*/ 23 h 78"/>
                    <a:gd name="T16" fmla="*/ 1 w 58"/>
                    <a:gd name="T17" fmla="*/ 29 h 78"/>
                    <a:gd name="T18" fmla="*/ 5 w 58"/>
                    <a:gd name="T19" fmla="*/ 31 h 78"/>
                    <a:gd name="T20" fmla="*/ 7 w 58"/>
                    <a:gd name="T21" fmla="*/ 30 h 78"/>
                    <a:gd name="T22" fmla="*/ 27 w 58"/>
                    <a:gd name="T23" fmla="*/ 20 h 78"/>
                    <a:gd name="T24" fmla="*/ 28 w 58"/>
                    <a:gd name="T25" fmla="*/ 19 h 78"/>
                    <a:gd name="T26" fmla="*/ 28 w 58"/>
                    <a:gd name="T27" fmla="*/ 28 h 78"/>
                    <a:gd name="T28" fmla="*/ 29 w 58"/>
                    <a:gd name="T29" fmla="*/ 31 h 78"/>
                    <a:gd name="T30" fmla="*/ 20 w 58"/>
                    <a:gd name="T31" fmla="*/ 50 h 78"/>
                    <a:gd name="T32" fmla="*/ 16 w 58"/>
                    <a:gd name="T33" fmla="*/ 72 h 78"/>
                    <a:gd name="T34" fmla="*/ 20 w 58"/>
                    <a:gd name="T35" fmla="*/ 78 h 78"/>
                    <a:gd name="T36" fmla="*/ 21 w 58"/>
                    <a:gd name="T37" fmla="*/ 78 h 78"/>
                    <a:gd name="T38" fmla="*/ 26 w 58"/>
                    <a:gd name="T39" fmla="*/ 74 h 78"/>
                    <a:gd name="T40" fmla="*/ 30 w 58"/>
                    <a:gd name="T41" fmla="*/ 52 h 78"/>
                    <a:gd name="T42" fmla="*/ 37 w 58"/>
                    <a:gd name="T43" fmla="*/ 37 h 78"/>
                    <a:gd name="T44" fmla="*/ 47 w 58"/>
                    <a:gd name="T45" fmla="*/ 74 h 78"/>
                    <a:gd name="T46" fmla="*/ 52 w 58"/>
                    <a:gd name="T47" fmla="*/ 78 h 78"/>
                    <a:gd name="T48" fmla="*/ 53 w 58"/>
                    <a:gd name="T49" fmla="*/ 78 h 78"/>
                    <a:gd name="T50" fmla="*/ 57 w 58"/>
                    <a:gd name="T51" fmla="*/ 7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8" h="78">
                      <a:moveTo>
                        <a:pt x="57" y="71"/>
                      </a:moveTo>
                      <a:cubicBezTo>
                        <a:pt x="56" y="67"/>
                        <a:pt x="55" y="62"/>
                        <a:pt x="53" y="58"/>
                      </a:cubicBezTo>
                      <a:cubicBezTo>
                        <a:pt x="51" y="50"/>
                        <a:pt x="49" y="43"/>
                        <a:pt x="48" y="35"/>
                      </a:cubicBezTo>
                      <a:cubicBezTo>
                        <a:pt x="45" y="27"/>
                        <a:pt x="46" y="18"/>
                        <a:pt x="46" y="9"/>
                      </a:cubicBezTo>
                      <a:cubicBezTo>
                        <a:pt x="46" y="4"/>
                        <a:pt x="42" y="0"/>
                        <a:pt x="37" y="0"/>
                      </a:cubicBezTo>
                      <a:cubicBezTo>
                        <a:pt x="34" y="0"/>
                        <a:pt x="31" y="2"/>
                        <a:pt x="29" y="5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4"/>
                        <a:pt x="0" y="27"/>
                        <a:pt x="1" y="29"/>
                      </a:cubicBezTo>
                      <a:cubicBezTo>
                        <a:pt x="2" y="30"/>
                        <a:pt x="3" y="31"/>
                        <a:pt x="5" y="31"/>
                      </a:cubicBezTo>
                      <a:cubicBezTo>
                        <a:pt x="5" y="31"/>
                        <a:pt x="6" y="31"/>
                        <a:pt x="7" y="30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28" y="19"/>
                        <a:pt x="28" y="19"/>
                        <a:pt x="28" y="19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28" y="29"/>
                        <a:pt x="28" y="30"/>
                        <a:pt x="29" y="31"/>
                      </a:cubicBezTo>
                      <a:cubicBezTo>
                        <a:pt x="27" y="34"/>
                        <a:pt x="21" y="45"/>
                        <a:pt x="20" y="50"/>
                      </a:cubicBezTo>
                      <a:cubicBezTo>
                        <a:pt x="19" y="56"/>
                        <a:pt x="16" y="72"/>
                        <a:pt x="16" y="72"/>
                      </a:cubicBezTo>
                      <a:cubicBezTo>
                        <a:pt x="15" y="75"/>
                        <a:pt x="17" y="78"/>
                        <a:pt x="20" y="78"/>
                      </a:cubicBezTo>
                      <a:cubicBezTo>
                        <a:pt x="20" y="78"/>
                        <a:pt x="20" y="78"/>
                        <a:pt x="21" y="78"/>
                      </a:cubicBezTo>
                      <a:cubicBezTo>
                        <a:pt x="23" y="78"/>
                        <a:pt x="25" y="77"/>
                        <a:pt x="26" y="74"/>
                      </a:cubicBezTo>
                      <a:cubicBezTo>
                        <a:pt x="26" y="73"/>
                        <a:pt x="29" y="57"/>
                        <a:pt x="30" y="52"/>
                      </a:cubicBezTo>
                      <a:cubicBezTo>
                        <a:pt x="31" y="49"/>
                        <a:pt x="34" y="42"/>
                        <a:pt x="37" y="37"/>
                      </a:cubicBezTo>
                      <a:cubicBezTo>
                        <a:pt x="47" y="74"/>
                        <a:pt x="47" y="74"/>
                        <a:pt x="47" y="74"/>
                      </a:cubicBezTo>
                      <a:cubicBezTo>
                        <a:pt x="48" y="76"/>
                        <a:pt x="50" y="78"/>
                        <a:pt x="52" y="78"/>
                      </a:cubicBezTo>
                      <a:cubicBezTo>
                        <a:pt x="52" y="78"/>
                        <a:pt x="53" y="78"/>
                        <a:pt x="53" y="78"/>
                      </a:cubicBezTo>
                      <a:cubicBezTo>
                        <a:pt x="56" y="77"/>
                        <a:pt x="58" y="74"/>
                        <a:pt x="57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089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0" name="Freeform 63"/>
              <p:cNvSpPr/>
              <p:nvPr/>
            </p:nvSpPr>
            <p:spPr bwMode="auto">
              <a:xfrm>
                <a:off x="7629525" y="6411913"/>
                <a:ext cx="220663" cy="295275"/>
              </a:xfrm>
              <a:custGeom>
                <a:avLst/>
                <a:gdLst>
                  <a:gd name="T0" fmla="*/ 57 w 59"/>
                  <a:gd name="T1" fmla="*/ 22 h 77"/>
                  <a:gd name="T2" fmla="*/ 44 w 59"/>
                  <a:gd name="T3" fmla="*/ 10 h 77"/>
                  <a:gd name="T4" fmla="*/ 36 w 59"/>
                  <a:gd name="T5" fmla="*/ 2 h 77"/>
                  <a:gd name="T6" fmla="*/ 35 w 59"/>
                  <a:gd name="T7" fmla="*/ 7 h 77"/>
                  <a:gd name="T8" fmla="*/ 31 w 59"/>
                  <a:gd name="T9" fmla="*/ 10 h 77"/>
                  <a:gd name="T10" fmla="*/ 31 w 59"/>
                  <a:gd name="T11" fmla="*/ 4 h 77"/>
                  <a:gd name="T12" fmla="*/ 33 w 59"/>
                  <a:gd name="T13" fmla="*/ 2 h 77"/>
                  <a:gd name="T14" fmla="*/ 31 w 59"/>
                  <a:gd name="T15" fmla="*/ 0 h 77"/>
                  <a:gd name="T16" fmla="*/ 29 w 59"/>
                  <a:gd name="T17" fmla="*/ 1 h 77"/>
                  <a:gd name="T18" fmla="*/ 29 w 59"/>
                  <a:gd name="T19" fmla="*/ 4 h 77"/>
                  <a:gd name="T20" fmla="*/ 27 w 59"/>
                  <a:gd name="T21" fmla="*/ 10 h 77"/>
                  <a:gd name="T22" fmla="*/ 25 w 59"/>
                  <a:gd name="T23" fmla="*/ 5 h 77"/>
                  <a:gd name="T24" fmla="*/ 25 w 59"/>
                  <a:gd name="T25" fmla="*/ 0 h 77"/>
                  <a:gd name="T26" fmla="*/ 6 w 59"/>
                  <a:gd name="T27" fmla="*/ 13 h 77"/>
                  <a:gd name="T28" fmla="*/ 1 w 59"/>
                  <a:gd name="T29" fmla="*/ 31 h 77"/>
                  <a:gd name="T30" fmla="*/ 4 w 59"/>
                  <a:gd name="T31" fmla="*/ 36 h 77"/>
                  <a:gd name="T32" fmla="*/ 5 w 59"/>
                  <a:gd name="T33" fmla="*/ 36 h 77"/>
                  <a:gd name="T34" fmla="*/ 9 w 59"/>
                  <a:gd name="T35" fmla="*/ 33 h 77"/>
                  <a:gd name="T36" fmla="*/ 13 w 59"/>
                  <a:gd name="T37" fmla="*/ 16 h 77"/>
                  <a:gd name="T38" fmla="*/ 17 w 59"/>
                  <a:gd name="T39" fmla="*/ 13 h 77"/>
                  <a:gd name="T40" fmla="*/ 14 w 59"/>
                  <a:gd name="T41" fmla="*/ 35 h 77"/>
                  <a:gd name="T42" fmla="*/ 12 w 59"/>
                  <a:gd name="T43" fmla="*/ 49 h 77"/>
                  <a:gd name="T44" fmla="*/ 4 w 59"/>
                  <a:gd name="T45" fmla="*/ 69 h 77"/>
                  <a:gd name="T46" fmla="*/ 7 w 59"/>
                  <a:gd name="T47" fmla="*/ 76 h 77"/>
                  <a:gd name="T48" fmla="*/ 9 w 59"/>
                  <a:gd name="T49" fmla="*/ 76 h 77"/>
                  <a:gd name="T50" fmla="*/ 14 w 59"/>
                  <a:gd name="T51" fmla="*/ 73 h 77"/>
                  <a:gd name="T52" fmla="*/ 22 w 59"/>
                  <a:gd name="T53" fmla="*/ 52 h 77"/>
                  <a:gd name="T54" fmla="*/ 23 w 59"/>
                  <a:gd name="T55" fmla="*/ 51 h 77"/>
                  <a:gd name="T56" fmla="*/ 25 w 59"/>
                  <a:gd name="T57" fmla="*/ 34 h 77"/>
                  <a:gd name="T58" fmla="*/ 25 w 59"/>
                  <a:gd name="T59" fmla="*/ 34 h 77"/>
                  <a:gd name="T60" fmla="*/ 37 w 59"/>
                  <a:gd name="T61" fmla="*/ 49 h 77"/>
                  <a:gd name="T62" fmla="*/ 42 w 59"/>
                  <a:gd name="T63" fmla="*/ 73 h 77"/>
                  <a:gd name="T64" fmla="*/ 47 w 59"/>
                  <a:gd name="T65" fmla="*/ 77 h 77"/>
                  <a:gd name="T66" fmla="*/ 48 w 59"/>
                  <a:gd name="T67" fmla="*/ 77 h 77"/>
                  <a:gd name="T68" fmla="*/ 52 w 59"/>
                  <a:gd name="T69" fmla="*/ 71 h 77"/>
                  <a:gd name="T70" fmla="*/ 47 w 59"/>
                  <a:gd name="T71" fmla="*/ 45 h 77"/>
                  <a:gd name="T72" fmla="*/ 46 w 59"/>
                  <a:gd name="T73" fmla="*/ 43 h 77"/>
                  <a:gd name="T74" fmla="*/ 35 w 59"/>
                  <a:gd name="T75" fmla="*/ 31 h 77"/>
                  <a:gd name="T76" fmla="*/ 37 w 59"/>
                  <a:gd name="T77" fmla="*/ 14 h 77"/>
                  <a:gd name="T78" fmla="*/ 52 w 59"/>
                  <a:gd name="T79" fmla="*/ 28 h 77"/>
                  <a:gd name="T80" fmla="*/ 58 w 59"/>
                  <a:gd name="T81" fmla="*/ 28 h 77"/>
                  <a:gd name="T82" fmla="*/ 57 w 59"/>
                  <a:gd name="T83" fmla="*/ 2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9" h="77">
                    <a:moveTo>
                      <a:pt x="57" y="22"/>
                    </a:moveTo>
                    <a:cubicBezTo>
                      <a:pt x="53" y="18"/>
                      <a:pt x="49" y="14"/>
                      <a:pt x="44" y="10"/>
                    </a:cubicBezTo>
                    <a:cubicBezTo>
                      <a:pt x="42" y="7"/>
                      <a:pt x="39" y="4"/>
                      <a:pt x="36" y="2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9"/>
                      <a:pt x="33" y="10"/>
                      <a:pt x="31" y="1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5" y="9"/>
                      <a:pt x="24" y="7"/>
                      <a:pt x="25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8" y="1"/>
                      <a:pt x="8" y="9"/>
                      <a:pt x="6" y="13"/>
                    </a:cubicBezTo>
                    <a:cubicBezTo>
                      <a:pt x="5" y="18"/>
                      <a:pt x="1" y="31"/>
                      <a:pt x="1" y="31"/>
                    </a:cubicBezTo>
                    <a:cubicBezTo>
                      <a:pt x="0" y="33"/>
                      <a:pt x="1" y="35"/>
                      <a:pt x="4" y="36"/>
                    </a:cubicBezTo>
                    <a:cubicBezTo>
                      <a:pt x="4" y="36"/>
                      <a:pt x="4" y="36"/>
                      <a:pt x="5" y="36"/>
                    </a:cubicBezTo>
                    <a:cubicBezTo>
                      <a:pt x="7" y="36"/>
                      <a:pt x="8" y="35"/>
                      <a:pt x="9" y="33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21"/>
                      <a:pt x="15" y="28"/>
                      <a:pt x="14" y="35"/>
                    </a:cubicBezTo>
                    <a:cubicBezTo>
                      <a:pt x="14" y="40"/>
                      <a:pt x="14" y="45"/>
                      <a:pt x="12" y="4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72"/>
                      <a:pt x="5" y="75"/>
                      <a:pt x="7" y="76"/>
                    </a:cubicBezTo>
                    <a:cubicBezTo>
                      <a:pt x="8" y="76"/>
                      <a:pt x="8" y="76"/>
                      <a:pt x="9" y="76"/>
                    </a:cubicBezTo>
                    <a:cubicBezTo>
                      <a:pt x="11" y="76"/>
                      <a:pt x="13" y="75"/>
                      <a:pt x="14" y="73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3" y="52"/>
                      <a:pt x="23" y="51"/>
                      <a:pt x="23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2" y="76"/>
                      <a:pt x="44" y="77"/>
                      <a:pt x="47" y="77"/>
                    </a:cubicBezTo>
                    <a:cubicBezTo>
                      <a:pt x="47" y="77"/>
                      <a:pt x="47" y="77"/>
                      <a:pt x="48" y="77"/>
                    </a:cubicBezTo>
                    <a:cubicBezTo>
                      <a:pt x="50" y="77"/>
                      <a:pt x="52" y="74"/>
                      <a:pt x="52" y="71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6" y="44"/>
                      <a:pt x="46" y="43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3" y="30"/>
                      <a:pt x="56" y="29"/>
                      <a:pt x="58" y="28"/>
                    </a:cubicBezTo>
                    <a:cubicBezTo>
                      <a:pt x="59" y="26"/>
                      <a:pt x="59" y="23"/>
                      <a:pt x="5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41" name="Oval 64"/>
              <p:cNvSpPr>
                <a:spLocks noChangeArrowheads="1"/>
              </p:cNvSpPr>
              <p:nvPr/>
            </p:nvSpPr>
            <p:spPr bwMode="auto">
              <a:xfrm>
                <a:off x="7726363" y="6324600"/>
                <a:ext cx="74613" cy="76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7" name="Freeform 45"/>
            <p:cNvSpPr>
              <a:spLocks noEditPoints="1"/>
            </p:cNvSpPr>
            <p:nvPr/>
          </p:nvSpPr>
          <p:spPr bwMode="auto">
            <a:xfrm>
              <a:off x="6757987" y="3884583"/>
              <a:ext cx="165100" cy="274638"/>
            </a:xfrm>
            <a:custGeom>
              <a:avLst/>
              <a:gdLst>
                <a:gd name="T0" fmla="*/ 427 w 463"/>
                <a:gd name="T1" fmla="*/ 0 h 773"/>
                <a:gd name="T2" fmla="*/ 42 w 463"/>
                <a:gd name="T3" fmla="*/ 0 h 773"/>
                <a:gd name="T4" fmla="*/ 0 w 463"/>
                <a:gd name="T5" fmla="*/ 35 h 773"/>
                <a:gd name="T6" fmla="*/ 0 w 463"/>
                <a:gd name="T7" fmla="*/ 733 h 773"/>
                <a:gd name="T8" fmla="*/ 42 w 463"/>
                <a:gd name="T9" fmla="*/ 773 h 773"/>
                <a:gd name="T10" fmla="*/ 427 w 463"/>
                <a:gd name="T11" fmla="*/ 773 h 773"/>
                <a:gd name="T12" fmla="*/ 463 w 463"/>
                <a:gd name="T13" fmla="*/ 733 h 773"/>
                <a:gd name="T14" fmla="*/ 463 w 463"/>
                <a:gd name="T15" fmla="*/ 35 h 773"/>
                <a:gd name="T16" fmla="*/ 427 w 463"/>
                <a:gd name="T17" fmla="*/ 0 h 773"/>
                <a:gd name="T18" fmla="*/ 152 w 463"/>
                <a:gd name="T19" fmla="*/ 730 h 773"/>
                <a:gd name="T20" fmla="*/ 139 w 463"/>
                <a:gd name="T21" fmla="*/ 743 h 773"/>
                <a:gd name="T22" fmla="*/ 112 w 463"/>
                <a:gd name="T23" fmla="*/ 743 h 773"/>
                <a:gd name="T24" fmla="*/ 99 w 463"/>
                <a:gd name="T25" fmla="*/ 730 h 773"/>
                <a:gd name="T26" fmla="*/ 99 w 463"/>
                <a:gd name="T27" fmla="*/ 722 h 773"/>
                <a:gd name="T28" fmla="*/ 112 w 463"/>
                <a:gd name="T29" fmla="*/ 709 h 773"/>
                <a:gd name="T30" fmla="*/ 139 w 463"/>
                <a:gd name="T31" fmla="*/ 709 h 773"/>
                <a:gd name="T32" fmla="*/ 152 w 463"/>
                <a:gd name="T33" fmla="*/ 722 h 773"/>
                <a:gd name="T34" fmla="*/ 152 w 463"/>
                <a:gd name="T35" fmla="*/ 730 h 773"/>
                <a:gd name="T36" fmla="*/ 263 w 463"/>
                <a:gd name="T37" fmla="*/ 724 h 773"/>
                <a:gd name="T38" fmla="*/ 247 w 463"/>
                <a:gd name="T39" fmla="*/ 743 h 773"/>
                <a:gd name="T40" fmla="*/ 219 w 463"/>
                <a:gd name="T41" fmla="*/ 743 h 773"/>
                <a:gd name="T42" fmla="*/ 202 w 463"/>
                <a:gd name="T43" fmla="*/ 724 h 773"/>
                <a:gd name="T44" fmla="*/ 202 w 463"/>
                <a:gd name="T45" fmla="*/ 716 h 773"/>
                <a:gd name="T46" fmla="*/ 219 w 463"/>
                <a:gd name="T47" fmla="*/ 699 h 773"/>
                <a:gd name="T48" fmla="*/ 247 w 463"/>
                <a:gd name="T49" fmla="*/ 699 h 773"/>
                <a:gd name="T50" fmla="*/ 263 w 463"/>
                <a:gd name="T51" fmla="*/ 716 h 773"/>
                <a:gd name="T52" fmla="*/ 263 w 463"/>
                <a:gd name="T53" fmla="*/ 724 h 773"/>
                <a:gd name="T54" fmla="*/ 366 w 463"/>
                <a:gd name="T55" fmla="*/ 730 h 773"/>
                <a:gd name="T56" fmla="*/ 354 w 463"/>
                <a:gd name="T57" fmla="*/ 743 h 773"/>
                <a:gd name="T58" fmla="*/ 326 w 463"/>
                <a:gd name="T59" fmla="*/ 743 h 773"/>
                <a:gd name="T60" fmla="*/ 314 w 463"/>
                <a:gd name="T61" fmla="*/ 730 h 773"/>
                <a:gd name="T62" fmla="*/ 314 w 463"/>
                <a:gd name="T63" fmla="*/ 722 h 773"/>
                <a:gd name="T64" fmla="*/ 326 w 463"/>
                <a:gd name="T65" fmla="*/ 709 h 773"/>
                <a:gd name="T66" fmla="*/ 354 w 463"/>
                <a:gd name="T67" fmla="*/ 709 h 773"/>
                <a:gd name="T68" fmla="*/ 366 w 463"/>
                <a:gd name="T69" fmla="*/ 722 h 773"/>
                <a:gd name="T70" fmla="*/ 366 w 463"/>
                <a:gd name="T71" fmla="*/ 730 h 773"/>
                <a:gd name="T72" fmla="*/ 417 w 463"/>
                <a:gd name="T73" fmla="*/ 644 h 773"/>
                <a:gd name="T74" fmla="*/ 394 w 463"/>
                <a:gd name="T75" fmla="*/ 671 h 773"/>
                <a:gd name="T76" fmla="*/ 74 w 463"/>
                <a:gd name="T77" fmla="*/ 671 h 773"/>
                <a:gd name="T78" fmla="*/ 49 w 463"/>
                <a:gd name="T79" fmla="*/ 644 h 773"/>
                <a:gd name="T80" fmla="*/ 49 w 463"/>
                <a:gd name="T81" fmla="*/ 67 h 773"/>
                <a:gd name="T82" fmla="*/ 74 w 463"/>
                <a:gd name="T83" fmla="*/ 46 h 773"/>
                <a:gd name="T84" fmla="*/ 394 w 463"/>
                <a:gd name="T85" fmla="*/ 46 h 773"/>
                <a:gd name="T86" fmla="*/ 417 w 463"/>
                <a:gd name="T87" fmla="*/ 67 h 773"/>
                <a:gd name="T88" fmla="*/ 417 w 463"/>
                <a:gd name="T89" fmla="*/ 644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773">
                  <a:moveTo>
                    <a:pt x="427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7"/>
                    <a:pt x="0" y="35"/>
                  </a:cubicBezTo>
                  <a:cubicBezTo>
                    <a:pt x="0" y="733"/>
                    <a:pt x="0" y="733"/>
                    <a:pt x="0" y="733"/>
                  </a:cubicBezTo>
                  <a:cubicBezTo>
                    <a:pt x="0" y="756"/>
                    <a:pt x="17" y="773"/>
                    <a:pt x="42" y="773"/>
                  </a:cubicBezTo>
                  <a:cubicBezTo>
                    <a:pt x="427" y="773"/>
                    <a:pt x="427" y="773"/>
                    <a:pt x="427" y="773"/>
                  </a:cubicBezTo>
                  <a:cubicBezTo>
                    <a:pt x="448" y="773"/>
                    <a:pt x="463" y="756"/>
                    <a:pt x="463" y="733"/>
                  </a:cubicBezTo>
                  <a:cubicBezTo>
                    <a:pt x="463" y="35"/>
                    <a:pt x="463" y="35"/>
                    <a:pt x="463" y="35"/>
                  </a:cubicBezTo>
                  <a:cubicBezTo>
                    <a:pt x="463" y="19"/>
                    <a:pt x="451" y="0"/>
                    <a:pt x="427" y="0"/>
                  </a:cubicBezTo>
                  <a:close/>
                  <a:moveTo>
                    <a:pt x="152" y="730"/>
                  </a:moveTo>
                  <a:cubicBezTo>
                    <a:pt x="152" y="737"/>
                    <a:pt x="146" y="743"/>
                    <a:pt x="139" y="743"/>
                  </a:cubicBezTo>
                  <a:cubicBezTo>
                    <a:pt x="112" y="743"/>
                    <a:pt x="112" y="743"/>
                    <a:pt x="112" y="743"/>
                  </a:cubicBezTo>
                  <a:cubicBezTo>
                    <a:pt x="106" y="743"/>
                    <a:pt x="99" y="737"/>
                    <a:pt x="99" y="730"/>
                  </a:cubicBezTo>
                  <a:cubicBezTo>
                    <a:pt x="99" y="722"/>
                    <a:pt x="99" y="722"/>
                    <a:pt x="99" y="722"/>
                  </a:cubicBezTo>
                  <a:cubicBezTo>
                    <a:pt x="99" y="714"/>
                    <a:pt x="106" y="709"/>
                    <a:pt x="112" y="709"/>
                  </a:cubicBezTo>
                  <a:cubicBezTo>
                    <a:pt x="139" y="709"/>
                    <a:pt x="139" y="709"/>
                    <a:pt x="139" y="709"/>
                  </a:cubicBezTo>
                  <a:cubicBezTo>
                    <a:pt x="146" y="709"/>
                    <a:pt x="152" y="714"/>
                    <a:pt x="152" y="722"/>
                  </a:cubicBezTo>
                  <a:cubicBezTo>
                    <a:pt x="152" y="730"/>
                    <a:pt x="152" y="730"/>
                    <a:pt x="152" y="730"/>
                  </a:cubicBezTo>
                  <a:close/>
                  <a:moveTo>
                    <a:pt x="263" y="724"/>
                  </a:moveTo>
                  <a:cubicBezTo>
                    <a:pt x="263" y="735"/>
                    <a:pt x="255" y="743"/>
                    <a:pt x="247" y="743"/>
                  </a:cubicBezTo>
                  <a:cubicBezTo>
                    <a:pt x="219" y="743"/>
                    <a:pt x="219" y="743"/>
                    <a:pt x="219" y="743"/>
                  </a:cubicBezTo>
                  <a:cubicBezTo>
                    <a:pt x="211" y="743"/>
                    <a:pt x="202" y="735"/>
                    <a:pt x="202" y="724"/>
                  </a:cubicBezTo>
                  <a:cubicBezTo>
                    <a:pt x="202" y="716"/>
                    <a:pt x="202" y="716"/>
                    <a:pt x="202" y="716"/>
                  </a:cubicBezTo>
                  <a:cubicBezTo>
                    <a:pt x="202" y="705"/>
                    <a:pt x="209" y="699"/>
                    <a:pt x="219" y="699"/>
                  </a:cubicBezTo>
                  <a:cubicBezTo>
                    <a:pt x="247" y="699"/>
                    <a:pt x="247" y="699"/>
                    <a:pt x="247" y="699"/>
                  </a:cubicBezTo>
                  <a:cubicBezTo>
                    <a:pt x="255" y="699"/>
                    <a:pt x="263" y="705"/>
                    <a:pt x="263" y="716"/>
                  </a:cubicBezTo>
                  <a:cubicBezTo>
                    <a:pt x="263" y="724"/>
                    <a:pt x="263" y="724"/>
                    <a:pt x="263" y="724"/>
                  </a:cubicBezTo>
                  <a:close/>
                  <a:moveTo>
                    <a:pt x="366" y="730"/>
                  </a:moveTo>
                  <a:cubicBezTo>
                    <a:pt x="366" y="737"/>
                    <a:pt x="360" y="743"/>
                    <a:pt x="354" y="743"/>
                  </a:cubicBezTo>
                  <a:cubicBezTo>
                    <a:pt x="326" y="743"/>
                    <a:pt x="326" y="743"/>
                    <a:pt x="326" y="743"/>
                  </a:cubicBezTo>
                  <a:cubicBezTo>
                    <a:pt x="320" y="743"/>
                    <a:pt x="314" y="737"/>
                    <a:pt x="314" y="730"/>
                  </a:cubicBezTo>
                  <a:cubicBezTo>
                    <a:pt x="314" y="722"/>
                    <a:pt x="314" y="722"/>
                    <a:pt x="314" y="722"/>
                  </a:cubicBezTo>
                  <a:cubicBezTo>
                    <a:pt x="314" y="714"/>
                    <a:pt x="320" y="709"/>
                    <a:pt x="326" y="709"/>
                  </a:cubicBezTo>
                  <a:cubicBezTo>
                    <a:pt x="354" y="709"/>
                    <a:pt x="354" y="709"/>
                    <a:pt x="354" y="709"/>
                  </a:cubicBezTo>
                  <a:cubicBezTo>
                    <a:pt x="360" y="709"/>
                    <a:pt x="366" y="714"/>
                    <a:pt x="366" y="722"/>
                  </a:cubicBezTo>
                  <a:cubicBezTo>
                    <a:pt x="366" y="730"/>
                    <a:pt x="366" y="730"/>
                    <a:pt x="366" y="730"/>
                  </a:cubicBezTo>
                  <a:close/>
                  <a:moveTo>
                    <a:pt x="417" y="644"/>
                  </a:moveTo>
                  <a:cubicBezTo>
                    <a:pt x="417" y="657"/>
                    <a:pt x="409" y="671"/>
                    <a:pt x="394" y="671"/>
                  </a:cubicBezTo>
                  <a:cubicBezTo>
                    <a:pt x="74" y="671"/>
                    <a:pt x="74" y="671"/>
                    <a:pt x="74" y="671"/>
                  </a:cubicBezTo>
                  <a:cubicBezTo>
                    <a:pt x="59" y="671"/>
                    <a:pt x="49" y="659"/>
                    <a:pt x="49" y="644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50"/>
                    <a:pt x="61" y="46"/>
                    <a:pt x="74" y="46"/>
                  </a:cubicBezTo>
                  <a:cubicBezTo>
                    <a:pt x="394" y="46"/>
                    <a:pt x="394" y="46"/>
                    <a:pt x="394" y="46"/>
                  </a:cubicBezTo>
                  <a:cubicBezTo>
                    <a:pt x="404" y="46"/>
                    <a:pt x="417" y="48"/>
                    <a:pt x="417" y="67"/>
                  </a:cubicBezTo>
                  <a:cubicBezTo>
                    <a:pt x="417" y="644"/>
                    <a:pt x="417" y="644"/>
                    <a:pt x="417" y="64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93256" tIns="46627" rIns="93256" bIns="46627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8" name="Freeform 118"/>
            <p:cNvSpPr>
              <a:spLocks noEditPoints="1"/>
            </p:cNvSpPr>
            <p:nvPr/>
          </p:nvSpPr>
          <p:spPr bwMode="auto">
            <a:xfrm>
              <a:off x="7389812" y="3844896"/>
              <a:ext cx="355600" cy="354012"/>
            </a:xfrm>
            <a:custGeom>
              <a:avLst/>
              <a:gdLst>
                <a:gd name="T0" fmla="*/ 170 w 199"/>
                <a:gd name="T1" fmla="*/ 94 h 198"/>
                <a:gd name="T2" fmla="*/ 171 w 199"/>
                <a:gd name="T3" fmla="*/ 166 h 198"/>
                <a:gd name="T4" fmla="*/ 147 w 199"/>
                <a:gd name="T5" fmla="*/ 186 h 198"/>
                <a:gd name="T6" fmla="*/ 135 w 199"/>
                <a:gd name="T7" fmla="*/ 186 h 198"/>
                <a:gd name="T8" fmla="*/ 135 w 199"/>
                <a:gd name="T9" fmla="*/ 110 h 198"/>
                <a:gd name="T10" fmla="*/ 123 w 199"/>
                <a:gd name="T11" fmla="*/ 98 h 198"/>
                <a:gd name="T12" fmla="*/ 79 w 199"/>
                <a:gd name="T13" fmla="*/ 98 h 198"/>
                <a:gd name="T14" fmla="*/ 67 w 199"/>
                <a:gd name="T15" fmla="*/ 110 h 198"/>
                <a:gd name="T16" fmla="*/ 67 w 199"/>
                <a:gd name="T17" fmla="*/ 186 h 198"/>
                <a:gd name="T18" fmla="*/ 55 w 199"/>
                <a:gd name="T19" fmla="*/ 186 h 198"/>
                <a:gd name="T20" fmla="*/ 31 w 199"/>
                <a:gd name="T21" fmla="*/ 166 h 198"/>
                <a:gd name="T22" fmla="*/ 31 w 199"/>
                <a:gd name="T23" fmla="*/ 94 h 198"/>
                <a:gd name="T24" fmla="*/ 19 w 199"/>
                <a:gd name="T25" fmla="*/ 114 h 198"/>
                <a:gd name="T26" fmla="*/ 19 w 199"/>
                <a:gd name="T27" fmla="*/ 178 h 198"/>
                <a:gd name="T28" fmla="*/ 39 w 199"/>
                <a:gd name="T29" fmla="*/ 198 h 198"/>
                <a:gd name="T30" fmla="*/ 163 w 199"/>
                <a:gd name="T31" fmla="*/ 198 h 198"/>
                <a:gd name="T32" fmla="*/ 183 w 199"/>
                <a:gd name="T33" fmla="*/ 178 h 198"/>
                <a:gd name="T34" fmla="*/ 183 w 199"/>
                <a:gd name="T35" fmla="*/ 114 h 198"/>
                <a:gd name="T36" fmla="*/ 170 w 199"/>
                <a:gd name="T37" fmla="*/ 94 h 198"/>
                <a:gd name="T38" fmla="*/ 95 w 199"/>
                <a:gd name="T39" fmla="*/ 130 h 198"/>
                <a:gd name="T40" fmla="*/ 103 w 199"/>
                <a:gd name="T41" fmla="*/ 121 h 198"/>
                <a:gd name="T42" fmla="*/ 112 w 199"/>
                <a:gd name="T43" fmla="*/ 130 h 198"/>
                <a:gd name="T44" fmla="*/ 103 w 199"/>
                <a:gd name="T45" fmla="*/ 138 h 198"/>
                <a:gd name="T46" fmla="*/ 95 w 199"/>
                <a:gd name="T47" fmla="*/ 130 h 198"/>
                <a:gd name="T48" fmla="*/ 123 w 199"/>
                <a:gd name="T49" fmla="*/ 158 h 198"/>
                <a:gd name="T50" fmla="*/ 103 w 199"/>
                <a:gd name="T51" fmla="*/ 158 h 198"/>
                <a:gd name="T52" fmla="*/ 103 w 199"/>
                <a:gd name="T53" fmla="*/ 150 h 198"/>
                <a:gd name="T54" fmla="*/ 123 w 199"/>
                <a:gd name="T55" fmla="*/ 150 h 198"/>
                <a:gd name="T56" fmla="*/ 123 w 199"/>
                <a:gd name="T57" fmla="*/ 158 h 198"/>
                <a:gd name="T58" fmla="*/ 193 w 199"/>
                <a:gd name="T59" fmla="*/ 73 h 198"/>
                <a:gd name="T60" fmla="*/ 180 w 199"/>
                <a:gd name="T61" fmla="*/ 63 h 198"/>
                <a:gd name="T62" fmla="*/ 100 w 199"/>
                <a:gd name="T63" fmla="*/ 0 h 198"/>
                <a:gd name="T64" fmla="*/ 3 w 199"/>
                <a:gd name="T65" fmla="*/ 74 h 198"/>
                <a:gd name="T66" fmla="*/ 2 w 199"/>
                <a:gd name="T67" fmla="*/ 86 h 198"/>
                <a:gd name="T68" fmla="*/ 15 w 199"/>
                <a:gd name="T69" fmla="*/ 89 h 198"/>
                <a:gd name="T70" fmla="*/ 27 w 199"/>
                <a:gd name="T71" fmla="*/ 80 h 198"/>
                <a:gd name="T72" fmla="*/ 29 w 199"/>
                <a:gd name="T73" fmla="*/ 86 h 198"/>
                <a:gd name="T74" fmla="*/ 42 w 199"/>
                <a:gd name="T75" fmla="*/ 89 h 198"/>
                <a:gd name="T76" fmla="*/ 54 w 199"/>
                <a:gd name="T77" fmla="*/ 80 h 198"/>
                <a:gd name="T78" fmla="*/ 55 w 199"/>
                <a:gd name="T79" fmla="*/ 86 h 198"/>
                <a:gd name="T80" fmla="*/ 68 w 199"/>
                <a:gd name="T81" fmla="*/ 89 h 198"/>
                <a:gd name="T82" fmla="*/ 80 w 199"/>
                <a:gd name="T83" fmla="*/ 80 h 198"/>
                <a:gd name="T84" fmla="*/ 82 w 199"/>
                <a:gd name="T85" fmla="*/ 86 h 198"/>
                <a:gd name="T86" fmla="*/ 95 w 199"/>
                <a:gd name="T87" fmla="*/ 89 h 198"/>
                <a:gd name="T88" fmla="*/ 99 w 199"/>
                <a:gd name="T89" fmla="*/ 86 h 198"/>
                <a:gd name="T90" fmla="*/ 103 w 199"/>
                <a:gd name="T91" fmla="*/ 89 h 198"/>
                <a:gd name="T92" fmla="*/ 116 w 199"/>
                <a:gd name="T93" fmla="*/ 86 h 198"/>
                <a:gd name="T94" fmla="*/ 118 w 199"/>
                <a:gd name="T95" fmla="*/ 80 h 198"/>
                <a:gd name="T96" fmla="*/ 130 w 199"/>
                <a:gd name="T97" fmla="*/ 89 h 198"/>
                <a:gd name="T98" fmla="*/ 143 w 199"/>
                <a:gd name="T99" fmla="*/ 86 h 198"/>
                <a:gd name="T100" fmla="*/ 144 w 199"/>
                <a:gd name="T101" fmla="*/ 80 h 198"/>
                <a:gd name="T102" fmla="*/ 156 w 199"/>
                <a:gd name="T103" fmla="*/ 89 h 198"/>
                <a:gd name="T104" fmla="*/ 169 w 199"/>
                <a:gd name="T105" fmla="*/ 86 h 198"/>
                <a:gd name="T106" fmla="*/ 171 w 199"/>
                <a:gd name="T107" fmla="*/ 80 h 198"/>
                <a:gd name="T108" fmla="*/ 183 w 199"/>
                <a:gd name="T109" fmla="*/ 89 h 198"/>
                <a:gd name="T110" fmla="*/ 196 w 199"/>
                <a:gd name="T111" fmla="*/ 86 h 198"/>
                <a:gd name="T112" fmla="*/ 193 w 199"/>
                <a:gd name="T11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9" h="198">
                  <a:moveTo>
                    <a:pt x="170" y="94"/>
                  </a:moveTo>
                  <a:cubicBezTo>
                    <a:pt x="170" y="141"/>
                    <a:pt x="171" y="166"/>
                    <a:pt x="171" y="166"/>
                  </a:cubicBezTo>
                  <a:cubicBezTo>
                    <a:pt x="171" y="177"/>
                    <a:pt x="158" y="186"/>
                    <a:pt x="147" y="186"/>
                  </a:cubicBezTo>
                  <a:cubicBezTo>
                    <a:pt x="135" y="186"/>
                    <a:pt x="135" y="186"/>
                    <a:pt x="135" y="186"/>
                  </a:cubicBezTo>
                  <a:cubicBezTo>
                    <a:pt x="135" y="110"/>
                    <a:pt x="135" y="110"/>
                    <a:pt x="135" y="110"/>
                  </a:cubicBezTo>
                  <a:cubicBezTo>
                    <a:pt x="135" y="104"/>
                    <a:pt x="129" y="98"/>
                    <a:pt x="123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2" y="98"/>
                    <a:pt x="67" y="104"/>
                    <a:pt x="67" y="110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44" y="186"/>
                    <a:pt x="31" y="177"/>
                    <a:pt x="31" y="166"/>
                  </a:cubicBezTo>
                  <a:cubicBezTo>
                    <a:pt x="31" y="166"/>
                    <a:pt x="31" y="142"/>
                    <a:pt x="31" y="94"/>
                  </a:cubicBezTo>
                  <a:cubicBezTo>
                    <a:pt x="22" y="96"/>
                    <a:pt x="19" y="104"/>
                    <a:pt x="19" y="114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89"/>
                    <a:pt x="28" y="198"/>
                    <a:pt x="39" y="198"/>
                  </a:cubicBezTo>
                  <a:cubicBezTo>
                    <a:pt x="163" y="198"/>
                    <a:pt x="163" y="198"/>
                    <a:pt x="163" y="198"/>
                  </a:cubicBezTo>
                  <a:cubicBezTo>
                    <a:pt x="174" y="198"/>
                    <a:pt x="183" y="189"/>
                    <a:pt x="183" y="178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04"/>
                    <a:pt x="180" y="96"/>
                    <a:pt x="170" y="94"/>
                  </a:cubicBezTo>
                  <a:close/>
                  <a:moveTo>
                    <a:pt x="95" y="130"/>
                  </a:moveTo>
                  <a:cubicBezTo>
                    <a:pt x="95" y="125"/>
                    <a:pt x="99" y="121"/>
                    <a:pt x="103" y="121"/>
                  </a:cubicBezTo>
                  <a:cubicBezTo>
                    <a:pt x="108" y="121"/>
                    <a:pt x="112" y="125"/>
                    <a:pt x="112" y="130"/>
                  </a:cubicBezTo>
                  <a:cubicBezTo>
                    <a:pt x="112" y="135"/>
                    <a:pt x="108" y="138"/>
                    <a:pt x="103" y="138"/>
                  </a:cubicBezTo>
                  <a:cubicBezTo>
                    <a:pt x="99" y="138"/>
                    <a:pt x="95" y="135"/>
                    <a:pt x="95" y="130"/>
                  </a:cubicBezTo>
                  <a:close/>
                  <a:moveTo>
                    <a:pt x="123" y="158"/>
                  </a:moveTo>
                  <a:cubicBezTo>
                    <a:pt x="103" y="158"/>
                    <a:pt x="103" y="158"/>
                    <a:pt x="103" y="158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23" y="150"/>
                    <a:pt x="123" y="150"/>
                    <a:pt x="123" y="150"/>
                  </a:cubicBezTo>
                  <a:lnTo>
                    <a:pt x="123" y="158"/>
                  </a:lnTo>
                  <a:close/>
                  <a:moveTo>
                    <a:pt x="193" y="73"/>
                  </a:moveTo>
                  <a:cubicBezTo>
                    <a:pt x="180" y="63"/>
                    <a:pt x="180" y="63"/>
                    <a:pt x="180" y="63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0" y="77"/>
                    <a:pt x="0" y="82"/>
                    <a:pt x="2" y="86"/>
                  </a:cubicBezTo>
                  <a:cubicBezTo>
                    <a:pt x="5" y="91"/>
                    <a:pt x="11" y="92"/>
                    <a:pt x="15" y="8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2"/>
                    <a:pt x="27" y="84"/>
                    <a:pt x="29" y="86"/>
                  </a:cubicBezTo>
                  <a:cubicBezTo>
                    <a:pt x="31" y="91"/>
                    <a:pt x="37" y="92"/>
                    <a:pt x="42" y="89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3" y="82"/>
                    <a:pt x="54" y="84"/>
                    <a:pt x="55" y="86"/>
                  </a:cubicBezTo>
                  <a:cubicBezTo>
                    <a:pt x="58" y="91"/>
                    <a:pt x="64" y="92"/>
                    <a:pt x="68" y="89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82"/>
                    <a:pt x="80" y="84"/>
                    <a:pt x="82" y="86"/>
                  </a:cubicBezTo>
                  <a:cubicBezTo>
                    <a:pt x="84" y="91"/>
                    <a:pt x="90" y="92"/>
                    <a:pt x="95" y="89"/>
                  </a:cubicBezTo>
                  <a:cubicBezTo>
                    <a:pt x="99" y="86"/>
                    <a:pt x="99" y="86"/>
                    <a:pt x="99" y="86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8" y="92"/>
                    <a:pt x="113" y="91"/>
                    <a:pt x="116" y="86"/>
                  </a:cubicBezTo>
                  <a:cubicBezTo>
                    <a:pt x="118" y="84"/>
                    <a:pt x="118" y="82"/>
                    <a:pt x="118" y="80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34" y="92"/>
                    <a:pt x="140" y="91"/>
                    <a:pt x="143" y="86"/>
                  </a:cubicBezTo>
                  <a:cubicBezTo>
                    <a:pt x="144" y="84"/>
                    <a:pt x="145" y="82"/>
                    <a:pt x="144" y="80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61" y="92"/>
                    <a:pt x="166" y="91"/>
                    <a:pt x="169" y="86"/>
                  </a:cubicBezTo>
                  <a:cubicBezTo>
                    <a:pt x="171" y="84"/>
                    <a:pt x="171" y="82"/>
                    <a:pt x="171" y="80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7" y="92"/>
                    <a:pt x="193" y="91"/>
                    <a:pt x="196" y="86"/>
                  </a:cubicBezTo>
                  <a:cubicBezTo>
                    <a:pt x="199" y="82"/>
                    <a:pt x="197" y="76"/>
                    <a:pt x="193" y="7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9" name="Freeform 119"/>
            <p:cNvSpPr>
              <a:spLocks noEditPoints="1"/>
            </p:cNvSpPr>
            <p:nvPr/>
          </p:nvSpPr>
          <p:spPr bwMode="auto">
            <a:xfrm>
              <a:off x="8124825" y="3848071"/>
              <a:ext cx="357187" cy="349250"/>
            </a:xfrm>
            <a:custGeom>
              <a:avLst/>
              <a:gdLst>
                <a:gd name="T0" fmla="*/ 0 w 200"/>
                <a:gd name="T1" fmla="*/ 176 h 196"/>
                <a:gd name="T2" fmla="*/ 180 w 200"/>
                <a:gd name="T3" fmla="*/ 0 h 196"/>
                <a:gd name="T4" fmla="*/ 180 w 200"/>
                <a:gd name="T5" fmla="*/ 196 h 196"/>
                <a:gd name="T6" fmla="*/ 28 w 200"/>
                <a:gd name="T7" fmla="*/ 8 h 196"/>
                <a:gd name="T8" fmla="*/ 28 w 200"/>
                <a:gd name="T9" fmla="*/ 188 h 196"/>
                <a:gd name="T10" fmla="*/ 192 w 200"/>
                <a:gd name="T11" fmla="*/ 28 h 196"/>
                <a:gd name="T12" fmla="*/ 120 w 200"/>
                <a:gd name="T13" fmla="*/ 180 h 196"/>
                <a:gd name="T14" fmla="*/ 184 w 200"/>
                <a:gd name="T15" fmla="*/ 16 h 196"/>
                <a:gd name="T16" fmla="*/ 168 w 200"/>
                <a:gd name="T17" fmla="*/ 168 h 196"/>
                <a:gd name="T18" fmla="*/ 62 w 200"/>
                <a:gd name="T19" fmla="*/ 95 h 196"/>
                <a:gd name="T20" fmla="*/ 54 w 200"/>
                <a:gd name="T21" fmla="*/ 89 h 196"/>
                <a:gd name="T22" fmla="*/ 65 w 200"/>
                <a:gd name="T23" fmla="*/ 86 h 196"/>
                <a:gd name="T24" fmla="*/ 68 w 200"/>
                <a:gd name="T25" fmla="*/ 78 h 196"/>
                <a:gd name="T26" fmla="*/ 61 w 200"/>
                <a:gd name="T27" fmla="*/ 80 h 196"/>
                <a:gd name="T28" fmla="*/ 47 w 200"/>
                <a:gd name="T29" fmla="*/ 84 h 196"/>
                <a:gd name="T30" fmla="*/ 39 w 200"/>
                <a:gd name="T31" fmla="*/ 88 h 196"/>
                <a:gd name="T32" fmla="*/ 45 w 200"/>
                <a:gd name="T33" fmla="*/ 106 h 196"/>
                <a:gd name="T34" fmla="*/ 50 w 200"/>
                <a:gd name="T35" fmla="*/ 115 h 196"/>
                <a:gd name="T36" fmla="*/ 58 w 200"/>
                <a:gd name="T37" fmla="*/ 104 h 196"/>
                <a:gd name="T38" fmla="*/ 75 w 200"/>
                <a:gd name="T39" fmla="*/ 111 h 196"/>
                <a:gd name="T40" fmla="*/ 59 w 200"/>
                <a:gd name="T41" fmla="*/ 130 h 196"/>
                <a:gd name="T42" fmla="*/ 50 w 200"/>
                <a:gd name="T43" fmla="*/ 129 h 196"/>
                <a:gd name="T44" fmla="*/ 67 w 200"/>
                <a:gd name="T45" fmla="*/ 136 h 196"/>
                <a:gd name="T46" fmla="*/ 115 w 200"/>
                <a:gd name="T47" fmla="*/ 98 h 196"/>
                <a:gd name="T48" fmla="*/ 105 w 200"/>
                <a:gd name="T49" fmla="*/ 97 h 196"/>
                <a:gd name="T50" fmla="*/ 101 w 200"/>
                <a:gd name="T51" fmla="*/ 92 h 196"/>
                <a:gd name="T52" fmla="*/ 96 w 200"/>
                <a:gd name="T53" fmla="*/ 88 h 196"/>
                <a:gd name="T54" fmla="*/ 95 w 200"/>
                <a:gd name="T55" fmla="*/ 96 h 196"/>
                <a:gd name="T56" fmla="*/ 87 w 200"/>
                <a:gd name="T57" fmla="*/ 102 h 196"/>
                <a:gd name="T58" fmla="*/ 98 w 200"/>
                <a:gd name="T59" fmla="*/ 106 h 196"/>
                <a:gd name="T60" fmla="*/ 101 w 200"/>
                <a:gd name="T61" fmla="*/ 115 h 196"/>
                <a:gd name="T62" fmla="*/ 104 w 200"/>
                <a:gd name="T63" fmla="*/ 104 h 196"/>
                <a:gd name="T64" fmla="*/ 112 w 200"/>
                <a:gd name="T65" fmla="*/ 102 h 196"/>
                <a:gd name="T66" fmla="*/ 115 w 200"/>
                <a:gd name="T67" fmla="*/ 98 h 196"/>
                <a:gd name="T68" fmla="*/ 151 w 200"/>
                <a:gd name="T69" fmla="*/ 103 h 196"/>
                <a:gd name="T70" fmla="*/ 135 w 200"/>
                <a:gd name="T71" fmla="*/ 99 h 196"/>
                <a:gd name="T72" fmla="*/ 150 w 200"/>
                <a:gd name="T73" fmla="*/ 75 h 196"/>
                <a:gd name="T74" fmla="*/ 132 w 200"/>
                <a:gd name="T75" fmla="*/ 61 h 196"/>
                <a:gd name="T76" fmla="*/ 118 w 200"/>
                <a:gd name="T77" fmla="*/ 76 h 196"/>
                <a:gd name="T78" fmla="*/ 128 w 200"/>
                <a:gd name="T79" fmla="*/ 71 h 196"/>
                <a:gd name="T80" fmla="*/ 143 w 200"/>
                <a:gd name="T81" fmla="*/ 71 h 196"/>
                <a:gd name="T82" fmla="*/ 128 w 200"/>
                <a:gd name="T83" fmla="*/ 97 h 196"/>
                <a:gd name="T84" fmla="*/ 132 w 200"/>
                <a:gd name="T85" fmla="*/ 116 h 196"/>
                <a:gd name="T86" fmla="*/ 139 w 200"/>
                <a:gd name="T87" fmla="*/ 114 h 196"/>
                <a:gd name="T88" fmla="*/ 153 w 200"/>
                <a:gd name="T89" fmla="*/ 110 h 196"/>
                <a:gd name="T90" fmla="*/ 160 w 200"/>
                <a:gd name="T91" fmla="*/ 10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196">
                  <a:moveTo>
                    <a:pt x="180" y="196"/>
                  </a:moveTo>
                  <a:cubicBezTo>
                    <a:pt x="20" y="196"/>
                    <a:pt x="20" y="196"/>
                    <a:pt x="20" y="196"/>
                  </a:cubicBezTo>
                  <a:cubicBezTo>
                    <a:pt x="9" y="196"/>
                    <a:pt x="0" y="187"/>
                    <a:pt x="0" y="17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76"/>
                    <a:pt x="200" y="176"/>
                    <a:pt x="200" y="176"/>
                  </a:cubicBezTo>
                  <a:cubicBezTo>
                    <a:pt x="200" y="187"/>
                    <a:pt x="191" y="196"/>
                    <a:pt x="180" y="196"/>
                  </a:cubicBezTo>
                  <a:close/>
                  <a:moveTo>
                    <a:pt x="192" y="28"/>
                  </a:moveTo>
                  <a:cubicBezTo>
                    <a:pt x="192" y="17"/>
                    <a:pt x="183" y="8"/>
                    <a:pt x="172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7" y="8"/>
                    <a:pt x="8" y="17"/>
                    <a:pt x="8" y="2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79"/>
                    <a:pt x="17" y="188"/>
                    <a:pt x="28" y="188"/>
                  </a:cubicBezTo>
                  <a:cubicBezTo>
                    <a:pt x="172" y="188"/>
                    <a:pt x="172" y="188"/>
                    <a:pt x="172" y="188"/>
                  </a:cubicBezTo>
                  <a:cubicBezTo>
                    <a:pt x="183" y="188"/>
                    <a:pt x="192" y="179"/>
                    <a:pt x="192" y="168"/>
                  </a:cubicBezTo>
                  <a:lnTo>
                    <a:pt x="192" y="28"/>
                  </a:lnTo>
                  <a:close/>
                  <a:moveTo>
                    <a:pt x="168" y="168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20" y="180"/>
                    <a:pt x="120" y="180"/>
                    <a:pt x="120" y="180"/>
                  </a:cubicBezTo>
                  <a:cubicBezTo>
                    <a:pt x="16" y="180"/>
                    <a:pt x="16" y="180"/>
                    <a:pt x="16" y="18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84" y="180"/>
                    <a:pt x="184" y="180"/>
                    <a:pt x="184" y="180"/>
                  </a:cubicBezTo>
                  <a:cubicBezTo>
                    <a:pt x="168" y="180"/>
                    <a:pt x="168" y="180"/>
                    <a:pt x="168" y="180"/>
                  </a:cubicBezTo>
                  <a:lnTo>
                    <a:pt x="168" y="168"/>
                  </a:lnTo>
                  <a:close/>
                  <a:moveTo>
                    <a:pt x="82" y="109"/>
                  </a:moveTo>
                  <a:cubicBezTo>
                    <a:pt x="80" y="104"/>
                    <a:pt x="78" y="100"/>
                    <a:pt x="75" y="98"/>
                  </a:cubicBezTo>
                  <a:cubicBezTo>
                    <a:pt x="71" y="95"/>
                    <a:pt x="67" y="94"/>
                    <a:pt x="62" y="95"/>
                  </a:cubicBezTo>
                  <a:cubicBezTo>
                    <a:pt x="57" y="96"/>
                    <a:pt x="53" y="99"/>
                    <a:pt x="51" y="102"/>
                  </a:cubicBezTo>
                  <a:cubicBezTo>
                    <a:pt x="50" y="95"/>
                    <a:pt x="49" y="91"/>
                    <a:pt x="49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87"/>
                    <a:pt x="61" y="87"/>
                    <a:pt x="62" y="87"/>
                  </a:cubicBezTo>
                  <a:cubicBezTo>
                    <a:pt x="63" y="86"/>
                    <a:pt x="64" y="86"/>
                    <a:pt x="65" y="86"/>
                  </a:cubicBezTo>
                  <a:cubicBezTo>
                    <a:pt x="70" y="84"/>
                    <a:pt x="72" y="82"/>
                    <a:pt x="72" y="80"/>
                  </a:cubicBezTo>
                  <a:cubicBezTo>
                    <a:pt x="72" y="79"/>
                    <a:pt x="71" y="78"/>
                    <a:pt x="70" y="78"/>
                  </a:cubicBezTo>
                  <a:cubicBezTo>
                    <a:pt x="69" y="77"/>
                    <a:pt x="68" y="77"/>
                    <a:pt x="68" y="78"/>
                  </a:cubicBezTo>
                  <a:cubicBezTo>
                    <a:pt x="67" y="78"/>
                    <a:pt x="67" y="78"/>
                    <a:pt x="66" y="78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3" y="79"/>
                    <a:pt x="62" y="79"/>
                    <a:pt x="61" y="80"/>
                  </a:cubicBezTo>
                  <a:cubicBezTo>
                    <a:pt x="60" y="80"/>
                    <a:pt x="59" y="80"/>
                    <a:pt x="58" y="80"/>
                  </a:cubicBezTo>
                  <a:cubicBezTo>
                    <a:pt x="57" y="81"/>
                    <a:pt x="55" y="81"/>
                    <a:pt x="53" y="82"/>
                  </a:cubicBezTo>
                  <a:cubicBezTo>
                    <a:pt x="50" y="83"/>
                    <a:pt x="48" y="84"/>
                    <a:pt x="47" y="84"/>
                  </a:cubicBezTo>
                  <a:cubicBezTo>
                    <a:pt x="46" y="84"/>
                    <a:pt x="45" y="84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9" y="86"/>
                    <a:pt x="39" y="88"/>
                  </a:cubicBezTo>
                  <a:cubicBezTo>
                    <a:pt x="40" y="88"/>
                    <a:pt x="40" y="89"/>
                    <a:pt x="41" y="90"/>
                  </a:cubicBezTo>
                  <a:cubicBezTo>
                    <a:pt x="41" y="91"/>
                    <a:pt x="42" y="91"/>
                    <a:pt x="42" y="92"/>
                  </a:cubicBezTo>
                  <a:cubicBezTo>
                    <a:pt x="42" y="94"/>
                    <a:pt x="43" y="99"/>
                    <a:pt x="45" y="106"/>
                  </a:cubicBezTo>
                  <a:cubicBezTo>
                    <a:pt x="45" y="110"/>
                    <a:pt x="45" y="112"/>
                    <a:pt x="46" y="113"/>
                  </a:cubicBezTo>
                  <a:cubicBezTo>
                    <a:pt x="46" y="114"/>
                    <a:pt x="46" y="114"/>
                    <a:pt x="47" y="115"/>
                  </a:cubicBezTo>
                  <a:cubicBezTo>
                    <a:pt x="48" y="115"/>
                    <a:pt x="49" y="115"/>
                    <a:pt x="50" y="115"/>
                  </a:cubicBezTo>
                  <a:cubicBezTo>
                    <a:pt x="51" y="115"/>
                    <a:pt x="52" y="114"/>
                    <a:pt x="52" y="113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6" y="106"/>
                    <a:pt x="57" y="105"/>
                    <a:pt x="58" y="104"/>
                  </a:cubicBezTo>
                  <a:cubicBezTo>
                    <a:pt x="59" y="103"/>
                    <a:pt x="61" y="102"/>
                    <a:pt x="64" y="101"/>
                  </a:cubicBezTo>
                  <a:cubicBezTo>
                    <a:pt x="67" y="101"/>
                    <a:pt x="69" y="101"/>
                    <a:pt x="71" y="104"/>
                  </a:cubicBezTo>
                  <a:cubicBezTo>
                    <a:pt x="73" y="105"/>
                    <a:pt x="74" y="108"/>
                    <a:pt x="75" y="111"/>
                  </a:cubicBezTo>
                  <a:cubicBezTo>
                    <a:pt x="76" y="115"/>
                    <a:pt x="76" y="119"/>
                    <a:pt x="74" y="123"/>
                  </a:cubicBezTo>
                  <a:cubicBezTo>
                    <a:pt x="72" y="126"/>
                    <a:pt x="69" y="129"/>
                    <a:pt x="65" y="130"/>
                  </a:cubicBezTo>
                  <a:cubicBezTo>
                    <a:pt x="63" y="130"/>
                    <a:pt x="61" y="130"/>
                    <a:pt x="59" y="130"/>
                  </a:cubicBezTo>
                  <a:cubicBezTo>
                    <a:pt x="58" y="129"/>
                    <a:pt x="57" y="129"/>
                    <a:pt x="56" y="128"/>
                  </a:cubicBezTo>
                  <a:cubicBezTo>
                    <a:pt x="55" y="127"/>
                    <a:pt x="53" y="127"/>
                    <a:pt x="53" y="127"/>
                  </a:cubicBezTo>
                  <a:cubicBezTo>
                    <a:pt x="52" y="127"/>
                    <a:pt x="51" y="128"/>
                    <a:pt x="50" y="129"/>
                  </a:cubicBezTo>
                  <a:cubicBezTo>
                    <a:pt x="50" y="129"/>
                    <a:pt x="50" y="130"/>
                    <a:pt x="50" y="131"/>
                  </a:cubicBezTo>
                  <a:cubicBezTo>
                    <a:pt x="50" y="132"/>
                    <a:pt x="51" y="132"/>
                    <a:pt x="51" y="133"/>
                  </a:cubicBezTo>
                  <a:cubicBezTo>
                    <a:pt x="55" y="137"/>
                    <a:pt x="61" y="138"/>
                    <a:pt x="67" y="136"/>
                  </a:cubicBezTo>
                  <a:cubicBezTo>
                    <a:pt x="73" y="135"/>
                    <a:pt x="78" y="131"/>
                    <a:pt x="80" y="126"/>
                  </a:cubicBezTo>
                  <a:cubicBezTo>
                    <a:pt x="83" y="121"/>
                    <a:pt x="83" y="116"/>
                    <a:pt x="82" y="109"/>
                  </a:cubicBezTo>
                  <a:close/>
                  <a:moveTo>
                    <a:pt x="115" y="98"/>
                  </a:moveTo>
                  <a:cubicBezTo>
                    <a:pt x="115" y="95"/>
                    <a:pt x="112" y="95"/>
                    <a:pt x="109" y="96"/>
                  </a:cubicBezTo>
                  <a:cubicBezTo>
                    <a:pt x="108" y="96"/>
                    <a:pt x="108" y="96"/>
                    <a:pt x="107" y="97"/>
                  </a:cubicBezTo>
                  <a:cubicBezTo>
                    <a:pt x="106" y="97"/>
                    <a:pt x="105" y="97"/>
                    <a:pt x="105" y="97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3"/>
                    <a:pt x="101" y="93"/>
                    <a:pt x="101" y="92"/>
                  </a:cubicBezTo>
                  <a:cubicBezTo>
                    <a:pt x="100" y="91"/>
                    <a:pt x="100" y="90"/>
                    <a:pt x="100" y="90"/>
                  </a:cubicBezTo>
                  <a:cubicBezTo>
                    <a:pt x="100" y="89"/>
                    <a:pt x="100" y="89"/>
                    <a:pt x="99" y="88"/>
                  </a:cubicBezTo>
                  <a:cubicBezTo>
                    <a:pt x="98" y="88"/>
                    <a:pt x="97" y="88"/>
                    <a:pt x="96" y="88"/>
                  </a:cubicBezTo>
                  <a:cubicBezTo>
                    <a:pt x="96" y="88"/>
                    <a:pt x="95" y="89"/>
                    <a:pt x="95" y="89"/>
                  </a:cubicBezTo>
                  <a:cubicBezTo>
                    <a:pt x="94" y="90"/>
                    <a:pt x="94" y="90"/>
                    <a:pt x="94" y="91"/>
                  </a:cubicBezTo>
                  <a:cubicBezTo>
                    <a:pt x="94" y="92"/>
                    <a:pt x="94" y="93"/>
                    <a:pt x="95" y="96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3" y="100"/>
                    <a:pt x="91" y="101"/>
                    <a:pt x="90" y="101"/>
                  </a:cubicBezTo>
                  <a:cubicBezTo>
                    <a:pt x="88" y="102"/>
                    <a:pt x="87" y="102"/>
                    <a:pt x="87" y="102"/>
                  </a:cubicBezTo>
                  <a:cubicBezTo>
                    <a:pt x="86" y="103"/>
                    <a:pt x="85" y="104"/>
                    <a:pt x="86" y="106"/>
                  </a:cubicBezTo>
                  <a:cubicBezTo>
                    <a:pt x="86" y="108"/>
                    <a:pt x="88" y="108"/>
                    <a:pt x="92" y="107"/>
                  </a:cubicBezTo>
                  <a:cubicBezTo>
                    <a:pt x="93" y="107"/>
                    <a:pt x="95" y="106"/>
                    <a:pt x="98" y="106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4"/>
                    <a:pt x="101" y="115"/>
                    <a:pt x="101" y="115"/>
                  </a:cubicBezTo>
                  <a:cubicBezTo>
                    <a:pt x="102" y="116"/>
                    <a:pt x="103" y="116"/>
                    <a:pt x="104" y="116"/>
                  </a:cubicBezTo>
                  <a:cubicBezTo>
                    <a:pt x="106" y="115"/>
                    <a:pt x="106" y="114"/>
                    <a:pt x="106" y="112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5" y="104"/>
                    <a:pt x="106" y="103"/>
                    <a:pt x="107" y="103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1" y="102"/>
                    <a:pt x="111" y="102"/>
                    <a:pt x="112" y="102"/>
                  </a:cubicBezTo>
                  <a:cubicBezTo>
                    <a:pt x="112" y="102"/>
                    <a:pt x="113" y="102"/>
                    <a:pt x="113" y="102"/>
                  </a:cubicBezTo>
                  <a:cubicBezTo>
                    <a:pt x="114" y="101"/>
                    <a:pt x="115" y="101"/>
                    <a:pt x="115" y="100"/>
                  </a:cubicBezTo>
                  <a:cubicBezTo>
                    <a:pt x="115" y="99"/>
                    <a:pt x="115" y="98"/>
                    <a:pt x="115" y="98"/>
                  </a:cubicBezTo>
                  <a:close/>
                  <a:moveTo>
                    <a:pt x="160" y="105"/>
                  </a:moveTo>
                  <a:cubicBezTo>
                    <a:pt x="160" y="104"/>
                    <a:pt x="158" y="103"/>
                    <a:pt x="156" y="103"/>
                  </a:cubicBezTo>
                  <a:cubicBezTo>
                    <a:pt x="154" y="103"/>
                    <a:pt x="153" y="103"/>
                    <a:pt x="151" y="103"/>
                  </a:cubicBezTo>
                  <a:cubicBezTo>
                    <a:pt x="149" y="104"/>
                    <a:pt x="145" y="105"/>
                    <a:pt x="141" y="107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3" y="105"/>
                    <a:pt x="133" y="102"/>
                    <a:pt x="135" y="99"/>
                  </a:cubicBezTo>
                  <a:cubicBezTo>
                    <a:pt x="136" y="97"/>
                    <a:pt x="138" y="94"/>
                    <a:pt x="142" y="90"/>
                  </a:cubicBezTo>
                  <a:cubicBezTo>
                    <a:pt x="145" y="87"/>
                    <a:pt x="147" y="84"/>
                    <a:pt x="149" y="81"/>
                  </a:cubicBezTo>
                  <a:cubicBezTo>
                    <a:pt x="150" y="79"/>
                    <a:pt x="150" y="77"/>
                    <a:pt x="150" y="75"/>
                  </a:cubicBezTo>
                  <a:cubicBezTo>
                    <a:pt x="150" y="73"/>
                    <a:pt x="150" y="71"/>
                    <a:pt x="149" y="68"/>
                  </a:cubicBezTo>
                  <a:cubicBezTo>
                    <a:pt x="149" y="65"/>
                    <a:pt x="146" y="62"/>
                    <a:pt x="142" y="61"/>
                  </a:cubicBezTo>
                  <a:cubicBezTo>
                    <a:pt x="139" y="60"/>
                    <a:pt x="135" y="60"/>
                    <a:pt x="132" y="61"/>
                  </a:cubicBezTo>
                  <a:cubicBezTo>
                    <a:pt x="129" y="61"/>
                    <a:pt x="126" y="63"/>
                    <a:pt x="124" y="65"/>
                  </a:cubicBezTo>
                  <a:cubicBezTo>
                    <a:pt x="122" y="67"/>
                    <a:pt x="120" y="69"/>
                    <a:pt x="118" y="73"/>
                  </a:cubicBezTo>
                  <a:cubicBezTo>
                    <a:pt x="118" y="74"/>
                    <a:pt x="118" y="75"/>
                    <a:pt x="118" y="76"/>
                  </a:cubicBezTo>
                  <a:cubicBezTo>
                    <a:pt x="118" y="77"/>
                    <a:pt x="120" y="78"/>
                    <a:pt x="122" y="77"/>
                  </a:cubicBezTo>
                  <a:cubicBezTo>
                    <a:pt x="123" y="77"/>
                    <a:pt x="123" y="77"/>
                    <a:pt x="124" y="76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30" y="69"/>
                    <a:pt x="131" y="68"/>
                    <a:pt x="133" y="67"/>
                  </a:cubicBezTo>
                  <a:cubicBezTo>
                    <a:pt x="135" y="67"/>
                    <a:pt x="137" y="67"/>
                    <a:pt x="139" y="67"/>
                  </a:cubicBezTo>
                  <a:cubicBezTo>
                    <a:pt x="141" y="68"/>
                    <a:pt x="142" y="69"/>
                    <a:pt x="143" y="71"/>
                  </a:cubicBezTo>
                  <a:cubicBezTo>
                    <a:pt x="143" y="73"/>
                    <a:pt x="143" y="76"/>
                    <a:pt x="142" y="79"/>
                  </a:cubicBezTo>
                  <a:cubicBezTo>
                    <a:pt x="141" y="80"/>
                    <a:pt x="139" y="83"/>
                    <a:pt x="137" y="86"/>
                  </a:cubicBezTo>
                  <a:cubicBezTo>
                    <a:pt x="132" y="91"/>
                    <a:pt x="129" y="95"/>
                    <a:pt x="128" y="97"/>
                  </a:cubicBezTo>
                  <a:cubicBezTo>
                    <a:pt x="126" y="101"/>
                    <a:pt x="126" y="106"/>
                    <a:pt x="127" y="111"/>
                  </a:cubicBezTo>
                  <a:cubicBezTo>
                    <a:pt x="128" y="113"/>
                    <a:pt x="128" y="114"/>
                    <a:pt x="129" y="115"/>
                  </a:cubicBezTo>
                  <a:cubicBezTo>
                    <a:pt x="130" y="116"/>
                    <a:pt x="131" y="117"/>
                    <a:pt x="132" y="116"/>
                  </a:cubicBezTo>
                  <a:cubicBezTo>
                    <a:pt x="133" y="116"/>
                    <a:pt x="133" y="116"/>
                    <a:pt x="134" y="116"/>
                  </a:cubicBezTo>
                  <a:cubicBezTo>
                    <a:pt x="134" y="116"/>
                    <a:pt x="134" y="116"/>
                    <a:pt x="135" y="116"/>
                  </a:cubicBezTo>
                  <a:cubicBezTo>
                    <a:pt x="136" y="116"/>
                    <a:pt x="137" y="115"/>
                    <a:pt x="139" y="114"/>
                  </a:cubicBezTo>
                  <a:cubicBezTo>
                    <a:pt x="140" y="114"/>
                    <a:pt x="141" y="113"/>
                    <a:pt x="142" y="113"/>
                  </a:cubicBezTo>
                  <a:cubicBezTo>
                    <a:pt x="144" y="113"/>
                    <a:pt x="145" y="112"/>
                    <a:pt x="148" y="112"/>
                  </a:cubicBezTo>
                  <a:cubicBezTo>
                    <a:pt x="150" y="111"/>
                    <a:pt x="151" y="110"/>
                    <a:pt x="153" y="110"/>
                  </a:cubicBezTo>
                  <a:cubicBezTo>
                    <a:pt x="153" y="110"/>
                    <a:pt x="154" y="110"/>
                    <a:pt x="155" y="110"/>
                  </a:cubicBezTo>
                  <a:cubicBezTo>
                    <a:pt x="156" y="110"/>
                    <a:pt x="157" y="110"/>
                    <a:pt x="158" y="110"/>
                  </a:cubicBezTo>
                  <a:cubicBezTo>
                    <a:pt x="159" y="109"/>
                    <a:pt x="159" y="109"/>
                    <a:pt x="160" y="108"/>
                  </a:cubicBezTo>
                  <a:cubicBezTo>
                    <a:pt x="160" y="107"/>
                    <a:pt x="160" y="106"/>
                    <a:pt x="160" y="10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0" name="Freeform 120"/>
            <p:cNvSpPr>
              <a:spLocks noEditPoints="1"/>
            </p:cNvSpPr>
            <p:nvPr/>
          </p:nvSpPr>
          <p:spPr bwMode="auto">
            <a:xfrm>
              <a:off x="8858250" y="3843308"/>
              <a:ext cx="357187" cy="358775"/>
            </a:xfrm>
            <a:custGeom>
              <a:avLst/>
              <a:gdLst>
                <a:gd name="T0" fmla="*/ 20 w 200"/>
                <a:gd name="T1" fmla="*/ 200 h 200"/>
                <a:gd name="T2" fmla="*/ 0 w 200"/>
                <a:gd name="T3" fmla="*/ 88 h 200"/>
                <a:gd name="T4" fmla="*/ 12 w 200"/>
                <a:gd name="T5" fmla="*/ 168 h 200"/>
                <a:gd name="T6" fmla="*/ 164 w 200"/>
                <a:gd name="T7" fmla="*/ 188 h 200"/>
                <a:gd name="T8" fmla="*/ 187 w 200"/>
                <a:gd name="T9" fmla="*/ 88 h 200"/>
                <a:gd name="T10" fmla="*/ 200 w 200"/>
                <a:gd name="T11" fmla="*/ 180 h 200"/>
                <a:gd name="T12" fmla="*/ 155 w 200"/>
                <a:gd name="T13" fmla="*/ 137 h 200"/>
                <a:gd name="T14" fmla="*/ 154 w 200"/>
                <a:gd name="T15" fmla="*/ 155 h 200"/>
                <a:gd name="T16" fmla="*/ 131 w 200"/>
                <a:gd name="T17" fmla="*/ 165 h 200"/>
                <a:gd name="T18" fmla="*/ 110 w 200"/>
                <a:gd name="T19" fmla="*/ 157 h 200"/>
                <a:gd name="T20" fmla="*/ 122 w 200"/>
                <a:gd name="T21" fmla="*/ 145 h 200"/>
                <a:gd name="T22" fmla="*/ 131 w 200"/>
                <a:gd name="T23" fmla="*/ 155 h 200"/>
                <a:gd name="T24" fmla="*/ 139 w 200"/>
                <a:gd name="T25" fmla="*/ 145 h 200"/>
                <a:gd name="T26" fmla="*/ 131 w 200"/>
                <a:gd name="T27" fmla="*/ 136 h 200"/>
                <a:gd name="T28" fmla="*/ 126 w 200"/>
                <a:gd name="T29" fmla="*/ 125 h 200"/>
                <a:gd name="T30" fmla="*/ 134 w 200"/>
                <a:gd name="T31" fmla="*/ 123 h 200"/>
                <a:gd name="T32" fmla="*/ 134 w 200"/>
                <a:gd name="T33" fmla="*/ 113 h 200"/>
                <a:gd name="T34" fmla="*/ 125 w 200"/>
                <a:gd name="T35" fmla="*/ 113 h 200"/>
                <a:gd name="T36" fmla="*/ 106 w 200"/>
                <a:gd name="T37" fmla="*/ 117 h 200"/>
                <a:gd name="T38" fmla="*/ 130 w 200"/>
                <a:gd name="T39" fmla="*/ 100 h 200"/>
                <a:gd name="T40" fmla="*/ 153 w 200"/>
                <a:gd name="T41" fmla="*/ 116 h 200"/>
                <a:gd name="T42" fmla="*/ 144 w 200"/>
                <a:gd name="T43" fmla="*/ 130 h 200"/>
                <a:gd name="T44" fmla="*/ 155 w 200"/>
                <a:gd name="T45" fmla="*/ 137 h 200"/>
                <a:gd name="T46" fmla="*/ 43 w 200"/>
                <a:gd name="T47" fmla="*/ 164 h 200"/>
                <a:gd name="T48" fmla="*/ 66 w 200"/>
                <a:gd name="T49" fmla="*/ 134 h 200"/>
                <a:gd name="T50" fmla="*/ 78 w 200"/>
                <a:gd name="T51" fmla="*/ 119 h 200"/>
                <a:gd name="T52" fmla="*/ 70 w 200"/>
                <a:gd name="T53" fmla="*/ 112 h 200"/>
                <a:gd name="T54" fmla="*/ 62 w 200"/>
                <a:gd name="T55" fmla="*/ 120 h 200"/>
                <a:gd name="T56" fmla="*/ 48 w 200"/>
                <a:gd name="T57" fmla="*/ 109 h 200"/>
                <a:gd name="T58" fmla="*/ 70 w 200"/>
                <a:gd name="T59" fmla="*/ 100 h 200"/>
                <a:gd name="T60" fmla="*/ 92 w 200"/>
                <a:gd name="T61" fmla="*/ 109 h 200"/>
                <a:gd name="T62" fmla="*/ 92 w 200"/>
                <a:gd name="T63" fmla="*/ 130 h 200"/>
                <a:gd name="T64" fmla="*/ 72 w 200"/>
                <a:gd name="T65" fmla="*/ 146 h 200"/>
                <a:gd name="T66" fmla="*/ 95 w 200"/>
                <a:gd name="T67" fmla="*/ 150 h 200"/>
                <a:gd name="T68" fmla="*/ 0 w 200"/>
                <a:gd name="T69" fmla="*/ 36 h 200"/>
                <a:gd name="T70" fmla="*/ 28 w 200"/>
                <a:gd name="T71" fmla="*/ 16 h 200"/>
                <a:gd name="T72" fmla="*/ 44 w 200"/>
                <a:gd name="T73" fmla="*/ 72 h 200"/>
                <a:gd name="T74" fmla="*/ 60 w 200"/>
                <a:gd name="T75" fmla="*/ 16 h 200"/>
                <a:gd name="T76" fmla="*/ 140 w 200"/>
                <a:gd name="T77" fmla="*/ 56 h 200"/>
                <a:gd name="T78" fmla="*/ 172 w 200"/>
                <a:gd name="T79" fmla="*/ 56 h 200"/>
                <a:gd name="T80" fmla="*/ 180 w 200"/>
                <a:gd name="T81" fmla="*/ 16 h 200"/>
                <a:gd name="T82" fmla="*/ 200 w 200"/>
                <a:gd name="T83" fmla="*/ 80 h 200"/>
                <a:gd name="T84" fmla="*/ 0 w 200"/>
                <a:gd name="T85" fmla="*/ 36 h 200"/>
                <a:gd name="T86" fmla="*/ 144 w 200"/>
                <a:gd name="T87" fmla="*/ 52 h 200"/>
                <a:gd name="T88" fmla="*/ 156 w 200"/>
                <a:gd name="T89" fmla="*/ 0 h 200"/>
                <a:gd name="T90" fmla="*/ 168 w 200"/>
                <a:gd name="T91" fmla="*/ 52 h 200"/>
                <a:gd name="T92" fmla="*/ 44 w 200"/>
                <a:gd name="T93" fmla="*/ 64 h 200"/>
                <a:gd name="T94" fmla="*/ 32 w 200"/>
                <a:gd name="T95" fmla="*/ 12 h 200"/>
                <a:gd name="T96" fmla="*/ 56 w 200"/>
                <a:gd name="T97" fmla="*/ 12 h 200"/>
                <a:gd name="T98" fmla="*/ 44 w 200"/>
                <a:gd name="T99" fmla="*/ 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80" y="200"/>
                  </a:moveTo>
                  <a:cubicBezTo>
                    <a:pt x="20" y="200"/>
                    <a:pt x="20" y="200"/>
                    <a:pt x="20" y="200"/>
                  </a:cubicBezTo>
                  <a:cubicBezTo>
                    <a:pt x="9" y="200"/>
                    <a:pt x="0" y="191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123"/>
                    <a:pt x="12" y="168"/>
                    <a:pt x="12" y="168"/>
                  </a:cubicBezTo>
                  <a:cubicBezTo>
                    <a:pt x="12" y="179"/>
                    <a:pt x="25" y="188"/>
                    <a:pt x="36" y="188"/>
                  </a:cubicBezTo>
                  <a:cubicBezTo>
                    <a:pt x="164" y="188"/>
                    <a:pt x="164" y="188"/>
                    <a:pt x="164" y="188"/>
                  </a:cubicBezTo>
                  <a:cubicBezTo>
                    <a:pt x="175" y="188"/>
                    <a:pt x="188" y="179"/>
                    <a:pt x="188" y="168"/>
                  </a:cubicBezTo>
                  <a:cubicBezTo>
                    <a:pt x="188" y="168"/>
                    <a:pt x="188" y="122"/>
                    <a:pt x="187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0" y="180"/>
                    <a:pt x="200" y="180"/>
                    <a:pt x="200" y="180"/>
                  </a:cubicBezTo>
                  <a:cubicBezTo>
                    <a:pt x="200" y="191"/>
                    <a:pt x="191" y="200"/>
                    <a:pt x="180" y="200"/>
                  </a:cubicBezTo>
                  <a:close/>
                  <a:moveTo>
                    <a:pt x="155" y="137"/>
                  </a:moveTo>
                  <a:cubicBezTo>
                    <a:pt x="156" y="139"/>
                    <a:pt x="157" y="141"/>
                    <a:pt x="157" y="144"/>
                  </a:cubicBezTo>
                  <a:cubicBezTo>
                    <a:pt x="157" y="148"/>
                    <a:pt x="156" y="152"/>
                    <a:pt x="154" y="155"/>
                  </a:cubicBezTo>
                  <a:cubicBezTo>
                    <a:pt x="152" y="158"/>
                    <a:pt x="149" y="161"/>
                    <a:pt x="145" y="163"/>
                  </a:cubicBezTo>
                  <a:cubicBezTo>
                    <a:pt x="142" y="165"/>
                    <a:pt x="137" y="165"/>
                    <a:pt x="131" y="165"/>
                  </a:cubicBezTo>
                  <a:cubicBezTo>
                    <a:pt x="126" y="165"/>
                    <a:pt x="121" y="165"/>
                    <a:pt x="118" y="163"/>
                  </a:cubicBezTo>
                  <a:cubicBezTo>
                    <a:pt x="114" y="162"/>
                    <a:pt x="112" y="160"/>
                    <a:pt x="110" y="157"/>
                  </a:cubicBezTo>
                  <a:cubicBezTo>
                    <a:pt x="107" y="155"/>
                    <a:pt x="106" y="152"/>
                    <a:pt x="105" y="148"/>
                  </a:cubicBezTo>
                  <a:cubicBezTo>
                    <a:pt x="122" y="145"/>
                    <a:pt x="122" y="145"/>
                    <a:pt x="122" y="145"/>
                  </a:cubicBezTo>
                  <a:cubicBezTo>
                    <a:pt x="123" y="149"/>
                    <a:pt x="124" y="151"/>
                    <a:pt x="125" y="153"/>
                  </a:cubicBezTo>
                  <a:cubicBezTo>
                    <a:pt x="127" y="154"/>
                    <a:pt x="129" y="155"/>
                    <a:pt x="131" y="155"/>
                  </a:cubicBezTo>
                  <a:cubicBezTo>
                    <a:pt x="133" y="155"/>
                    <a:pt x="135" y="154"/>
                    <a:pt x="137" y="152"/>
                  </a:cubicBezTo>
                  <a:cubicBezTo>
                    <a:pt x="138" y="150"/>
                    <a:pt x="139" y="148"/>
                    <a:pt x="139" y="145"/>
                  </a:cubicBezTo>
                  <a:cubicBezTo>
                    <a:pt x="139" y="142"/>
                    <a:pt x="138" y="140"/>
                    <a:pt x="137" y="139"/>
                  </a:cubicBezTo>
                  <a:cubicBezTo>
                    <a:pt x="135" y="137"/>
                    <a:pt x="133" y="136"/>
                    <a:pt x="131" y="136"/>
                  </a:cubicBezTo>
                  <a:cubicBezTo>
                    <a:pt x="129" y="136"/>
                    <a:pt x="127" y="136"/>
                    <a:pt x="125" y="137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127" y="125"/>
                    <a:pt x="128" y="125"/>
                    <a:pt x="128" y="125"/>
                  </a:cubicBezTo>
                  <a:cubicBezTo>
                    <a:pt x="130" y="125"/>
                    <a:pt x="132" y="124"/>
                    <a:pt x="134" y="123"/>
                  </a:cubicBezTo>
                  <a:cubicBezTo>
                    <a:pt x="135" y="121"/>
                    <a:pt x="136" y="119"/>
                    <a:pt x="136" y="117"/>
                  </a:cubicBezTo>
                  <a:cubicBezTo>
                    <a:pt x="136" y="116"/>
                    <a:pt x="136" y="114"/>
                    <a:pt x="134" y="113"/>
                  </a:cubicBezTo>
                  <a:cubicBezTo>
                    <a:pt x="133" y="112"/>
                    <a:pt x="132" y="111"/>
                    <a:pt x="130" y="111"/>
                  </a:cubicBezTo>
                  <a:cubicBezTo>
                    <a:pt x="128" y="111"/>
                    <a:pt x="126" y="112"/>
                    <a:pt x="125" y="113"/>
                  </a:cubicBezTo>
                  <a:cubicBezTo>
                    <a:pt x="123" y="114"/>
                    <a:pt x="123" y="116"/>
                    <a:pt x="122" y="120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7" y="111"/>
                    <a:pt x="110" y="107"/>
                    <a:pt x="113" y="104"/>
                  </a:cubicBezTo>
                  <a:cubicBezTo>
                    <a:pt x="117" y="102"/>
                    <a:pt x="123" y="100"/>
                    <a:pt x="130" y="100"/>
                  </a:cubicBezTo>
                  <a:cubicBezTo>
                    <a:pt x="138" y="100"/>
                    <a:pt x="144" y="102"/>
                    <a:pt x="148" y="105"/>
                  </a:cubicBezTo>
                  <a:cubicBezTo>
                    <a:pt x="152" y="108"/>
                    <a:pt x="153" y="112"/>
                    <a:pt x="153" y="116"/>
                  </a:cubicBezTo>
                  <a:cubicBezTo>
                    <a:pt x="153" y="119"/>
                    <a:pt x="153" y="122"/>
                    <a:pt x="151" y="124"/>
                  </a:cubicBezTo>
                  <a:cubicBezTo>
                    <a:pt x="150" y="126"/>
                    <a:pt x="147" y="128"/>
                    <a:pt x="144" y="130"/>
                  </a:cubicBezTo>
                  <a:cubicBezTo>
                    <a:pt x="147" y="130"/>
                    <a:pt x="149" y="131"/>
                    <a:pt x="150" y="132"/>
                  </a:cubicBezTo>
                  <a:cubicBezTo>
                    <a:pt x="152" y="133"/>
                    <a:pt x="154" y="135"/>
                    <a:pt x="155" y="137"/>
                  </a:cubicBezTo>
                  <a:close/>
                  <a:moveTo>
                    <a:pt x="95" y="164"/>
                  </a:moveTo>
                  <a:cubicBezTo>
                    <a:pt x="43" y="164"/>
                    <a:pt x="43" y="164"/>
                    <a:pt x="43" y="164"/>
                  </a:cubicBezTo>
                  <a:cubicBezTo>
                    <a:pt x="44" y="159"/>
                    <a:pt x="45" y="154"/>
                    <a:pt x="48" y="150"/>
                  </a:cubicBezTo>
                  <a:cubicBezTo>
                    <a:pt x="51" y="145"/>
                    <a:pt x="57" y="140"/>
                    <a:pt x="66" y="134"/>
                  </a:cubicBezTo>
                  <a:cubicBezTo>
                    <a:pt x="71" y="130"/>
                    <a:pt x="74" y="127"/>
                    <a:pt x="75" y="125"/>
                  </a:cubicBezTo>
                  <a:cubicBezTo>
                    <a:pt x="77" y="123"/>
                    <a:pt x="78" y="121"/>
                    <a:pt x="78" y="119"/>
                  </a:cubicBezTo>
                  <a:cubicBezTo>
                    <a:pt x="78" y="117"/>
                    <a:pt x="77" y="116"/>
                    <a:pt x="75" y="114"/>
                  </a:cubicBezTo>
                  <a:cubicBezTo>
                    <a:pt x="74" y="113"/>
                    <a:pt x="72" y="112"/>
                    <a:pt x="70" y="112"/>
                  </a:cubicBezTo>
                  <a:cubicBezTo>
                    <a:pt x="68" y="112"/>
                    <a:pt x="66" y="113"/>
                    <a:pt x="65" y="114"/>
                  </a:cubicBezTo>
                  <a:cubicBezTo>
                    <a:pt x="63" y="116"/>
                    <a:pt x="62" y="117"/>
                    <a:pt x="62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5" y="115"/>
                    <a:pt x="46" y="112"/>
                    <a:pt x="48" y="109"/>
                  </a:cubicBezTo>
                  <a:cubicBezTo>
                    <a:pt x="50" y="106"/>
                    <a:pt x="52" y="104"/>
                    <a:pt x="56" y="102"/>
                  </a:cubicBezTo>
                  <a:cubicBezTo>
                    <a:pt x="59" y="101"/>
                    <a:pt x="64" y="100"/>
                    <a:pt x="70" y="100"/>
                  </a:cubicBezTo>
                  <a:cubicBezTo>
                    <a:pt x="76" y="100"/>
                    <a:pt x="81" y="101"/>
                    <a:pt x="84" y="102"/>
                  </a:cubicBezTo>
                  <a:cubicBezTo>
                    <a:pt x="87" y="104"/>
                    <a:pt x="90" y="106"/>
                    <a:pt x="92" y="109"/>
                  </a:cubicBezTo>
                  <a:cubicBezTo>
                    <a:pt x="94" y="112"/>
                    <a:pt x="95" y="115"/>
                    <a:pt x="95" y="119"/>
                  </a:cubicBezTo>
                  <a:cubicBezTo>
                    <a:pt x="95" y="122"/>
                    <a:pt x="94" y="126"/>
                    <a:pt x="92" y="130"/>
                  </a:cubicBezTo>
                  <a:cubicBezTo>
                    <a:pt x="89" y="133"/>
                    <a:pt x="85" y="137"/>
                    <a:pt x="79" y="141"/>
                  </a:cubicBezTo>
                  <a:cubicBezTo>
                    <a:pt x="76" y="144"/>
                    <a:pt x="73" y="145"/>
                    <a:pt x="72" y="146"/>
                  </a:cubicBezTo>
                  <a:cubicBezTo>
                    <a:pt x="71" y="147"/>
                    <a:pt x="70" y="148"/>
                    <a:pt x="68" y="150"/>
                  </a:cubicBezTo>
                  <a:cubicBezTo>
                    <a:pt x="95" y="150"/>
                    <a:pt x="95" y="150"/>
                    <a:pt x="95" y="150"/>
                  </a:cubicBezTo>
                  <a:lnTo>
                    <a:pt x="95" y="164"/>
                  </a:lnTo>
                  <a:close/>
                  <a:moveTo>
                    <a:pt x="0" y="36"/>
                  </a:moveTo>
                  <a:cubicBezTo>
                    <a:pt x="0" y="25"/>
                    <a:pt x="9" y="16"/>
                    <a:pt x="20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65"/>
                    <a:pt x="35" y="72"/>
                    <a:pt x="44" y="72"/>
                  </a:cubicBezTo>
                  <a:cubicBezTo>
                    <a:pt x="53" y="72"/>
                    <a:pt x="60" y="65"/>
                    <a:pt x="60" y="5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0" y="65"/>
                    <a:pt x="147" y="72"/>
                    <a:pt x="156" y="72"/>
                  </a:cubicBezTo>
                  <a:cubicBezTo>
                    <a:pt x="165" y="72"/>
                    <a:pt x="172" y="65"/>
                    <a:pt x="172" y="56"/>
                  </a:cubicBezTo>
                  <a:cubicBezTo>
                    <a:pt x="172" y="16"/>
                    <a:pt x="172" y="16"/>
                    <a:pt x="172" y="16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91" y="16"/>
                    <a:pt x="200" y="25"/>
                    <a:pt x="200" y="36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14" y="80"/>
                    <a:pt x="96" y="80"/>
                    <a:pt x="0" y="80"/>
                  </a:cubicBezTo>
                  <a:lnTo>
                    <a:pt x="0" y="36"/>
                  </a:lnTo>
                  <a:close/>
                  <a:moveTo>
                    <a:pt x="156" y="64"/>
                  </a:moveTo>
                  <a:cubicBezTo>
                    <a:pt x="149" y="64"/>
                    <a:pt x="144" y="59"/>
                    <a:pt x="144" y="5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6"/>
                    <a:pt x="149" y="0"/>
                    <a:pt x="156" y="0"/>
                  </a:cubicBezTo>
                  <a:cubicBezTo>
                    <a:pt x="162" y="0"/>
                    <a:pt x="168" y="6"/>
                    <a:pt x="168" y="1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8" y="59"/>
                    <a:pt x="162" y="64"/>
                    <a:pt x="156" y="64"/>
                  </a:cubicBezTo>
                  <a:close/>
                  <a:moveTo>
                    <a:pt x="44" y="64"/>
                  </a:moveTo>
                  <a:cubicBezTo>
                    <a:pt x="37" y="64"/>
                    <a:pt x="32" y="59"/>
                    <a:pt x="32" y="5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6"/>
                    <a:pt x="37" y="0"/>
                    <a:pt x="44" y="0"/>
                  </a:cubicBezTo>
                  <a:cubicBezTo>
                    <a:pt x="50" y="0"/>
                    <a:pt x="56" y="6"/>
                    <a:pt x="56" y="1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9"/>
                    <a:pt x="50" y="64"/>
                    <a:pt x="44" y="6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1" name="Freeform 121"/>
            <p:cNvSpPr>
              <a:spLocks noEditPoints="1"/>
            </p:cNvSpPr>
            <p:nvPr/>
          </p:nvSpPr>
          <p:spPr bwMode="auto">
            <a:xfrm>
              <a:off x="9583737" y="3844896"/>
              <a:ext cx="357188" cy="355600"/>
            </a:xfrm>
            <a:custGeom>
              <a:avLst/>
              <a:gdLst>
                <a:gd name="T0" fmla="*/ 0 w 200"/>
                <a:gd name="T1" fmla="*/ 180 h 200"/>
                <a:gd name="T2" fmla="*/ 12 w 200"/>
                <a:gd name="T3" fmla="*/ 168 h 200"/>
                <a:gd name="T4" fmla="*/ 188 w 200"/>
                <a:gd name="T5" fmla="*/ 168 h 200"/>
                <a:gd name="T6" fmla="*/ 200 w 200"/>
                <a:gd name="T7" fmla="*/ 180 h 200"/>
                <a:gd name="T8" fmla="*/ 84 w 200"/>
                <a:gd name="T9" fmla="*/ 88 h 200"/>
                <a:gd name="T10" fmla="*/ 116 w 200"/>
                <a:gd name="T11" fmla="*/ 88 h 200"/>
                <a:gd name="T12" fmla="*/ 168 w 200"/>
                <a:gd name="T13" fmla="*/ 88 h 200"/>
                <a:gd name="T14" fmla="*/ 168 w 200"/>
                <a:gd name="T15" fmla="*/ 176 h 200"/>
                <a:gd name="T16" fmla="*/ 116 w 200"/>
                <a:gd name="T17" fmla="*/ 176 h 200"/>
                <a:gd name="T18" fmla="*/ 84 w 200"/>
                <a:gd name="T19" fmla="*/ 176 h 200"/>
                <a:gd name="T20" fmla="*/ 32 w 200"/>
                <a:gd name="T21" fmla="*/ 176 h 200"/>
                <a:gd name="T22" fmla="*/ 32 w 200"/>
                <a:gd name="T23" fmla="*/ 88 h 200"/>
                <a:gd name="T24" fmla="*/ 144 w 200"/>
                <a:gd name="T25" fmla="*/ 172 h 200"/>
                <a:gd name="T26" fmla="*/ 144 w 200"/>
                <a:gd name="T27" fmla="*/ 148 h 200"/>
                <a:gd name="T28" fmla="*/ 168 w 200"/>
                <a:gd name="T29" fmla="*/ 144 h 200"/>
                <a:gd name="T30" fmla="*/ 144 w 200"/>
                <a:gd name="T31" fmla="*/ 144 h 200"/>
                <a:gd name="T32" fmla="*/ 168 w 200"/>
                <a:gd name="T33" fmla="*/ 92 h 200"/>
                <a:gd name="T34" fmla="*/ 116 w 200"/>
                <a:gd name="T35" fmla="*/ 172 h 200"/>
                <a:gd name="T36" fmla="*/ 116 w 200"/>
                <a:gd name="T37" fmla="*/ 148 h 200"/>
                <a:gd name="T38" fmla="*/ 140 w 200"/>
                <a:gd name="T39" fmla="*/ 144 h 200"/>
                <a:gd name="T40" fmla="*/ 116 w 200"/>
                <a:gd name="T41" fmla="*/ 144 h 200"/>
                <a:gd name="T42" fmla="*/ 140 w 200"/>
                <a:gd name="T43" fmla="*/ 92 h 200"/>
                <a:gd name="T44" fmla="*/ 88 w 200"/>
                <a:gd name="T45" fmla="*/ 172 h 200"/>
                <a:gd name="T46" fmla="*/ 88 w 200"/>
                <a:gd name="T47" fmla="*/ 148 h 200"/>
                <a:gd name="T48" fmla="*/ 112 w 200"/>
                <a:gd name="T49" fmla="*/ 144 h 200"/>
                <a:gd name="T50" fmla="*/ 88 w 200"/>
                <a:gd name="T51" fmla="*/ 144 h 200"/>
                <a:gd name="T52" fmla="*/ 112 w 200"/>
                <a:gd name="T53" fmla="*/ 92 h 200"/>
                <a:gd name="T54" fmla="*/ 60 w 200"/>
                <a:gd name="T55" fmla="*/ 172 h 200"/>
                <a:gd name="T56" fmla="*/ 60 w 200"/>
                <a:gd name="T57" fmla="*/ 148 h 200"/>
                <a:gd name="T58" fmla="*/ 84 w 200"/>
                <a:gd name="T59" fmla="*/ 144 h 200"/>
                <a:gd name="T60" fmla="*/ 60 w 200"/>
                <a:gd name="T61" fmla="*/ 144 h 200"/>
                <a:gd name="T62" fmla="*/ 84 w 200"/>
                <a:gd name="T63" fmla="*/ 92 h 200"/>
                <a:gd name="T64" fmla="*/ 32 w 200"/>
                <a:gd name="T65" fmla="*/ 172 h 200"/>
                <a:gd name="T66" fmla="*/ 32 w 200"/>
                <a:gd name="T67" fmla="*/ 148 h 200"/>
                <a:gd name="T68" fmla="*/ 56 w 200"/>
                <a:gd name="T69" fmla="*/ 144 h 200"/>
                <a:gd name="T70" fmla="*/ 32 w 200"/>
                <a:gd name="T71" fmla="*/ 144 h 200"/>
                <a:gd name="T72" fmla="*/ 56 w 200"/>
                <a:gd name="T73" fmla="*/ 92 h 200"/>
                <a:gd name="T74" fmla="*/ 0 w 200"/>
                <a:gd name="T75" fmla="*/ 36 h 200"/>
                <a:gd name="T76" fmla="*/ 28 w 200"/>
                <a:gd name="T77" fmla="*/ 56 h 200"/>
                <a:gd name="T78" fmla="*/ 140 w 200"/>
                <a:gd name="T79" fmla="*/ 16 h 200"/>
                <a:gd name="T80" fmla="*/ 172 w 200"/>
                <a:gd name="T81" fmla="*/ 16 h 200"/>
                <a:gd name="T82" fmla="*/ 200 w 200"/>
                <a:gd name="T83" fmla="*/ 80 h 200"/>
                <a:gd name="T84" fmla="*/ 144 w 200"/>
                <a:gd name="T85" fmla="*/ 12 h 200"/>
                <a:gd name="T86" fmla="*/ 168 w 200"/>
                <a:gd name="T87" fmla="*/ 52 h 200"/>
                <a:gd name="T88" fmla="*/ 32 w 200"/>
                <a:gd name="T89" fmla="*/ 12 h 200"/>
                <a:gd name="T90" fmla="*/ 56 w 200"/>
                <a:gd name="T91" fmla="*/ 5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200">
                  <a:moveTo>
                    <a:pt x="180" y="200"/>
                  </a:moveTo>
                  <a:cubicBezTo>
                    <a:pt x="20" y="200"/>
                    <a:pt x="20" y="200"/>
                    <a:pt x="20" y="200"/>
                  </a:cubicBezTo>
                  <a:cubicBezTo>
                    <a:pt x="9" y="200"/>
                    <a:pt x="0" y="191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2" y="123"/>
                    <a:pt x="12" y="168"/>
                    <a:pt x="12" y="168"/>
                  </a:cubicBezTo>
                  <a:cubicBezTo>
                    <a:pt x="12" y="179"/>
                    <a:pt x="25" y="188"/>
                    <a:pt x="36" y="188"/>
                  </a:cubicBezTo>
                  <a:cubicBezTo>
                    <a:pt x="164" y="188"/>
                    <a:pt x="164" y="188"/>
                    <a:pt x="164" y="188"/>
                  </a:cubicBezTo>
                  <a:cubicBezTo>
                    <a:pt x="175" y="188"/>
                    <a:pt x="188" y="179"/>
                    <a:pt x="188" y="168"/>
                  </a:cubicBezTo>
                  <a:cubicBezTo>
                    <a:pt x="188" y="168"/>
                    <a:pt x="188" y="122"/>
                    <a:pt x="188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0" y="180"/>
                    <a:pt x="200" y="180"/>
                    <a:pt x="200" y="180"/>
                  </a:cubicBezTo>
                  <a:cubicBezTo>
                    <a:pt x="200" y="191"/>
                    <a:pt x="191" y="200"/>
                    <a:pt x="180" y="200"/>
                  </a:cubicBezTo>
                  <a:close/>
                  <a:moveTo>
                    <a:pt x="60" y="88"/>
                  </a:moveTo>
                  <a:cubicBezTo>
                    <a:pt x="84" y="88"/>
                    <a:pt x="84" y="88"/>
                    <a:pt x="84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44" y="88"/>
                    <a:pt x="144" y="88"/>
                    <a:pt x="144" y="88"/>
                  </a:cubicBezTo>
                  <a:cubicBezTo>
                    <a:pt x="168" y="88"/>
                    <a:pt x="168" y="88"/>
                    <a:pt x="168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44" y="176"/>
                    <a:pt x="144" y="176"/>
                    <a:pt x="144" y="176"/>
                  </a:cubicBezTo>
                  <a:cubicBezTo>
                    <a:pt x="140" y="176"/>
                    <a:pt x="140" y="176"/>
                    <a:pt x="140" y="176"/>
                  </a:cubicBezTo>
                  <a:cubicBezTo>
                    <a:pt x="116" y="176"/>
                    <a:pt x="116" y="176"/>
                    <a:pt x="116" y="176"/>
                  </a:cubicBezTo>
                  <a:cubicBezTo>
                    <a:pt x="112" y="176"/>
                    <a:pt x="112" y="176"/>
                    <a:pt x="112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56" y="88"/>
                    <a:pt x="56" y="88"/>
                    <a:pt x="56" y="88"/>
                  </a:cubicBezTo>
                  <a:lnTo>
                    <a:pt x="60" y="88"/>
                  </a:lnTo>
                  <a:close/>
                  <a:moveTo>
                    <a:pt x="144" y="172"/>
                  </a:moveTo>
                  <a:cubicBezTo>
                    <a:pt x="168" y="172"/>
                    <a:pt x="168" y="172"/>
                    <a:pt x="168" y="172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72"/>
                  </a:lnTo>
                  <a:close/>
                  <a:moveTo>
                    <a:pt x="144" y="144"/>
                  </a:moveTo>
                  <a:cubicBezTo>
                    <a:pt x="168" y="144"/>
                    <a:pt x="168" y="144"/>
                    <a:pt x="168" y="144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44" y="120"/>
                    <a:pt x="144" y="120"/>
                    <a:pt x="144" y="120"/>
                  </a:cubicBezTo>
                  <a:lnTo>
                    <a:pt x="144" y="144"/>
                  </a:lnTo>
                  <a:close/>
                  <a:moveTo>
                    <a:pt x="144" y="116"/>
                  </a:moveTo>
                  <a:cubicBezTo>
                    <a:pt x="168" y="116"/>
                    <a:pt x="168" y="116"/>
                    <a:pt x="168" y="116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44" y="92"/>
                    <a:pt x="144" y="92"/>
                    <a:pt x="144" y="92"/>
                  </a:cubicBezTo>
                  <a:lnTo>
                    <a:pt x="144" y="116"/>
                  </a:lnTo>
                  <a:close/>
                  <a:moveTo>
                    <a:pt x="116" y="172"/>
                  </a:moveTo>
                  <a:cubicBezTo>
                    <a:pt x="140" y="172"/>
                    <a:pt x="140" y="172"/>
                    <a:pt x="140" y="172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16" y="148"/>
                    <a:pt x="116" y="148"/>
                    <a:pt x="116" y="148"/>
                  </a:cubicBezTo>
                  <a:lnTo>
                    <a:pt x="116" y="172"/>
                  </a:lnTo>
                  <a:close/>
                  <a:moveTo>
                    <a:pt x="116" y="144"/>
                  </a:moveTo>
                  <a:cubicBezTo>
                    <a:pt x="140" y="144"/>
                    <a:pt x="140" y="144"/>
                    <a:pt x="140" y="144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44"/>
                  </a:lnTo>
                  <a:close/>
                  <a:moveTo>
                    <a:pt x="116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16" y="92"/>
                    <a:pt x="116" y="92"/>
                    <a:pt x="116" y="92"/>
                  </a:cubicBezTo>
                  <a:lnTo>
                    <a:pt x="116" y="116"/>
                  </a:lnTo>
                  <a:close/>
                  <a:moveTo>
                    <a:pt x="88" y="172"/>
                  </a:moveTo>
                  <a:cubicBezTo>
                    <a:pt x="112" y="172"/>
                    <a:pt x="112" y="172"/>
                    <a:pt x="112" y="172"/>
                  </a:cubicBezTo>
                  <a:cubicBezTo>
                    <a:pt x="112" y="148"/>
                    <a:pt x="112" y="148"/>
                    <a:pt x="112" y="148"/>
                  </a:cubicBezTo>
                  <a:cubicBezTo>
                    <a:pt x="88" y="148"/>
                    <a:pt x="88" y="148"/>
                    <a:pt x="88" y="148"/>
                  </a:cubicBezTo>
                  <a:lnTo>
                    <a:pt x="88" y="172"/>
                  </a:lnTo>
                  <a:close/>
                  <a:moveTo>
                    <a:pt x="88" y="144"/>
                  </a:moveTo>
                  <a:cubicBezTo>
                    <a:pt x="112" y="144"/>
                    <a:pt x="112" y="144"/>
                    <a:pt x="112" y="144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88" y="120"/>
                    <a:pt x="88" y="120"/>
                    <a:pt x="88" y="120"/>
                  </a:cubicBezTo>
                  <a:lnTo>
                    <a:pt x="88" y="144"/>
                  </a:lnTo>
                  <a:close/>
                  <a:moveTo>
                    <a:pt x="88" y="116"/>
                  </a:moveTo>
                  <a:cubicBezTo>
                    <a:pt x="112" y="116"/>
                    <a:pt x="112" y="116"/>
                    <a:pt x="112" y="116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88" y="92"/>
                    <a:pt x="88" y="92"/>
                    <a:pt x="88" y="92"/>
                  </a:cubicBezTo>
                  <a:lnTo>
                    <a:pt x="88" y="116"/>
                  </a:lnTo>
                  <a:close/>
                  <a:moveTo>
                    <a:pt x="60" y="172"/>
                  </a:moveTo>
                  <a:cubicBezTo>
                    <a:pt x="84" y="172"/>
                    <a:pt x="84" y="172"/>
                    <a:pt x="84" y="172"/>
                  </a:cubicBezTo>
                  <a:cubicBezTo>
                    <a:pt x="84" y="148"/>
                    <a:pt x="84" y="148"/>
                    <a:pt x="84" y="148"/>
                  </a:cubicBezTo>
                  <a:cubicBezTo>
                    <a:pt x="60" y="148"/>
                    <a:pt x="60" y="148"/>
                    <a:pt x="60" y="148"/>
                  </a:cubicBezTo>
                  <a:lnTo>
                    <a:pt x="60" y="172"/>
                  </a:lnTo>
                  <a:close/>
                  <a:moveTo>
                    <a:pt x="60" y="144"/>
                  </a:moveTo>
                  <a:cubicBezTo>
                    <a:pt x="84" y="144"/>
                    <a:pt x="84" y="144"/>
                    <a:pt x="84" y="144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60" y="120"/>
                    <a:pt x="60" y="120"/>
                    <a:pt x="60" y="120"/>
                  </a:cubicBezTo>
                  <a:lnTo>
                    <a:pt x="60" y="144"/>
                  </a:lnTo>
                  <a:close/>
                  <a:moveTo>
                    <a:pt x="60" y="116"/>
                  </a:moveTo>
                  <a:cubicBezTo>
                    <a:pt x="84" y="116"/>
                    <a:pt x="84" y="116"/>
                    <a:pt x="84" y="116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16"/>
                  </a:lnTo>
                  <a:close/>
                  <a:moveTo>
                    <a:pt x="32" y="172"/>
                  </a:moveTo>
                  <a:cubicBezTo>
                    <a:pt x="56" y="172"/>
                    <a:pt x="56" y="172"/>
                    <a:pt x="56" y="172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32" y="148"/>
                    <a:pt x="32" y="148"/>
                    <a:pt x="32" y="148"/>
                  </a:cubicBezTo>
                  <a:lnTo>
                    <a:pt x="32" y="172"/>
                  </a:lnTo>
                  <a:close/>
                  <a:moveTo>
                    <a:pt x="32" y="144"/>
                  </a:moveTo>
                  <a:cubicBezTo>
                    <a:pt x="56" y="144"/>
                    <a:pt x="56" y="144"/>
                    <a:pt x="56" y="144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32" y="120"/>
                    <a:pt x="32" y="120"/>
                    <a:pt x="32" y="120"/>
                  </a:cubicBezTo>
                  <a:lnTo>
                    <a:pt x="32" y="144"/>
                  </a:lnTo>
                  <a:close/>
                  <a:moveTo>
                    <a:pt x="32" y="116"/>
                  </a:moveTo>
                  <a:cubicBezTo>
                    <a:pt x="56" y="116"/>
                    <a:pt x="56" y="116"/>
                    <a:pt x="56" y="116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32" y="92"/>
                    <a:pt x="32" y="92"/>
                    <a:pt x="32" y="92"/>
                  </a:cubicBezTo>
                  <a:lnTo>
                    <a:pt x="32" y="116"/>
                  </a:lnTo>
                  <a:close/>
                  <a:moveTo>
                    <a:pt x="0" y="36"/>
                  </a:moveTo>
                  <a:cubicBezTo>
                    <a:pt x="0" y="25"/>
                    <a:pt x="9" y="16"/>
                    <a:pt x="20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44" y="56"/>
                    <a:pt x="44" y="56"/>
                    <a:pt x="60" y="5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56" y="56"/>
                    <a:pt x="156" y="56"/>
                    <a:pt x="172" y="56"/>
                  </a:cubicBezTo>
                  <a:cubicBezTo>
                    <a:pt x="172" y="16"/>
                    <a:pt x="172" y="16"/>
                    <a:pt x="172" y="16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91" y="16"/>
                    <a:pt x="200" y="25"/>
                    <a:pt x="200" y="36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15" y="80"/>
                    <a:pt x="96" y="80"/>
                    <a:pt x="0" y="80"/>
                  </a:cubicBezTo>
                  <a:lnTo>
                    <a:pt x="0" y="36"/>
                  </a:lnTo>
                  <a:close/>
                  <a:moveTo>
                    <a:pt x="144" y="12"/>
                  </a:moveTo>
                  <a:cubicBezTo>
                    <a:pt x="144" y="5"/>
                    <a:pt x="150" y="0"/>
                    <a:pt x="156" y="0"/>
                  </a:cubicBezTo>
                  <a:cubicBezTo>
                    <a:pt x="163" y="0"/>
                    <a:pt x="168" y="5"/>
                    <a:pt x="168" y="1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8" y="52"/>
                    <a:pt x="159" y="52"/>
                    <a:pt x="144" y="52"/>
                  </a:cubicBezTo>
                  <a:cubicBezTo>
                    <a:pt x="144" y="45"/>
                    <a:pt x="144" y="12"/>
                    <a:pt x="144" y="12"/>
                  </a:cubicBezTo>
                  <a:close/>
                  <a:moveTo>
                    <a:pt x="32" y="12"/>
                  </a:moveTo>
                  <a:cubicBezTo>
                    <a:pt x="32" y="5"/>
                    <a:pt x="38" y="0"/>
                    <a:pt x="44" y="0"/>
                  </a:cubicBezTo>
                  <a:cubicBezTo>
                    <a:pt x="51" y="0"/>
                    <a:pt x="56" y="5"/>
                    <a:pt x="56" y="1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2"/>
                    <a:pt x="43" y="52"/>
                    <a:pt x="32" y="52"/>
                  </a:cubicBezTo>
                  <a:cubicBezTo>
                    <a:pt x="32" y="54"/>
                    <a:pt x="32" y="12"/>
                    <a:pt x="32" y="1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2" name="Freeform 122"/>
            <p:cNvSpPr>
              <a:spLocks noEditPoints="1"/>
            </p:cNvSpPr>
            <p:nvPr/>
          </p:nvSpPr>
          <p:spPr bwMode="auto">
            <a:xfrm>
              <a:off x="10313987" y="3856008"/>
              <a:ext cx="357188" cy="333375"/>
            </a:xfrm>
            <a:custGeom>
              <a:avLst/>
              <a:gdLst>
                <a:gd name="T0" fmla="*/ 117 w 200"/>
                <a:gd name="T1" fmla="*/ 132 h 187"/>
                <a:gd name="T2" fmla="*/ 103 w 200"/>
                <a:gd name="T3" fmla="*/ 117 h 187"/>
                <a:gd name="T4" fmla="*/ 103 w 200"/>
                <a:gd name="T5" fmla="*/ 104 h 187"/>
                <a:gd name="T6" fmla="*/ 117 w 200"/>
                <a:gd name="T7" fmla="*/ 91 h 187"/>
                <a:gd name="T8" fmla="*/ 200 w 200"/>
                <a:gd name="T9" fmla="*/ 91 h 187"/>
                <a:gd name="T10" fmla="*/ 200 w 200"/>
                <a:gd name="T11" fmla="*/ 132 h 187"/>
                <a:gd name="T12" fmla="*/ 117 w 200"/>
                <a:gd name="T13" fmla="*/ 132 h 187"/>
                <a:gd name="T14" fmla="*/ 127 w 200"/>
                <a:gd name="T15" fmla="*/ 100 h 187"/>
                <a:gd name="T16" fmla="*/ 117 w 200"/>
                <a:gd name="T17" fmla="*/ 110 h 187"/>
                <a:gd name="T18" fmla="*/ 127 w 200"/>
                <a:gd name="T19" fmla="*/ 121 h 187"/>
                <a:gd name="T20" fmla="*/ 138 w 200"/>
                <a:gd name="T21" fmla="*/ 110 h 187"/>
                <a:gd name="T22" fmla="*/ 127 w 200"/>
                <a:gd name="T23" fmla="*/ 100 h 187"/>
                <a:gd name="T24" fmla="*/ 96 w 200"/>
                <a:gd name="T25" fmla="*/ 103 h 187"/>
                <a:gd name="T26" fmla="*/ 96 w 200"/>
                <a:gd name="T27" fmla="*/ 117 h 187"/>
                <a:gd name="T28" fmla="*/ 117 w 200"/>
                <a:gd name="T29" fmla="*/ 139 h 187"/>
                <a:gd name="T30" fmla="*/ 188 w 200"/>
                <a:gd name="T31" fmla="*/ 139 h 187"/>
                <a:gd name="T32" fmla="*/ 188 w 200"/>
                <a:gd name="T33" fmla="*/ 165 h 187"/>
                <a:gd name="T34" fmla="*/ 165 w 200"/>
                <a:gd name="T35" fmla="*/ 187 h 187"/>
                <a:gd name="T36" fmla="*/ 20 w 200"/>
                <a:gd name="T37" fmla="*/ 187 h 187"/>
                <a:gd name="T38" fmla="*/ 0 w 200"/>
                <a:gd name="T39" fmla="*/ 165 h 187"/>
                <a:gd name="T40" fmla="*/ 0 w 200"/>
                <a:gd name="T41" fmla="*/ 34 h 187"/>
                <a:gd name="T42" fmla="*/ 20 w 200"/>
                <a:gd name="T43" fmla="*/ 12 h 187"/>
                <a:gd name="T44" fmla="*/ 87 w 200"/>
                <a:gd name="T45" fmla="*/ 12 h 187"/>
                <a:gd name="T46" fmla="*/ 71 w 200"/>
                <a:gd name="T47" fmla="*/ 23 h 187"/>
                <a:gd name="T48" fmla="*/ 17 w 200"/>
                <a:gd name="T49" fmla="*/ 23 h 187"/>
                <a:gd name="T50" fmla="*/ 7 w 200"/>
                <a:gd name="T51" fmla="*/ 31 h 187"/>
                <a:gd name="T52" fmla="*/ 17 w 200"/>
                <a:gd name="T53" fmla="*/ 39 h 187"/>
                <a:gd name="T54" fmla="*/ 188 w 200"/>
                <a:gd name="T55" fmla="*/ 39 h 187"/>
                <a:gd name="T56" fmla="*/ 188 w 200"/>
                <a:gd name="T57" fmla="*/ 83 h 187"/>
                <a:gd name="T58" fmla="*/ 117 w 200"/>
                <a:gd name="T59" fmla="*/ 83 h 187"/>
                <a:gd name="T60" fmla="*/ 96 w 200"/>
                <a:gd name="T61" fmla="*/ 103 h 187"/>
                <a:gd name="T62" fmla="*/ 20 w 200"/>
                <a:gd name="T63" fmla="*/ 56 h 187"/>
                <a:gd name="T64" fmla="*/ 12 w 200"/>
                <a:gd name="T65" fmla="*/ 56 h 187"/>
                <a:gd name="T66" fmla="*/ 12 w 200"/>
                <a:gd name="T67" fmla="*/ 72 h 187"/>
                <a:gd name="T68" fmla="*/ 20 w 200"/>
                <a:gd name="T69" fmla="*/ 72 h 187"/>
                <a:gd name="T70" fmla="*/ 20 w 200"/>
                <a:gd name="T71" fmla="*/ 56 h 187"/>
                <a:gd name="T72" fmla="*/ 20 w 200"/>
                <a:gd name="T73" fmla="*/ 88 h 187"/>
                <a:gd name="T74" fmla="*/ 12 w 200"/>
                <a:gd name="T75" fmla="*/ 88 h 187"/>
                <a:gd name="T76" fmla="*/ 12 w 200"/>
                <a:gd name="T77" fmla="*/ 104 h 187"/>
                <a:gd name="T78" fmla="*/ 20 w 200"/>
                <a:gd name="T79" fmla="*/ 104 h 187"/>
                <a:gd name="T80" fmla="*/ 20 w 200"/>
                <a:gd name="T81" fmla="*/ 88 h 187"/>
                <a:gd name="T82" fmla="*/ 20 w 200"/>
                <a:gd name="T83" fmla="*/ 120 h 187"/>
                <a:gd name="T84" fmla="*/ 12 w 200"/>
                <a:gd name="T85" fmla="*/ 120 h 187"/>
                <a:gd name="T86" fmla="*/ 12 w 200"/>
                <a:gd name="T87" fmla="*/ 136 h 187"/>
                <a:gd name="T88" fmla="*/ 20 w 200"/>
                <a:gd name="T89" fmla="*/ 136 h 187"/>
                <a:gd name="T90" fmla="*/ 20 w 200"/>
                <a:gd name="T91" fmla="*/ 120 h 187"/>
                <a:gd name="T92" fmla="*/ 20 w 200"/>
                <a:gd name="T93" fmla="*/ 152 h 187"/>
                <a:gd name="T94" fmla="*/ 12 w 200"/>
                <a:gd name="T95" fmla="*/ 152 h 187"/>
                <a:gd name="T96" fmla="*/ 12 w 200"/>
                <a:gd name="T97" fmla="*/ 168 h 187"/>
                <a:gd name="T98" fmla="*/ 20 w 200"/>
                <a:gd name="T99" fmla="*/ 168 h 187"/>
                <a:gd name="T100" fmla="*/ 20 w 200"/>
                <a:gd name="T101" fmla="*/ 152 h 187"/>
                <a:gd name="T102" fmla="*/ 55 w 200"/>
                <a:gd name="T103" fmla="*/ 35 h 187"/>
                <a:gd name="T104" fmla="*/ 136 w 200"/>
                <a:gd name="T105" fmla="*/ 0 h 187"/>
                <a:gd name="T106" fmla="*/ 151 w 200"/>
                <a:gd name="T107" fmla="*/ 35 h 187"/>
                <a:gd name="T108" fmla="*/ 55 w 200"/>
                <a:gd name="T109" fmla="*/ 35 h 187"/>
                <a:gd name="T110" fmla="*/ 149 w 200"/>
                <a:gd name="T111" fmla="*/ 12 h 187"/>
                <a:gd name="T112" fmla="*/ 165 w 200"/>
                <a:gd name="T113" fmla="*/ 12 h 187"/>
                <a:gd name="T114" fmla="*/ 181 w 200"/>
                <a:gd name="T115" fmla="*/ 23 h 187"/>
                <a:gd name="T116" fmla="*/ 152 w 200"/>
                <a:gd name="T117" fmla="*/ 23 h 187"/>
                <a:gd name="T118" fmla="*/ 149 w 200"/>
                <a:gd name="T119" fmla="*/ 1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87">
                  <a:moveTo>
                    <a:pt x="117" y="132"/>
                  </a:moveTo>
                  <a:cubicBezTo>
                    <a:pt x="109" y="132"/>
                    <a:pt x="103" y="124"/>
                    <a:pt x="103" y="117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03" y="97"/>
                    <a:pt x="109" y="91"/>
                    <a:pt x="117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32"/>
                    <a:pt x="200" y="132"/>
                    <a:pt x="200" y="132"/>
                  </a:cubicBezTo>
                  <a:lnTo>
                    <a:pt x="117" y="132"/>
                  </a:lnTo>
                  <a:close/>
                  <a:moveTo>
                    <a:pt x="127" y="100"/>
                  </a:moveTo>
                  <a:cubicBezTo>
                    <a:pt x="122" y="100"/>
                    <a:pt x="117" y="105"/>
                    <a:pt x="117" y="110"/>
                  </a:cubicBezTo>
                  <a:cubicBezTo>
                    <a:pt x="117" y="116"/>
                    <a:pt x="122" y="121"/>
                    <a:pt x="127" y="121"/>
                  </a:cubicBezTo>
                  <a:cubicBezTo>
                    <a:pt x="133" y="121"/>
                    <a:pt x="138" y="116"/>
                    <a:pt x="138" y="110"/>
                  </a:cubicBezTo>
                  <a:cubicBezTo>
                    <a:pt x="138" y="105"/>
                    <a:pt x="133" y="100"/>
                    <a:pt x="127" y="100"/>
                  </a:cubicBezTo>
                  <a:close/>
                  <a:moveTo>
                    <a:pt x="96" y="103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96" y="128"/>
                    <a:pt x="106" y="139"/>
                    <a:pt x="117" y="139"/>
                  </a:cubicBezTo>
                  <a:cubicBezTo>
                    <a:pt x="188" y="139"/>
                    <a:pt x="188" y="139"/>
                    <a:pt x="188" y="139"/>
                  </a:cubicBezTo>
                  <a:cubicBezTo>
                    <a:pt x="188" y="165"/>
                    <a:pt x="188" y="165"/>
                    <a:pt x="188" y="165"/>
                  </a:cubicBezTo>
                  <a:cubicBezTo>
                    <a:pt x="188" y="177"/>
                    <a:pt x="177" y="187"/>
                    <a:pt x="165" y="187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9" y="187"/>
                    <a:pt x="0" y="177"/>
                    <a:pt x="0" y="16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23"/>
                    <a:pt x="9" y="12"/>
                    <a:pt x="20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1" y="23"/>
                    <a:pt x="7" y="26"/>
                    <a:pt x="7" y="31"/>
                  </a:cubicBezTo>
                  <a:cubicBezTo>
                    <a:pt x="7" y="37"/>
                    <a:pt x="11" y="39"/>
                    <a:pt x="17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06" y="83"/>
                    <a:pt x="96" y="92"/>
                    <a:pt x="96" y="103"/>
                  </a:cubicBezTo>
                  <a:close/>
                  <a:moveTo>
                    <a:pt x="20" y="56"/>
                  </a:moveTo>
                  <a:cubicBezTo>
                    <a:pt x="12" y="56"/>
                    <a:pt x="12" y="56"/>
                    <a:pt x="12" y="56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20" y="72"/>
                    <a:pt x="20" y="72"/>
                    <a:pt x="20" y="72"/>
                  </a:cubicBezTo>
                  <a:lnTo>
                    <a:pt x="20" y="56"/>
                  </a:lnTo>
                  <a:close/>
                  <a:moveTo>
                    <a:pt x="20" y="88"/>
                  </a:moveTo>
                  <a:cubicBezTo>
                    <a:pt x="12" y="88"/>
                    <a:pt x="12" y="88"/>
                    <a:pt x="12" y="88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20" y="104"/>
                    <a:pt x="20" y="104"/>
                    <a:pt x="20" y="104"/>
                  </a:cubicBezTo>
                  <a:lnTo>
                    <a:pt x="20" y="88"/>
                  </a:lnTo>
                  <a:close/>
                  <a:moveTo>
                    <a:pt x="20" y="120"/>
                  </a:moveTo>
                  <a:cubicBezTo>
                    <a:pt x="12" y="120"/>
                    <a:pt x="12" y="120"/>
                    <a:pt x="12" y="120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20" y="136"/>
                    <a:pt x="20" y="136"/>
                    <a:pt x="20" y="136"/>
                  </a:cubicBezTo>
                  <a:lnTo>
                    <a:pt x="20" y="120"/>
                  </a:lnTo>
                  <a:close/>
                  <a:moveTo>
                    <a:pt x="20" y="152"/>
                  </a:moveTo>
                  <a:cubicBezTo>
                    <a:pt x="12" y="152"/>
                    <a:pt x="12" y="152"/>
                    <a:pt x="12" y="152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20" y="168"/>
                    <a:pt x="20" y="168"/>
                    <a:pt x="20" y="168"/>
                  </a:cubicBezTo>
                  <a:lnTo>
                    <a:pt x="20" y="152"/>
                  </a:lnTo>
                  <a:close/>
                  <a:moveTo>
                    <a:pt x="55" y="35"/>
                  </a:moveTo>
                  <a:cubicBezTo>
                    <a:pt x="136" y="0"/>
                    <a:pt x="136" y="0"/>
                    <a:pt x="136" y="0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55" y="35"/>
                  </a:lnTo>
                  <a:close/>
                  <a:moveTo>
                    <a:pt x="149" y="12"/>
                  </a:moveTo>
                  <a:cubicBezTo>
                    <a:pt x="165" y="12"/>
                    <a:pt x="165" y="12"/>
                    <a:pt x="165" y="12"/>
                  </a:cubicBezTo>
                  <a:cubicBezTo>
                    <a:pt x="171" y="12"/>
                    <a:pt x="177" y="19"/>
                    <a:pt x="181" y="23"/>
                  </a:cubicBezTo>
                  <a:cubicBezTo>
                    <a:pt x="152" y="23"/>
                    <a:pt x="152" y="23"/>
                    <a:pt x="152" y="23"/>
                  </a:cubicBezTo>
                  <a:lnTo>
                    <a:pt x="149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3" name="Freeform 123"/>
            <p:cNvSpPr>
              <a:spLocks noEditPoints="1"/>
            </p:cNvSpPr>
            <p:nvPr/>
          </p:nvSpPr>
          <p:spPr bwMode="auto">
            <a:xfrm>
              <a:off x="11036300" y="3844896"/>
              <a:ext cx="333375" cy="355600"/>
            </a:xfrm>
            <a:custGeom>
              <a:avLst/>
              <a:gdLst>
                <a:gd name="T0" fmla="*/ 173 w 186"/>
                <a:gd name="T1" fmla="*/ 88 h 200"/>
                <a:gd name="T2" fmla="*/ 112 w 186"/>
                <a:gd name="T3" fmla="*/ 36 h 200"/>
                <a:gd name="T4" fmla="*/ 146 w 186"/>
                <a:gd name="T5" fmla="*/ 18 h 200"/>
                <a:gd name="T6" fmla="*/ 186 w 186"/>
                <a:gd name="T7" fmla="*/ 59 h 200"/>
                <a:gd name="T8" fmla="*/ 173 w 186"/>
                <a:gd name="T9" fmla="*/ 88 h 200"/>
                <a:gd name="T10" fmla="*/ 95 w 186"/>
                <a:gd name="T11" fmla="*/ 20 h 200"/>
                <a:gd name="T12" fmla="*/ 95 w 186"/>
                <a:gd name="T13" fmla="*/ 45 h 200"/>
                <a:gd name="T14" fmla="*/ 165 w 186"/>
                <a:gd name="T15" fmla="*/ 118 h 200"/>
                <a:gd name="T16" fmla="*/ 151 w 186"/>
                <a:gd name="T17" fmla="*/ 162 h 200"/>
                <a:gd name="T18" fmla="*/ 168 w 186"/>
                <a:gd name="T19" fmla="*/ 191 h 200"/>
                <a:gd name="T20" fmla="*/ 154 w 186"/>
                <a:gd name="T21" fmla="*/ 199 h 200"/>
                <a:gd name="T22" fmla="*/ 139 w 186"/>
                <a:gd name="T23" fmla="*/ 174 h 200"/>
                <a:gd name="T24" fmla="*/ 92 w 186"/>
                <a:gd name="T25" fmla="*/ 191 h 200"/>
                <a:gd name="T26" fmla="*/ 46 w 186"/>
                <a:gd name="T27" fmla="*/ 174 h 200"/>
                <a:gd name="T28" fmla="*/ 31 w 186"/>
                <a:gd name="T29" fmla="*/ 200 h 200"/>
                <a:gd name="T30" fmla="*/ 17 w 186"/>
                <a:gd name="T31" fmla="*/ 192 h 200"/>
                <a:gd name="T32" fmla="*/ 34 w 186"/>
                <a:gd name="T33" fmla="*/ 162 h 200"/>
                <a:gd name="T34" fmla="*/ 19 w 186"/>
                <a:gd name="T35" fmla="*/ 118 h 200"/>
                <a:gd name="T36" fmla="*/ 89 w 186"/>
                <a:gd name="T37" fmla="*/ 45 h 200"/>
                <a:gd name="T38" fmla="*/ 89 w 186"/>
                <a:gd name="T39" fmla="*/ 20 h 200"/>
                <a:gd name="T40" fmla="*/ 82 w 186"/>
                <a:gd name="T41" fmla="*/ 10 h 200"/>
                <a:gd name="T42" fmla="*/ 92 w 186"/>
                <a:gd name="T43" fmla="*/ 0 h 200"/>
                <a:gd name="T44" fmla="*/ 102 w 186"/>
                <a:gd name="T45" fmla="*/ 10 h 200"/>
                <a:gd name="T46" fmla="*/ 95 w 186"/>
                <a:gd name="T47" fmla="*/ 20 h 200"/>
                <a:gd name="T48" fmla="*/ 36 w 186"/>
                <a:gd name="T49" fmla="*/ 118 h 200"/>
                <a:gd name="T50" fmla="*/ 92 w 186"/>
                <a:gd name="T51" fmla="*/ 175 h 200"/>
                <a:gd name="T52" fmla="*/ 149 w 186"/>
                <a:gd name="T53" fmla="*/ 118 h 200"/>
                <a:gd name="T54" fmla="*/ 92 w 186"/>
                <a:gd name="T55" fmla="*/ 61 h 200"/>
                <a:gd name="T56" fmla="*/ 36 w 186"/>
                <a:gd name="T57" fmla="*/ 118 h 200"/>
                <a:gd name="T58" fmla="*/ 109 w 186"/>
                <a:gd name="T59" fmla="*/ 130 h 200"/>
                <a:gd name="T60" fmla="*/ 89 w 186"/>
                <a:gd name="T61" fmla="*/ 130 h 200"/>
                <a:gd name="T62" fmla="*/ 82 w 186"/>
                <a:gd name="T63" fmla="*/ 124 h 200"/>
                <a:gd name="T64" fmla="*/ 82 w 186"/>
                <a:gd name="T65" fmla="*/ 96 h 200"/>
                <a:gd name="T66" fmla="*/ 89 w 186"/>
                <a:gd name="T67" fmla="*/ 90 h 200"/>
                <a:gd name="T68" fmla="*/ 96 w 186"/>
                <a:gd name="T69" fmla="*/ 96 h 200"/>
                <a:gd name="T70" fmla="*/ 96 w 186"/>
                <a:gd name="T71" fmla="*/ 117 h 200"/>
                <a:gd name="T72" fmla="*/ 109 w 186"/>
                <a:gd name="T73" fmla="*/ 117 h 200"/>
                <a:gd name="T74" fmla="*/ 116 w 186"/>
                <a:gd name="T75" fmla="*/ 124 h 200"/>
                <a:gd name="T76" fmla="*/ 109 w 186"/>
                <a:gd name="T77" fmla="*/ 130 h 200"/>
                <a:gd name="T78" fmla="*/ 12 w 186"/>
                <a:gd name="T79" fmla="*/ 88 h 200"/>
                <a:gd name="T80" fmla="*/ 0 w 186"/>
                <a:gd name="T81" fmla="*/ 59 h 200"/>
                <a:gd name="T82" fmla="*/ 40 w 186"/>
                <a:gd name="T83" fmla="*/ 18 h 200"/>
                <a:gd name="T84" fmla="*/ 73 w 186"/>
                <a:gd name="T85" fmla="*/ 36 h 200"/>
                <a:gd name="T86" fmla="*/ 12 w 186"/>
                <a:gd name="T87" fmla="*/ 8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6" h="200">
                  <a:moveTo>
                    <a:pt x="173" y="88"/>
                  </a:moveTo>
                  <a:cubicBezTo>
                    <a:pt x="164" y="62"/>
                    <a:pt x="141" y="42"/>
                    <a:pt x="112" y="36"/>
                  </a:cubicBezTo>
                  <a:cubicBezTo>
                    <a:pt x="120" y="25"/>
                    <a:pt x="132" y="18"/>
                    <a:pt x="146" y="18"/>
                  </a:cubicBezTo>
                  <a:cubicBezTo>
                    <a:pt x="168" y="18"/>
                    <a:pt x="186" y="36"/>
                    <a:pt x="186" y="59"/>
                  </a:cubicBezTo>
                  <a:cubicBezTo>
                    <a:pt x="186" y="70"/>
                    <a:pt x="181" y="81"/>
                    <a:pt x="173" y="88"/>
                  </a:cubicBezTo>
                  <a:close/>
                  <a:moveTo>
                    <a:pt x="95" y="20"/>
                  </a:moveTo>
                  <a:cubicBezTo>
                    <a:pt x="95" y="45"/>
                    <a:pt x="95" y="45"/>
                    <a:pt x="95" y="45"/>
                  </a:cubicBezTo>
                  <a:cubicBezTo>
                    <a:pt x="134" y="47"/>
                    <a:pt x="165" y="79"/>
                    <a:pt x="165" y="118"/>
                  </a:cubicBezTo>
                  <a:cubicBezTo>
                    <a:pt x="165" y="134"/>
                    <a:pt x="160" y="150"/>
                    <a:pt x="151" y="162"/>
                  </a:cubicBezTo>
                  <a:cubicBezTo>
                    <a:pt x="168" y="191"/>
                    <a:pt x="168" y="191"/>
                    <a:pt x="168" y="191"/>
                  </a:cubicBezTo>
                  <a:cubicBezTo>
                    <a:pt x="154" y="199"/>
                    <a:pt x="154" y="199"/>
                    <a:pt x="154" y="199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26" y="185"/>
                    <a:pt x="110" y="191"/>
                    <a:pt x="92" y="191"/>
                  </a:cubicBezTo>
                  <a:cubicBezTo>
                    <a:pt x="75" y="191"/>
                    <a:pt x="58" y="185"/>
                    <a:pt x="46" y="174"/>
                  </a:cubicBezTo>
                  <a:cubicBezTo>
                    <a:pt x="31" y="200"/>
                    <a:pt x="31" y="200"/>
                    <a:pt x="31" y="200"/>
                  </a:cubicBezTo>
                  <a:cubicBezTo>
                    <a:pt x="17" y="192"/>
                    <a:pt x="17" y="192"/>
                    <a:pt x="17" y="19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25" y="150"/>
                    <a:pt x="19" y="135"/>
                    <a:pt x="19" y="118"/>
                  </a:cubicBezTo>
                  <a:cubicBezTo>
                    <a:pt x="19" y="79"/>
                    <a:pt x="50" y="47"/>
                    <a:pt x="89" y="45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5" y="18"/>
                    <a:pt x="82" y="15"/>
                    <a:pt x="82" y="10"/>
                  </a:cubicBezTo>
                  <a:cubicBezTo>
                    <a:pt x="82" y="5"/>
                    <a:pt x="86" y="0"/>
                    <a:pt x="92" y="0"/>
                  </a:cubicBezTo>
                  <a:cubicBezTo>
                    <a:pt x="98" y="0"/>
                    <a:pt x="102" y="5"/>
                    <a:pt x="102" y="10"/>
                  </a:cubicBezTo>
                  <a:cubicBezTo>
                    <a:pt x="102" y="15"/>
                    <a:pt x="99" y="18"/>
                    <a:pt x="95" y="20"/>
                  </a:cubicBezTo>
                  <a:close/>
                  <a:moveTo>
                    <a:pt x="36" y="118"/>
                  </a:moveTo>
                  <a:cubicBezTo>
                    <a:pt x="36" y="149"/>
                    <a:pt x="61" y="175"/>
                    <a:pt x="92" y="175"/>
                  </a:cubicBezTo>
                  <a:cubicBezTo>
                    <a:pt x="124" y="175"/>
                    <a:pt x="149" y="149"/>
                    <a:pt x="149" y="118"/>
                  </a:cubicBezTo>
                  <a:cubicBezTo>
                    <a:pt x="149" y="87"/>
                    <a:pt x="124" y="61"/>
                    <a:pt x="92" y="61"/>
                  </a:cubicBezTo>
                  <a:cubicBezTo>
                    <a:pt x="61" y="61"/>
                    <a:pt x="36" y="87"/>
                    <a:pt x="36" y="118"/>
                  </a:cubicBezTo>
                  <a:close/>
                  <a:moveTo>
                    <a:pt x="109" y="130"/>
                  </a:moveTo>
                  <a:cubicBezTo>
                    <a:pt x="89" y="130"/>
                    <a:pt x="89" y="130"/>
                    <a:pt x="89" y="130"/>
                  </a:cubicBezTo>
                  <a:cubicBezTo>
                    <a:pt x="85" y="130"/>
                    <a:pt x="82" y="127"/>
                    <a:pt x="82" y="124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93"/>
                    <a:pt x="85" y="90"/>
                    <a:pt x="89" y="90"/>
                  </a:cubicBezTo>
                  <a:cubicBezTo>
                    <a:pt x="93" y="90"/>
                    <a:pt x="96" y="93"/>
                    <a:pt x="96" y="96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3" y="117"/>
                    <a:pt x="116" y="120"/>
                    <a:pt x="116" y="124"/>
                  </a:cubicBezTo>
                  <a:cubicBezTo>
                    <a:pt x="116" y="127"/>
                    <a:pt x="113" y="130"/>
                    <a:pt x="109" y="130"/>
                  </a:cubicBezTo>
                  <a:close/>
                  <a:moveTo>
                    <a:pt x="12" y="88"/>
                  </a:moveTo>
                  <a:cubicBezTo>
                    <a:pt x="4" y="81"/>
                    <a:pt x="0" y="70"/>
                    <a:pt x="0" y="59"/>
                  </a:cubicBezTo>
                  <a:cubicBezTo>
                    <a:pt x="0" y="36"/>
                    <a:pt x="18" y="18"/>
                    <a:pt x="40" y="18"/>
                  </a:cubicBezTo>
                  <a:cubicBezTo>
                    <a:pt x="54" y="18"/>
                    <a:pt x="66" y="25"/>
                    <a:pt x="73" y="36"/>
                  </a:cubicBezTo>
                  <a:cubicBezTo>
                    <a:pt x="45" y="42"/>
                    <a:pt x="22" y="62"/>
                    <a:pt x="12" y="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4" name="Freeform 33"/>
            <p:cNvSpPr>
              <a:spLocks noEditPoints="1"/>
            </p:cNvSpPr>
            <p:nvPr/>
          </p:nvSpPr>
          <p:spPr bwMode="auto">
            <a:xfrm>
              <a:off x="6661150" y="4459258"/>
              <a:ext cx="358775" cy="358775"/>
            </a:xfrm>
            <a:custGeom>
              <a:avLst/>
              <a:gdLst>
                <a:gd name="T0" fmla="*/ 195 w 201"/>
                <a:gd name="T1" fmla="*/ 53 h 201"/>
                <a:gd name="T2" fmla="*/ 181 w 201"/>
                <a:gd name="T3" fmla="*/ 67 h 201"/>
                <a:gd name="T4" fmla="*/ 133 w 201"/>
                <a:gd name="T5" fmla="*/ 20 h 201"/>
                <a:gd name="T6" fmla="*/ 148 w 201"/>
                <a:gd name="T7" fmla="*/ 5 h 201"/>
                <a:gd name="T8" fmla="*/ 166 w 201"/>
                <a:gd name="T9" fmla="*/ 5 h 201"/>
                <a:gd name="T10" fmla="*/ 196 w 201"/>
                <a:gd name="T11" fmla="*/ 35 h 201"/>
                <a:gd name="T12" fmla="*/ 195 w 201"/>
                <a:gd name="T13" fmla="*/ 53 h 201"/>
                <a:gd name="T14" fmla="*/ 71 w 201"/>
                <a:gd name="T15" fmla="*/ 177 h 201"/>
                <a:gd name="T16" fmla="*/ 24 w 201"/>
                <a:gd name="T17" fmla="*/ 129 h 201"/>
                <a:gd name="T18" fmla="*/ 129 w 201"/>
                <a:gd name="T19" fmla="*/ 24 h 201"/>
                <a:gd name="T20" fmla="*/ 176 w 201"/>
                <a:gd name="T21" fmla="*/ 72 h 201"/>
                <a:gd name="T22" fmla="*/ 71 w 201"/>
                <a:gd name="T23" fmla="*/ 177 h 201"/>
                <a:gd name="T24" fmla="*/ 0 w 201"/>
                <a:gd name="T25" fmla="*/ 201 h 201"/>
                <a:gd name="T26" fmla="*/ 19 w 201"/>
                <a:gd name="T27" fmla="*/ 134 h 201"/>
                <a:gd name="T28" fmla="*/ 66 w 201"/>
                <a:gd name="T29" fmla="*/ 182 h 201"/>
                <a:gd name="T30" fmla="*/ 0 w 201"/>
                <a:gd name="T3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201">
                  <a:moveTo>
                    <a:pt x="195" y="53"/>
                  </a:moveTo>
                  <a:cubicBezTo>
                    <a:pt x="181" y="67"/>
                    <a:pt x="181" y="67"/>
                    <a:pt x="181" y="67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3" y="0"/>
                    <a:pt x="161" y="0"/>
                    <a:pt x="166" y="5"/>
                  </a:cubicBezTo>
                  <a:cubicBezTo>
                    <a:pt x="196" y="35"/>
                    <a:pt x="196" y="35"/>
                    <a:pt x="196" y="35"/>
                  </a:cubicBezTo>
                  <a:cubicBezTo>
                    <a:pt x="201" y="39"/>
                    <a:pt x="201" y="48"/>
                    <a:pt x="195" y="53"/>
                  </a:cubicBezTo>
                  <a:close/>
                  <a:moveTo>
                    <a:pt x="71" y="177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176" y="72"/>
                    <a:pt x="176" y="72"/>
                    <a:pt x="176" y="72"/>
                  </a:cubicBezTo>
                  <a:lnTo>
                    <a:pt x="71" y="177"/>
                  </a:lnTo>
                  <a:close/>
                  <a:moveTo>
                    <a:pt x="0" y="201"/>
                  </a:moveTo>
                  <a:cubicBezTo>
                    <a:pt x="19" y="134"/>
                    <a:pt x="19" y="134"/>
                    <a:pt x="19" y="134"/>
                  </a:cubicBezTo>
                  <a:cubicBezTo>
                    <a:pt x="66" y="182"/>
                    <a:pt x="66" y="182"/>
                    <a:pt x="66" y="182"/>
                  </a:cubicBezTo>
                  <a:lnTo>
                    <a:pt x="0" y="20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5" name="Freeform 34"/>
            <p:cNvSpPr>
              <a:spLocks noEditPoints="1"/>
            </p:cNvSpPr>
            <p:nvPr/>
          </p:nvSpPr>
          <p:spPr bwMode="auto">
            <a:xfrm>
              <a:off x="7389812" y="4460846"/>
              <a:ext cx="355600" cy="355600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6" name="Freeform 35"/>
            <p:cNvSpPr/>
            <p:nvPr/>
          </p:nvSpPr>
          <p:spPr bwMode="auto">
            <a:xfrm>
              <a:off x="8128000" y="4462433"/>
              <a:ext cx="350837" cy="350838"/>
            </a:xfrm>
            <a:custGeom>
              <a:avLst/>
              <a:gdLst>
                <a:gd name="T0" fmla="*/ 74 w 197"/>
                <a:gd name="T1" fmla="*/ 172 h 197"/>
                <a:gd name="T2" fmla="*/ 46 w 197"/>
                <a:gd name="T3" fmla="*/ 163 h 197"/>
                <a:gd name="T4" fmla="*/ 12 w 197"/>
                <a:gd name="T5" fmla="*/ 197 h 197"/>
                <a:gd name="T6" fmla="*/ 0 w 197"/>
                <a:gd name="T7" fmla="*/ 197 h 197"/>
                <a:gd name="T8" fmla="*/ 0 w 197"/>
                <a:gd name="T9" fmla="*/ 184 h 197"/>
                <a:gd name="T10" fmla="*/ 34 w 197"/>
                <a:gd name="T11" fmla="*/ 151 h 197"/>
                <a:gd name="T12" fmla="*/ 34 w 197"/>
                <a:gd name="T13" fmla="*/ 151 h 197"/>
                <a:gd name="T14" fmla="*/ 148 w 197"/>
                <a:gd name="T15" fmla="*/ 37 h 197"/>
                <a:gd name="T16" fmla="*/ 27 w 197"/>
                <a:gd name="T17" fmla="*/ 136 h 197"/>
                <a:gd name="T18" fmla="*/ 25 w 197"/>
                <a:gd name="T19" fmla="*/ 123 h 197"/>
                <a:gd name="T20" fmla="*/ 185 w 197"/>
                <a:gd name="T21" fmla="*/ 0 h 197"/>
                <a:gd name="T22" fmla="*/ 197 w 197"/>
                <a:gd name="T23" fmla="*/ 12 h 197"/>
                <a:gd name="T24" fmla="*/ 74 w 197"/>
                <a:gd name="T25" fmla="*/ 17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197">
                  <a:moveTo>
                    <a:pt x="74" y="172"/>
                  </a:moveTo>
                  <a:cubicBezTo>
                    <a:pt x="64" y="172"/>
                    <a:pt x="54" y="169"/>
                    <a:pt x="46" y="163"/>
                  </a:cubicBezTo>
                  <a:cubicBezTo>
                    <a:pt x="12" y="197"/>
                    <a:pt x="12" y="197"/>
                    <a:pt x="12" y="197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34" y="151"/>
                    <a:pt x="34" y="151"/>
                    <a:pt x="34" y="151"/>
                  </a:cubicBezTo>
                  <a:cubicBezTo>
                    <a:pt x="34" y="151"/>
                    <a:pt x="34" y="151"/>
                    <a:pt x="34" y="151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5" y="132"/>
                    <a:pt x="25" y="127"/>
                    <a:pt x="25" y="123"/>
                  </a:cubicBezTo>
                  <a:cubicBezTo>
                    <a:pt x="25" y="95"/>
                    <a:pt x="158" y="0"/>
                    <a:pt x="185" y="0"/>
                  </a:cubicBezTo>
                  <a:cubicBezTo>
                    <a:pt x="197" y="0"/>
                    <a:pt x="197" y="0"/>
                    <a:pt x="197" y="12"/>
                  </a:cubicBezTo>
                  <a:cubicBezTo>
                    <a:pt x="197" y="39"/>
                    <a:pt x="101" y="172"/>
                    <a:pt x="74" y="17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7" name="Freeform 36"/>
            <p:cNvSpPr>
              <a:spLocks noEditPoints="1"/>
            </p:cNvSpPr>
            <p:nvPr/>
          </p:nvSpPr>
          <p:spPr bwMode="auto">
            <a:xfrm>
              <a:off x="8855075" y="4456083"/>
              <a:ext cx="363537" cy="363538"/>
            </a:xfrm>
            <a:custGeom>
              <a:avLst/>
              <a:gdLst>
                <a:gd name="T0" fmla="*/ 200 w 203"/>
                <a:gd name="T1" fmla="*/ 2 h 204"/>
                <a:gd name="T2" fmla="*/ 160 w 203"/>
                <a:gd name="T3" fmla="*/ 25 h 204"/>
                <a:gd name="T4" fmla="*/ 99 w 203"/>
                <a:gd name="T5" fmla="*/ 75 h 204"/>
                <a:gd name="T6" fmla="*/ 84 w 203"/>
                <a:gd name="T7" fmla="*/ 80 h 204"/>
                <a:gd name="T8" fmla="*/ 76 w 203"/>
                <a:gd name="T9" fmla="*/ 95 h 204"/>
                <a:gd name="T10" fmla="*/ 68 w 203"/>
                <a:gd name="T11" fmla="*/ 102 h 204"/>
                <a:gd name="T12" fmla="*/ 100 w 203"/>
                <a:gd name="T13" fmla="*/ 134 h 204"/>
                <a:gd name="T14" fmla="*/ 107 w 203"/>
                <a:gd name="T15" fmla="*/ 125 h 204"/>
                <a:gd name="T16" fmla="*/ 122 w 203"/>
                <a:gd name="T17" fmla="*/ 118 h 204"/>
                <a:gd name="T18" fmla="*/ 125 w 203"/>
                <a:gd name="T19" fmla="*/ 104 h 204"/>
                <a:gd name="T20" fmla="*/ 173 w 203"/>
                <a:gd name="T21" fmla="*/ 47 h 204"/>
                <a:gd name="T22" fmla="*/ 200 w 203"/>
                <a:gd name="T23" fmla="*/ 2 h 204"/>
                <a:gd name="T24" fmla="*/ 33 w 203"/>
                <a:gd name="T25" fmla="*/ 141 h 204"/>
                <a:gd name="T26" fmla="*/ 0 w 203"/>
                <a:gd name="T27" fmla="*/ 167 h 204"/>
                <a:gd name="T28" fmla="*/ 95 w 203"/>
                <a:gd name="T29" fmla="*/ 139 h 204"/>
                <a:gd name="T30" fmla="*/ 65 w 203"/>
                <a:gd name="T31" fmla="*/ 109 h 204"/>
                <a:gd name="T32" fmla="*/ 33 w 203"/>
                <a:gd name="T33" fmla="*/ 14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204">
                  <a:moveTo>
                    <a:pt x="200" y="2"/>
                  </a:moveTo>
                  <a:cubicBezTo>
                    <a:pt x="200" y="2"/>
                    <a:pt x="195" y="0"/>
                    <a:pt x="160" y="25"/>
                  </a:cubicBezTo>
                  <a:cubicBezTo>
                    <a:pt x="160" y="25"/>
                    <a:pt x="124" y="54"/>
                    <a:pt x="99" y="75"/>
                  </a:cubicBezTo>
                  <a:cubicBezTo>
                    <a:pt x="89" y="72"/>
                    <a:pt x="84" y="80"/>
                    <a:pt x="84" y="80"/>
                  </a:cubicBezTo>
                  <a:cubicBezTo>
                    <a:pt x="74" y="88"/>
                    <a:pt x="78" y="94"/>
                    <a:pt x="76" y="95"/>
                  </a:cubicBezTo>
                  <a:cubicBezTo>
                    <a:pt x="71" y="99"/>
                    <a:pt x="68" y="102"/>
                    <a:pt x="68" y="102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100" y="134"/>
                    <a:pt x="102" y="132"/>
                    <a:pt x="107" y="125"/>
                  </a:cubicBezTo>
                  <a:cubicBezTo>
                    <a:pt x="115" y="125"/>
                    <a:pt x="122" y="118"/>
                    <a:pt x="122" y="118"/>
                  </a:cubicBezTo>
                  <a:cubicBezTo>
                    <a:pt x="122" y="118"/>
                    <a:pt x="128" y="107"/>
                    <a:pt x="125" y="104"/>
                  </a:cubicBezTo>
                  <a:cubicBezTo>
                    <a:pt x="146" y="79"/>
                    <a:pt x="173" y="47"/>
                    <a:pt x="173" y="47"/>
                  </a:cubicBezTo>
                  <a:cubicBezTo>
                    <a:pt x="184" y="33"/>
                    <a:pt x="203" y="2"/>
                    <a:pt x="200" y="2"/>
                  </a:cubicBezTo>
                  <a:close/>
                  <a:moveTo>
                    <a:pt x="33" y="141"/>
                  </a:moveTo>
                  <a:cubicBezTo>
                    <a:pt x="33" y="171"/>
                    <a:pt x="0" y="167"/>
                    <a:pt x="0" y="167"/>
                  </a:cubicBezTo>
                  <a:cubicBezTo>
                    <a:pt x="0" y="167"/>
                    <a:pt x="67" y="204"/>
                    <a:pt x="95" y="13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33" y="111"/>
                    <a:pt x="33" y="14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8" name="Freeform 37"/>
            <p:cNvSpPr>
              <a:spLocks noEditPoints="1"/>
            </p:cNvSpPr>
            <p:nvPr/>
          </p:nvSpPr>
          <p:spPr bwMode="auto">
            <a:xfrm>
              <a:off x="9577387" y="4452908"/>
              <a:ext cx="369888" cy="369888"/>
            </a:xfrm>
            <a:custGeom>
              <a:avLst/>
              <a:gdLst>
                <a:gd name="T0" fmla="*/ 173 w 208"/>
                <a:gd name="T1" fmla="*/ 68 h 208"/>
                <a:gd name="T2" fmla="*/ 195 w 208"/>
                <a:gd name="T3" fmla="*/ 57 h 208"/>
                <a:gd name="T4" fmla="*/ 195 w 208"/>
                <a:gd name="T5" fmla="*/ 13 h 208"/>
                <a:gd name="T6" fmla="*/ 150 w 208"/>
                <a:gd name="T7" fmla="*/ 13 h 208"/>
                <a:gd name="T8" fmla="*/ 140 w 208"/>
                <a:gd name="T9" fmla="*/ 36 h 208"/>
                <a:gd name="T10" fmla="*/ 117 w 208"/>
                <a:gd name="T11" fmla="*/ 13 h 208"/>
                <a:gd name="T12" fmla="*/ 106 w 208"/>
                <a:gd name="T13" fmla="*/ 13 h 208"/>
                <a:gd name="T14" fmla="*/ 100 w 208"/>
                <a:gd name="T15" fmla="*/ 18 h 208"/>
                <a:gd name="T16" fmla="*/ 100 w 208"/>
                <a:gd name="T17" fmla="*/ 29 h 208"/>
                <a:gd name="T18" fmla="*/ 123 w 208"/>
                <a:gd name="T19" fmla="*/ 52 h 208"/>
                <a:gd name="T20" fmla="*/ 18 w 208"/>
                <a:gd name="T21" fmla="*/ 157 h 208"/>
                <a:gd name="T22" fmla="*/ 20 w 208"/>
                <a:gd name="T23" fmla="*/ 167 h 208"/>
                <a:gd name="T24" fmla="*/ 12 w 208"/>
                <a:gd name="T25" fmla="*/ 174 h 208"/>
                <a:gd name="T26" fmla="*/ 11 w 208"/>
                <a:gd name="T27" fmla="*/ 196 h 208"/>
                <a:gd name="T28" fmla="*/ 34 w 208"/>
                <a:gd name="T29" fmla="*/ 196 h 208"/>
                <a:gd name="T30" fmla="*/ 42 w 208"/>
                <a:gd name="T31" fmla="*/ 188 h 208"/>
                <a:gd name="T32" fmla="*/ 51 w 208"/>
                <a:gd name="T33" fmla="*/ 191 h 208"/>
                <a:gd name="T34" fmla="*/ 156 w 208"/>
                <a:gd name="T35" fmla="*/ 85 h 208"/>
                <a:gd name="T36" fmla="*/ 178 w 208"/>
                <a:gd name="T37" fmla="*/ 108 h 208"/>
                <a:gd name="T38" fmla="*/ 189 w 208"/>
                <a:gd name="T39" fmla="*/ 108 h 208"/>
                <a:gd name="T40" fmla="*/ 195 w 208"/>
                <a:gd name="T41" fmla="*/ 102 h 208"/>
                <a:gd name="T42" fmla="*/ 195 w 208"/>
                <a:gd name="T43" fmla="*/ 91 h 208"/>
                <a:gd name="T44" fmla="*/ 173 w 208"/>
                <a:gd name="T45" fmla="*/ 68 h 208"/>
                <a:gd name="T46" fmla="*/ 28 w 208"/>
                <a:gd name="T47" fmla="*/ 191 h 208"/>
                <a:gd name="T48" fmla="*/ 17 w 208"/>
                <a:gd name="T49" fmla="*/ 190 h 208"/>
                <a:gd name="T50" fmla="*/ 17 w 208"/>
                <a:gd name="T51" fmla="*/ 179 h 208"/>
                <a:gd name="T52" fmla="*/ 23 w 208"/>
                <a:gd name="T53" fmla="*/ 173 h 208"/>
                <a:gd name="T54" fmla="*/ 28 w 208"/>
                <a:gd name="T55" fmla="*/ 180 h 208"/>
                <a:gd name="T56" fmla="*/ 34 w 208"/>
                <a:gd name="T57" fmla="*/ 184 h 208"/>
                <a:gd name="T58" fmla="*/ 28 w 208"/>
                <a:gd name="T59" fmla="*/ 191 h 208"/>
                <a:gd name="T60" fmla="*/ 56 w 208"/>
                <a:gd name="T61" fmla="*/ 174 h 208"/>
                <a:gd name="T62" fmla="*/ 34 w 208"/>
                <a:gd name="T63" fmla="*/ 174 h 208"/>
                <a:gd name="T64" fmla="*/ 34 w 208"/>
                <a:gd name="T65" fmla="*/ 151 h 208"/>
                <a:gd name="T66" fmla="*/ 128 w 208"/>
                <a:gd name="T67" fmla="*/ 57 h 208"/>
                <a:gd name="T68" fmla="*/ 150 w 208"/>
                <a:gd name="T69" fmla="*/ 80 h 208"/>
                <a:gd name="T70" fmla="*/ 56 w 208"/>
                <a:gd name="T71" fmla="*/ 17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08">
                  <a:moveTo>
                    <a:pt x="173" y="68"/>
                  </a:moveTo>
                  <a:cubicBezTo>
                    <a:pt x="195" y="57"/>
                    <a:pt x="195" y="57"/>
                    <a:pt x="195" y="57"/>
                  </a:cubicBezTo>
                  <a:cubicBezTo>
                    <a:pt x="208" y="45"/>
                    <a:pt x="208" y="25"/>
                    <a:pt x="195" y="13"/>
                  </a:cubicBezTo>
                  <a:cubicBezTo>
                    <a:pt x="183" y="0"/>
                    <a:pt x="163" y="0"/>
                    <a:pt x="150" y="13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1" y="7"/>
                    <a:pt x="106" y="1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8"/>
                    <a:pt x="96" y="25"/>
                    <a:pt x="100" y="29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8" y="157"/>
                    <a:pt x="17" y="161"/>
                    <a:pt x="20" y="167"/>
                  </a:cubicBezTo>
                  <a:cubicBezTo>
                    <a:pt x="12" y="174"/>
                    <a:pt x="12" y="174"/>
                    <a:pt x="12" y="174"/>
                  </a:cubicBezTo>
                  <a:cubicBezTo>
                    <a:pt x="12" y="174"/>
                    <a:pt x="0" y="185"/>
                    <a:pt x="11" y="196"/>
                  </a:cubicBezTo>
                  <a:cubicBezTo>
                    <a:pt x="11" y="196"/>
                    <a:pt x="22" y="208"/>
                    <a:pt x="34" y="196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4" y="189"/>
                    <a:pt x="47" y="190"/>
                    <a:pt x="51" y="191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84" y="113"/>
                    <a:pt x="189" y="108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201" y="96"/>
                    <a:pt x="195" y="91"/>
                  </a:cubicBezTo>
                  <a:lnTo>
                    <a:pt x="173" y="68"/>
                  </a:lnTo>
                  <a:close/>
                  <a:moveTo>
                    <a:pt x="28" y="191"/>
                  </a:moveTo>
                  <a:cubicBezTo>
                    <a:pt x="23" y="196"/>
                    <a:pt x="17" y="190"/>
                    <a:pt x="17" y="190"/>
                  </a:cubicBezTo>
                  <a:cubicBezTo>
                    <a:pt x="12" y="185"/>
                    <a:pt x="17" y="179"/>
                    <a:pt x="17" y="179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6" y="177"/>
                    <a:pt x="28" y="180"/>
                  </a:cubicBezTo>
                  <a:cubicBezTo>
                    <a:pt x="28" y="180"/>
                    <a:pt x="30" y="181"/>
                    <a:pt x="34" y="184"/>
                  </a:cubicBezTo>
                  <a:lnTo>
                    <a:pt x="28" y="191"/>
                  </a:lnTo>
                  <a:close/>
                  <a:moveTo>
                    <a:pt x="56" y="174"/>
                  </a:moveTo>
                  <a:cubicBezTo>
                    <a:pt x="46" y="184"/>
                    <a:pt x="43" y="183"/>
                    <a:pt x="34" y="174"/>
                  </a:cubicBezTo>
                  <a:cubicBezTo>
                    <a:pt x="25" y="165"/>
                    <a:pt x="24" y="161"/>
                    <a:pt x="34" y="151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50" y="80"/>
                    <a:pt x="150" y="80"/>
                    <a:pt x="150" y="80"/>
                  </a:cubicBezTo>
                  <a:lnTo>
                    <a:pt x="56" y="17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9" name="Freeform 38"/>
            <p:cNvSpPr>
              <a:spLocks noEditPoints="1"/>
            </p:cNvSpPr>
            <p:nvPr/>
          </p:nvSpPr>
          <p:spPr bwMode="auto">
            <a:xfrm>
              <a:off x="10310812" y="4457671"/>
              <a:ext cx="363538" cy="361950"/>
            </a:xfrm>
            <a:custGeom>
              <a:avLst/>
              <a:gdLst>
                <a:gd name="T0" fmla="*/ 200 w 204"/>
                <a:gd name="T1" fmla="*/ 82 h 203"/>
                <a:gd name="T2" fmla="*/ 105 w 204"/>
                <a:gd name="T3" fmla="*/ 100 h 203"/>
                <a:gd name="T4" fmla="*/ 104 w 204"/>
                <a:gd name="T5" fmla="*/ 99 h 203"/>
                <a:gd name="T6" fmla="*/ 121 w 204"/>
                <a:gd name="T7" fmla="*/ 4 h 203"/>
                <a:gd name="T8" fmla="*/ 113 w 204"/>
                <a:gd name="T9" fmla="*/ 4 h 203"/>
                <a:gd name="T10" fmla="*/ 86 w 204"/>
                <a:gd name="T11" fmla="*/ 56 h 203"/>
                <a:gd name="T12" fmla="*/ 79 w 204"/>
                <a:gd name="T13" fmla="*/ 104 h 203"/>
                <a:gd name="T14" fmla="*/ 65 w 204"/>
                <a:gd name="T15" fmla="*/ 108 h 203"/>
                <a:gd name="T16" fmla="*/ 59 w 204"/>
                <a:gd name="T17" fmla="*/ 97 h 203"/>
                <a:gd name="T18" fmla="*/ 15 w 204"/>
                <a:gd name="T19" fmla="*/ 102 h 203"/>
                <a:gd name="T20" fmla="*/ 11 w 204"/>
                <a:gd name="T21" fmla="*/ 145 h 203"/>
                <a:gd name="T22" fmla="*/ 54 w 204"/>
                <a:gd name="T23" fmla="*/ 141 h 203"/>
                <a:gd name="T24" fmla="*/ 64 w 204"/>
                <a:gd name="T25" fmla="*/ 123 h 203"/>
                <a:gd name="T26" fmla="*/ 65 w 204"/>
                <a:gd name="T27" fmla="*/ 122 h 203"/>
                <a:gd name="T28" fmla="*/ 81 w 204"/>
                <a:gd name="T29" fmla="*/ 122 h 203"/>
                <a:gd name="T30" fmla="*/ 81 w 204"/>
                <a:gd name="T31" fmla="*/ 139 h 203"/>
                <a:gd name="T32" fmla="*/ 63 w 204"/>
                <a:gd name="T33" fmla="*/ 150 h 203"/>
                <a:gd name="T34" fmla="*/ 58 w 204"/>
                <a:gd name="T35" fmla="*/ 193 h 203"/>
                <a:gd name="T36" fmla="*/ 102 w 204"/>
                <a:gd name="T37" fmla="*/ 189 h 203"/>
                <a:gd name="T38" fmla="*/ 106 w 204"/>
                <a:gd name="T39" fmla="*/ 145 h 203"/>
                <a:gd name="T40" fmla="*/ 95 w 204"/>
                <a:gd name="T41" fmla="*/ 139 h 203"/>
                <a:gd name="T42" fmla="*/ 98 w 204"/>
                <a:gd name="T43" fmla="*/ 123 h 203"/>
                <a:gd name="T44" fmla="*/ 155 w 204"/>
                <a:gd name="T45" fmla="*/ 116 h 203"/>
                <a:gd name="T46" fmla="*/ 199 w 204"/>
                <a:gd name="T47" fmla="*/ 90 h 203"/>
                <a:gd name="T48" fmla="*/ 200 w 204"/>
                <a:gd name="T49" fmla="*/ 82 h 203"/>
                <a:gd name="T50" fmla="*/ 41 w 204"/>
                <a:gd name="T51" fmla="*/ 129 h 203"/>
                <a:gd name="T52" fmla="*/ 24 w 204"/>
                <a:gd name="T53" fmla="*/ 132 h 203"/>
                <a:gd name="T54" fmla="*/ 27 w 204"/>
                <a:gd name="T55" fmla="*/ 114 h 203"/>
                <a:gd name="T56" fmla="*/ 45 w 204"/>
                <a:gd name="T57" fmla="*/ 111 h 203"/>
                <a:gd name="T58" fmla="*/ 41 w 204"/>
                <a:gd name="T59" fmla="*/ 129 h 203"/>
                <a:gd name="T60" fmla="*/ 89 w 204"/>
                <a:gd name="T61" fmla="*/ 177 h 203"/>
                <a:gd name="T62" fmla="*/ 71 w 204"/>
                <a:gd name="T63" fmla="*/ 180 h 203"/>
                <a:gd name="T64" fmla="*/ 75 w 204"/>
                <a:gd name="T65" fmla="*/ 162 h 203"/>
                <a:gd name="T66" fmla="*/ 93 w 204"/>
                <a:gd name="T67" fmla="*/ 158 h 203"/>
                <a:gd name="T68" fmla="*/ 89 w 204"/>
                <a:gd name="T69" fmla="*/ 17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4" h="203">
                  <a:moveTo>
                    <a:pt x="200" y="82"/>
                  </a:moveTo>
                  <a:cubicBezTo>
                    <a:pt x="105" y="100"/>
                    <a:pt x="105" y="100"/>
                    <a:pt x="105" y="100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1" y="4"/>
                    <a:pt x="117" y="0"/>
                    <a:pt x="113" y="4"/>
                  </a:cubicBezTo>
                  <a:cubicBezTo>
                    <a:pt x="91" y="26"/>
                    <a:pt x="89" y="40"/>
                    <a:pt x="86" y="56"/>
                  </a:cubicBezTo>
                  <a:cubicBezTo>
                    <a:pt x="86" y="56"/>
                    <a:pt x="81" y="91"/>
                    <a:pt x="79" y="104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4" y="104"/>
                    <a:pt x="62" y="100"/>
                    <a:pt x="59" y="97"/>
                  </a:cubicBezTo>
                  <a:cubicBezTo>
                    <a:pt x="48" y="87"/>
                    <a:pt x="28" y="88"/>
                    <a:pt x="15" y="102"/>
                  </a:cubicBezTo>
                  <a:cubicBezTo>
                    <a:pt x="1" y="115"/>
                    <a:pt x="0" y="135"/>
                    <a:pt x="11" y="145"/>
                  </a:cubicBezTo>
                  <a:cubicBezTo>
                    <a:pt x="21" y="156"/>
                    <a:pt x="40" y="154"/>
                    <a:pt x="54" y="141"/>
                  </a:cubicBezTo>
                  <a:cubicBezTo>
                    <a:pt x="59" y="135"/>
                    <a:pt x="63" y="129"/>
                    <a:pt x="64" y="123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75" y="141"/>
                    <a:pt x="68" y="144"/>
                    <a:pt x="63" y="150"/>
                  </a:cubicBezTo>
                  <a:cubicBezTo>
                    <a:pt x="50" y="163"/>
                    <a:pt x="48" y="182"/>
                    <a:pt x="58" y="193"/>
                  </a:cubicBezTo>
                  <a:cubicBezTo>
                    <a:pt x="69" y="203"/>
                    <a:pt x="89" y="202"/>
                    <a:pt x="102" y="189"/>
                  </a:cubicBezTo>
                  <a:cubicBezTo>
                    <a:pt x="115" y="176"/>
                    <a:pt x="117" y="155"/>
                    <a:pt x="106" y="145"/>
                  </a:cubicBezTo>
                  <a:cubicBezTo>
                    <a:pt x="103" y="142"/>
                    <a:pt x="99" y="140"/>
                    <a:pt x="95" y="139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155" y="116"/>
                    <a:pt x="155" y="116"/>
                    <a:pt x="155" y="116"/>
                  </a:cubicBezTo>
                  <a:cubicBezTo>
                    <a:pt x="171" y="113"/>
                    <a:pt x="179" y="111"/>
                    <a:pt x="199" y="90"/>
                  </a:cubicBezTo>
                  <a:cubicBezTo>
                    <a:pt x="204" y="86"/>
                    <a:pt x="200" y="82"/>
                    <a:pt x="200" y="82"/>
                  </a:cubicBezTo>
                  <a:close/>
                  <a:moveTo>
                    <a:pt x="41" y="129"/>
                  </a:moveTo>
                  <a:cubicBezTo>
                    <a:pt x="35" y="135"/>
                    <a:pt x="27" y="136"/>
                    <a:pt x="24" y="132"/>
                  </a:cubicBezTo>
                  <a:cubicBezTo>
                    <a:pt x="20" y="129"/>
                    <a:pt x="21" y="120"/>
                    <a:pt x="27" y="114"/>
                  </a:cubicBezTo>
                  <a:cubicBezTo>
                    <a:pt x="33" y="108"/>
                    <a:pt x="41" y="107"/>
                    <a:pt x="45" y="111"/>
                  </a:cubicBezTo>
                  <a:cubicBezTo>
                    <a:pt x="49" y="115"/>
                    <a:pt x="47" y="123"/>
                    <a:pt x="41" y="129"/>
                  </a:cubicBezTo>
                  <a:close/>
                  <a:moveTo>
                    <a:pt x="89" y="177"/>
                  </a:moveTo>
                  <a:cubicBezTo>
                    <a:pt x="83" y="183"/>
                    <a:pt x="75" y="184"/>
                    <a:pt x="71" y="180"/>
                  </a:cubicBezTo>
                  <a:cubicBezTo>
                    <a:pt x="67" y="176"/>
                    <a:pt x="69" y="168"/>
                    <a:pt x="75" y="162"/>
                  </a:cubicBezTo>
                  <a:cubicBezTo>
                    <a:pt x="81" y="156"/>
                    <a:pt x="89" y="154"/>
                    <a:pt x="93" y="158"/>
                  </a:cubicBezTo>
                  <a:cubicBezTo>
                    <a:pt x="97" y="162"/>
                    <a:pt x="95" y="171"/>
                    <a:pt x="89" y="17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0" name="Freeform 39"/>
            <p:cNvSpPr>
              <a:spLocks noEditPoints="1"/>
            </p:cNvSpPr>
            <p:nvPr/>
          </p:nvSpPr>
          <p:spPr bwMode="auto">
            <a:xfrm>
              <a:off x="11034712" y="4460846"/>
              <a:ext cx="336550" cy="355600"/>
            </a:xfrm>
            <a:custGeom>
              <a:avLst/>
              <a:gdLst>
                <a:gd name="T0" fmla="*/ 162 w 188"/>
                <a:gd name="T1" fmla="*/ 63 h 199"/>
                <a:gd name="T2" fmla="*/ 50 w 188"/>
                <a:gd name="T3" fmla="*/ 63 h 199"/>
                <a:gd name="T4" fmla="*/ 25 w 188"/>
                <a:gd name="T5" fmla="*/ 36 h 199"/>
                <a:gd name="T6" fmla="*/ 24 w 188"/>
                <a:gd name="T7" fmla="*/ 36 h 199"/>
                <a:gd name="T8" fmla="*/ 12 w 188"/>
                <a:gd name="T9" fmla="*/ 48 h 199"/>
                <a:gd name="T10" fmla="*/ 12 w 188"/>
                <a:gd name="T11" fmla="*/ 68 h 199"/>
                <a:gd name="T12" fmla="*/ 24 w 188"/>
                <a:gd name="T13" fmla="*/ 80 h 199"/>
                <a:gd name="T14" fmla="*/ 100 w 188"/>
                <a:gd name="T15" fmla="*/ 80 h 199"/>
                <a:gd name="T16" fmla="*/ 112 w 188"/>
                <a:gd name="T17" fmla="*/ 92 h 199"/>
                <a:gd name="T18" fmla="*/ 112 w 188"/>
                <a:gd name="T19" fmla="*/ 113 h 199"/>
                <a:gd name="T20" fmla="*/ 124 w 188"/>
                <a:gd name="T21" fmla="*/ 130 h 199"/>
                <a:gd name="T22" fmla="*/ 124 w 188"/>
                <a:gd name="T23" fmla="*/ 180 h 199"/>
                <a:gd name="T24" fmla="*/ 106 w 188"/>
                <a:gd name="T25" fmla="*/ 199 h 199"/>
                <a:gd name="T26" fmla="*/ 88 w 188"/>
                <a:gd name="T27" fmla="*/ 180 h 199"/>
                <a:gd name="T28" fmla="*/ 88 w 188"/>
                <a:gd name="T29" fmla="*/ 130 h 199"/>
                <a:gd name="T30" fmla="*/ 100 w 188"/>
                <a:gd name="T31" fmla="*/ 113 h 199"/>
                <a:gd name="T32" fmla="*/ 100 w 188"/>
                <a:gd name="T33" fmla="*/ 102 h 199"/>
                <a:gd name="T34" fmla="*/ 88 w 188"/>
                <a:gd name="T35" fmla="*/ 92 h 199"/>
                <a:gd name="T36" fmla="*/ 12 w 188"/>
                <a:gd name="T37" fmla="*/ 92 h 199"/>
                <a:gd name="T38" fmla="*/ 0 w 188"/>
                <a:gd name="T39" fmla="*/ 80 h 199"/>
                <a:gd name="T40" fmla="*/ 0 w 188"/>
                <a:gd name="T41" fmla="*/ 36 h 199"/>
                <a:gd name="T42" fmla="*/ 12 w 188"/>
                <a:gd name="T43" fmla="*/ 24 h 199"/>
                <a:gd name="T44" fmla="*/ 12 w 188"/>
                <a:gd name="T45" fmla="*/ 24 h 199"/>
                <a:gd name="T46" fmla="*/ 12 w 188"/>
                <a:gd name="T47" fmla="*/ 24 h 199"/>
                <a:gd name="T48" fmla="*/ 25 w 188"/>
                <a:gd name="T49" fmla="*/ 24 h 199"/>
                <a:gd name="T50" fmla="*/ 50 w 188"/>
                <a:gd name="T51" fmla="*/ 0 h 199"/>
                <a:gd name="T52" fmla="*/ 162 w 188"/>
                <a:gd name="T53" fmla="*/ 0 h 199"/>
                <a:gd name="T54" fmla="*/ 188 w 188"/>
                <a:gd name="T55" fmla="*/ 24 h 199"/>
                <a:gd name="T56" fmla="*/ 188 w 188"/>
                <a:gd name="T57" fmla="*/ 37 h 199"/>
                <a:gd name="T58" fmla="*/ 162 w 188"/>
                <a:gd name="T59" fmla="*/ 63 h 199"/>
                <a:gd name="T60" fmla="*/ 170 w 188"/>
                <a:gd name="T61" fmla="*/ 16 h 199"/>
                <a:gd name="T62" fmla="*/ 42 w 188"/>
                <a:gd name="T63" fmla="*/ 16 h 199"/>
                <a:gd name="T64" fmla="*/ 36 w 188"/>
                <a:gd name="T65" fmla="*/ 22 h 199"/>
                <a:gd name="T66" fmla="*/ 42 w 188"/>
                <a:gd name="T67" fmla="*/ 28 h 199"/>
                <a:gd name="T68" fmla="*/ 170 w 188"/>
                <a:gd name="T69" fmla="*/ 28 h 199"/>
                <a:gd name="T70" fmla="*/ 176 w 188"/>
                <a:gd name="T71" fmla="*/ 22 h 199"/>
                <a:gd name="T72" fmla="*/ 170 w 188"/>
                <a:gd name="T73" fmla="*/ 1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" h="199">
                  <a:moveTo>
                    <a:pt x="162" y="63"/>
                  </a:moveTo>
                  <a:cubicBezTo>
                    <a:pt x="50" y="63"/>
                    <a:pt x="50" y="63"/>
                    <a:pt x="50" y="63"/>
                  </a:cubicBezTo>
                  <a:cubicBezTo>
                    <a:pt x="36" y="63"/>
                    <a:pt x="25" y="49"/>
                    <a:pt x="25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17" y="36"/>
                    <a:pt x="12" y="41"/>
                    <a:pt x="12" y="4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4"/>
                    <a:pt x="17" y="80"/>
                    <a:pt x="24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7" y="80"/>
                    <a:pt x="112" y="85"/>
                    <a:pt x="112" y="92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9" y="115"/>
                    <a:pt x="124" y="122"/>
                    <a:pt x="124" y="13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24" y="190"/>
                    <a:pt x="116" y="199"/>
                    <a:pt x="106" y="199"/>
                  </a:cubicBezTo>
                  <a:cubicBezTo>
                    <a:pt x="96" y="199"/>
                    <a:pt x="88" y="190"/>
                    <a:pt x="88" y="180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88" y="122"/>
                    <a:pt x="93" y="115"/>
                    <a:pt x="100" y="113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99" y="96"/>
                    <a:pt x="94" y="92"/>
                    <a:pt x="88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5" y="92"/>
                    <a:pt x="0" y="86"/>
                    <a:pt x="0" y="8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9"/>
                    <a:pt x="5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10"/>
                    <a:pt x="36" y="0"/>
                    <a:pt x="50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6" y="0"/>
                    <a:pt x="188" y="11"/>
                    <a:pt x="188" y="24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8" y="51"/>
                    <a:pt x="176" y="63"/>
                    <a:pt x="162" y="63"/>
                  </a:cubicBezTo>
                  <a:close/>
                  <a:moveTo>
                    <a:pt x="170" y="16"/>
                  </a:moveTo>
                  <a:cubicBezTo>
                    <a:pt x="42" y="16"/>
                    <a:pt x="42" y="16"/>
                    <a:pt x="42" y="16"/>
                  </a:cubicBezTo>
                  <a:cubicBezTo>
                    <a:pt x="39" y="16"/>
                    <a:pt x="36" y="18"/>
                    <a:pt x="36" y="22"/>
                  </a:cubicBezTo>
                  <a:cubicBezTo>
                    <a:pt x="36" y="25"/>
                    <a:pt x="39" y="28"/>
                    <a:pt x="42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3" y="28"/>
                    <a:pt x="176" y="25"/>
                    <a:pt x="176" y="22"/>
                  </a:cubicBezTo>
                  <a:cubicBezTo>
                    <a:pt x="176" y="18"/>
                    <a:pt x="173" y="16"/>
                    <a:pt x="170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1" name="Freeform 90"/>
            <p:cNvSpPr>
              <a:spLocks noEditPoints="1"/>
            </p:cNvSpPr>
            <p:nvPr/>
          </p:nvSpPr>
          <p:spPr bwMode="auto">
            <a:xfrm>
              <a:off x="1574800" y="4460846"/>
              <a:ext cx="334962" cy="355600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2" name="Freeform 91"/>
            <p:cNvSpPr>
              <a:spLocks noEditPoints="1"/>
            </p:cNvSpPr>
            <p:nvPr/>
          </p:nvSpPr>
          <p:spPr bwMode="auto">
            <a:xfrm>
              <a:off x="2286000" y="4446558"/>
              <a:ext cx="382587" cy="384175"/>
            </a:xfrm>
            <a:custGeom>
              <a:avLst/>
              <a:gdLst>
                <a:gd name="T0" fmla="*/ 40 w 215"/>
                <a:gd name="T1" fmla="*/ 215 h 215"/>
                <a:gd name="T2" fmla="*/ 202 w 215"/>
                <a:gd name="T3" fmla="*/ 215 h 215"/>
                <a:gd name="T4" fmla="*/ 215 w 215"/>
                <a:gd name="T5" fmla="*/ 154 h 215"/>
                <a:gd name="T6" fmla="*/ 107 w 215"/>
                <a:gd name="T7" fmla="*/ 129 h 215"/>
                <a:gd name="T8" fmla="*/ 109 w 215"/>
                <a:gd name="T9" fmla="*/ 91 h 215"/>
                <a:gd name="T10" fmla="*/ 176 w 215"/>
                <a:gd name="T11" fmla="*/ 91 h 215"/>
                <a:gd name="T12" fmla="*/ 27 w 215"/>
                <a:gd name="T13" fmla="*/ 94 h 215"/>
                <a:gd name="T14" fmla="*/ 40 w 215"/>
                <a:gd name="T15" fmla="*/ 215 h 215"/>
                <a:gd name="T16" fmla="*/ 146 w 215"/>
                <a:gd name="T17" fmla="*/ 75 h 215"/>
                <a:gd name="T18" fmla="*/ 93 w 215"/>
                <a:gd name="T19" fmla="*/ 76 h 215"/>
                <a:gd name="T20" fmla="*/ 64 w 215"/>
                <a:gd name="T21" fmla="*/ 195 h 215"/>
                <a:gd name="T22" fmla="*/ 48 w 215"/>
                <a:gd name="T23" fmla="*/ 195 h 215"/>
                <a:gd name="T24" fmla="*/ 146 w 215"/>
                <a:gd name="T25" fmla="*/ 75 h 215"/>
                <a:gd name="T26" fmla="*/ 198 w 215"/>
                <a:gd name="T27" fmla="*/ 147 h 215"/>
                <a:gd name="T28" fmla="*/ 210 w 215"/>
                <a:gd name="T29" fmla="*/ 147 h 215"/>
                <a:gd name="T30" fmla="*/ 183 w 215"/>
                <a:gd name="T31" fmla="*/ 95 h 215"/>
                <a:gd name="T32" fmla="*/ 171 w 215"/>
                <a:gd name="T33" fmla="*/ 95 h 215"/>
                <a:gd name="T34" fmla="*/ 198 w 215"/>
                <a:gd name="T35" fmla="*/ 14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40" y="215"/>
                  </a:moveTo>
                  <a:cubicBezTo>
                    <a:pt x="202" y="215"/>
                    <a:pt x="202" y="215"/>
                    <a:pt x="202" y="215"/>
                  </a:cubicBezTo>
                  <a:cubicBezTo>
                    <a:pt x="215" y="154"/>
                    <a:pt x="215" y="154"/>
                    <a:pt x="215" y="154"/>
                  </a:cubicBezTo>
                  <a:cubicBezTo>
                    <a:pt x="215" y="154"/>
                    <a:pt x="132" y="163"/>
                    <a:pt x="107" y="129"/>
                  </a:cubicBezTo>
                  <a:cubicBezTo>
                    <a:pt x="100" y="106"/>
                    <a:pt x="109" y="91"/>
                    <a:pt x="109" y="91"/>
                  </a:cubicBezTo>
                  <a:cubicBezTo>
                    <a:pt x="109" y="91"/>
                    <a:pt x="156" y="91"/>
                    <a:pt x="176" y="91"/>
                  </a:cubicBezTo>
                  <a:cubicBezTo>
                    <a:pt x="185" y="72"/>
                    <a:pt x="79" y="0"/>
                    <a:pt x="27" y="94"/>
                  </a:cubicBezTo>
                  <a:cubicBezTo>
                    <a:pt x="0" y="172"/>
                    <a:pt x="40" y="215"/>
                    <a:pt x="40" y="215"/>
                  </a:cubicBezTo>
                  <a:close/>
                  <a:moveTo>
                    <a:pt x="146" y="75"/>
                  </a:moveTo>
                  <a:cubicBezTo>
                    <a:pt x="142" y="86"/>
                    <a:pt x="106" y="72"/>
                    <a:pt x="93" y="76"/>
                  </a:cubicBezTo>
                  <a:cubicBezTo>
                    <a:pt x="18" y="91"/>
                    <a:pt x="64" y="195"/>
                    <a:pt x="64" y="195"/>
                  </a:cubicBezTo>
                  <a:cubicBezTo>
                    <a:pt x="64" y="195"/>
                    <a:pt x="51" y="195"/>
                    <a:pt x="48" y="195"/>
                  </a:cubicBezTo>
                  <a:cubicBezTo>
                    <a:pt x="28" y="185"/>
                    <a:pt x="0" y="13"/>
                    <a:pt x="146" y="75"/>
                  </a:cubicBezTo>
                  <a:close/>
                  <a:moveTo>
                    <a:pt x="198" y="147"/>
                  </a:moveTo>
                  <a:cubicBezTo>
                    <a:pt x="210" y="147"/>
                    <a:pt x="210" y="147"/>
                    <a:pt x="210" y="147"/>
                  </a:cubicBezTo>
                  <a:cubicBezTo>
                    <a:pt x="183" y="95"/>
                    <a:pt x="183" y="95"/>
                    <a:pt x="183" y="95"/>
                  </a:cubicBezTo>
                  <a:cubicBezTo>
                    <a:pt x="171" y="95"/>
                    <a:pt x="171" y="95"/>
                    <a:pt x="171" y="95"/>
                  </a:cubicBezTo>
                  <a:lnTo>
                    <a:pt x="198" y="1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3" name="Freeform 92"/>
            <p:cNvSpPr>
              <a:spLocks noEditPoints="1"/>
            </p:cNvSpPr>
            <p:nvPr/>
          </p:nvSpPr>
          <p:spPr bwMode="auto">
            <a:xfrm>
              <a:off x="3032125" y="4459258"/>
              <a:ext cx="347662" cy="35718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4" name="Freeform 93"/>
            <p:cNvSpPr>
              <a:spLocks noEditPoints="1"/>
            </p:cNvSpPr>
            <p:nvPr/>
          </p:nvSpPr>
          <p:spPr bwMode="auto">
            <a:xfrm>
              <a:off x="3792537" y="4459258"/>
              <a:ext cx="290513" cy="357188"/>
            </a:xfrm>
            <a:custGeom>
              <a:avLst/>
              <a:gdLst>
                <a:gd name="T0" fmla="*/ 164 w 164"/>
                <a:gd name="T1" fmla="*/ 182 h 200"/>
                <a:gd name="T2" fmla="*/ 146 w 164"/>
                <a:gd name="T3" fmla="*/ 200 h 200"/>
                <a:gd name="T4" fmla="*/ 18 w 164"/>
                <a:gd name="T5" fmla="*/ 200 h 200"/>
                <a:gd name="T6" fmla="*/ 0 w 164"/>
                <a:gd name="T7" fmla="*/ 182 h 200"/>
                <a:gd name="T8" fmla="*/ 18 w 164"/>
                <a:gd name="T9" fmla="*/ 164 h 200"/>
                <a:gd name="T10" fmla="*/ 22 w 164"/>
                <a:gd name="T11" fmla="*/ 164 h 200"/>
                <a:gd name="T12" fmla="*/ 25 w 164"/>
                <a:gd name="T13" fmla="*/ 148 h 200"/>
                <a:gd name="T14" fmla="*/ 143 w 164"/>
                <a:gd name="T15" fmla="*/ 148 h 200"/>
                <a:gd name="T16" fmla="*/ 146 w 164"/>
                <a:gd name="T17" fmla="*/ 164 h 200"/>
                <a:gd name="T18" fmla="*/ 164 w 164"/>
                <a:gd name="T19" fmla="*/ 182 h 200"/>
                <a:gd name="T20" fmla="*/ 33 w 164"/>
                <a:gd name="T21" fmla="*/ 104 h 200"/>
                <a:gd name="T22" fmla="*/ 135 w 164"/>
                <a:gd name="T23" fmla="*/ 104 h 200"/>
                <a:gd name="T24" fmla="*/ 139 w 164"/>
                <a:gd name="T25" fmla="*/ 124 h 200"/>
                <a:gd name="T26" fmla="*/ 29 w 164"/>
                <a:gd name="T27" fmla="*/ 124 h 200"/>
                <a:gd name="T28" fmla="*/ 33 w 164"/>
                <a:gd name="T29" fmla="*/ 104 h 200"/>
                <a:gd name="T30" fmla="*/ 42 w 164"/>
                <a:gd name="T31" fmla="*/ 60 h 200"/>
                <a:gd name="T32" fmla="*/ 126 w 164"/>
                <a:gd name="T33" fmla="*/ 60 h 200"/>
                <a:gd name="T34" fmla="*/ 130 w 164"/>
                <a:gd name="T35" fmla="*/ 80 h 200"/>
                <a:gd name="T36" fmla="*/ 38 w 164"/>
                <a:gd name="T37" fmla="*/ 80 h 200"/>
                <a:gd name="T38" fmla="*/ 42 w 164"/>
                <a:gd name="T39" fmla="*/ 60 h 200"/>
                <a:gd name="T40" fmla="*/ 52 w 164"/>
                <a:gd name="T41" fmla="*/ 16 h 200"/>
                <a:gd name="T42" fmla="*/ 52 w 164"/>
                <a:gd name="T43" fmla="*/ 15 h 200"/>
                <a:gd name="T44" fmla="*/ 84 w 164"/>
                <a:gd name="T45" fmla="*/ 0 h 200"/>
                <a:gd name="T46" fmla="*/ 115 w 164"/>
                <a:gd name="T47" fmla="*/ 15 h 200"/>
                <a:gd name="T48" fmla="*/ 115 w 164"/>
                <a:gd name="T49" fmla="*/ 16 h 200"/>
                <a:gd name="T50" fmla="*/ 116 w 164"/>
                <a:gd name="T51" fmla="*/ 16 h 200"/>
                <a:gd name="T52" fmla="*/ 121 w 164"/>
                <a:gd name="T53" fmla="*/ 44 h 200"/>
                <a:gd name="T54" fmla="*/ 46 w 164"/>
                <a:gd name="T55" fmla="*/ 44 h 200"/>
                <a:gd name="T56" fmla="*/ 52 w 164"/>
                <a:gd name="T57" fmla="*/ 1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4" h="200">
                  <a:moveTo>
                    <a:pt x="164" y="182"/>
                  </a:moveTo>
                  <a:cubicBezTo>
                    <a:pt x="164" y="192"/>
                    <a:pt x="156" y="200"/>
                    <a:pt x="146" y="200"/>
                  </a:cubicBezTo>
                  <a:cubicBezTo>
                    <a:pt x="18" y="200"/>
                    <a:pt x="18" y="200"/>
                    <a:pt x="18" y="200"/>
                  </a:cubicBezTo>
                  <a:cubicBezTo>
                    <a:pt x="8" y="200"/>
                    <a:pt x="0" y="192"/>
                    <a:pt x="0" y="182"/>
                  </a:cubicBezTo>
                  <a:cubicBezTo>
                    <a:pt x="0" y="172"/>
                    <a:pt x="8" y="164"/>
                    <a:pt x="18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56" y="165"/>
                    <a:pt x="164" y="172"/>
                    <a:pt x="164" y="182"/>
                  </a:cubicBezTo>
                  <a:close/>
                  <a:moveTo>
                    <a:pt x="33" y="104"/>
                  </a:moveTo>
                  <a:cubicBezTo>
                    <a:pt x="135" y="104"/>
                    <a:pt x="135" y="104"/>
                    <a:pt x="135" y="10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33" y="104"/>
                  </a:lnTo>
                  <a:close/>
                  <a:moveTo>
                    <a:pt x="42" y="60"/>
                  </a:moveTo>
                  <a:cubicBezTo>
                    <a:pt x="126" y="60"/>
                    <a:pt x="126" y="60"/>
                    <a:pt x="126" y="60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38" y="80"/>
                    <a:pt x="38" y="80"/>
                    <a:pt x="38" y="80"/>
                  </a:cubicBezTo>
                  <a:lnTo>
                    <a:pt x="42" y="60"/>
                  </a:lnTo>
                  <a:close/>
                  <a:moveTo>
                    <a:pt x="52" y="16"/>
                  </a:moveTo>
                  <a:cubicBezTo>
                    <a:pt x="52" y="16"/>
                    <a:pt x="52" y="16"/>
                    <a:pt x="52" y="15"/>
                  </a:cubicBezTo>
                  <a:cubicBezTo>
                    <a:pt x="52" y="7"/>
                    <a:pt x="67" y="0"/>
                    <a:pt x="84" y="0"/>
                  </a:cubicBezTo>
                  <a:cubicBezTo>
                    <a:pt x="101" y="0"/>
                    <a:pt x="115" y="7"/>
                    <a:pt x="115" y="15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46" y="44"/>
                    <a:pt x="46" y="44"/>
                    <a:pt x="46" y="44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5" name="Freeform 94"/>
            <p:cNvSpPr>
              <a:spLocks noEditPoints="1"/>
            </p:cNvSpPr>
            <p:nvPr/>
          </p:nvSpPr>
          <p:spPr bwMode="auto">
            <a:xfrm>
              <a:off x="4479925" y="4460846"/>
              <a:ext cx="355600" cy="355600"/>
            </a:xfrm>
            <a:custGeom>
              <a:avLst/>
              <a:gdLst>
                <a:gd name="T0" fmla="*/ 99 w 199"/>
                <a:gd name="T1" fmla="*/ 199 h 199"/>
                <a:gd name="T2" fmla="*/ 0 w 199"/>
                <a:gd name="T3" fmla="*/ 100 h 199"/>
                <a:gd name="T4" fmla="*/ 99 w 199"/>
                <a:gd name="T5" fmla="*/ 0 h 199"/>
                <a:gd name="T6" fmla="*/ 199 w 199"/>
                <a:gd name="T7" fmla="*/ 100 h 199"/>
                <a:gd name="T8" fmla="*/ 99 w 199"/>
                <a:gd name="T9" fmla="*/ 199 h 199"/>
                <a:gd name="T10" fmla="*/ 99 w 199"/>
                <a:gd name="T11" fmla="*/ 35 h 199"/>
                <a:gd name="T12" fmla="*/ 35 w 199"/>
                <a:gd name="T13" fmla="*/ 100 h 199"/>
                <a:gd name="T14" fmla="*/ 99 w 199"/>
                <a:gd name="T15" fmla="*/ 164 h 199"/>
                <a:gd name="T16" fmla="*/ 164 w 199"/>
                <a:gd name="T17" fmla="*/ 100 h 199"/>
                <a:gd name="T18" fmla="*/ 99 w 199"/>
                <a:gd name="T19" fmla="*/ 35 h 199"/>
                <a:gd name="T20" fmla="*/ 132 w 199"/>
                <a:gd name="T21" fmla="*/ 99 h 199"/>
                <a:gd name="T22" fmla="*/ 131 w 199"/>
                <a:gd name="T23" fmla="*/ 92 h 199"/>
                <a:gd name="T24" fmla="*/ 149 w 199"/>
                <a:gd name="T25" fmla="*/ 81 h 199"/>
                <a:gd name="T26" fmla="*/ 152 w 199"/>
                <a:gd name="T27" fmla="*/ 96 h 199"/>
                <a:gd name="T28" fmla="*/ 151 w 199"/>
                <a:gd name="T29" fmla="*/ 100 h 199"/>
                <a:gd name="T30" fmla="*/ 152 w 199"/>
                <a:gd name="T31" fmla="*/ 104 h 199"/>
                <a:gd name="T32" fmla="*/ 149 w 199"/>
                <a:gd name="T33" fmla="*/ 119 h 199"/>
                <a:gd name="T34" fmla="*/ 131 w 199"/>
                <a:gd name="T35" fmla="*/ 108 h 199"/>
                <a:gd name="T36" fmla="*/ 132 w 199"/>
                <a:gd name="T37" fmla="*/ 99 h 199"/>
                <a:gd name="T38" fmla="*/ 110 w 199"/>
                <a:gd name="T39" fmla="*/ 69 h 199"/>
                <a:gd name="T40" fmla="*/ 109 w 199"/>
                <a:gd name="T41" fmla="*/ 47 h 199"/>
                <a:gd name="T42" fmla="*/ 140 w 199"/>
                <a:gd name="T43" fmla="*/ 67 h 199"/>
                <a:gd name="T44" fmla="*/ 123 w 199"/>
                <a:gd name="T45" fmla="*/ 77 h 199"/>
                <a:gd name="T46" fmla="*/ 110 w 199"/>
                <a:gd name="T47" fmla="*/ 69 h 199"/>
                <a:gd name="T48" fmla="*/ 115 w 199"/>
                <a:gd name="T49" fmla="*/ 99 h 199"/>
                <a:gd name="T50" fmla="*/ 99 w 199"/>
                <a:gd name="T51" fmla="*/ 115 h 199"/>
                <a:gd name="T52" fmla="*/ 83 w 199"/>
                <a:gd name="T53" fmla="*/ 99 h 199"/>
                <a:gd name="T54" fmla="*/ 99 w 199"/>
                <a:gd name="T55" fmla="*/ 83 h 199"/>
                <a:gd name="T56" fmla="*/ 115 w 199"/>
                <a:gd name="T57" fmla="*/ 99 h 199"/>
                <a:gd name="T58" fmla="*/ 77 w 199"/>
                <a:gd name="T59" fmla="*/ 78 h 199"/>
                <a:gd name="T60" fmla="*/ 57 w 199"/>
                <a:gd name="T61" fmla="*/ 67 h 199"/>
                <a:gd name="T62" fmla="*/ 90 w 199"/>
                <a:gd name="T63" fmla="*/ 47 h 199"/>
                <a:gd name="T64" fmla="*/ 89 w 199"/>
                <a:gd name="T65" fmla="*/ 70 h 199"/>
                <a:gd name="T66" fmla="*/ 77 w 199"/>
                <a:gd name="T67" fmla="*/ 78 h 199"/>
                <a:gd name="T68" fmla="*/ 68 w 199"/>
                <a:gd name="T69" fmla="*/ 99 h 199"/>
                <a:gd name="T70" fmla="*/ 69 w 199"/>
                <a:gd name="T71" fmla="*/ 106 h 199"/>
                <a:gd name="T72" fmla="*/ 48 w 199"/>
                <a:gd name="T73" fmla="*/ 119 h 199"/>
                <a:gd name="T74" fmla="*/ 46 w 199"/>
                <a:gd name="T75" fmla="*/ 104 h 199"/>
                <a:gd name="T76" fmla="*/ 46 w 199"/>
                <a:gd name="T77" fmla="*/ 100 h 199"/>
                <a:gd name="T78" fmla="*/ 46 w 199"/>
                <a:gd name="T79" fmla="*/ 96 h 199"/>
                <a:gd name="T80" fmla="*/ 48 w 199"/>
                <a:gd name="T81" fmla="*/ 81 h 199"/>
                <a:gd name="T82" fmla="*/ 69 w 199"/>
                <a:gd name="T83" fmla="*/ 93 h 199"/>
                <a:gd name="T84" fmla="*/ 68 w 199"/>
                <a:gd name="T85" fmla="*/ 99 h 199"/>
                <a:gd name="T86" fmla="*/ 89 w 199"/>
                <a:gd name="T87" fmla="*/ 129 h 199"/>
                <a:gd name="T88" fmla="*/ 90 w 199"/>
                <a:gd name="T89" fmla="*/ 153 h 199"/>
                <a:gd name="T90" fmla="*/ 57 w 199"/>
                <a:gd name="T91" fmla="*/ 133 h 199"/>
                <a:gd name="T92" fmla="*/ 78 w 199"/>
                <a:gd name="T93" fmla="*/ 122 h 199"/>
                <a:gd name="T94" fmla="*/ 89 w 199"/>
                <a:gd name="T95" fmla="*/ 129 h 199"/>
                <a:gd name="T96" fmla="*/ 122 w 199"/>
                <a:gd name="T97" fmla="*/ 122 h 199"/>
                <a:gd name="T98" fmla="*/ 140 w 199"/>
                <a:gd name="T99" fmla="*/ 133 h 199"/>
                <a:gd name="T100" fmla="*/ 109 w 199"/>
                <a:gd name="T101" fmla="*/ 152 h 199"/>
                <a:gd name="T102" fmla="*/ 110 w 199"/>
                <a:gd name="T103" fmla="*/ 130 h 199"/>
                <a:gd name="T104" fmla="*/ 122 w 199"/>
                <a:gd name="T105" fmla="*/ 1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199">
                  <a:moveTo>
                    <a:pt x="99" y="199"/>
                  </a:moveTo>
                  <a:cubicBezTo>
                    <a:pt x="44" y="199"/>
                    <a:pt x="0" y="155"/>
                    <a:pt x="0" y="100"/>
                  </a:cubicBezTo>
                  <a:cubicBezTo>
                    <a:pt x="0" y="45"/>
                    <a:pt x="44" y="0"/>
                    <a:pt x="99" y="0"/>
                  </a:cubicBezTo>
                  <a:cubicBezTo>
                    <a:pt x="154" y="0"/>
                    <a:pt x="199" y="45"/>
                    <a:pt x="199" y="100"/>
                  </a:cubicBezTo>
                  <a:cubicBezTo>
                    <a:pt x="199" y="155"/>
                    <a:pt x="154" y="199"/>
                    <a:pt x="99" y="199"/>
                  </a:cubicBezTo>
                  <a:close/>
                  <a:moveTo>
                    <a:pt x="99" y="35"/>
                  </a:moveTo>
                  <a:cubicBezTo>
                    <a:pt x="64" y="35"/>
                    <a:pt x="35" y="64"/>
                    <a:pt x="35" y="100"/>
                  </a:cubicBezTo>
                  <a:cubicBezTo>
                    <a:pt x="35" y="135"/>
                    <a:pt x="64" y="164"/>
                    <a:pt x="99" y="164"/>
                  </a:cubicBezTo>
                  <a:cubicBezTo>
                    <a:pt x="135" y="164"/>
                    <a:pt x="164" y="135"/>
                    <a:pt x="164" y="100"/>
                  </a:cubicBezTo>
                  <a:cubicBezTo>
                    <a:pt x="164" y="64"/>
                    <a:pt x="135" y="35"/>
                    <a:pt x="99" y="35"/>
                  </a:cubicBezTo>
                  <a:close/>
                  <a:moveTo>
                    <a:pt x="132" y="99"/>
                  </a:moveTo>
                  <a:cubicBezTo>
                    <a:pt x="132" y="97"/>
                    <a:pt x="131" y="94"/>
                    <a:pt x="131" y="92"/>
                  </a:cubicBezTo>
                  <a:cubicBezTo>
                    <a:pt x="137" y="87"/>
                    <a:pt x="144" y="83"/>
                    <a:pt x="149" y="81"/>
                  </a:cubicBezTo>
                  <a:cubicBezTo>
                    <a:pt x="151" y="86"/>
                    <a:pt x="152" y="91"/>
                    <a:pt x="152" y="96"/>
                  </a:cubicBezTo>
                  <a:cubicBezTo>
                    <a:pt x="152" y="97"/>
                    <a:pt x="151" y="98"/>
                    <a:pt x="151" y="100"/>
                  </a:cubicBezTo>
                  <a:cubicBezTo>
                    <a:pt x="151" y="101"/>
                    <a:pt x="152" y="103"/>
                    <a:pt x="152" y="104"/>
                  </a:cubicBezTo>
                  <a:cubicBezTo>
                    <a:pt x="152" y="109"/>
                    <a:pt x="151" y="114"/>
                    <a:pt x="149" y="119"/>
                  </a:cubicBezTo>
                  <a:cubicBezTo>
                    <a:pt x="144" y="117"/>
                    <a:pt x="137" y="113"/>
                    <a:pt x="131" y="108"/>
                  </a:cubicBezTo>
                  <a:cubicBezTo>
                    <a:pt x="131" y="105"/>
                    <a:pt x="132" y="102"/>
                    <a:pt x="132" y="99"/>
                  </a:cubicBezTo>
                  <a:close/>
                  <a:moveTo>
                    <a:pt x="110" y="69"/>
                  </a:moveTo>
                  <a:cubicBezTo>
                    <a:pt x="109" y="64"/>
                    <a:pt x="108" y="56"/>
                    <a:pt x="109" y="47"/>
                  </a:cubicBezTo>
                  <a:cubicBezTo>
                    <a:pt x="122" y="50"/>
                    <a:pt x="133" y="57"/>
                    <a:pt x="140" y="67"/>
                  </a:cubicBezTo>
                  <a:cubicBezTo>
                    <a:pt x="135" y="72"/>
                    <a:pt x="128" y="75"/>
                    <a:pt x="123" y="77"/>
                  </a:cubicBezTo>
                  <a:cubicBezTo>
                    <a:pt x="119" y="73"/>
                    <a:pt x="115" y="71"/>
                    <a:pt x="110" y="69"/>
                  </a:cubicBezTo>
                  <a:close/>
                  <a:moveTo>
                    <a:pt x="115" y="99"/>
                  </a:moveTo>
                  <a:cubicBezTo>
                    <a:pt x="115" y="108"/>
                    <a:pt x="108" y="115"/>
                    <a:pt x="99" y="115"/>
                  </a:cubicBezTo>
                  <a:cubicBezTo>
                    <a:pt x="90" y="115"/>
                    <a:pt x="83" y="108"/>
                    <a:pt x="83" y="99"/>
                  </a:cubicBezTo>
                  <a:cubicBezTo>
                    <a:pt x="83" y="90"/>
                    <a:pt x="90" y="83"/>
                    <a:pt x="99" y="83"/>
                  </a:cubicBezTo>
                  <a:cubicBezTo>
                    <a:pt x="108" y="83"/>
                    <a:pt x="115" y="90"/>
                    <a:pt x="115" y="99"/>
                  </a:cubicBezTo>
                  <a:close/>
                  <a:moveTo>
                    <a:pt x="77" y="78"/>
                  </a:moveTo>
                  <a:cubicBezTo>
                    <a:pt x="71" y="76"/>
                    <a:pt x="64" y="72"/>
                    <a:pt x="57" y="67"/>
                  </a:cubicBezTo>
                  <a:cubicBezTo>
                    <a:pt x="65" y="56"/>
                    <a:pt x="77" y="49"/>
                    <a:pt x="90" y="47"/>
                  </a:cubicBezTo>
                  <a:cubicBezTo>
                    <a:pt x="91" y="53"/>
                    <a:pt x="91" y="61"/>
                    <a:pt x="89" y="70"/>
                  </a:cubicBezTo>
                  <a:cubicBezTo>
                    <a:pt x="85" y="71"/>
                    <a:pt x="80" y="74"/>
                    <a:pt x="77" y="78"/>
                  </a:cubicBezTo>
                  <a:close/>
                  <a:moveTo>
                    <a:pt x="68" y="99"/>
                  </a:moveTo>
                  <a:cubicBezTo>
                    <a:pt x="68" y="102"/>
                    <a:pt x="69" y="104"/>
                    <a:pt x="69" y="106"/>
                  </a:cubicBezTo>
                  <a:cubicBezTo>
                    <a:pt x="62" y="113"/>
                    <a:pt x="54" y="117"/>
                    <a:pt x="48" y="119"/>
                  </a:cubicBezTo>
                  <a:cubicBezTo>
                    <a:pt x="47" y="114"/>
                    <a:pt x="46" y="109"/>
                    <a:pt x="46" y="104"/>
                  </a:cubicBezTo>
                  <a:cubicBezTo>
                    <a:pt x="46" y="103"/>
                    <a:pt x="46" y="101"/>
                    <a:pt x="46" y="100"/>
                  </a:cubicBezTo>
                  <a:cubicBezTo>
                    <a:pt x="46" y="98"/>
                    <a:pt x="46" y="97"/>
                    <a:pt x="46" y="96"/>
                  </a:cubicBezTo>
                  <a:cubicBezTo>
                    <a:pt x="46" y="91"/>
                    <a:pt x="47" y="86"/>
                    <a:pt x="48" y="81"/>
                  </a:cubicBezTo>
                  <a:cubicBezTo>
                    <a:pt x="54" y="83"/>
                    <a:pt x="62" y="87"/>
                    <a:pt x="69" y="93"/>
                  </a:cubicBezTo>
                  <a:cubicBezTo>
                    <a:pt x="69" y="95"/>
                    <a:pt x="68" y="97"/>
                    <a:pt x="68" y="99"/>
                  </a:cubicBezTo>
                  <a:close/>
                  <a:moveTo>
                    <a:pt x="89" y="129"/>
                  </a:moveTo>
                  <a:cubicBezTo>
                    <a:pt x="91" y="138"/>
                    <a:pt x="91" y="146"/>
                    <a:pt x="90" y="153"/>
                  </a:cubicBezTo>
                  <a:cubicBezTo>
                    <a:pt x="77" y="150"/>
                    <a:pt x="65" y="143"/>
                    <a:pt x="57" y="133"/>
                  </a:cubicBezTo>
                  <a:cubicBezTo>
                    <a:pt x="64" y="127"/>
                    <a:pt x="72" y="124"/>
                    <a:pt x="78" y="122"/>
                  </a:cubicBezTo>
                  <a:cubicBezTo>
                    <a:pt x="81" y="125"/>
                    <a:pt x="85" y="127"/>
                    <a:pt x="89" y="129"/>
                  </a:cubicBezTo>
                  <a:close/>
                  <a:moveTo>
                    <a:pt x="122" y="122"/>
                  </a:moveTo>
                  <a:cubicBezTo>
                    <a:pt x="128" y="124"/>
                    <a:pt x="134" y="128"/>
                    <a:pt x="140" y="133"/>
                  </a:cubicBezTo>
                  <a:cubicBezTo>
                    <a:pt x="133" y="143"/>
                    <a:pt x="122" y="150"/>
                    <a:pt x="109" y="152"/>
                  </a:cubicBezTo>
                  <a:cubicBezTo>
                    <a:pt x="108" y="143"/>
                    <a:pt x="109" y="135"/>
                    <a:pt x="110" y="130"/>
                  </a:cubicBezTo>
                  <a:cubicBezTo>
                    <a:pt x="114" y="128"/>
                    <a:pt x="119" y="126"/>
                    <a:pt x="122" y="1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6" name="Freeform 95"/>
            <p:cNvSpPr>
              <a:spLocks noEditPoints="1"/>
            </p:cNvSpPr>
            <p:nvPr/>
          </p:nvSpPr>
          <p:spPr bwMode="auto">
            <a:xfrm>
              <a:off x="5213350" y="4464021"/>
              <a:ext cx="350837" cy="349250"/>
            </a:xfrm>
            <a:custGeom>
              <a:avLst/>
              <a:gdLst>
                <a:gd name="T0" fmla="*/ 128 w 197"/>
                <a:gd name="T1" fmla="*/ 100 h 196"/>
                <a:gd name="T2" fmla="*/ 147 w 197"/>
                <a:gd name="T3" fmla="*/ 104 h 196"/>
                <a:gd name="T4" fmla="*/ 197 w 197"/>
                <a:gd name="T5" fmla="*/ 54 h 196"/>
                <a:gd name="T6" fmla="*/ 196 w 197"/>
                <a:gd name="T7" fmla="*/ 45 h 196"/>
                <a:gd name="T8" fmla="*/ 161 w 197"/>
                <a:gd name="T9" fmla="*/ 83 h 196"/>
                <a:gd name="T10" fmla="*/ 127 w 197"/>
                <a:gd name="T11" fmla="*/ 77 h 196"/>
                <a:gd name="T12" fmla="*/ 115 w 197"/>
                <a:gd name="T13" fmla="*/ 45 h 196"/>
                <a:gd name="T14" fmla="*/ 154 w 197"/>
                <a:gd name="T15" fmla="*/ 4 h 196"/>
                <a:gd name="T16" fmla="*/ 147 w 197"/>
                <a:gd name="T17" fmla="*/ 3 h 196"/>
                <a:gd name="T18" fmla="*/ 96 w 197"/>
                <a:gd name="T19" fmla="*/ 54 h 196"/>
                <a:gd name="T20" fmla="*/ 101 w 197"/>
                <a:gd name="T21" fmla="*/ 74 h 196"/>
                <a:gd name="T22" fmla="*/ 53 w 197"/>
                <a:gd name="T23" fmla="*/ 133 h 196"/>
                <a:gd name="T24" fmla="*/ 44 w 197"/>
                <a:gd name="T25" fmla="*/ 131 h 196"/>
                <a:gd name="T26" fmla="*/ 12 w 197"/>
                <a:gd name="T27" fmla="*/ 162 h 196"/>
                <a:gd name="T28" fmla="*/ 44 w 197"/>
                <a:gd name="T29" fmla="*/ 194 h 196"/>
                <a:gd name="T30" fmla="*/ 75 w 197"/>
                <a:gd name="T31" fmla="*/ 162 h 196"/>
                <a:gd name="T32" fmla="*/ 72 w 197"/>
                <a:gd name="T33" fmla="*/ 151 h 196"/>
                <a:gd name="T34" fmla="*/ 128 w 197"/>
                <a:gd name="T35" fmla="*/ 100 h 196"/>
                <a:gd name="T36" fmla="*/ 44 w 197"/>
                <a:gd name="T37" fmla="*/ 179 h 196"/>
                <a:gd name="T38" fmla="*/ 27 w 197"/>
                <a:gd name="T39" fmla="*/ 162 h 196"/>
                <a:gd name="T40" fmla="*/ 44 w 197"/>
                <a:gd name="T41" fmla="*/ 146 h 196"/>
                <a:gd name="T42" fmla="*/ 60 w 197"/>
                <a:gd name="T43" fmla="*/ 162 h 196"/>
                <a:gd name="T44" fmla="*/ 44 w 197"/>
                <a:gd name="T45" fmla="*/ 179 h 196"/>
                <a:gd name="T46" fmla="*/ 47 w 197"/>
                <a:gd name="T47" fmla="*/ 61 h 196"/>
                <a:gd name="T48" fmla="*/ 76 w 197"/>
                <a:gd name="T49" fmla="*/ 92 h 196"/>
                <a:gd name="T50" fmla="*/ 90 w 197"/>
                <a:gd name="T51" fmla="*/ 77 h 196"/>
                <a:gd name="T52" fmla="*/ 61 w 197"/>
                <a:gd name="T53" fmla="*/ 47 h 196"/>
                <a:gd name="T54" fmla="*/ 68 w 197"/>
                <a:gd name="T55" fmla="*/ 40 h 196"/>
                <a:gd name="T56" fmla="*/ 28 w 197"/>
                <a:gd name="T57" fmla="*/ 0 h 196"/>
                <a:gd name="T58" fmla="*/ 0 w 197"/>
                <a:gd name="T59" fmla="*/ 29 h 196"/>
                <a:gd name="T60" fmla="*/ 39 w 197"/>
                <a:gd name="T61" fmla="*/ 68 h 196"/>
                <a:gd name="T62" fmla="*/ 47 w 197"/>
                <a:gd name="T63" fmla="*/ 61 h 196"/>
                <a:gd name="T64" fmla="*/ 138 w 197"/>
                <a:gd name="T65" fmla="*/ 107 h 196"/>
                <a:gd name="T66" fmla="*/ 97 w 197"/>
                <a:gd name="T67" fmla="*/ 143 h 196"/>
                <a:gd name="T68" fmla="*/ 142 w 197"/>
                <a:gd name="T69" fmla="*/ 188 h 196"/>
                <a:gd name="T70" fmla="*/ 170 w 197"/>
                <a:gd name="T71" fmla="*/ 188 h 196"/>
                <a:gd name="T72" fmla="*/ 182 w 197"/>
                <a:gd name="T73" fmla="*/ 177 h 196"/>
                <a:gd name="T74" fmla="*/ 182 w 197"/>
                <a:gd name="T75" fmla="*/ 149 h 196"/>
                <a:gd name="T76" fmla="*/ 138 w 197"/>
                <a:gd name="T77" fmla="*/ 107 h 196"/>
                <a:gd name="T78" fmla="*/ 158 w 197"/>
                <a:gd name="T79" fmla="*/ 180 h 196"/>
                <a:gd name="T80" fmla="*/ 151 w 197"/>
                <a:gd name="T81" fmla="*/ 180 h 196"/>
                <a:gd name="T82" fmla="*/ 114 w 197"/>
                <a:gd name="T83" fmla="*/ 144 h 196"/>
                <a:gd name="T84" fmla="*/ 114 w 197"/>
                <a:gd name="T85" fmla="*/ 137 h 196"/>
                <a:gd name="T86" fmla="*/ 121 w 197"/>
                <a:gd name="T87" fmla="*/ 137 h 196"/>
                <a:gd name="T88" fmla="*/ 158 w 197"/>
                <a:gd name="T89" fmla="*/ 173 h 196"/>
                <a:gd name="T90" fmla="*/ 158 w 197"/>
                <a:gd name="T91" fmla="*/ 180 h 196"/>
                <a:gd name="T92" fmla="*/ 174 w 197"/>
                <a:gd name="T93" fmla="*/ 164 h 196"/>
                <a:gd name="T94" fmla="*/ 167 w 197"/>
                <a:gd name="T95" fmla="*/ 164 h 196"/>
                <a:gd name="T96" fmla="*/ 130 w 197"/>
                <a:gd name="T97" fmla="*/ 128 h 196"/>
                <a:gd name="T98" fmla="*/ 130 w 197"/>
                <a:gd name="T99" fmla="*/ 121 h 196"/>
                <a:gd name="T100" fmla="*/ 137 w 197"/>
                <a:gd name="T101" fmla="*/ 121 h 196"/>
                <a:gd name="T102" fmla="*/ 174 w 197"/>
                <a:gd name="T103" fmla="*/ 157 h 196"/>
                <a:gd name="T104" fmla="*/ 174 w 197"/>
                <a:gd name="T105" fmla="*/ 16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6">
                  <a:moveTo>
                    <a:pt x="128" y="100"/>
                  </a:moveTo>
                  <a:cubicBezTo>
                    <a:pt x="134" y="103"/>
                    <a:pt x="140" y="104"/>
                    <a:pt x="147" y="104"/>
                  </a:cubicBezTo>
                  <a:cubicBezTo>
                    <a:pt x="175" y="104"/>
                    <a:pt x="197" y="82"/>
                    <a:pt x="197" y="54"/>
                  </a:cubicBezTo>
                  <a:cubicBezTo>
                    <a:pt x="197" y="51"/>
                    <a:pt x="197" y="48"/>
                    <a:pt x="196" y="45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2" y="3"/>
                    <a:pt x="149" y="3"/>
                    <a:pt x="147" y="3"/>
                  </a:cubicBezTo>
                  <a:cubicBezTo>
                    <a:pt x="119" y="3"/>
                    <a:pt x="96" y="26"/>
                    <a:pt x="96" y="54"/>
                  </a:cubicBezTo>
                  <a:cubicBezTo>
                    <a:pt x="96" y="61"/>
                    <a:pt x="98" y="68"/>
                    <a:pt x="101" y="74"/>
                  </a:cubicBezTo>
                  <a:cubicBezTo>
                    <a:pt x="85" y="101"/>
                    <a:pt x="62" y="124"/>
                    <a:pt x="53" y="133"/>
                  </a:cubicBezTo>
                  <a:cubicBezTo>
                    <a:pt x="50" y="132"/>
                    <a:pt x="47" y="131"/>
                    <a:pt x="44" y="131"/>
                  </a:cubicBezTo>
                  <a:cubicBezTo>
                    <a:pt x="26" y="131"/>
                    <a:pt x="12" y="145"/>
                    <a:pt x="12" y="162"/>
                  </a:cubicBezTo>
                  <a:cubicBezTo>
                    <a:pt x="12" y="180"/>
                    <a:pt x="26" y="194"/>
                    <a:pt x="44" y="194"/>
                  </a:cubicBezTo>
                  <a:cubicBezTo>
                    <a:pt x="61" y="194"/>
                    <a:pt x="75" y="180"/>
                    <a:pt x="75" y="162"/>
                  </a:cubicBezTo>
                  <a:cubicBezTo>
                    <a:pt x="75" y="158"/>
                    <a:pt x="74" y="154"/>
                    <a:pt x="72" y="151"/>
                  </a:cubicBezTo>
                  <a:cubicBezTo>
                    <a:pt x="79" y="141"/>
                    <a:pt x="98" y="119"/>
                    <a:pt x="128" y="100"/>
                  </a:cubicBezTo>
                  <a:close/>
                  <a:moveTo>
                    <a:pt x="44" y="179"/>
                  </a:moveTo>
                  <a:cubicBezTo>
                    <a:pt x="34" y="179"/>
                    <a:pt x="27" y="172"/>
                    <a:pt x="27" y="162"/>
                  </a:cubicBezTo>
                  <a:cubicBezTo>
                    <a:pt x="27" y="153"/>
                    <a:pt x="34" y="146"/>
                    <a:pt x="44" y="146"/>
                  </a:cubicBezTo>
                  <a:cubicBezTo>
                    <a:pt x="53" y="146"/>
                    <a:pt x="60" y="153"/>
                    <a:pt x="60" y="162"/>
                  </a:cubicBezTo>
                  <a:cubicBezTo>
                    <a:pt x="60" y="172"/>
                    <a:pt x="53" y="179"/>
                    <a:pt x="44" y="179"/>
                  </a:cubicBezTo>
                  <a:close/>
                  <a:moveTo>
                    <a:pt x="47" y="61"/>
                  </a:moveTo>
                  <a:cubicBezTo>
                    <a:pt x="76" y="92"/>
                    <a:pt x="76" y="92"/>
                    <a:pt x="76" y="92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9" y="68"/>
                    <a:pt x="39" y="68"/>
                    <a:pt x="39" y="68"/>
                  </a:cubicBezTo>
                  <a:lnTo>
                    <a:pt x="47" y="61"/>
                  </a:lnTo>
                  <a:close/>
                  <a:moveTo>
                    <a:pt x="138" y="107"/>
                  </a:moveTo>
                  <a:cubicBezTo>
                    <a:pt x="138" y="107"/>
                    <a:pt x="114" y="114"/>
                    <a:pt x="97" y="143"/>
                  </a:cubicBezTo>
                  <a:cubicBezTo>
                    <a:pt x="97" y="141"/>
                    <a:pt x="142" y="188"/>
                    <a:pt x="142" y="188"/>
                  </a:cubicBezTo>
                  <a:cubicBezTo>
                    <a:pt x="150" y="196"/>
                    <a:pt x="163" y="196"/>
                    <a:pt x="170" y="188"/>
                  </a:cubicBezTo>
                  <a:cubicBezTo>
                    <a:pt x="182" y="177"/>
                    <a:pt x="182" y="177"/>
                    <a:pt x="182" y="177"/>
                  </a:cubicBezTo>
                  <a:cubicBezTo>
                    <a:pt x="189" y="169"/>
                    <a:pt x="189" y="156"/>
                    <a:pt x="182" y="149"/>
                  </a:cubicBezTo>
                  <a:lnTo>
                    <a:pt x="138" y="107"/>
                  </a:lnTo>
                  <a:close/>
                  <a:moveTo>
                    <a:pt x="158" y="180"/>
                  </a:moveTo>
                  <a:cubicBezTo>
                    <a:pt x="156" y="182"/>
                    <a:pt x="153" y="182"/>
                    <a:pt x="151" y="180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2" y="142"/>
                    <a:pt x="112" y="139"/>
                    <a:pt x="114" y="137"/>
                  </a:cubicBezTo>
                  <a:cubicBezTo>
                    <a:pt x="116" y="135"/>
                    <a:pt x="120" y="135"/>
                    <a:pt x="121" y="137"/>
                  </a:cubicBezTo>
                  <a:cubicBezTo>
                    <a:pt x="158" y="173"/>
                    <a:pt x="158" y="173"/>
                    <a:pt x="158" y="173"/>
                  </a:cubicBezTo>
                  <a:cubicBezTo>
                    <a:pt x="160" y="175"/>
                    <a:pt x="160" y="178"/>
                    <a:pt x="158" y="180"/>
                  </a:cubicBezTo>
                  <a:close/>
                  <a:moveTo>
                    <a:pt x="174" y="164"/>
                  </a:moveTo>
                  <a:cubicBezTo>
                    <a:pt x="172" y="166"/>
                    <a:pt x="169" y="166"/>
                    <a:pt x="167" y="164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28" y="126"/>
                    <a:pt x="128" y="123"/>
                    <a:pt x="130" y="121"/>
                  </a:cubicBezTo>
                  <a:cubicBezTo>
                    <a:pt x="132" y="119"/>
                    <a:pt x="136" y="119"/>
                    <a:pt x="137" y="121"/>
                  </a:cubicBezTo>
                  <a:cubicBezTo>
                    <a:pt x="174" y="157"/>
                    <a:pt x="174" y="157"/>
                    <a:pt x="174" y="157"/>
                  </a:cubicBezTo>
                  <a:cubicBezTo>
                    <a:pt x="176" y="159"/>
                    <a:pt x="176" y="162"/>
                    <a:pt x="174" y="16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7" name="Freeform 96"/>
            <p:cNvSpPr>
              <a:spLocks noEditPoints="1"/>
            </p:cNvSpPr>
            <p:nvPr/>
          </p:nvSpPr>
          <p:spPr bwMode="auto">
            <a:xfrm>
              <a:off x="5929312" y="4460846"/>
              <a:ext cx="355600" cy="355600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8" name="Freeform 124"/>
            <p:cNvSpPr>
              <a:spLocks noEditPoints="1"/>
            </p:cNvSpPr>
            <p:nvPr/>
          </p:nvSpPr>
          <p:spPr bwMode="auto">
            <a:xfrm>
              <a:off x="847725" y="4460846"/>
              <a:ext cx="355600" cy="355600"/>
            </a:xfrm>
            <a:custGeom>
              <a:avLst/>
              <a:gdLst>
                <a:gd name="T0" fmla="*/ 162 w 200"/>
                <a:gd name="T1" fmla="*/ 200 h 200"/>
                <a:gd name="T2" fmla="*/ 38 w 200"/>
                <a:gd name="T3" fmla="*/ 200 h 200"/>
                <a:gd name="T4" fmla="*/ 0 w 200"/>
                <a:gd name="T5" fmla="*/ 162 h 200"/>
                <a:gd name="T6" fmla="*/ 0 w 200"/>
                <a:gd name="T7" fmla="*/ 38 h 200"/>
                <a:gd name="T8" fmla="*/ 38 w 200"/>
                <a:gd name="T9" fmla="*/ 0 h 200"/>
                <a:gd name="T10" fmla="*/ 162 w 200"/>
                <a:gd name="T11" fmla="*/ 0 h 200"/>
                <a:gd name="T12" fmla="*/ 200 w 200"/>
                <a:gd name="T13" fmla="*/ 38 h 200"/>
                <a:gd name="T14" fmla="*/ 200 w 200"/>
                <a:gd name="T15" fmla="*/ 162 h 200"/>
                <a:gd name="T16" fmla="*/ 162 w 200"/>
                <a:gd name="T17" fmla="*/ 200 h 200"/>
                <a:gd name="T18" fmla="*/ 176 w 200"/>
                <a:gd name="T19" fmla="*/ 38 h 200"/>
                <a:gd name="T20" fmla="*/ 162 w 200"/>
                <a:gd name="T21" fmla="*/ 24 h 200"/>
                <a:gd name="T22" fmla="*/ 38 w 200"/>
                <a:gd name="T23" fmla="*/ 24 h 200"/>
                <a:gd name="T24" fmla="*/ 24 w 200"/>
                <a:gd name="T25" fmla="*/ 38 h 200"/>
                <a:gd name="T26" fmla="*/ 24 w 200"/>
                <a:gd name="T27" fmla="*/ 50 h 200"/>
                <a:gd name="T28" fmla="*/ 13 w 200"/>
                <a:gd name="T29" fmla="*/ 63 h 200"/>
                <a:gd name="T30" fmla="*/ 13 w 200"/>
                <a:gd name="T31" fmla="*/ 75 h 200"/>
                <a:gd name="T32" fmla="*/ 24 w 200"/>
                <a:gd name="T33" fmla="*/ 88 h 200"/>
                <a:gd name="T34" fmla="*/ 24 w 200"/>
                <a:gd name="T35" fmla="*/ 113 h 200"/>
                <a:gd name="T36" fmla="*/ 13 w 200"/>
                <a:gd name="T37" fmla="*/ 125 h 200"/>
                <a:gd name="T38" fmla="*/ 13 w 200"/>
                <a:gd name="T39" fmla="*/ 137 h 200"/>
                <a:gd name="T40" fmla="*/ 24 w 200"/>
                <a:gd name="T41" fmla="*/ 150 h 200"/>
                <a:gd name="T42" fmla="*/ 24 w 200"/>
                <a:gd name="T43" fmla="*/ 162 h 200"/>
                <a:gd name="T44" fmla="*/ 38 w 200"/>
                <a:gd name="T45" fmla="*/ 176 h 200"/>
                <a:gd name="T46" fmla="*/ 162 w 200"/>
                <a:gd name="T47" fmla="*/ 176 h 200"/>
                <a:gd name="T48" fmla="*/ 176 w 200"/>
                <a:gd name="T49" fmla="*/ 162 h 200"/>
                <a:gd name="T50" fmla="*/ 176 w 200"/>
                <a:gd name="T51" fmla="*/ 38 h 200"/>
                <a:gd name="T52" fmla="*/ 150 w 200"/>
                <a:gd name="T53" fmla="*/ 164 h 200"/>
                <a:gd name="T54" fmla="*/ 50 w 200"/>
                <a:gd name="T55" fmla="*/ 164 h 200"/>
                <a:gd name="T56" fmla="*/ 38 w 200"/>
                <a:gd name="T57" fmla="*/ 150 h 200"/>
                <a:gd name="T58" fmla="*/ 48 w 200"/>
                <a:gd name="T59" fmla="*/ 137 h 200"/>
                <a:gd name="T60" fmla="*/ 48 w 200"/>
                <a:gd name="T61" fmla="*/ 125 h 200"/>
                <a:gd name="T62" fmla="*/ 36 w 200"/>
                <a:gd name="T63" fmla="*/ 113 h 200"/>
                <a:gd name="T64" fmla="*/ 36 w 200"/>
                <a:gd name="T65" fmla="*/ 88 h 200"/>
                <a:gd name="T66" fmla="*/ 48 w 200"/>
                <a:gd name="T67" fmla="*/ 75 h 200"/>
                <a:gd name="T68" fmla="*/ 48 w 200"/>
                <a:gd name="T69" fmla="*/ 63 h 200"/>
                <a:gd name="T70" fmla="*/ 38 w 200"/>
                <a:gd name="T71" fmla="*/ 50 h 200"/>
                <a:gd name="T72" fmla="*/ 50 w 200"/>
                <a:gd name="T73" fmla="*/ 36 h 200"/>
                <a:gd name="T74" fmla="*/ 150 w 200"/>
                <a:gd name="T75" fmla="*/ 36 h 200"/>
                <a:gd name="T76" fmla="*/ 164 w 200"/>
                <a:gd name="T77" fmla="*/ 50 h 200"/>
                <a:gd name="T78" fmla="*/ 164 w 200"/>
                <a:gd name="T79" fmla="*/ 150 h 200"/>
                <a:gd name="T80" fmla="*/ 150 w 200"/>
                <a:gd name="T81" fmla="*/ 164 h 200"/>
                <a:gd name="T82" fmla="*/ 100 w 200"/>
                <a:gd name="T83" fmla="*/ 63 h 200"/>
                <a:gd name="T84" fmla="*/ 63 w 200"/>
                <a:gd name="T85" fmla="*/ 100 h 200"/>
                <a:gd name="T86" fmla="*/ 100 w 200"/>
                <a:gd name="T87" fmla="*/ 137 h 200"/>
                <a:gd name="T88" fmla="*/ 137 w 200"/>
                <a:gd name="T89" fmla="*/ 100 h 200"/>
                <a:gd name="T90" fmla="*/ 100 w 200"/>
                <a:gd name="T91" fmla="*/ 63 h 200"/>
                <a:gd name="T92" fmla="*/ 100 w 200"/>
                <a:gd name="T93" fmla="*/ 125 h 200"/>
                <a:gd name="T94" fmla="*/ 75 w 200"/>
                <a:gd name="T95" fmla="*/ 100 h 200"/>
                <a:gd name="T96" fmla="*/ 100 w 200"/>
                <a:gd name="T97" fmla="*/ 75 h 200"/>
                <a:gd name="T98" fmla="*/ 125 w 200"/>
                <a:gd name="T99" fmla="*/ 100 h 200"/>
                <a:gd name="T100" fmla="*/ 100 w 200"/>
                <a:gd name="T101" fmla="*/ 125 h 200"/>
                <a:gd name="T102" fmla="*/ 31 w 200"/>
                <a:gd name="T103" fmla="*/ 75 h 200"/>
                <a:gd name="T104" fmla="*/ 25 w 200"/>
                <a:gd name="T105" fmla="*/ 69 h 200"/>
                <a:gd name="T106" fmla="*/ 31 w 200"/>
                <a:gd name="T107" fmla="*/ 63 h 200"/>
                <a:gd name="T108" fmla="*/ 38 w 200"/>
                <a:gd name="T109" fmla="*/ 69 h 200"/>
                <a:gd name="T110" fmla="*/ 31 w 200"/>
                <a:gd name="T111" fmla="*/ 75 h 200"/>
                <a:gd name="T112" fmla="*/ 31 w 200"/>
                <a:gd name="T113" fmla="*/ 125 h 200"/>
                <a:gd name="T114" fmla="*/ 38 w 200"/>
                <a:gd name="T115" fmla="*/ 131 h 200"/>
                <a:gd name="T116" fmla="*/ 31 w 200"/>
                <a:gd name="T117" fmla="*/ 137 h 200"/>
                <a:gd name="T118" fmla="*/ 25 w 200"/>
                <a:gd name="T119" fmla="*/ 131 h 200"/>
                <a:gd name="T120" fmla="*/ 31 w 200"/>
                <a:gd name="T121" fmla="*/ 12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" h="200">
                  <a:moveTo>
                    <a:pt x="162" y="200"/>
                  </a:moveTo>
                  <a:cubicBezTo>
                    <a:pt x="38" y="200"/>
                    <a:pt x="38" y="200"/>
                    <a:pt x="38" y="200"/>
                  </a:cubicBezTo>
                  <a:cubicBezTo>
                    <a:pt x="17" y="200"/>
                    <a:pt x="0" y="183"/>
                    <a:pt x="0" y="16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83" y="0"/>
                    <a:pt x="200" y="17"/>
                    <a:pt x="200" y="38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83"/>
                    <a:pt x="183" y="200"/>
                    <a:pt x="162" y="200"/>
                  </a:cubicBezTo>
                  <a:close/>
                  <a:moveTo>
                    <a:pt x="176" y="38"/>
                  </a:moveTo>
                  <a:cubicBezTo>
                    <a:pt x="176" y="31"/>
                    <a:pt x="169" y="24"/>
                    <a:pt x="162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1" y="24"/>
                    <a:pt x="24" y="31"/>
                    <a:pt x="24" y="3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17" y="50"/>
                    <a:pt x="13" y="56"/>
                    <a:pt x="13" y="63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82"/>
                    <a:pt x="17" y="88"/>
                    <a:pt x="24" y="88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17" y="113"/>
                    <a:pt x="13" y="118"/>
                    <a:pt x="13" y="125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4"/>
                    <a:pt x="17" y="150"/>
                    <a:pt x="24" y="150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9"/>
                    <a:pt x="31" y="176"/>
                    <a:pt x="38" y="176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9" y="176"/>
                    <a:pt x="176" y="169"/>
                    <a:pt x="176" y="162"/>
                  </a:cubicBezTo>
                  <a:lnTo>
                    <a:pt x="176" y="38"/>
                  </a:lnTo>
                  <a:close/>
                  <a:moveTo>
                    <a:pt x="150" y="164"/>
                  </a:moveTo>
                  <a:cubicBezTo>
                    <a:pt x="50" y="164"/>
                    <a:pt x="50" y="164"/>
                    <a:pt x="50" y="164"/>
                  </a:cubicBezTo>
                  <a:cubicBezTo>
                    <a:pt x="43" y="164"/>
                    <a:pt x="38" y="157"/>
                    <a:pt x="38" y="150"/>
                  </a:cubicBezTo>
                  <a:cubicBezTo>
                    <a:pt x="45" y="150"/>
                    <a:pt x="48" y="144"/>
                    <a:pt x="48" y="137"/>
                  </a:cubicBezTo>
                  <a:cubicBezTo>
                    <a:pt x="48" y="125"/>
                    <a:pt x="48" y="125"/>
                    <a:pt x="48" y="125"/>
                  </a:cubicBezTo>
                  <a:cubicBezTo>
                    <a:pt x="48" y="118"/>
                    <a:pt x="43" y="113"/>
                    <a:pt x="36" y="11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43" y="88"/>
                    <a:pt x="48" y="82"/>
                    <a:pt x="48" y="75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56"/>
                    <a:pt x="45" y="50"/>
                    <a:pt x="38" y="50"/>
                  </a:cubicBezTo>
                  <a:cubicBezTo>
                    <a:pt x="38" y="43"/>
                    <a:pt x="43" y="36"/>
                    <a:pt x="50" y="36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57" y="36"/>
                    <a:pt x="164" y="43"/>
                    <a:pt x="164" y="50"/>
                  </a:cubicBezTo>
                  <a:cubicBezTo>
                    <a:pt x="164" y="150"/>
                    <a:pt x="164" y="150"/>
                    <a:pt x="164" y="150"/>
                  </a:cubicBezTo>
                  <a:cubicBezTo>
                    <a:pt x="164" y="157"/>
                    <a:pt x="157" y="164"/>
                    <a:pt x="150" y="164"/>
                  </a:cubicBezTo>
                  <a:close/>
                  <a:moveTo>
                    <a:pt x="100" y="63"/>
                  </a:moveTo>
                  <a:cubicBezTo>
                    <a:pt x="79" y="63"/>
                    <a:pt x="63" y="79"/>
                    <a:pt x="63" y="100"/>
                  </a:cubicBezTo>
                  <a:cubicBezTo>
                    <a:pt x="63" y="121"/>
                    <a:pt x="79" y="137"/>
                    <a:pt x="100" y="137"/>
                  </a:cubicBezTo>
                  <a:cubicBezTo>
                    <a:pt x="121" y="137"/>
                    <a:pt x="137" y="121"/>
                    <a:pt x="137" y="100"/>
                  </a:cubicBezTo>
                  <a:cubicBezTo>
                    <a:pt x="137" y="79"/>
                    <a:pt x="121" y="63"/>
                    <a:pt x="100" y="63"/>
                  </a:cubicBezTo>
                  <a:close/>
                  <a:moveTo>
                    <a:pt x="100" y="125"/>
                  </a:moveTo>
                  <a:cubicBezTo>
                    <a:pt x="86" y="125"/>
                    <a:pt x="75" y="114"/>
                    <a:pt x="75" y="100"/>
                  </a:cubicBezTo>
                  <a:cubicBezTo>
                    <a:pt x="75" y="86"/>
                    <a:pt x="86" y="75"/>
                    <a:pt x="100" y="75"/>
                  </a:cubicBezTo>
                  <a:cubicBezTo>
                    <a:pt x="114" y="75"/>
                    <a:pt x="125" y="86"/>
                    <a:pt x="125" y="100"/>
                  </a:cubicBezTo>
                  <a:cubicBezTo>
                    <a:pt x="125" y="114"/>
                    <a:pt x="114" y="125"/>
                    <a:pt x="100" y="125"/>
                  </a:cubicBezTo>
                  <a:close/>
                  <a:moveTo>
                    <a:pt x="31" y="75"/>
                  </a:moveTo>
                  <a:cubicBezTo>
                    <a:pt x="28" y="75"/>
                    <a:pt x="25" y="72"/>
                    <a:pt x="25" y="69"/>
                  </a:cubicBezTo>
                  <a:cubicBezTo>
                    <a:pt x="25" y="65"/>
                    <a:pt x="28" y="63"/>
                    <a:pt x="31" y="63"/>
                  </a:cubicBezTo>
                  <a:cubicBezTo>
                    <a:pt x="35" y="63"/>
                    <a:pt x="38" y="65"/>
                    <a:pt x="38" y="69"/>
                  </a:cubicBezTo>
                  <a:cubicBezTo>
                    <a:pt x="38" y="72"/>
                    <a:pt x="35" y="75"/>
                    <a:pt x="31" y="75"/>
                  </a:cubicBezTo>
                  <a:close/>
                  <a:moveTo>
                    <a:pt x="31" y="125"/>
                  </a:moveTo>
                  <a:cubicBezTo>
                    <a:pt x="35" y="125"/>
                    <a:pt x="38" y="128"/>
                    <a:pt x="38" y="131"/>
                  </a:cubicBezTo>
                  <a:cubicBezTo>
                    <a:pt x="38" y="135"/>
                    <a:pt x="35" y="137"/>
                    <a:pt x="31" y="137"/>
                  </a:cubicBezTo>
                  <a:cubicBezTo>
                    <a:pt x="28" y="137"/>
                    <a:pt x="25" y="135"/>
                    <a:pt x="25" y="131"/>
                  </a:cubicBezTo>
                  <a:cubicBezTo>
                    <a:pt x="25" y="128"/>
                    <a:pt x="28" y="125"/>
                    <a:pt x="31" y="12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11023600" y="5056158"/>
              <a:ext cx="358775" cy="357188"/>
            </a:xfrm>
            <a:custGeom>
              <a:avLst/>
              <a:gdLst>
                <a:gd name="T0" fmla="*/ 188 w 200"/>
                <a:gd name="T1" fmla="*/ 200 h 200"/>
                <a:gd name="T2" fmla="*/ 12 w 200"/>
                <a:gd name="T3" fmla="*/ 200 h 200"/>
                <a:gd name="T4" fmla="*/ 0 w 200"/>
                <a:gd name="T5" fmla="*/ 188 h 200"/>
                <a:gd name="T6" fmla="*/ 0 w 200"/>
                <a:gd name="T7" fmla="*/ 72 h 200"/>
                <a:gd name="T8" fmla="*/ 0 w 200"/>
                <a:gd name="T9" fmla="*/ 40 h 200"/>
                <a:gd name="T10" fmla="*/ 0 w 200"/>
                <a:gd name="T11" fmla="*/ 12 h 200"/>
                <a:gd name="T12" fmla="*/ 12 w 200"/>
                <a:gd name="T13" fmla="*/ 0 h 200"/>
                <a:gd name="T14" fmla="*/ 167 w 200"/>
                <a:gd name="T15" fmla="*/ 0 h 200"/>
                <a:gd name="T16" fmla="*/ 199 w 200"/>
                <a:gd name="T17" fmla="*/ 32 h 200"/>
                <a:gd name="T18" fmla="*/ 200 w 200"/>
                <a:gd name="T19" fmla="*/ 188 h 200"/>
                <a:gd name="T20" fmla="*/ 188 w 200"/>
                <a:gd name="T21" fmla="*/ 200 h 200"/>
                <a:gd name="T22" fmla="*/ 160 w 200"/>
                <a:gd name="T23" fmla="*/ 32 h 200"/>
                <a:gd name="T24" fmla="*/ 148 w 200"/>
                <a:gd name="T25" fmla="*/ 20 h 200"/>
                <a:gd name="T26" fmla="*/ 44 w 200"/>
                <a:gd name="T27" fmla="*/ 20 h 200"/>
                <a:gd name="T28" fmla="*/ 32 w 200"/>
                <a:gd name="T29" fmla="*/ 32 h 200"/>
                <a:gd name="T30" fmla="*/ 32 w 200"/>
                <a:gd name="T31" fmla="*/ 68 h 200"/>
                <a:gd name="T32" fmla="*/ 44 w 200"/>
                <a:gd name="T33" fmla="*/ 80 h 200"/>
                <a:gd name="T34" fmla="*/ 148 w 200"/>
                <a:gd name="T35" fmla="*/ 80 h 200"/>
                <a:gd name="T36" fmla="*/ 160 w 200"/>
                <a:gd name="T37" fmla="*/ 68 h 200"/>
                <a:gd name="T38" fmla="*/ 160 w 200"/>
                <a:gd name="T39" fmla="*/ 32 h 200"/>
                <a:gd name="T40" fmla="*/ 172 w 200"/>
                <a:gd name="T41" fmla="*/ 96 h 200"/>
                <a:gd name="T42" fmla="*/ 28 w 200"/>
                <a:gd name="T43" fmla="*/ 96 h 200"/>
                <a:gd name="T44" fmla="*/ 28 w 200"/>
                <a:gd name="T45" fmla="*/ 188 h 200"/>
                <a:gd name="T46" fmla="*/ 172 w 200"/>
                <a:gd name="T47" fmla="*/ 188 h 200"/>
                <a:gd name="T48" fmla="*/ 172 w 200"/>
                <a:gd name="T49" fmla="*/ 96 h 200"/>
                <a:gd name="T50" fmla="*/ 156 w 200"/>
                <a:gd name="T51" fmla="*/ 124 h 200"/>
                <a:gd name="T52" fmla="*/ 44 w 200"/>
                <a:gd name="T53" fmla="*/ 124 h 200"/>
                <a:gd name="T54" fmla="*/ 44 w 200"/>
                <a:gd name="T55" fmla="*/ 116 h 200"/>
                <a:gd name="T56" fmla="*/ 156 w 200"/>
                <a:gd name="T57" fmla="*/ 116 h 200"/>
                <a:gd name="T58" fmla="*/ 156 w 200"/>
                <a:gd name="T59" fmla="*/ 124 h 200"/>
                <a:gd name="T60" fmla="*/ 156 w 200"/>
                <a:gd name="T61" fmla="*/ 140 h 200"/>
                <a:gd name="T62" fmla="*/ 44 w 200"/>
                <a:gd name="T63" fmla="*/ 140 h 200"/>
                <a:gd name="T64" fmla="*/ 44 w 200"/>
                <a:gd name="T65" fmla="*/ 132 h 200"/>
                <a:gd name="T66" fmla="*/ 156 w 200"/>
                <a:gd name="T67" fmla="*/ 132 h 200"/>
                <a:gd name="T68" fmla="*/ 156 w 200"/>
                <a:gd name="T69" fmla="*/ 140 h 200"/>
                <a:gd name="T70" fmla="*/ 156 w 200"/>
                <a:gd name="T71" fmla="*/ 156 h 200"/>
                <a:gd name="T72" fmla="*/ 44 w 200"/>
                <a:gd name="T73" fmla="*/ 156 h 200"/>
                <a:gd name="T74" fmla="*/ 44 w 200"/>
                <a:gd name="T75" fmla="*/ 148 h 200"/>
                <a:gd name="T76" fmla="*/ 156 w 200"/>
                <a:gd name="T77" fmla="*/ 148 h 200"/>
                <a:gd name="T78" fmla="*/ 156 w 200"/>
                <a:gd name="T79" fmla="*/ 156 h 200"/>
                <a:gd name="T80" fmla="*/ 156 w 200"/>
                <a:gd name="T81" fmla="*/ 172 h 200"/>
                <a:gd name="T82" fmla="*/ 44 w 200"/>
                <a:gd name="T83" fmla="*/ 172 h 200"/>
                <a:gd name="T84" fmla="*/ 44 w 200"/>
                <a:gd name="T85" fmla="*/ 164 h 200"/>
                <a:gd name="T86" fmla="*/ 156 w 200"/>
                <a:gd name="T87" fmla="*/ 164 h 200"/>
                <a:gd name="T88" fmla="*/ 156 w 200"/>
                <a:gd name="T89" fmla="*/ 172 h 200"/>
                <a:gd name="T90" fmla="*/ 112 w 200"/>
                <a:gd name="T91" fmla="*/ 28 h 200"/>
                <a:gd name="T92" fmla="*/ 136 w 200"/>
                <a:gd name="T93" fmla="*/ 28 h 200"/>
                <a:gd name="T94" fmla="*/ 136 w 200"/>
                <a:gd name="T95" fmla="*/ 72 h 200"/>
                <a:gd name="T96" fmla="*/ 112 w 200"/>
                <a:gd name="T97" fmla="*/ 72 h 200"/>
                <a:gd name="T98" fmla="*/ 112 w 200"/>
                <a:gd name="T99" fmla="*/ 2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88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5"/>
                    <a:pt x="0" y="18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99" y="32"/>
                    <a:pt x="199" y="32"/>
                    <a:pt x="199" y="32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00" y="195"/>
                    <a:pt x="194" y="200"/>
                    <a:pt x="188" y="200"/>
                  </a:cubicBezTo>
                  <a:close/>
                  <a:moveTo>
                    <a:pt x="160" y="32"/>
                  </a:moveTo>
                  <a:cubicBezTo>
                    <a:pt x="160" y="25"/>
                    <a:pt x="154" y="20"/>
                    <a:pt x="148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37" y="20"/>
                    <a:pt x="32" y="25"/>
                    <a:pt x="32" y="32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75"/>
                    <a:pt x="37" y="80"/>
                    <a:pt x="44" y="80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54" y="80"/>
                    <a:pt x="160" y="75"/>
                    <a:pt x="160" y="68"/>
                  </a:cubicBezTo>
                  <a:lnTo>
                    <a:pt x="160" y="32"/>
                  </a:lnTo>
                  <a:close/>
                  <a:moveTo>
                    <a:pt x="172" y="96"/>
                  </a:moveTo>
                  <a:cubicBezTo>
                    <a:pt x="28" y="96"/>
                    <a:pt x="28" y="96"/>
                    <a:pt x="28" y="96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172" y="188"/>
                    <a:pt x="172" y="188"/>
                    <a:pt x="172" y="188"/>
                  </a:cubicBezTo>
                  <a:lnTo>
                    <a:pt x="172" y="96"/>
                  </a:lnTo>
                  <a:close/>
                  <a:moveTo>
                    <a:pt x="156" y="124"/>
                  </a:moveTo>
                  <a:cubicBezTo>
                    <a:pt x="44" y="124"/>
                    <a:pt x="44" y="124"/>
                    <a:pt x="44" y="12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156" y="116"/>
                    <a:pt x="156" y="116"/>
                    <a:pt x="156" y="116"/>
                  </a:cubicBezTo>
                  <a:lnTo>
                    <a:pt x="156" y="124"/>
                  </a:lnTo>
                  <a:close/>
                  <a:moveTo>
                    <a:pt x="156" y="140"/>
                  </a:moveTo>
                  <a:cubicBezTo>
                    <a:pt x="44" y="140"/>
                    <a:pt x="44" y="140"/>
                    <a:pt x="44" y="14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156" y="132"/>
                    <a:pt x="156" y="132"/>
                    <a:pt x="156" y="132"/>
                  </a:cubicBezTo>
                  <a:lnTo>
                    <a:pt x="156" y="140"/>
                  </a:lnTo>
                  <a:close/>
                  <a:moveTo>
                    <a:pt x="156" y="156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48"/>
                    <a:pt x="44" y="148"/>
                    <a:pt x="44" y="148"/>
                  </a:cubicBezTo>
                  <a:cubicBezTo>
                    <a:pt x="156" y="148"/>
                    <a:pt x="156" y="148"/>
                    <a:pt x="156" y="148"/>
                  </a:cubicBezTo>
                  <a:lnTo>
                    <a:pt x="156" y="156"/>
                  </a:lnTo>
                  <a:close/>
                  <a:moveTo>
                    <a:pt x="156" y="172"/>
                  </a:moveTo>
                  <a:cubicBezTo>
                    <a:pt x="44" y="172"/>
                    <a:pt x="44" y="172"/>
                    <a:pt x="44" y="172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156" y="164"/>
                    <a:pt x="156" y="164"/>
                    <a:pt x="156" y="164"/>
                  </a:cubicBezTo>
                  <a:lnTo>
                    <a:pt x="156" y="172"/>
                  </a:lnTo>
                  <a:close/>
                  <a:moveTo>
                    <a:pt x="112" y="28"/>
                  </a:moveTo>
                  <a:cubicBezTo>
                    <a:pt x="136" y="28"/>
                    <a:pt x="136" y="28"/>
                    <a:pt x="136" y="28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12" y="72"/>
                    <a:pt x="112" y="72"/>
                    <a:pt x="112" y="72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0" name="Freeform 97"/>
            <p:cNvSpPr>
              <a:spLocks noEditPoints="1"/>
            </p:cNvSpPr>
            <p:nvPr/>
          </p:nvSpPr>
          <p:spPr bwMode="auto">
            <a:xfrm>
              <a:off x="5930900" y="5057746"/>
              <a:ext cx="350837" cy="354012"/>
            </a:xfrm>
            <a:custGeom>
              <a:avLst/>
              <a:gdLst>
                <a:gd name="T0" fmla="*/ 0 w 197"/>
                <a:gd name="T1" fmla="*/ 99 h 198"/>
                <a:gd name="T2" fmla="*/ 197 w 197"/>
                <a:gd name="T3" fmla="*/ 99 h 198"/>
                <a:gd name="T4" fmla="*/ 98 w 197"/>
                <a:gd name="T5" fmla="*/ 15 h 198"/>
                <a:gd name="T6" fmla="*/ 98 w 197"/>
                <a:gd name="T7" fmla="*/ 183 h 198"/>
                <a:gd name="T8" fmla="*/ 98 w 197"/>
                <a:gd name="T9" fmla="*/ 15 h 198"/>
                <a:gd name="T10" fmla="*/ 160 w 197"/>
                <a:gd name="T11" fmla="*/ 99 h 198"/>
                <a:gd name="T12" fmla="*/ 151 w 197"/>
                <a:gd name="T13" fmla="*/ 66 h 198"/>
                <a:gd name="T14" fmla="*/ 171 w 197"/>
                <a:gd name="T15" fmla="*/ 99 h 198"/>
                <a:gd name="T16" fmla="*/ 109 w 197"/>
                <a:gd name="T17" fmla="*/ 86 h 198"/>
                <a:gd name="T18" fmla="*/ 124 w 197"/>
                <a:gd name="T19" fmla="*/ 97 h 198"/>
                <a:gd name="T20" fmla="*/ 99 w 197"/>
                <a:gd name="T21" fmla="*/ 37 h 198"/>
                <a:gd name="T22" fmla="*/ 50 w 197"/>
                <a:gd name="T23" fmla="*/ 95 h 198"/>
                <a:gd name="T24" fmla="*/ 26 w 197"/>
                <a:gd name="T25" fmla="*/ 103 h 198"/>
                <a:gd name="T26" fmla="*/ 26 w 197"/>
                <a:gd name="T27" fmla="*/ 99 h 198"/>
                <a:gd name="T28" fmla="*/ 99 w 197"/>
                <a:gd name="T29" fmla="*/ 26 h 198"/>
                <a:gd name="T30" fmla="*/ 134 w 197"/>
                <a:gd name="T31" fmla="*/ 48 h 198"/>
                <a:gd name="T32" fmla="*/ 78 w 197"/>
                <a:gd name="T33" fmla="*/ 140 h 198"/>
                <a:gd name="T34" fmla="*/ 66 w 197"/>
                <a:gd name="T35" fmla="*/ 153 h 198"/>
                <a:gd name="T36" fmla="*/ 100 w 197"/>
                <a:gd name="T37" fmla="*/ 92 h 198"/>
                <a:gd name="T38" fmla="*/ 100 w 197"/>
                <a:gd name="T39" fmla="*/ 131 h 198"/>
                <a:gd name="T40" fmla="*/ 100 w 197"/>
                <a:gd name="T41" fmla="*/ 92 h 198"/>
                <a:gd name="T42" fmla="*/ 110 w 197"/>
                <a:gd name="T43" fmla="*/ 108 h 198"/>
                <a:gd name="T44" fmla="*/ 89 w 197"/>
                <a:gd name="T45" fmla="*/ 108 h 198"/>
                <a:gd name="T46" fmla="*/ 90 w 197"/>
                <a:gd name="T47" fmla="*/ 167 h 198"/>
                <a:gd name="T48" fmla="*/ 82 w 197"/>
                <a:gd name="T49" fmla="*/ 139 h 198"/>
                <a:gd name="T50" fmla="*/ 90 w 197"/>
                <a:gd name="T51" fmla="*/ 167 h 198"/>
                <a:gd name="T52" fmla="*/ 94 w 197"/>
                <a:gd name="T53" fmla="*/ 167 h 198"/>
                <a:gd name="T54" fmla="*/ 102 w 197"/>
                <a:gd name="T55" fmla="*/ 139 h 198"/>
                <a:gd name="T56" fmla="*/ 114 w 197"/>
                <a:gd name="T57" fmla="*/ 167 h 198"/>
                <a:gd name="T58" fmla="*/ 106 w 197"/>
                <a:gd name="T59" fmla="*/ 139 h 198"/>
                <a:gd name="T60" fmla="*/ 114 w 197"/>
                <a:gd name="T61" fmla="*/ 167 h 198"/>
                <a:gd name="T62" fmla="*/ 118 w 197"/>
                <a:gd name="T63" fmla="*/ 167 h 198"/>
                <a:gd name="T64" fmla="*/ 130 w 197"/>
                <a:gd name="T65" fmla="*/ 15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198">
                  <a:moveTo>
                    <a:pt x="98" y="198"/>
                  </a:moveTo>
                  <a:cubicBezTo>
                    <a:pt x="44" y="198"/>
                    <a:pt x="0" y="154"/>
                    <a:pt x="0" y="99"/>
                  </a:cubicBezTo>
                  <a:cubicBezTo>
                    <a:pt x="0" y="45"/>
                    <a:pt x="44" y="0"/>
                    <a:pt x="98" y="0"/>
                  </a:cubicBezTo>
                  <a:cubicBezTo>
                    <a:pt x="153" y="0"/>
                    <a:pt x="197" y="45"/>
                    <a:pt x="197" y="99"/>
                  </a:cubicBezTo>
                  <a:cubicBezTo>
                    <a:pt x="197" y="154"/>
                    <a:pt x="153" y="198"/>
                    <a:pt x="98" y="198"/>
                  </a:cubicBezTo>
                  <a:close/>
                  <a:moveTo>
                    <a:pt x="98" y="15"/>
                  </a:moveTo>
                  <a:cubicBezTo>
                    <a:pt x="52" y="15"/>
                    <a:pt x="15" y="53"/>
                    <a:pt x="15" y="99"/>
                  </a:cubicBezTo>
                  <a:cubicBezTo>
                    <a:pt x="15" y="145"/>
                    <a:pt x="52" y="183"/>
                    <a:pt x="98" y="183"/>
                  </a:cubicBezTo>
                  <a:cubicBezTo>
                    <a:pt x="145" y="183"/>
                    <a:pt x="182" y="145"/>
                    <a:pt x="182" y="99"/>
                  </a:cubicBezTo>
                  <a:cubicBezTo>
                    <a:pt x="182" y="53"/>
                    <a:pt x="145" y="15"/>
                    <a:pt x="98" y="15"/>
                  </a:cubicBezTo>
                  <a:close/>
                  <a:moveTo>
                    <a:pt x="171" y="99"/>
                  </a:moveTo>
                  <a:cubicBezTo>
                    <a:pt x="160" y="99"/>
                    <a:pt x="160" y="99"/>
                    <a:pt x="160" y="99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0" y="87"/>
                    <a:pt x="157" y="76"/>
                    <a:pt x="151" y="66"/>
                  </a:cubicBezTo>
                  <a:cubicBezTo>
                    <a:pt x="153" y="63"/>
                    <a:pt x="156" y="59"/>
                    <a:pt x="158" y="57"/>
                  </a:cubicBezTo>
                  <a:cubicBezTo>
                    <a:pt x="166" y="69"/>
                    <a:pt x="171" y="83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lose/>
                  <a:moveTo>
                    <a:pt x="109" y="86"/>
                  </a:moveTo>
                  <a:cubicBezTo>
                    <a:pt x="153" y="44"/>
                    <a:pt x="153" y="44"/>
                    <a:pt x="153" y="44"/>
                  </a:cubicBezTo>
                  <a:cubicBezTo>
                    <a:pt x="153" y="44"/>
                    <a:pt x="124" y="97"/>
                    <a:pt x="124" y="97"/>
                  </a:cubicBezTo>
                  <a:cubicBezTo>
                    <a:pt x="120" y="88"/>
                    <a:pt x="109" y="86"/>
                    <a:pt x="109" y="86"/>
                  </a:cubicBezTo>
                  <a:close/>
                  <a:moveTo>
                    <a:pt x="99" y="37"/>
                  </a:moveTo>
                  <a:cubicBezTo>
                    <a:pt x="66" y="37"/>
                    <a:pt x="39" y="63"/>
                    <a:pt x="37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59"/>
                    <a:pt x="58" y="26"/>
                    <a:pt x="99" y="26"/>
                  </a:cubicBezTo>
                  <a:cubicBezTo>
                    <a:pt x="115" y="26"/>
                    <a:pt x="130" y="32"/>
                    <a:pt x="142" y="41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24" y="41"/>
                    <a:pt x="112" y="37"/>
                    <a:pt x="99" y="37"/>
                  </a:cubicBezTo>
                  <a:close/>
                  <a:moveTo>
                    <a:pt x="78" y="140"/>
                  </a:moveTo>
                  <a:cubicBezTo>
                    <a:pt x="78" y="167"/>
                    <a:pt x="78" y="167"/>
                    <a:pt x="78" y="167"/>
                  </a:cubicBezTo>
                  <a:cubicBezTo>
                    <a:pt x="71" y="166"/>
                    <a:pt x="66" y="161"/>
                    <a:pt x="66" y="153"/>
                  </a:cubicBezTo>
                  <a:cubicBezTo>
                    <a:pt x="66" y="146"/>
                    <a:pt x="71" y="141"/>
                    <a:pt x="78" y="140"/>
                  </a:cubicBezTo>
                  <a:close/>
                  <a:moveTo>
                    <a:pt x="100" y="92"/>
                  </a:moveTo>
                  <a:cubicBezTo>
                    <a:pt x="110" y="92"/>
                    <a:pt x="119" y="101"/>
                    <a:pt x="119" y="112"/>
                  </a:cubicBezTo>
                  <a:cubicBezTo>
                    <a:pt x="119" y="122"/>
                    <a:pt x="110" y="131"/>
                    <a:pt x="100" y="131"/>
                  </a:cubicBezTo>
                  <a:cubicBezTo>
                    <a:pt x="89" y="131"/>
                    <a:pt x="80" y="122"/>
                    <a:pt x="80" y="112"/>
                  </a:cubicBezTo>
                  <a:cubicBezTo>
                    <a:pt x="80" y="101"/>
                    <a:pt x="89" y="92"/>
                    <a:pt x="100" y="92"/>
                  </a:cubicBezTo>
                  <a:close/>
                  <a:moveTo>
                    <a:pt x="100" y="115"/>
                  </a:moveTo>
                  <a:cubicBezTo>
                    <a:pt x="105" y="115"/>
                    <a:pt x="110" y="112"/>
                    <a:pt x="110" y="108"/>
                  </a:cubicBezTo>
                  <a:cubicBezTo>
                    <a:pt x="110" y="103"/>
                    <a:pt x="105" y="100"/>
                    <a:pt x="100" y="100"/>
                  </a:cubicBezTo>
                  <a:cubicBezTo>
                    <a:pt x="94" y="100"/>
                    <a:pt x="89" y="103"/>
                    <a:pt x="89" y="108"/>
                  </a:cubicBezTo>
                  <a:cubicBezTo>
                    <a:pt x="89" y="112"/>
                    <a:pt x="94" y="115"/>
                    <a:pt x="100" y="115"/>
                  </a:cubicBezTo>
                  <a:close/>
                  <a:moveTo>
                    <a:pt x="90" y="167"/>
                  </a:moveTo>
                  <a:cubicBezTo>
                    <a:pt x="82" y="167"/>
                    <a:pt x="82" y="167"/>
                    <a:pt x="82" y="167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90" y="139"/>
                    <a:pt x="90" y="139"/>
                    <a:pt x="90" y="139"/>
                  </a:cubicBezTo>
                  <a:lnTo>
                    <a:pt x="90" y="167"/>
                  </a:lnTo>
                  <a:close/>
                  <a:moveTo>
                    <a:pt x="102" y="167"/>
                  </a:moveTo>
                  <a:cubicBezTo>
                    <a:pt x="94" y="167"/>
                    <a:pt x="94" y="167"/>
                    <a:pt x="94" y="167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102" y="139"/>
                    <a:pt x="102" y="139"/>
                    <a:pt x="102" y="139"/>
                  </a:cubicBezTo>
                  <a:lnTo>
                    <a:pt x="102" y="167"/>
                  </a:lnTo>
                  <a:close/>
                  <a:moveTo>
                    <a:pt x="114" y="167"/>
                  </a:moveTo>
                  <a:cubicBezTo>
                    <a:pt x="106" y="167"/>
                    <a:pt x="106" y="167"/>
                    <a:pt x="106" y="167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14" y="139"/>
                    <a:pt x="114" y="139"/>
                    <a:pt x="114" y="139"/>
                  </a:cubicBezTo>
                  <a:lnTo>
                    <a:pt x="114" y="167"/>
                  </a:lnTo>
                  <a:close/>
                  <a:moveTo>
                    <a:pt x="130" y="153"/>
                  </a:moveTo>
                  <a:cubicBezTo>
                    <a:pt x="130" y="161"/>
                    <a:pt x="125" y="166"/>
                    <a:pt x="118" y="167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5" y="141"/>
                    <a:pt x="130" y="146"/>
                    <a:pt x="130" y="15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1" name="Freeform 98"/>
            <p:cNvSpPr>
              <a:spLocks noEditPoints="1"/>
            </p:cNvSpPr>
            <p:nvPr/>
          </p:nvSpPr>
          <p:spPr bwMode="auto">
            <a:xfrm>
              <a:off x="6686550" y="5057746"/>
              <a:ext cx="307975" cy="355600"/>
            </a:xfrm>
            <a:custGeom>
              <a:avLst/>
              <a:gdLst>
                <a:gd name="T0" fmla="*/ 146 w 172"/>
                <a:gd name="T1" fmla="*/ 68 h 200"/>
                <a:gd name="T2" fmla="*/ 19 w 172"/>
                <a:gd name="T3" fmla="*/ 63 h 200"/>
                <a:gd name="T4" fmla="*/ 33 w 172"/>
                <a:gd name="T5" fmla="*/ 48 h 200"/>
                <a:gd name="T6" fmla="*/ 131 w 172"/>
                <a:gd name="T7" fmla="*/ 48 h 200"/>
                <a:gd name="T8" fmla="*/ 144 w 172"/>
                <a:gd name="T9" fmla="*/ 48 h 200"/>
                <a:gd name="T10" fmla="*/ 162 w 172"/>
                <a:gd name="T11" fmla="*/ 48 h 200"/>
                <a:gd name="T12" fmla="*/ 162 w 172"/>
                <a:gd name="T13" fmla="*/ 68 h 200"/>
                <a:gd name="T14" fmla="*/ 82 w 172"/>
                <a:gd name="T15" fmla="*/ 111 h 200"/>
                <a:gd name="T16" fmla="*/ 32 w 172"/>
                <a:gd name="T17" fmla="*/ 68 h 200"/>
                <a:gd name="T18" fmla="*/ 143 w 172"/>
                <a:gd name="T19" fmla="*/ 44 h 200"/>
                <a:gd name="T20" fmla="*/ 82 w 172"/>
                <a:gd name="T21" fmla="*/ 0 h 200"/>
                <a:gd name="T22" fmla="*/ 95 w 172"/>
                <a:gd name="T23" fmla="*/ 38 h 200"/>
                <a:gd name="T24" fmla="*/ 104 w 172"/>
                <a:gd name="T25" fmla="*/ 27 h 200"/>
                <a:gd name="T26" fmla="*/ 92 w 172"/>
                <a:gd name="T27" fmla="*/ 20 h 200"/>
                <a:gd name="T28" fmla="*/ 104 w 172"/>
                <a:gd name="T29" fmla="*/ 12 h 200"/>
                <a:gd name="T30" fmla="*/ 86 w 172"/>
                <a:gd name="T31" fmla="*/ 8 h 200"/>
                <a:gd name="T32" fmla="*/ 92 w 172"/>
                <a:gd name="T33" fmla="*/ 25 h 200"/>
                <a:gd name="T34" fmla="*/ 96 w 172"/>
                <a:gd name="T35" fmla="*/ 27 h 200"/>
                <a:gd name="T36" fmla="*/ 94 w 172"/>
                <a:gd name="T37" fmla="*/ 33 h 200"/>
                <a:gd name="T38" fmla="*/ 92 w 172"/>
                <a:gd name="T39" fmla="*/ 29 h 200"/>
                <a:gd name="T40" fmla="*/ 85 w 172"/>
                <a:gd name="T41" fmla="*/ 30 h 200"/>
                <a:gd name="T42" fmla="*/ 52 w 172"/>
                <a:gd name="T43" fmla="*/ 123 h 200"/>
                <a:gd name="T44" fmla="*/ 80 w 172"/>
                <a:gd name="T45" fmla="*/ 175 h 200"/>
                <a:gd name="T46" fmla="*/ 88 w 172"/>
                <a:gd name="T47" fmla="*/ 144 h 200"/>
                <a:gd name="T48" fmla="*/ 120 w 172"/>
                <a:gd name="T49" fmla="*/ 138 h 200"/>
                <a:gd name="T50" fmla="*/ 88 w 172"/>
                <a:gd name="T51" fmla="*/ 144 h 200"/>
                <a:gd name="T52" fmla="*/ 44 w 172"/>
                <a:gd name="T53" fmla="*/ 136 h 200"/>
                <a:gd name="T54" fmla="*/ 40 w 172"/>
                <a:gd name="T55" fmla="*/ 144 h 200"/>
                <a:gd name="T56" fmla="*/ 16 w 172"/>
                <a:gd name="T57" fmla="*/ 192 h 200"/>
                <a:gd name="T58" fmla="*/ 138 w 172"/>
                <a:gd name="T59" fmla="*/ 156 h 200"/>
                <a:gd name="T60" fmla="*/ 124 w 172"/>
                <a:gd name="T61" fmla="*/ 144 h 200"/>
                <a:gd name="T62" fmla="*/ 135 w 172"/>
                <a:gd name="T63" fmla="*/ 136 h 200"/>
                <a:gd name="T64" fmla="*/ 168 w 172"/>
                <a:gd name="T65" fmla="*/ 200 h 200"/>
                <a:gd name="T66" fmla="*/ 38 w 172"/>
                <a:gd name="T67" fmla="*/ 200 h 200"/>
                <a:gd name="T68" fmla="*/ 20 w 172"/>
                <a:gd name="T69" fmla="*/ 15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00">
                  <a:moveTo>
                    <a:pt x="162" y="68"/>
                  </a:moveTo>
                  <a:cubicBezTo>
                    <a:pt x="146" y="68"/>
                    <a:pt x="146" y="68"/>
                    <a:pt x="146" y="68"/>
                  </a:cubicBezTo>
                  <a:cubicBezTo>
                    <a:pt x="143" y="101"/>
                    <a:pt x="116" y="127"/>
                    <a:pt x="82" y="127"/>
                  </a:cubicBezTo>
                  <a:cubicBezTo>
                    <a:pt x="47" y="127"/>
                    <a:pt x="19" y="98"/>
                    <a:pt x="19" y="63"/>
                  </a:cubicBezTo>
                  <a:cubicBezTo>
                    <a:pt x="19" y="58"/>
                    <a:pt x="20" y="53"/>
                    <a:pt x="21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8" y="48"/>
                    <a:pt x="172" y="52"/>
                    <a:pt x="172" y="58"/>
                  </a:cubicBezTo>
                  <a:cubicBezTo>
                    <a:pt x="172" y="63"/>
                    <a:pt x="168" y="68"/>
                    <a:pt x="162" y="68"/>
                  </a:cubicBezTo>
                  <a:close/>
                  <a:moveTo>
                    <a:pt x="32" y="68"/>
                  </a:moveTo>
                  <a:cubicBezTo>
                    <a:pt x="35" y="94"/>
                    <a:pt x="61" y="111"/>
                    <a:pt x="82" y="111"/>
                  </a:cubicBezTo>
                  <a:cubicBezTo>
                    <a:pt x="104" y="111"/>
                    <a:pt x="128" y="96"/>
                    <a:pt x="132" y="68"/>
                  </a:cubicBezTo>
                  <a:lnTo>
                    <a:pt x="32" y="68"/>
                  </a:lnTo>
                  <a:close/>
                  <a:moveTo>
                    <a:pt x="82" y="0"/>
                  </a:moveTo>
                  <a:cubicBezTo>
                    <a:pt x="123" y="0"/>
                    <a:pt x="135" y="18"/>
                    <a:pt x="143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0" y="18"/>
                    <a:pt x="37" y="0"/>
                    <a:pt x="82" y="0"/>
                  </a:cubicBezTo>
                  <a:close/>
                  <a:moveTo>
                    <a:pt x="85" y="30"/>
                  </a:moveTo>
                  <a:cubicBezTo>
                    <a:pt x="85" y="35"/>
                    <a:pt x="88" y="38"/>
                    <a:pt x="95" y="38"/>
                  </a:cubicBezTo>
                  <a:cubicBezTo>
                    <a:pt x="98" y="38"/>
                    <a:pt x="100" y="37"/>
                    <a:pt x="102" y="35"/>
                  </a:cubicBezTo>
                  <a:cubicBezTo>
                    <a:pt x="103" y="33"/>
                    <a:pt x="104" y="31"/>
                    <a:pt x="104" y="27"/>
                  </a:cubicBezTo>
                  <a:cubicBezTo>
                    <a:pt x="104" y="21"/>
                    <a:pt x="102" y="18"/>
                    <a:pt x="97" y="18"/>
                  </a:cubicBezTo>
                  <a:cubicBezTo>
                    <a:pt x="95" y="18"/>
                    <a:pt x="93" y="18"/>
                    <a:pt x="92" y="2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4"/>
                    <a:pt x="93" y="23"/>
                    <a:pt x="94" y="23"/>
                  </a:cubicBezTo>
                  <a:cubicBezTo>
                    <a:pt x="96" y="23"/>
                    <a:pt x="96" y="24"/>
                    <a:pt x="96" y="27"/>
                  </a:cubicBezTo>
                  <a:cubicBezTo>
                    <a:pt x="96" y="30"/>
                    <a:pt x="96" y="31"/>
                    <a:pt x="96" y="32"/>
                  </a:cubicBezTo>
                  <a:cubicBezTo>
                    <a:pt x="96" y="33"/>
                    <a:pt x="95" y="33"/>
                    <a:pt x="94" y="33"/>
                  </a:cubicBezTo>
                  <a:cubicBezTo>
                    <a:pt x="93" y="33"/>
                    <a:pt x="92" y="32"/>
                    <a:pt x="92" y="30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85" y="29"/>
                    <a:pt x="85" y="29"/>
                    <a:pt x="85" y="29"/>
                  </a:cubicBezTo>
                  <a:lnTo>
                    <a:pt x="85" y="30"/>
                  </a:lnTo>
                  <a:close/>
                  <a:moveTo>
                    <a:pt x="48" y="138"/>
                  </a:moveTo>
                  <a:cubicBezTo>
                    <a:pt x="48" y="126"/>
                    <a:pt x="52" y="124"/>
                    <a:pt x="52" y="123"/>
                  </a:cubicBezTo>
                  <a:cubicBezTo>
                    <a:pt x="58" y="135"/>
                    <a:pt x="80" y="144"/>
                    <a:pt x="80" y="144"/>
                  </a:cubicBezTo>
                  <a:cubicBezTo>
                    <a:pt x="80" y="175"/>
                    <a:pt x="80" y="175"/>
                    <a:pt x="80" y="175"/>
                  </a:cubicBezTo>
                  <a:cubicBezTo>
                    <a:pt x="80" y="175"/>
                    <a:pt x="48" y="152"/>
                    <a:pt x="48" y="138"/>
                  </a:cubicBezTo>
                  <a:close/>
                  <a:moveTo>
                    <a:pt x="88" y="144"/>
                  </a:moveTo>
                  <a:cubicBezTo>
                    <a:pt x="88" y="144"/>
                    <a:pt x="110" y="135"/>
                    <a:pt x="116" y="123"/>
                  </a:cubicBezTo>
                  <a:cubicBezTo>
                    <a:pt x="116" y="124"/>
                    <a:pt x="120" y="125"/>
                    <a:pt x="120" y="138"/>
                  </a:cubicBezTo>
                  <a:cubicBezTo>
                    <a:pt x="120" y="152"/>
                    <a:pt x="88" y="175"/>
                    <a:pt x="88" y="175"/>
                  </a:cubicBezTo>
                  <a:lnTo>
                    <a:pt x="88" y="144"/>
                  </a:lnTo>
                  <a:close/>
                  <a:moveTo>
                    <a:pt x="36" y="136"/>
                  </a:moveTo>
                  <a:cubicBezTo>
                    <a:pt x="44" y="136"/>
                    <a:pt x="44" y="136"/>
                    <a:pt x="44" y="13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2" y="144"/>
                    <a:pt x="40" y="144"/>
                    <a:pt x="40" y="144"/>
                  </a:cubicBezTo>
                  <a:cubicBezTo>
                    <a:pt x="38" y="144"/>
                    <a:pt x="32" y="156"/>
                    <a:pt x="32" y="156"/>
                  </a:cubicBezTo>
                  <a:cubicBezTo>
                    <a:pt x="16" y="192"/>
                    <a:pt x="16" y="192"/>
                    <a:pt x="16" y="192"/>
                  </a:cubicBezTo>
                  <a:cubicBezTo>
                    <a:pt x="151" y="192"/>
                    <a:pt x="151" y="192"/>
                    <a:pt x="151" y="192"/>
                  </a:cubicBezTo>
                  <a:cubicBezTo>
                    <a:pt x="138" y="156"/>
                    <a:pt x="138" y="156"/>
                    <a:pt x="138" y="156"/>
                  </a:cubicBezTo>
                  <a:cubicBezTo>
                    <a:pt x="138" y="156"/>
                    <a:pt x="132" y="144"/>
                    <a:pt x="128" y="144"/>
                  </a:cubicBezTo>
                  <a:cubicBezTo>
                    <a:pt x="128" y="144"/>
                    <a:pt x="126" y="144"/>
                    <a:pt x="124" y="144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144" y="136"/>
                    <a:pt x="151" y="152"/>
                    <a:pt x="151" y="15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128" y="200"/>
                    <a:pt x="43" y="200"/>
                    <a:pt x="38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0" y="152"/>
                    <a:pt x="27" y="136"/>
                    <a:pt x="36" y="13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2" name="Freeform 99"/>
            <p:cNvSpPr>
              <a:spLocks noEditPoints="1"/>
            </p:cNvSpPr>
            <p:nvPr/>
          </p:nvSpPr>
          <p:spPr bwMode="auto">
            <a:xfrm>
              <a:off x="7389812" y="5056158"/>
              <a:ext cx="357188" cy="357188"/>
            </a:xfrm>
            <a:custGeom>
              <a:avLst/>
              <a:gdLst>
                <a:gd name="T0" fmla="*/ 40 w 200"/>
                <a:gd name="T1" fmla="*/ 200 h 200"/>
                <a:gd name="T2" fmla="*/ 0 w 200"/>
                <a:gd name="T3" fmla="*/ 40 h 200"/>
                <a:gd name="T4" fmla="*/ 160 w 200"/>
                <a:gd name="T5" fmla="*/ 0 h 200"/>
                <a:gd name="T6" fmla="*/ 200 w 200"/>
                <a:gd name="T7" fmla="*/ 160 h 200"/>
                <a:gd name="T8" fmla="*/ 132 w 200"/>
                <a:gd name="T9" fmla="*/ 184 h 200"/>
                <a:gd name="T10" fmla="*/ 168 w 200"/>
                <a:gd name="T11" fmla="*/ 175 h 200"/>
                <a:gd name="T12" fmla="*/ 136 w 200"/>
                <a:gd name="T13" fmla="*/ 176 h 200"/>
                <a:gd name="T14" fmla="*/ 132 w 200"/>
                <a:gd name="T15" fmla="*/ 184 h 200"/>
                <a:gd name="T16" fmla="*/ 120 w 200"/>
                <a:gd name="T17" fmla="*/ 184 h 200"/>
                <a:gd name="T18" fmla="*/ 84 w 200"/>
                <a:gd name="T19" fmla="*/ 176 h 200"/>
                <a:gd name="T20" fmla="*/ 56 w 200"/>
                <a:gd name="T21" fmla="*/ 184 h 200"/>
                <a:gd name="T22" fmla="*/ 72 w 200"/>
                <a:gd name="T23" fmla="*/ 176 h 200"/>
                <a:gd name="T24" fmla="*/ 38 w 200"/>
                <a:gd name="T25" fmla="*/ 168 h 200"/>
                <a:gd name="T26" fmla="*/ 56 w 200"/>
                <a:gd name="T27" fmla="*/ 184 h 200"/>
                <a:gd name="T28" fmla="*/ 23 w 200"/>
                <a:gd name="T29" fmla="*/ 167 h 200"/>
                <a:gd name="T30" fmla="*/ 24 w 200"/>
                <a:gd name="T31" fmla="*/ 136 h 200"/>
                <a:gd name="T32" fmla="*/ 16 w 200"/>
                <a:gd name="T33" fmla="*/ 128 h 200"/>
                <a:gd name="T34" fmla="*/ 16 w 200"/>
                <a:gd name="T35" fmla="*/ 116 h 200"/>
                <a:gd name="T36" fmla="*/ 24 w 200"/>
                <a:gd name="T37" fmla="*/ 80 h 200"/>
                <a:gd name="T38" fmla="*/ 16 w 200"/>
                <a:gd name="T39" fmla="*/ 116 h 200"/>
                <a:gd name="T40" fmla="*/ 16 w 200"/>
                <a:gd name="T41" fmla="*/ 56 h 200"/>
                <a:gd name="T42" fmla="*/ 24 w 200"/>
                <a:gd name="T43" fmla="*/ 68 h 200"/>
                <a:gd name="T44" fmla="*/ 32 w 200"/>
                <a:gd name="T45" fmla="*/ 39 h 200"/>
                <a:gd name="T46" fmla="*/ 72 w 200"/>
                <a:gd name="T47" fmla="*/ 16 h 200"/>
                <a:gd name="T48" fmla="*/ 33 w 200"/>
                <a:gd name="T49" fmla="*/ 23 h 200"/>
                <a:gd name="T50" fmla="*/ 63 w 200"/>
                <a:gd name="T51" fmla="*/ 24 h 200"/>
                <a:gd name="T52" fmla="*/ 72 w 200"/>
                <a:gd name="T53" fmla="*/ 16 h 200"/>
                <a:gd name="T54" fmla="*/ 84 w 200"/>
                <a:gd name="T55" fmla="*/ 16 h 200"/>
                <a:gd name="T56" fmla="*/ 120 w 200"/>
                <a:gd name="T57" fmla="*/ 24 h 200"/>
                <a:gd name="T58" fmla="*/ 80 w 200"/>
                <a:gd name="T59" fmla="*/ 40 h 200"/>
                <a:gd name="T60" fmla="*/ 40 w 200"/>
                <a:gd name="T61" fmla="*/ 120 h 200"/>
                <a:gd name="T62" fmla="*/ 120 w 200"/>
                <a:gd name="T63" fmla="*/ 160 h 200"/>
                <a:gd name="T64" fmla="*/ 160 w 200"/>
                <a:gd name="T65" fmla="*/ 80 h 200"/>
                <a:gd name="T66" fmla="*/ 80 w 200"/>
                <a:gd name="T67" fmla="*/ 40 h 200"/>
                <a:gd name="T68" fmla="*/ 132 w 200"/>
                <a:gd name="T69" fmla="*/ 16 h 200"/>
                <a:gd name="T70" fmla="*/ 136 w 200"/>
                <a:gd name="T71" fmla="*/ 24 h 200"/>
                <a:gd name="T72" fmla="*/ 166 w 200"/>
                <a:gd name="T73" fmla="*/ 23 h 200"/>
                <a:gd name="T74" fmla="*/ 184 w 200"/>
                <a:gd name="T75" fmla="*/ 56 h 200"/>
                <a:gd name="T76" fmla="*/ 167 w 200"/>
                <a:gd name="T77" fmla="*/ 39 h 200"/>
                <a:gd name="T78" fmla="*/ 176 w 200"/>
                <a:gd name="T79" fmla="*/ 68 h 200"/>
                <a:gd name="T80" fmla="*/ 184 w 200"/>
                <a:gd name="T81" fmla="*/ 56 h 200"/>
                <a:gd name="T82" fmla="*/ 176 w 200"/>
                <a:gd name="T83" fmla="*/ 80 h 200"/>
                <a:gd name="T84" fmla="*/ 184 w 200"/>
                <a:gd name="T85" fmla="*/ 116 h 200"/>
                <a:gd name="T86" fmla="*/ 184 w 200"/>
                <a:gd name="T87" fmla="*/ 128 h 200"/>
                <a:gd name="T88" fmla="*/ 176 w 200"/>
                <a:gd name="T89" fmla="*/ 136 h 200"/>
                <a:gd name="T90" fmla="*/ 177 w 200"/>
                <a:gd name="T91" fmla="*/ 167 h 200"/>
                <a:gd name="T92" fmla="*/ 184 w 200"/>
                <a:gd name="T93" fmla="*/ 12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0" h="200">
                  <a:moveTo>
                    <a:pt x="160" y="200"/>
                  </a:moveTo>
                  <a:cubicBezTo>
                    <a:pt x="40" y="200"/>
                    <a:pt x="40" y="200"/>
                    <a:pt x="40" y="200"/>
                  </a:cubicBezTo>
                  <a:cubicBezTo>
                    <a:pt x="17" y="200"/>
                    <a:pt x="0" y="182"/>
                    <a:pt x="0" y="16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7" y="0"/>
                    <a:pt x="40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82" y="0"/>
                    <a:pt x="200" y="18"/>
                    <a:pt x="200" y="40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0" y="182"/>
                    <a:pt x="182" y="200"/>
                    <a:pt x="160" y="200"/>
                  </a:cubicBezTo>
                  <a:close/>
                  <a:moveTo>
                    <a:pt x="132" y="184"/>
                  </a:moveTo>
                  <a:cubicBezTo>
                    <a:pt x="144" y="184"/>
                    <a:pt x="144" y="184"/>
                    <a:pt x="144" y="184"/>
                  </a:cubicBezTo>
                  <a:cubicBezTo>
                    <a:pt x="153" y="184"/>
                    <a:pt x="162" y="181"/>
                    <a:pt x="168" y="175"/>
                  </a:cubicBezTo>
                  <a:cubicBezTo>
                    <a:pt x="161" y="168"/>
                    <a:pt x="161" y="168"/>
                    <a:pt x="161" y="168"/>
                  </a:cubicBezTo>
                  <a:cubicBezTo>
                    <a:pt x="154" y="173"/>
                    <a:pt x="145" y="176"/>
                    <a:pt x="136" y="176"/>
                  </a:cubicBezTo>
                  <a:cubicBezTo>
                    <a:pt x="132" y="176"/>
                    <a:pt x="132" y="176"/>
                    <a:pt x="132" y="176"/>
                  </a:cubicBezTo>
                  <a:lnTo>
                    <a:pt x="132" y="184"/>
                  </a:lnTo>
                  <a:close/>
                  <a:moveTo>
                    <a:pt x="84" y="184"/>
                  </a:moveTo>
                  <a:cubicBezTo>
                    <a:pt x="120" y="184"/>
                    <a:pt x="120" y="184"/>
                    <a:pt x="120" y="184"/>
                  </a:cubicBezTo>
                  <a:cubicBezTo>
                    <a:pt x="120" y="176"/>
                    <a:pt x="120" y="176"/>
                    <a:pt x="120" y="176"/>
                  </a:cubicBezTo>
                  <a:cubicBezTo>
                    <a:pt x="84" y="176"/>
                    <a:pt x="84" y="176"/>
                    <a:pt x="84" y="176"/>
                  </a:cubicBezTo>
                  <a:lnTo>
                    <a:pt x="84" y="184"/>
                  </a:lnTo>
                  <a:close/>
                  <a:moveTo>
                    <a:pt x="56" y="184"/>
                  </a:moveTo>
                  <a:cubicBezTo>
                    <a:pt x="72" y="184"/>
                    <a:pt x="72" y="184"/>
                    <a:pt x="72" y="184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54" y="176"/>
                    <a:pt x="45" y="173"/>
                    <a:pt x="38" y="168"/>
                  </a:cubicBezTo>
                  <a:cubicBezTo>
                    <a:pt x="31" y="175"/>
                    <a:pt x="31" y="175"/>
                    <a:pt x="31" y="175"/>
                  </a:cubicBezTo>
                  <a:cubicBezTo>
                    <a:pt x="38" y="181"/>
                    <a:pt x="46" y="184"/>
                    <a:pt x="56" y="184"/>
                  </a:cubicBezTo>
                  <a:close/>
                  <a:moveTo>
                    <a:pt x="16" y="144"/>
                  </a:moveTo>
                  <a:cubicBezTo>
                    <a:pt x="16" y="152"/>
                    <a:pt x="18" y="160"/>
                    <a:pt x="23" y="167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26" y="152"/>
                    <a:pt x="24" y="145"/>
                    <a:pt x="24" y="136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16" y="128"/>
                    <a:pt x="16" y="128"/>
                    <a:pt x="16" y="128"/>
                  </a:cubicBezTo>
                  <a:lnTo>
                    <a:pt x="16" y="144"/>
                  </a:lnTo>
                  <a:close/>
                  <a:moveTo>
                    <a:pt x="16" y="116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16" y="80"/>
                    <a:pt x="16" y="80"/>
                    <a:pt x="16" y="80"/>
                  </a:cubicBezTo>
                  <a:lnTo>
                    <a:pt x="16" y="116"/>
                  </a:lnTo>
                  <a:close/>
                  <a:moveTo>
                    <a:pt x="24" y="31"/>
                  </a:moveTo>
                  <a:cubicBezTo>
                    <a:pt x="19" y="38"/>
                    <a:pt x="16" y="47"/>
                    <a:pt x="16" y="56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55"/>
                    <a:pt x="27" y="46"/>
                    <a:pt x="32" y="39"/>
                  </a:cubicBezTo>
                  <a:lnTo>
                    <a:pt x="24" y="31"/>
                  </a:lnTo>
                  <a:close/>
                  <a:moveTo>
                    <a:pt x="72" y="16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47" y="16"/>
                    <a:pt x="39" y="19"/>
                    <a:pt x="33" y="2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7" y="27"/>
                    <a:pt x="55" y="24"/>
                    <a:pt x="63" y="24"/>
                  </a:cubicBezTo>
                  <a:cubicBezTo>
                    <a:pt x="72" y="24"/>
                    <a:pt x="72" y="24"/>
                    <a:pt x="72" y="24"/>
                  </a:cubicBezTo>
                  <a:lnTo>
                    <a:pt x="72" y="16"/>
                  </a:lnTo>
                  <a:close/>
                  <a:moveTo>
                    <a:pt x="120" y="16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120" y="24"/>
                    <a:pt x="120" y="24"/>
                    <a:pt x="120" y="24"/>
                  </a:cubicBezTo>
                  <a:lnTo>
                    <a:pt x="120" y="16"/>
                  </a:lnTo>
                  <a:close/>
                  <a:moveTo>
                    <a:pt x="80" y="40"/>
                  </a:moveTo>
                  <a:cubicBezTo>
                    <a:pt x="57" y="40"/>
                    <a:pt x="40" y="58"/>
                    <a:pt x="40" y="8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42"/>
                    <a:pt x="57" y="160"/>
                    <a:pt x="8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42" y="160"/>
                    <a:pt x="160" y="142"/>
                    <a:pt x="160" y="12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58"/>
                    <a:pt x="142" y="40"/>
                    <a:pt x="120" y="40"/>
                  </a:cubicBezTo>
                  <a:lnTo>
                    <a:pt x="80" y="40"/>
                  </a:lnTo>
                  <a:close/>
                  <a:moveTo>
                    <a:pt x="144" y="16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44" y="24"/>
                    <a:pt x="152" y="27"/>
                    <a:pt x="158" y="31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0" y="19"/>
                    <a:pt x="152" y="16"/>
                    <a:pt x="144" y="16"/>
                  </a:cubicBezTo>
                  <a:close/>
                  <a:moveTo>
                    <a:pt x="184" y="56"/>
                  </a:moveTo>
                  <a:cubicBezTo>
                    <a:pt x="184" y="47"/>
                    <a:pt x="180" y="38"/>
                    <a:pt x="175" y="31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72" y="46"/>
                    <a:pt x="176" y="55"/>
                    <a:pt x="176" y="64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84" y="68"/>
                    <a:pt x="184" y="68"/>
                    <a:pt x="184" y="68"/>
                  </a:cubicBezTo>
                  <a:lnTo>
                    <a:pt x="184" y="56"/>
                  </a:lnTo>
                  <a:close/>
                  <a:moveTo>
                    <a:pt x="184" y="80"/>
                  </a:moveTo>
                  <a:cubicBezTo>
                    <a:pt x="176" y="80"/>
                    <a:pt x="176" y="80"/>
                    <a:pt x="176" y="80"/>
                  </a:cubicBezTo>
                  <a:cubicBezTo>
                    <a:pt x="176" y="116"/>
                    <a:pt x="176" y="116"/>
                    <a:pt x="176" y="116"/>
                  </a:cubicBezTo>
                  <a:cubicBezTo>
                    <a:pt x="184" y="116"/>
                    <a:pt x="184" y="116"/>
                    <a:pt x="184" y="116"/>
                  </a:cubicBezTo>
                  <a:lnTo>
                    <a:pt x="184" y="80"/>
                  </a:lnTo>
                  <a:close/>
                  <a:moveTo>
                    <a:pt x="184" y="128"/>
                  </a:moveTo>
                  <a:cubicBezTo>
                    <a:pt x="176" y="128"/>
                    <a:pt x="176" y="128"/>
                    <a:pt x="176" y="128"/>
                  </a:cubicBezTo>
                  <a:cubicBezTo>
                    <a:pt x="176" y="136"/>
                    <a:pt x="176" y="136"/>
                    <a:pt x="176" y="136"/>
                  </a:cubicBezTo>
                  <a:cubicBezTo>
                    <a:pt x="176" y="145"/>
                    <a:pt x="173" y="152"/>
                    <a:pt x="169" y="159"/>
                  </a:cubicBezTo>
                  <a:cubicBezTo>
                    <a:pt x="177" y="167"/>
                    <a:pt x="177" y="167"/>
                    <a:pt x="177" y="167"/>
                  </a:cubicBezTo>
                  <a:cubicBezTo>
                    <a:pt x="181" y="160"/>
                    <a:pt x="184" y="152"/>
                    <a:pt x="184" y="144"/>
                  </a:cubicBezTo>
                  <a:lnTo>
                    <a:pt x="184" y="12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3" name="Freeform 100"/>
            <p:cNvSpPr>
              <a:spLocks noEditPoints="1"/>
            </p:cNvSpPr>
            <p:nvPr/>
          </p:nvSpPr>
          <p:spPr bwMode="auto">
            <a:xfrm>
              <a:off x="8124825" y="5067271"/>
              <a:ext cx="357187" cy="334962"/>
            </a:xfrm>
            <a:custGeom>
              <a:avLst/>
              <a:gdLst>
                <a:gd name="T0" fmla="*/ 0 w 200"/>
                <a:gd name="T1" fmla="*/ 172 h 188"/>
                <a:gd name="T2" fmla="*/ 200 w 200"/>
                <a:gd name="T3" fmla="*/ 188 h 188"/>
                <a:gd name="T4" fmla="*/ 184 w 200"/>
                <a:gd name="T5" fmla="*/ 117 h 188"/>
                <a:gd name="T6" fmla="*/ 158 w 200"/>
                <a:gd name="T7" fmla="*/ 129 h 188"/>
                <a:gd name="T8" fmla="*/ 165 w 200"/>
                <a:gd name="T9" fmla="*/ 116 h 188"/>
                <a:gd name="T10" fmla="*/ 169 w 200"/>
                <a:gd name="T11" fmla="*/ 124 h 188"/>
                <a:gd name="T12" fmla="*/ 172 w 200"/>
                <a:gd name="T13" fmla="*/ 117 h 188"/>
                <a:gd name="T14" fmla="*/ 167 w 200"/>
                <a:gd name="T15" fmla="*/ 112 h 188"/>
                <a:gd name="T16" fmla="*/ 164 w 200"/>
                <a:gd name="T17" fmla="*/ 104 h 188"/>
                <a:gd name="T18" fmla="*/ 170 w 200"/>
                <a:gd name="T19" fmla="*/ 103 h 188"/>
                <a:gd name="T20" fmla="*/ 168 w 200"/>
                <a:gd name="T21" fmla="*/ 93 h 188"/>
                <a:gd name="T22" fmla="*/ 165 w 200"/>
                <a:gd name="T23" fmla="*/ 100 h 188"/>
                <a:gd name="T24" fmla="*/ 169 w 200"/>
                <a:gd name="T25" fmla="*/ 85 h 188"/>
                <a:gd name="T26" fmla="*/ 183 w 200"/>
                <a:gd name="T27" fmla="*/ 98 h 188"/>
                <a:gd name="T28" fmla="*/ 177 w 200"/>
                <a:gd name="T29" fmla="*/ 107 h 188"/>
                <a:gd name="T30" fmla="*/ 184 w 200"/>
                <a:gd name="T31" fmla="*/ 117 h 188"/>
                <a:gd name="T32" fmla="*/ 192 w 200"/>
                <a:gd name="T33" fmla="*/ 152 h 188"/>
                <a:gd name="T34" fmla="*/ 148 w 200"/>
                <a:gd name="T35" fmla="*/ 76 h 188"/>
                <a:gd name="T36" fmla="*/ 200 w 200"/>
                <a:gd name="T37" fmla="*/ 56 h 188"/>
                <a:gd name="T38" fmla="*/ 148 w 200"/>
                <a:gd name="T39" fmla="*/ 164 h 188"/>
                <a:gd name="T40" fmla="*/ 64 w 200"/>
                <a:gd name="T41" fmla="*/ 0 h 188"/>
                <a:gd name="T42" fmla="*/ 140 w 200"/>
                <a:gd name="T43" fmla="*/ 164 h 188"/>
                <a:gd name="T44" fmla="*/ 64 w 200"/>
                <a:gd name="T45" fmla="*/ 0 h 188"/>
                <a:gd name="T46" fmla="*/ 132 w 200"/>
                <a:gd name="T47" fmla="*/ 152 h 188"/>
                <a:gd name="T48" fmla="*/ 72 w 200"/>
                <a:gd name="T49" fmla="*/ 20 h 188"/>
                <a:gd name="T50" fmla="*/ 100 w 200"/>
                <a:gd name="T51" fmla="*/ 56 h 188"/>
                <a:gd name="T52" fmla="*/ 92 w 200"/>
                <a:gd name="T53" fmla="*/ 48 h 188"/>
                <a:gd name="T54" fmla="*/ 104 w 200"/>
                <a:gd name="T55" fmla="*/ 40 h 188"/>
                <a:gd name="T56" fmla="*/ 112 w 200"/>
                <a:gd name="T57" fmla="*/ 88 h 188"/>
                <a:gd name="T58" fmla="*/ 100 w 200"/>
                <a:gd name="T59" fmla="*/ 56 h 188"/>
                <a:gd name="T60" fmla="*/ 22 w 200"/>
                <a:gd name="T61" fmla="*/ 124 h 188"/>
                <a:gd name="T62" fmla="*/ 37 w 200"/>
                <a:gd name="T63" fmla="*/ 97 h 188"/>
                <a:gd name="T64" fmla="*/ 37 w 200"/>
                <a:gd name="T65" fmla="*/ 85 h 188"/>
                <a:gd name="T66" fmla="*/ 33 w 200"/>
                <a:gd name="T67" fmla="*/ 93 h 188"/>
                <a:gd name="T68" fmla="*/ 25 w 200"/>
                <a:gd name="T69" fmla="*/ 82 h 188"/>
                <a:gd name="T70" fmla="*/ 49 w 200"/>
                <a:gd name="T71" fmla="*/ 81 h 188"/>
                <a:gd name="T72" fmla="*/ 46 w 200"/>
                <a:gd name="T73" fmla="*/ 103 h 188"/>
                <a:gd name="T74" fmla="*/ 37 w 200"/>
                <a:gd name="T75" fmla="*/ 112 h 188"/>
                <a:gd name="T76" fmla="*/ 52 w 200"/>
                <a:gd name="T77" fmla="*/ 112 h 188"/>
                <a:gd name="T78" fmla="*/ 0 w 200"/>
                <a:gd name="T79" fmla="*/ 40 h 188"/>
                <a:gd name="T80" fmla="*/ 56 w 200"/>
                <a:gd name="T81" fmla="*/ 60 h 188"/>
                <a:gd name="T82" fmla="*/ 8 w 200"/>
                <a:gd name="T83" fmla="*/ 152 h 188"/>
                <a:gd name="T84" fmla="*/ 56 w 200"/>
                <a:gd name="T85" fmla="*/ 164 h 188"/>
                <a:gd name="T86" fmla="*/ 0 w 200"/>
                <a:gd name="T87" fmla="*/ 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" h="188">
                  <a:moveTo>
                    <a:pt x="0" y="188"/>
                  </a:moveTo>
                  <a:cubicBezTo>
                    <a:pt x="0" y="172"/>
                    <a:pt x="0" y="172"/>
                    <a:pt x="0" y="172"/>
                  </a:cubicBezTo>
                  <a:cubicBezTo>
                    <a:pt x="200" y="172"/>
                    <a:pt x="200" y="172"/>
                    <a:pt x="200" y="172"/>
                  </a:cubicBezTo>
                  <a:cubicBezTo>
                    <a:pt x="200" y="188"/>
                    <a:pt x="200" y="188"/>
                    <a:pt x="200" y="188"/>
                  </a:cubicBezTo>
                  <a:lnTo>
                    <a:pt x="0" y="188"/>
                  </a:lnTo>
                  <a:close/>
                  <a:moveTo>
                    <a:pt x="184" y="117"/>
                  </a:moveTo>
                  <a:cubicBezTo>
                    <a:pt x="184" y="127"/>
                    <a:pt x="179" y="132"/>
                    <a:pt x="169" y="132"/>
                  </a:cubicBezTo>
                  <a:cubicBezTo>
                    <a:pt x="164" y="132"/>
                    <a:pt x="160" y="131"/>
                    <a:pt x="158" y="129"/>
                  </a:cubicBezTo>
                  <a:cubicBezTo>
                    <a:pt x="155" y="126"/>
                    <a:pt x="154" y="122"/>
                    <a:pt x="154" y="116"/>
                  </a:cubicBezTo>
                  <a:cubicBezTo>
                    <a:pt x="165" y="116"/>
                    <a:pt x="165" y="116"/>
                    <a:pt x="165" y="116"/>
                  </a:cubicBezTo>
                  <a:cubicBezTo>
                    <a:pt x="165" y="119"/>
                    <a:pt x="165" y="121"/>
                    <a:pt x="166" y="122"/>
                  </a:cubicBezTo>
                  <a:cubicBezTo>
                    <a:pt x="166" y="124"/>
                    <a:pt x="167" y="124"/>
                    <a:pt x="169" y="124"/>
                  </a:cubicBezTo>
                  <a:cubicBezTo>
                    <a:pt x="170" y="124"/>
                    <a:pt x="171" y="123"/>
                    <a:pt x="172" y="122"/>
                  </a:cubicBezTo>
                  <a:cubicBezTo>
                    <a:pt x="172" y="121"/>
                    <a:pt x="172" y="120"/>
                    <a:pt x="172" y="117"/>
                  </a:cubicBezTo>
                  <a:cubicBezTo>
                    <a:pt x="172" y="115"/>
                    <a:pt x="171" y="114"/>
                    <a:pt x="171" y="113"/>
                  </a:cubicBezTo>
                  <a:cubicBezTo>
                    <a:pt x="170" y="112"/>
                    <a:pt x="169" y="112"/>
                    <a:pt x="167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6" y="104"/>
                    <a:pt x="166" y="104"/>
                    <a:pt x="166" y="104"/>
                  </a:cubicBezTo>
                  <a:cubicBezTo>
                    <a:pt x="168" y="104"/>
                    <a:pt x="169" y="104"/>
                    <a:pt x="170" y="103"/>
                  </a:cubicBezTo>
                  <a:cubicBezTo>
                    <a:pt x="171" y="102"/>
                    <a:pt x="171" y="100"/>
                    <a:pt x="171" y="98"/>
                  </a:cubicBezTo>
                  <a:cubicBezTo>
                    <a:pt x="171" y="94"/>
                    <a:pt x="170" y="93"/>
                    <a:pt x="168" y="93"/>
                  </a:cubicBezTo>
                  <a:cubicBezTo>
                    <a:pt x="167" y="93"/>
                    <a:pt x="166" y="93"/>
                    <a:pt x="166" y="94"/>
                  </a:cubicBezTo>
                  <a:cubicBezTo>
                    <a:pt x="165" y="95"/>
                    <a:pt x="165" y="97"/>
                    <a:pt x="165" y="100"/>
                  </a:cubicBezTo>
                  <a:cubicBezTo>
                    <a:pt x="154" y="100"/>
                    <a:pt x="154" y="100"/>
                    <a:pt x="154" y="100"/>
                  </a:cubicBezTo>
                  <a:cubicBezTo>
                    <a:pt x="155" y="91"/>
                    <a:pt x="159" y="85"/>
                    <a:pt x="169" y="85"/>
                  </a:cubicBezTo>
                  <a:cubicBezTo>
                    <a:pt x="174" y="85"/>
                    <a:pt x="178" y="87"/>
                    <a:pt x="180" y="89"/>
                  </a:cubicBezTo>
                  <a:cubicBezTo>
                    <a:pt x="182" y="91"/>
                    <a:pt x="183" y="94"/>
                    <a:pt x="183" y="98"/>
                  </a:cubicBezTo>
                  <a:cubicBezTo>
                    <a:pt x="183" y="100"/>
                    <a:pt x="182" y="102"/>
                    <a:pt x="181" y="103"/>
                  </a:cubicBezTo>
                  <a:cubicBezTo>
                    <a:pt x="180" y="105"/>
                    <a:pt x="179" y="106"/>
                    <a:pt x="177" y="107"/>
                  </a:cubicBezTo>
                  <a:cubicBezTo>
                    <a:pt x="177" y="107"/>
                    <a:pt x="177" y="107"/>
                    <a:pt x="177" y="107"/>
                  </a:cubicBezTo>
                  <a:cubicBezTo>
                    <a:pt x="181" y="108"/>
                    <a:pt x="184" y="111"/>
                    <a:pt x="184" y="117"/>
                  </a:cubicBezTo>
                  <a:close/>
                  <a:moveTo>
                    <a:pt x="148" y="152"/>
                  </a:moveTo>
                  <a:cubicBezTo>
                    <a:pt x="192" y="152"/>
                    <a:pt x="192" y="152"/>
                    <a:pt x="192" y="152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200" y="56"/>
                    <a:pt x="200" y="56"/>
                    <a:pt x="200" y="56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148" y="164"/>
                    <a:pt x="148" y="164"/>
                    <a:pt x="148" y="164"/>
                  </a:cubicBezTo>
                  <a:lnTo>
                    <a:pt x="148" y="152"/>
                  </a:lnTo>
                  <a:close/>
                  <a:moveTo>
                    <a:pt x="64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0"/>
                  </a:lnTo>
                  <a:close/>
                  <a:moveTo>
                    <a:pt x="72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72" y="20"/>
                    <a:pt x="72" y="20"/>
                    <a:pt x="72" y="20"/>
                  </a:cubicBezTo>
                  <a:lnTo>
                    <a:pt x="72" y="152"/>
                  </a:lnTo>
                  <a:close/>
                  <a:moveTo>
                    <a:pt x="100" y="56"/>
                  </a:moveTo>
                  <a:cubicBezTo>
                    <a:pt x="92" y="56"/>
                    <a:pt x="92" y="56"/>
                    <a:pt x="92" y="56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96" y="48"/>
                    <a:pt x="98" y="48"/>
                    <a:pt x="100" y="47"/>
                  </a:cubicBezTo>
                  <a:cubicBezTo>
                    <a:pt x="102" y="46"/>
                    <a:pt x="103" y="43"/>
                    <a:pt x="104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100" y="88"/>
                    <a:pt x="100" y="88"/>
                    <a:pt x="100" y="88"/>
                  </a:cubicBezTo>
                  <a:lnTo>
                    <a:pt x="100" y="56"/>
                  </a:lnTo>
                  <a:close/>
                  <a:moveTo>
                    <a:pt x="52" y="124"/>
                  </a:moveTo>
                  <a:cubicBezTo>
                    <a:pt x="22" y="124"/>
                    <a:pt x="22" y="124"/>
                    <a:pt x="22" y="124"/>
                  </a:cubicBezTo>
                  <a:cubicBezTo>
                    <a:pt x="22" y="117"/>
                    <a:pt x="24" y="110"/>
                    <a:pt x="29" y="105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9" y="95"/>
                    <a:pt x="40" y="93"/>
                    <a:pt x="40" y="90"/>
                  </a:cubicBezTo>
                  <a:cubicBezTo>
                    <a:pt x="40" y="87"/>
                    <a:pt x="39" y="85"/>
                    <a:pt x="37" y="85"/>
                  </a:cubicBezTo>
                  <a:cubicBezTo>
                    <a:pt x="35" y="85"/>
                    <a:pt x="33" y="87"/>
                    <a:pt x="33" y="91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8"/>
                    <a:pt x="23" y="84"/>
                    <a:pt x="25" y="82"/>
                  </a:cubicBezTo>
                  <a:cubicBezTo>
                    <a:pt x="27" y="79"/>
                    <a:pt x="31" y="77"/>
                    <a:pt x="37" y="77"/>
                  </a:cubicBezTo>
                  <a:cubicBezTo>
                    <a:pt x="43" y="77"/>
                    <a:pt x="47" y="79"/>
                    <a:pt x="49" y="81"/>
                  </a:cubicBezTo>
                  <a:cubicBezTo>
                    <a:pt x="51" y="83"/>
                    <a:pt x="52" y="86"/>
                    <a:pt x="52" y="90"/>
                  </a:cubicBezTo>
                  <a:cubicBezTo>
                    <a:pt x="52" y="95"/>
                    <a:pt x="50" y="100"/>
                    <a:pt x="46" y="103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8" y="111"/>
                    <a:pt x="38" y="111"/>
                    <a:pt x="37" y="112"/>
                  </a:cubicBezTo>
                  <a:cubicBezTo>
                    <a:pt x="37" y="113"/>
                    <a:pt x="36" y="112"/>
                    <a:pt x="36" y="112"/>
                  </a:cubicBezTo>
                  <a:cubicBezTo>
                    <a:pt x="52" y="112"/>
                    <a:pt x="52" y="112"/>
                    <a:pt x="52" y="112"/>
                  </a:cubicBezTo>
                  <a:lnTo>
                    <a:pt x="52" y="124"/>
                  </a:lnTo>
                  <a:close/>
                  <a:moveTo>
                    <a:pt x="0" y="40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0" y="164"/>
                    <a:pt x="0" y="164"/>
                    <a:pt x="0" y="164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4" name="Freeform 101"/>
            <p:cNvSpPr>
              <a:spLocks noEditPoints="1"/>
            </p:cNvSpPr>
            <p:nvPr/>
          </p:nvSpPr>
          <p:spPr bwMode="auto">
            <a:xfrm>
              <a:off x="8855075" y="5056158"/>
              <a:ext cx="363537" cy="357188"/>
            </a:xfrm>
            <a:custGeom>
              <a:avLst/>
              <a:gdLst>
                <a:gd name="T0" fmla="*/ 192 w 204"/>
                <a:gd name="T1" fmla="*/ 200 h 200"/>
                <a:gd name="T2" fmla="*/ 168 w 204"/>
                <a:gd name="T3" fmla="*/ 200 h 200"/>
                <a:gd name="T4" fmla="*/ 84 w 204"/>
                <a:gd name="T5" fmla="*/ 200 h 200"/>
                <a:gd name="T6" fmla="*/ 60 w 204"/>
                <a:gd name="T7" fmla="*/ 200 h 200"/>
                <a:gd name="T8" fmla="*/ 48 w 204"/>
                <a:gd name="T9" fmla="*/ 188 h 200"/>
                <a:gd name="T10" fmla="*/ 48 w 204"/>
                <a:gd name="T11" fmla="*/ 184 h 200"/>
                <a:gd name="T12" fmla="*/ 60 w 204"/>
                <a:gd name="T13" fmla="*/ 172 h 200"/>
                <a:gd name="T14" fmla="*/ 64 w 204"/>
                <a:gd name="T15" fmla="*/ 172 h 200"/>
                <a:gd name="T16" fmla="*/ 188 w 204"/>
                <a:gd name="T17" fmla="*/ 172 h 200"/>
                <a:gd name="T18" fmla="*/ 192 w 204"/>
                <a:gd name="T19" fmla="*/ 172 h 200"/>
                <a:gd name="T20" fmla="*/ 204 w 204"/>
                <a:gd name="T21" fmla="*/ 184 h 200"/>
                <a:gd name="T22" fmla="*/ 204 w 204"/>
                <a:gd name="T23" fmla="*/ 188 h 200"/>
                <a:gd name="T24" fmla="*/ 192 w 204"/>
                <a:gd name="T25" fmla="*/ 200 h 200"/>
                <a:gd name="T26" fmla="*/ 64 w 204"/>
                <a:gd name="T27" fmla="*/ 160 h 200"/>
                <a:gd name="T28" fmla="*/ 32 w 204"/>
                <a:gd name="T29" fmla="*/ 160 h 200"/>
                <a:gd name="T30" fmla="*/ 0 w 204"/>
                <a:gd name="T31" fmla="*/ 128 h 200"/>
                <a:gd name="T32" fmla="*/ 0 w 204"/>
                <a:gd name="T33" fmla="*/ 48 h 200"/>
                <a:gd name="T34" fmla="*/ 32 w 204"/>
                <a:gd name="T35" fmla="*/ 16 h 200"/>
                <a:gd name="T36" fmla="*/ 56 w 204"/>
                <a:gd name="T37" fmla="*/ 16 h 200"/>
                <a:gd name="T38" fmla="*/ 56 w 204"/>
                <a:gd name="T39" fmla="*/ 32 h 200"/>
                <a:gd name="T40" fmla="*/ 48 w 204"/>
                <a:gd name="T41" fmla="*/ 32 h 200"/>
                <a:gd name="T42" fmla="*/ 45 w 204"/>
                <a:gd name="T43" fmla="*/ 32 h 200"/>
                <a:gd name="T44" fmla="*/ 47 w 204"/>
                <a:gd name="T45" fmla="*/ 43 h 200"/>
                <a:gd name="T46" fmla="*/ 17 w 204"/>
                <a:gd name="T47" fmla="*/ 73 h 200"/>
                <a:gd name="T48" fmla="*/ 16 w 204"/>
                <a:gd name="T49" fmla="*/ 73 h 200"/>
                <a:gd name="T50" fmla="*/ 16 w 204"/>
                <a:gd name="T51" fmla="*/ 116 h 200"/>
                <a:gd name="T52" fmla="*/ 48 w 204"/>
                <a:gd name="T53" fmla="*/ 144 h 200"/>
                <a:gd name="T54" fmla="*/ 64 w 204"/>
                <a:gd name="T55" fmla="*/ 144 h 200"/>
                <a:gd name="T56" fmla="*/ 64 w 204"/>
                <a:gd name="T57" fmla="*/ 20 h 200"/>
                <a:gd name="T58" fmla="*/ 84 w 204"/>
                <a:gd name="T59" fmla="*/ 0 h 200"/>
                <a:gd name="T60" fmla="*/ 168 w 204"/>
                <a:gd name="T61" fmla="*/ 0 h 200"/>
                <a:gd name="T62" fmla="*/ 188 w 204"/>
                <a:gd name="T63" fmla="*/ 20 h 200"/>
                <a:gd name="T64" fmla="*/ 188 w 204"/>
                <a:gd name="T65" fmla="*/ 168 h 200"/>
                <a:gd name="T66" fmla="*/ 64 w 204"/>
                <a:gd name="T67" fmla="*/ 168 h 200"/>
                <a:gd name="T68" fmla="*/ 64 w 204"/>
                <a:gd name="T69" fmla="*/ 160 h 200"/>
                <a:gd name="T70" fmla="*/ 17 w 204"/>
                <a:gd name="T71" fmla="*/ 63 h 200"/>
                <a:gd name="T72" fmla="*/ 36 w 204"/>
                <a:gd name="T73" fmla="*/ 43 h 200"/>
                <a:gd name="T74" fmla="*/ 34 w 204"/>
                <a:gd name="T75" fmla="*/ 35 h 200"/>
                <a:gd name="T76" fmla="*/ 16 w 204"/>
                <a:gd name="T77" fmla="*/ 60 h 200"/>
                <a:gd name="T78" fmla="*/ 16 w 204"/>
                <a:gd name="T79" fmla="*/ 62 h 200"/>
                <a:gd name="T80" fmla="*/ 17 w 204"/>
                <a:gd name="T81" fmla="*/ 63 h 200"/>
                <a:gd name="T82" fmla="*/ 168 w 204"/>
                <a:gd name="T83" fmla="*/ 28 h 200"/>
                <a:gd name="T84" fmla="*/ 156 w 204"/>
                <a:gd name="T85" fmla="*/ 16 h 200"/>
                <a:gd name="T86" fmla="*/ 96 w 204"/>
                <a:gd name="T87" fmla="*/ 16 h 200"/>
                <a:gd name="T88" fmla="*/ 84 w 204"/>
                <a:gd name="T89" fmla="*/ 28 h 200"/>
                <a:gd name="T90" fmla="*/ 84 w 204"/>
                <a:gd name="T91" fmla="*/ 60 h 200"/>
                <a:gd name="T92" fmla="*/ 96 w 204"/>
                <a:gd name="T93" fmla="*/ 72 h 200"/>
                <a:gd name="T94" fmla="*/ 156 w 204"/>
                <a:gd name="T95" fmla="*/ 72 h 200"/>
                <a:gd name="T96" fmla="*/ 168 w 204"/>
                <a:gd name="T97" fmla="*/ 60 h 200"/>
                <a:gd name="T98" fmla="*/ 168 w 204"/>
                <a:gd name="T99" fmla="*/ 28 h 200"/>
                <a:gd name="T100" fmla="*/ 168 w 204"/>
                <a:gd name="T101" fmla="*/ 96 h 200"/>
                <a:gd name="T102" fmla="*/ 168 w 204"/>
                <a:gd name="T103" fmla="*/ 92 h 200"/>
                <a:gd name="T104" fmla="*/ 164 w 204"/>
                <a:gd name="T105" fmla="*/ 88 h 200"/>
                <a:gd name="T106" fmla="*/ 88 w 204"/>
                <a:gd name="T107" fmla="*/ 88 h 200"/>
                <a:gd name="T108" fmla="*/ 84 w 204"/>
                <a:gd name="T109" fmla="*/ 92 h 200"/>
                <a:gd name="T110" fmla="*/ 84 w 204"/>
                <a:gd name="T111" fmla="*/ 96 h 200"/>
                <a:gd name="T112" fmla="*/ 88 w 204"/>
                <a:gd name="T113" fmla="*/ 100 h 200"/>
                <a:gd name="T114" fmla="*/ 164 w 204"/>
                <a:gd name="T115" fmla="*/ 100 h 200"/>
                <a:gd name="T116" fmla="*/ 168 w 204"/>
                <a:gd name="T117" fmla="*/ 9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4" h="200">
                  <a:moveTo>
                    <a:pt x="192" y="200"/>
                  </a:moveTo>
                  <a:cubicBezTo>
                    <a:pt x="168" y="200"/>
                    <a:pt x="168" y="200"/>
                    <a:pt x="168" y="200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54" y="200"/>
                    <a:pt x="48" y="195"/>
                    <a:pt x="48" y="188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8" y="177"/>
                    <a:pt x="54" y="172"/>
                    <a:pt x="60" y="172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92" y="172"/>
                    <a:pt x="192" y="172"/>
                    <a:pt x="192" y="172"/>
                  </a:cubicBezTo>
                  <a:cubicBezTo>
                    <a:pt x="199" y="172"/>
                    <a:pt x="204" y="177"/>
                    <a:pt x="204" y="184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95"/>
                    <a:pt x="199" y="200"/>
                    <a:pt x="192" y="200"/>
                  </a:cubicBezTo>
                  <a:close/>
                  <a:moveTo>
                    <a:pt x="64" y="160"/>
                  </a:moveTo>
                  <a:cubicBezTo>
                    <a:pt x="32" y="160"/>
                    <a:pt x="32" y="160"/>
                    <a:pt x="32" y="160"/>
                  </a:cubicBezTo>
                  <a:cubicBezTo>
                    <a:pt x="15" y="160"/>
                    <a:pt x="0" y="146"/>
                    <a:pt x="0" y="12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0"/>
                    <a:pt x="15" y="16"/>
                    <a:pt x="32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6" y="32"/>
                    <a:pt x="45" y="32"/>
                  </a:cubicBezTo>
                  <a:cubicBezTo>
                    <a:pt x="46" y="36"/>
                    <a:pt x="47" y="39"/>
                    <a:pt x="47" y="43"/>
                  </a:cubicBezTo>
                  <a:cubicBezTo>
                    <a:pt x="47" y="60"/>
                    <a:pt x="34" y="73"/>
                    <a:pt x="17" y="73"/>
                  </a:cubicBezTo>
                  <a:cubicBezTo>
                    <a:pt x="17" y="73"/>
                    <a:pt x="17" y="73"/>
                    <a:pt x="16" y="73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34"/>
                    <a:pt x="31" y="144"/>
                    <a:pt x="48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9"/>
                    <a:pt x="73" y="0"/>
                    <a:pt x="84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9" y="0"/>
                    <a:pt x="188" y="9"/>
                    <a:pt x="188" y="20"/>
                  </a:cubicBezTo>
                  <a:cubicBezTo>
                    <a:pt x="188" y="168"/>
                    <a:pt x="188" y="168"/>
                    <a:pt x="188" y="168"/>
                  </a:cubicBezTo>
                  <a:cubicBezTo>
                    <a:pt x="64" y="168"/>
                    <a:pt x="64" y="168"/>
                    <a:pt x="64" y="168"/>
                  </a:cubicBezTo>
                  <a:lnTo>
                    <a:pt x="64" y="160"/>
                  </a:lnTo>
                  <a:close/>
                  <a:moveTo>
                    <a:pt x="17" y="63"/>
                  </a:moveTo>
                  <a:cubicBezTo>
                    <a:pt x="28" y="63"/>
                    <a:pt x="36" y="54"/>
                    <a:pt x="36" y="43"/>
                  </a:cubicBezTo>
                  <a:cubicBezTo>
                    <a:pt x="36" y="40"/>
                    <a:pt x="36" y="37"/>
                    <a:pt x="34" y="35"/>
                  </a:cubicBezTo>
                  <a:cubicBezTo>
                    <a:pt x="24" y="39"/>
                    <a:pt x="16" y="47"/>
                    <a:pt x="16" y="60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2"/>
                    <a:pt x="17" y="63"/>
                    <a:pt x="17" y="63"/>
                  </a:cubicBezTo>
                  <a:close/>
                  <a:moveTo>
                    <a:pt x="168" y="28"/>
                  </a:moveTo>
                  <a:cubicBezTo>
                    <a:pt x="168" y="21"/>
                    <a:pt x="163" y="16"/>
                    <a:pt x="15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0" y="16"/>
                    <a:pt x="84" y="21"/>
                    <a:pt x="84" y="28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7"/>
                    <a:pt x="90" y="72"/>
                    <a:pt x="96" y="72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63" y="72"/>
                    <a:pt x="168" y="67"/>
                    <a:pt x="168" y="60"/>
                  </a:cubicBezTo>
                  <a:lnTo>
                    <a:pt x="168" y="28"/>
                  </a:lnTo>
                  <a:close/>
                  <a:moveTo>
                    <a:pt x="168" y="96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90"/>
                    <a:pt x="167" y="88"/>
                    <a:pt x="164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6" y="88"/>
                    <a:pt x="84" y="90"/>
                    <a:pt x="84" y="92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8"/>
                    <a:pt x="86" y="100"/>
                    <a:pt x="88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7" y="100"/>
                    <a:pt x="168" y="98"/>
                    <a:pt x="168" y="9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5" name="Freeform 102"/>
            <p:cNvSpPr>
              <a:spLocks noEditPoints="1"/>
            </p:cNvSpPr>
            <p:nvPr/>
          </p:nvSpPr>
          <p:spPr bwMode="auto">
            <a:xfrm>
              <a:off x="9617075" y="5056158"/>
              <a:ext cx="290512" cy="358775"/>
            </a:xfrm>
            <a:custGeom>
              <a:avLst/>
              <a:gdLst>
                <a:gd name="T0" fmla="*/ 154 w 163"/>
                <a:gd name="T1" fmla="*/ 54 h 201"/>
                <a:gd name="T2" fmla="*/ 163 w 163"/>
                <a:gd name="T3" fmla="*/ 70 h 201"/>
                <a:gd name="T4" fmla="*/ 123 w 163"/>
                <a:gd name="T5" fmla="*/ 139 h 201"/>
                <a:gd name="T6" fmla="*/ 121 w 163"/>
                <a:gd name="T7" fmla="*/ 139 h 201"/>
                <a:gd name="T8" fmla="*/ 124 w 163"/>
                <a:gd name="T9" fmla="*/ 156 h 201"/>
                <a:gd name="T10" fmla="*/ 79 w 163"/>
                <a:gd name="T11" fmla="*/ 201 h 201"/>
                <a:gd name="T12" fmla="*/ 35 w 163"/>
                <a:gd name="T13" fmla="*/ 156 h 201"/>
                <a:gd name="T14" fmla="*/ 39 w 163"/>
                <a:gd name="T15" fmla="*/ 137 h 201"/>
                <a:gd name="T16" fmla="*/ 0 w 163"/>
                <a:gd name="T17" fmla="*/ 70 h 201"/>
                <a:gd name="T18" fmla="*/ 9 w 163"/>
                <a:gd name="T19" fmla="*/ 54 h 201"/>
                <a:gd name="T20" fmla="*/ 49 w 163"/>
                <a:gd name="T21" fmla="*/ 123 h 201"/>
                <a:gd name="T22" fmla="*/ 63 w 163"/>
                <a:gd name="T23" fmla="*/ 115 h 201"/>
                <a:gd name="T24" fmla="*/ 25 w 163"/>
                <a:gd name="T25" fmla="*/ 48 h 201"/>
                <a:gd name="T26" fmla="*/ 11 w 163"/>
                <a:gd name="T27" fmla="*/ 48 h 201"/>
                <a:gd name="T28" fmla="*/ 20 w 163"/>
                <a:gd name="T29" fmla="*/ 32 h 201"/>
                <a:gd name="T30" fmla="*/ 136 w 163"/>
                <a:gd name="T31" fmla="*/ 32 h 201"/>
                <a:gd name="T32" fmla="*/ 145 w 163"/>
                <a:gd name="T33" fmla="*/ 48 h 201"/>
                <a:gd name="T34" fmla="*/ 138 w 163"/>
                <a:gd name="T35" fmla="*/ 48 h 201"/>
                <a:gd name="T36" fmla="*/ 99 w 163"/>
                <a:gd name="T37" fmla="*/ 116 h 201"/>
                <a:gd name="T38" fmla="*/ 112 w 163"/>
                <a:gd name="T39" fmla="*/ 126 h 201"/>
                <a:gd name="T40" fmla="*/ 154 w 163"/>
                <a:gd name="T41" fmla="*/ 54 h 201"/>
                <a:gd name="T42" fmla="*/ 64 w 163"/>
                <a:gd name="T43" fmla="*/ 148 h 201"/>
                <a:gd name="T44" fmla="*/ 74 w 163"/>
                <a:gd name="T45" fmla="*/ 148 h 201"/>
                <a:gd name="T46" fmla="*/ 74 w 163"/>
                <a:gd name="T47" fmla="*/ 184 h 201"/>
                <a:gd name="T48" fmla="*/ 90 w 163"/>
                <a:gd name="T49" fmla="*/ 184 h 201"/>
                <a:gd name="T50" fmla="*/ 90 w 163"/>
                <a:gd name="T51" fmla="*/ 128 h 201"/>
                <a:gd name="T52" fmla="*/ 78 w 163"/>
                <a:gd name="T53" fmla="*/ 128 h 201"/>
                <a:gd name="T54" fmla="*/ 74 w 163"/>
                <a:gd name="T55" fmla="*/ 137 h 201"/>
                <a:gd name="T56" fmla="*/ 64 w 163"/>
                <a:gd name="T57" fmla="*/ 139 h 201"/>
                <a:gd name="T58" fmla="*/ 64 w 163"/>
                <a:gd name="T59" fmla="*/ 148 h 201"/>
                <a:gd name="T60" fmla="*/ 120 w 163"/>
                <a:gd name="T61" fmla="*/ 48 h 201"/>
                <a:gd name="T62" fmla="*/ 43 w 163"/>
                <a:gd name="T63" fmla="*/ 48 h 201"/>
                <a:gd name="T64" fmla="*/ 80 w 163"/>
                <a:gd name="T65" fmla="*/ 112 h 201"/>
                <a:gd name="T66" fmla="*/ 83 w 163"/>
                <a:gd name="T67" fmla="*/ 112 h 201"/>
                <a:gd name="T68" fmla="*/ 120 w 163"/>
                <a:gd name="T69" fmla="*/ 48 h 201"/>
                <a:gd name="T70" fmla="*/ 38 w 163"/>
                <a:gd name="T71" fmla="*/ 0 h 201"/>
                <a:gd name="T72" fmla="*/ 118 w 163"/>
                <a:gd name="T73" fmla="*/ 0 h 201"/>
                <a:gd name="T74" fmla="*/ 127 w 163"/>
                <a:gd name="T75" fmla="*/ 16 h 201"/>
                <a:gd name="T76" fmla="*/ 29 w 163"/>
                <a:gd name="T77" fmla="*/ 16 h 201"/>
                <a:gd name="T78" fmla="*/ 38 w 163"/>
                <a:gd name="T7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3" h="201">
                  <a:moveTo>
                    <a:pt x="154" y="54"/>
                  </a:moveTo>
                  <a:cubicBezTo>
                    <a:pt x="163" y="70"/>
                    <a:pt x="163" y="70"/>
                    <a:pt x="163" y="70"/>
                  </a:cubicBezTo>
                  <a:cubicBezTo>
                    <a:pt x="123" y="139"/>
                    <a:pt x="123" y="139"/>
                    <a:pt x="123" y="139"/>
                  </a:cubicBezTo>
                  <a:cubicBezTo>
                    <a:pt x="121" y="139"/>
                    <a:pt x="121" y="139"/>
                    <a:pt x="121" y="139"/>
                  </a:cubicBezTo>
                  <a:cubicBezTo>
                    <a:pt x="123" y="144"/>
                    <a:pt x="124" y="150"/>
                    <a:pt x="124" y="156"/>
                  </a:cubicBezTo>
                  <a:cubicBezTo>
                    <a:pt x="124" y="181"/>
                    <a:pt x="104" y="201"/>
                    <a:pt x="79" y="201"/>
                  </a:cubicBezTo>
                  <a:cubicBezTo>
                    <a:pt x="55" y="201"/>
                    <a:pt x="35" y="181"/>
                    <a:pt x="35" y="156"/>
                  </a:cubicBezTo>
                  <a:cubicBezTo>
                    <a:pt x="35" y="149"/>
                    <a:pt x="36" y="143"/>
                    <a:pt x="39" y="137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53" y="120"/>
                    <a:pt x="58" y="117"/>
                    <a:pt x="63" y="115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04" y="119"/>
                    <a:pt x="108" y="122"/>
                    <a:pt x="112" y="126"/>
                  </a:cubicBezTo>
                  <a:lnTo>
                    <a:pt x="154" y="54"/>
                  </a:lnTo>
                  <a:close/>
                  <a:moveTo>
                    <a:pt x="64" y="148"/>
                  </a:moveTo>
                  <a:cubicBezTo>
                    <a:pt x="74" y="148"/>
                    <a:pt x="74" y="148"/>
                    <a:pt x="74" y="148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7" y="132"/>
                    <a:pt x="76" y="135"/>
                    <a:pt x="74" y="137"/>
                  </a:cubicBezTo>
                  <a:cubicBezTo>
                    <a:pt x="71" y="138"/>
                    <a:pt x="68" y="139"/>
                    <a:pt x="64" y="139"/>
                  </a:cubicBezTo>
                  <a:lnTo>
                    <a:pt x="64" y="148"/>
                  </a:lnTo>
                  <a:close/>
                  <a:moveTo>
                    <a:pt x="120" y="48"/>
                  </a:moveTo>
                  <a:cubicBezTo>
                    <a:pt x="43" y="48"/>
                    <a:pt x="43" y="48"/>
                    <a:pt x="43" y="48"/>
                  </a:cubicBezTo>
                  <a:cubicBezTo>
                    <a:pt x="80" y="112"/>
                    <a:pt x="80" y="112"/>
                    <a:pt x="80" y="112"/>
                  </a:cubicBezTo>
                  <a:cubicBezTo>
                    <a:pt x="81" y="112"/>
                    <a:pt x="82" y="112"/>
                    <a:pt x="83" y="112"/>
                  </a:cubicBezTo>
                  <a:lnTo>
                    <a:pt x="120" y="48"/>
                  </a:lnTo>
                  <a:close/>
                  <a:moveTo>
                    <a:pt x="3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6" name="Freeform 103"/>
            <p:cNvSpPr>
              <a:spLocks noEditPoints="1"/>
            </p:cNvSpPr>
            <p:nvPr/>
          </p:nvSpPr>
          <p:spPr bwMode="auto">
            <a:xfrm>
              <a:off x="10313987" y="5106958"/>
              <a:ext cx="357188" cy="257175"/>
            </a:xfrm>
            <a:custGeom>
              <a:avLst/>
              <a:gdLst>
                <a:gd name="T0" fmla="*/ 164 w 200"/>
                <a:gd name="T1" fmla="*/ 120 h 144"/>
                <a:gd name="T2" fmla="*/ 76 w 200"/>
                <a:gd name="T3" fmla="*/ 144 h 144"/>
                <a:gd name="T4" fmla="*/ 40 w 200"/>
                <a:gd name="T5" fmla="*/ 120 h 144"/>
                <a:gd name="T6" fmla="*/ 40 w 200"/>
                <a:gd name="T7" fmla="*/ 80 h 144"/>
                <a:gd name="T8" fmla="*/ 46 w 200"/>
                <a:gd name="T9" fmla="*/ 64 h 144"/>
                <a:gd name="T10" fmla="*/ 46 w 200"/>
                <a:gd name="T11" fmla="*/ 52 h 144"/>
                <a:gd name="T12" fmla="*/ 60 w 200"/>
                <a:gd name="T13" fmla="*/ 53 h 144"/>
                <a:gd name="T14" fmla="*/ 164 w 200"/>
                <a:gd name="T15" fmla="*/ 32 h 144"/>
                <a:gd name="T16" fmla="*/ 182 w 200"/>
                <a:gd name="T17" fmla="*/ 52 h 144"/>
                <a:gd name="T18" fmla="*/ 200 w 200"/>
                <a:gd name="T19" fmla="*/ 58 h 144"/>
                <a:gd name="T20" fmla="*/ 188 w 200"/>
                <a:gd name="T21" fmla="*/ 64 h 144"/>
                <a:gd name="T22" fmla="*/ 200 w 200"/>
                <a:gd name="T23" fmla="*/ 100 h 144"/>
                <a:gd name="T24" fmla="*/ 200 w 200"/>
                <a:gd name="T25" fmla="*/ 144 h 144"/>
                <a:gd name="T26" fmla="*/ 56 w 200"/>
                <a:gd name="T27" fmla="*/ 80 h 144"/>
                <a:gd name="T28" fmla="*/ 76 w 200"/>
                <a:gd name="T29" fmla="*/ 88 h 144"/>
                <a:gd name="T30" fmla="*/ 76 w 200"/>
                <a:gd name="T31" fmla="*/ 72 h 144"/>
                <a:gd name="T32" fmla="*/ 56 w 200"/>
                <a:gd name="T33" fmla="*/ 80 h 144"/>
                <a:gd name="T34" fmla="*/ 81 w 200"/>
                <a:gd name="T35" fmla="*/ 40 h 144"/>
                <a:gd name="T36" fmla="*/ 176 w 200"/>
                <a:gd name="T37" fmla="*/ 64 h 144"/>
                <a:gd name="T38" fmla="*/ 176 w 200"/>
                <a:gd name="T39" fmla="*/ 72 h 144"/>
                <a:gd name="T40" fmla="*/ 156 w 200"/>
                <a:gd name="T41" fmla="*/ 80 h 144"/>
                <a:gd name="T42" fmla="*/ 176 w 200"/>
                <a:gd name="T43" fmla="*/ 88 h 144"/>
                <a:gd name="T44" fmla="*/ 176 w 200"/>
                <a:gd name="T45" fmla="*/ 72 h 144"/>
                <a:gd name="T46" fmla="*/ 101 w 200"/>
                <a:gd name="T47" fmla="*/ 22 h 144"/>
                <a:gd name="T48" fmla="*/ 95 w 200"/>
                <a:gd name="T49" fmla="*/ 28 h 144"/>
                <a:gd name="T50" fmla="*/ 85 w 200"/>
                <a:gd name="T51" fmla="*/ 27 h 144"/>
                <a:gd name="T52" fmla="*/ 71 w 200"/>
                <a:gd name="T53" fmla="*/ 28 h 144"/>
                <a:gd name="T54" fmla="*/ 52 w 200"/>
                <a:gd name="T55" fmla="*/ 48 h 144"/>
                <a:gd name="T56" fmla="*/ 31 w 200"/>
                <a:gd name="T57" fmla="*/ 56 h 144"/>
                <a:gd name="T58" fmla="*/ 24 w 200"/>
                <a:gd name="T59" fmla="*/ 60 h 144"/>
                <a:gd name="T60" fmla="*/ 0 w 200"/>
                <a:gd name="T61" fmla="*/ 76 h 144"/>
                <a:gd name="T62" fmla="*/ 0 w 200"/>
                <a:gd name="T63" fmla="*/ 47 h 144"/>
                <a:gd name="T64" fmla="*/ 8 w 200"/>
                <a:gd name="T65" fmla="*/ 22 h 144"/>
                <a:gd name="T66" fmla="*/ 0 w 200"/>
                <a:gd name="T67" fmla="*/ 18 h 144"/>
                <a:gd name="T68" fmla="*/ 12 w 200"/>
                <a:gd name="T69" fmla="*/ 14 h 144"/>
                <a:gd name="T70" fmla="*/ 25 w 200"/>
                <a:gd name="T71" fmla="*/ 0 h 144"/>
                <a:gd name="T72" fmla="*/ 96 w 200"/>
                <a:gd name="T73" fmla="*/ 14 h 144"/>
                <a:gd name="T74" fmla="*/ 105 w 200"/>
                <a:gd name="T75" fmla="*/ 14 h 144"/>
                <a:gd name="T76" fmla="*/ 105 w 200"/>
                <a:gd name="T77" fmla="*/ 22 h 144"/>
                <a:gd name="T78" fmla="*/ 16 w 200"/>
                <a:gd name="T79" fmla="*/ 38 h 144"/>
                <a:gd name="T80" fmla="*/ 30 w 200"/>
                <a:gd name="T81" fmla="*/ 33 h 144"/>
                <a:gd name="T82" fmla="*/ 16 w 200"/>
                <a:gd name="T83" fmla="*/ 27 h 144"/>
                <a:gd name="T84" fmla="*/ 81 w 200"/>
                <a:gd name="T85" fmla="*/ 8 h 144"/>
                <a:gd name="T86" fmla="*/ 18 w 200"/>
                <a:gd name="T87" fmla="*/ 20 h 144"/>
                <a:gd name="T88" fmla="*/ 81 w 200"/>
                <a:gd name="T89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44">
                  <a:moveTo>
                    <a:pt x="164" y="144"/>
                  </a:moveTo>
                  <a:cubicBezTo>
                    <a:pt x="164" y="120"/>
                    <a:pt x="164" y="120"/>
                    <a:pt x="164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6" y="144"/>
                    <a:pt x="76" y="144"/>
                    <a:pt x="76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3" y="64"/>
                    <a:pt x="40" y="61"/>
                    <a:pt x="40" y="58"/>
                  </a:cubicBezTo>
                  <a:cubicBezTo>
                    <a:pt x="40" y="55"/>
                    <a:pt x="43" y="52"/>
                    <a:pt x="46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9" y="52"/>
                    <a:pt x="60" y="52"/>
                    <a:pt x="60" y="5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80" y="52"/>
                    <a:pt x="181" y="52"/>
                    <a:pt x="182" y="5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7" y="52"/>
                    <a:pt x="200" y="55"/>
                    <a:pt x="200" y="58"/>
                  </a:cubicBezTo>
                  <a:cubicBezTo>
                    <a:pt x="200" y="61"/>
                    <a:pt x="197" y="64"/>
                    <a:pt x="194" y="64"/>
                  </a:cubicBezTo>
                  <a:cubicBezTo>
                    <a:pt x="188" y="64"/>
                    <a:pt x="188" y="64"/>
                    <a:pt x="188" y="6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0" y="144"/>
                    <a:pt x="200" y="144"/>
                    <a:pt x="200" y="144"/>
                  </a:cubicBezTo>
                  <a:lnTo>
                    <a:pt x="164" y="144"/>
                  </a:lnTo>
                  <a:close/>
                  <a:moveTo>
                    <a:pt x="56" y="80"/>
                  </a:moveTo>
                  <a:cubicBezTo>
                    <a:pt x="56" y="85"/>
                    <a:pt x="60" y="88"/>
                    <a:pt x="64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80" y="88"/>
                    <a:pt x="84" y="85"/>
                    <a:pt x="84" y="80"/>
                  </a:cubicBezTo>
                  <a:cubicBezTo>
                    <a:pt x="84" y="76"/>
                    <a:pt x="80" y="72"/>
                    <a:pt x="76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0" y="72"/>
                    <a:pt x="56" y="76"/>
                    <a:pt x="56" y="80"/>
                  </a:cubicBezTo>
                  <a:close/>
                  <a:moveTo>
                    <a:pt x="158" y="40"/>
                  </a:moveTo>
                  <a:cubicBezTo>
                    <a:pt x="81" y="40"/>
                    <a:pt x="81" y="40"/>
                    <a:pt x="81" y="40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176" y="64"/>
                    <a:pt x="176" y="64"/>
                    <a:pt x="176" y="64"/>
                  </a:cubicBezTo>
                  <a:lnTo>
                    <a:pt x="158" y="40"/>
                  </a:lnTo>
                  <a:close/>
                  <a:moveTo>
                    <a:pt x="176" y="72"/>
                  </a:moveTo>
                  <a:cubicBezTo>
                    <a:pt x="164" y="72"/>
                    <a:pt x="164" y="72"/>
                    <a:pt x="164" y="72"/>
                  </a:cubicBezTo>
                  <a:cubicBezTo>
                    <a:pt x="160" y="72"/>
                    <a:pt x="156" y="76"/>
                    <a:pt x="156" y="80"/>
                  </a:cubicBezTo>
                  <a:cubicBezTo>
                    <a:pt x="156" y="85"/>
                    <a:pt x="160" y="88"/>
                    <a:pt x="164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80" y="88"/>
                    <a:pt x="184" y="85"/>
                    <a:pt x="184" y="80"/>
                  </a:cubicBezTo>
                  <a:cubicBezTo>
                    <a:pt x="184" y="76"/>
                    <a:pt x="180" y="72"/>
                    <a:pt x="176" y="72"/>
                  </a:cubicBezTo>
                  <a:close/>
                  <a:moveTo>
                    <a:pt x="105" y="22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28"/>
                    <a:pt x="94" y="27"/>
                    <a:pt x="93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4" y="27"/>
                    <a:pt x="84" y="28"/>
                    <a:pt x="83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4" y="48"/>
                    <a:pt x="53" y="48"/>
                    <a:pt x="52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6" y="48"/>
                    <a:pt x="31" y="52"/>
                    <a:pt x="31" y="56"/>
                  </a:cubicBezTo>
                  <a:cubicBezTo>
                    <a:pt x="31" y="57"/>
                    <a:pt x="32" y="59"/>
                    <a:pt x="3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0"/>
                    <a:pt x="0" y="18"/>
                  </a:cubicBezTo>
                  <a:cubicBezTo>
                    <a:pt x="0" y="16"/>
                    <a:pt x="2" y="14"/>
                    <a:pt x="4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4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4"/>
                    <a:pt x="97" y="14"/>
                    <a:pt x="97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8" y="14"/>
                    <a:pt x="110" y="16"/>
                    <a:pt x="110" y="18"/>
                  </a:cubicBezTo>
                  <a:cubicBezTo>
                    <a:pt x="110" y="20"/>
                    <a:pt x="108" y="22"/>
                    <a:pt x="105" y="22"/>
                  </a:cubicBezTo>
                  <a:close/>
                  <a:moveTo>
                    <a:pt x="11" y="33"/>
                  </a:moveTo>
                  <a:cubicBezTo>
                    <a:pt x="11" y="36"/>
                    <a:pt x="13" y="38"/>
                    <a:pt x="1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8" y="38"/>
                    <a:pt x="30" y="36"/>
                    <a:pt x="30" y="33"/>
                  </a:cubicBezTo>
                  <a:cubicBezTo>
                    <a:pt x="30" y="30"/>
                    <a:pt x="28" y="27"/>
                    <a:pt x="2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3" y="27"/>
                    <a:pt x="11" y="30"/>
                    <a:pt x="11" y="33"/>
                  </a:cubicBezTo>
                  <a:close/>
                  <a:moveTo>
                    <a:pt x="81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91" y="20"/>
                    <a:pt x="91" y="20"/>
                    <a:pt x="91" y="20"/>
                  </a:cubicBezTo>
                  <a:lnTo>
                    <a:pt x="81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7" name="Freeform 125"/>
            <p:cNvSpPr>
              <a:spLocks noEditPoints="1"/>
            </p:cNvSpPr>
            <p:nvPr/>
          </p:nvSpPr>
          <p:spPr bwMode="auto">
            <a:xfrm>
              <a:off x="809625" y="5014883"/>
              <a:ext cx="431800" cy="441325"/>
            </a:xfrm>
            <a:custGeom>
              <a:avLst/>
              <a:gdLst>
                <a:gd name="T0" fmla="*/ 169 w 242"/>
                <a:gd name="T1" fmla="*/ 126 h 247"/>
                <a:gd name="T2" fmla="*/ 103 w 242"/>
                <a:gd name="T3" fmla="*/ 175 h 247"/>
                <a:gd name="T4" fmla="*/ 142 w 242"/>
                <a:gd name="T5" fmla="*/ 106 h 247"/>
                <a:gd name="T6" fmla="*/ 160 w 242"/>
                <a:gd name="T7" fmla="*/ 67 h 247"/>
                <a:gd name="T8" fmla="*/ 98 w 242"/>
                <a:gd name="T9" fmla="*/ 30 h 247"/>
                <a:gd name="T10" fmla="*/ 71 w 242"/>
                <a:gd name="T11" fmla="*/ 180 h 247"/>
                <a:gd name="T12" fmla="*/ 202 w 242"/>
                <a:gd name="T13" fmla="*/ 102 h 247"/>
                <a:gd name="T14" fmla="*/ 169 w 242"/>
                <a:gd name="T15" fmla="*/ 126 h 247"/>
                <a:gd name="T16" fmla="*/ 128 w 242"/>
                <a:gd name="T17" fmla="*/ 41 h 247"/>
                <a:gd name="T18" fmla="*/ 144 w 242"/>
                <a:gd name="T19" fmla="*/ 57 h 247"/>
                <a:gd name="T20" fmla="*/ 128 w 242"/>
                <a:gd name="T21" fmla="*/ 72 h 247"/>
                <a:gd name="T22" fmla="*/ 113 w 242"/>
                <a:gd name="T23" fmla="*/ 57 h 247"/>
                <a:gd name="T24" fmla="*/ 128 w 242"/>
                <a:gd name="T25" fmla="*/ 41 h 247"/>
                <a:gd name="T26" fmla="*/ 78 w 242"/>
                <a:gd name="T27" fmla="*/ 147 h 247"/>
                <a:gd name="T28" fmla="*/ 63 w 242"/>
                <a:gd name="T29" fmla="*/ 131 h 247"/>
                <a:gd name="T30" fmla="*/ 78 w 242"/>
                <a:gd name="T31" fmla="*/ 116 h 247"/>
                <a:gd name="T32" fmla="*/ 94 w 242"/>
                <a:gd name="T33" fmla="*/ 131 h 247"/>
                <a:gd name="T34" fmla="*/ 78 w 242"/>
                <a:gd name="T35" fmla="*/ 147 h 247"/>
                <a:gd name="T36" fmla="*/ 91 w 242"/>
                <a:gd name="T37" fmla="*/ 101 h 247"/>
                <a:gd name="T38" fmla="*/ 75 w 242"/>
                <a:gd name="T39" fmla="*/ 86 h 247"/>
                <a:gd name="T40" fmla="*/ 91 w 242"/>
                <a:gd name="T41" fmla="*/ 70 h 247"/>
                <a:gd name="T42" fmla="*/ 106 w 242"/>
                <a:gd name="T43" fmla="*/ 86 h 247"/>
                <a:gd name="T44" fmla="*/ 91 w 242"/>
                <a:gd name="T45" fmla="*/ 101 h 247"/>
                <a:gd name="T46" fmla="*/ 150 w 242"/>
                <a:gd name="T47" fmla="*/ 107 h 247"/>
                <a:gd name="T48" fmla="*/ 151 w 242"/>
                <a:gd name="T49" fmla="*/ 106 h 247"/>
                <a:gd name="T50" fmla="*/ 150 w 242"/>
                <a:gd name="T51" fmla="*/ 107 h 247"/>
                <a:gd name="T52" fmla="*/ 166 w 242"/>
                <a:gd name="T53" fmla="*/ 118 h 247"/>
                <a:gd name="T54" fmla="*/ 242 w 242"/>
                <a:gd name="T55" fmla="*/ 15 h 247"/>
                <a:gd name="T56" fmla="*/ 238 w 242"/>
                <a:gd name="T57" fmla="*/ 11 h 247"/>
                <a:gd name="T58" fmla="*/ 151 w 242"/>
                <a:gd name="T59" fmla="*/ 106 h 247"/>
                <a:gd name="T60" fmla="*/ 166 w 242"/>
                <a:gd name="T61" fmla="*/ 118 h 247"/>
                <a:gd name="T62" fmla="*/ 126 w 242"/>
                <a:gd name="T63" fmla="*/ 119 h 247"/>
                <a:gd name="T64" fmla="*/ 112 w 242"/>
                <a:gd name="T65" fmla="*/ 165 h 247"/>
                <a:gd name="T66" fmla="*/ 155 w 242"/>
                <a:gd name="T67" fmla="*/ 141 h 247"/>
                <a:gd name="T68" fmla="*/ 126 w 242"/>
                <a:gd name="T69" fmla="*/ 11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2" h="247">
                  <a:moveTo>
                    <a:pt x="169" y="126"/>
                  </a:moveTo>
                  <a:cubicBezTo>
                    <a:pt x="173" y="162"/>
                    <a:pt x="119" y="173"/>
                    <a:pt x="103" y="175"/>
                  </a:cubicBezTo>
                  <a:cubicBezTo>
                    <a:pt x="105" y="149"/>
                    <a:pt x="102" y="106"/>
                    <a:pt x="142" y="106"/>
                  </a:cubicBezTo>
                  <a:cubicBezTo>
                    <a:pt x="138" y="103"/>
                    <a:pt x="149" y="79"/>
                    <a:pt x="160" y="67"/>
                  </a:cubicBezTo>
                  <a:cubicBezTo>
                    <a:pt x="174" y="0"/>
                    <a:pt x="121" y="21"/>
                    <a:pt x="98" y="30"/>
                  </a:cubicBezTo>
                  <a:cubicBezTo>
                    <a:pt x="0" y="102"/>
                    <a:pt x="68" y="176"/>
                    <a:pt x="71" y="180"/>
                  </a:cubicBezTo>
                  <a:cubicBezTo>
                    <a:pt x="143" y="247"/>
                    <a:pt x="225" y="137"/>
                    <a:pt x="202" y="102"/>
                  </a:cubicBezTo>
                  <a:cubicBezTo>
                    <a:pt x="200" y="103"/>
                    <a:pt x="179" y="125"/>
                    <a:pt x="169" y="126"/>
                  </a:cubicBezTo>
                  <a:close/>
                  <a:moveTo>
                    <a:pt x="128" y="41"/>
                  </a:moveTo>
                  <a:cubicBezTo>
                    <a:pt x="137" y="41"/>
                    <a:pt x="144" y="48"/>
                    <a:pt x="144" y="57"/>
                  </a:cubicBezTo>
                  <a:cubicBezTo>
                    <a:pt x="144" y="65"/>
                    <a:pt x="137" y="72"/>
                    <a:pt x="128" y="72"/>
                  </a:cubicBezTo>
                  <a:cubicBezTo>
                    <a:pt x="120" y="72"/>
                    <a:pt x="113" y="65"/>
                    <a:pt x="113" y="57"/>
                  </a:cubicBezTo>
                  <a:cubicBezTo>
                    <a:pt x="113" y="48"/>
                    <a:pt x="120" y="41"/>
                    <a:pt x="128" y="41"/>
                  </a:cubicBezTo>
                  <a:close/>
                  <a:moveTo>
                    <a:pt x="78" y="147"/>
                  </a:moveTo>
                  <a:cubicBezTo>
                    <a:pt x="70" y="147"/>
                    <a:pt x="63" y="140"/>
                    <a:pt x="63" y="131"/>
                  </a:cubicBezTo>
                  <a:cubicBezTo>
                    <a:pt x="63" y="123"/>
                    <a:pt x="70" y="116"/>
                    <a:pt x="78" y="116"/>
                  </a:cubicBezTo>
                  <a:cubicBezTo>
                    <a:pt x="87" y="116"/>
                    <a:pt x="94" y="123"/>
                    <a:pt x="94" y="131"/>
                  </a:cubicBezTo>
                  <a:cubicBezTo>
                    <a:pt x="94" y="140"/>
                    <a:pt x="87" y="147"/>
                    <a:pt x="78" y="147"/>
                  </a:cubicBezTo>
                  <a:close/>
                  <a:moveTo>
                    <a:pt x="91" y="101"/>
                  </a:moveTo>
                  <a:cubicBezTo>
                    <a:pt x="82" y="101"/>
                    <a:pt x="75" y="94"/>
                    <a:pt x="75" y="86"/>
                  </a:cubicBezTo>
                  <a:cubicBezTo>
                    <a:pt x="75" y="77"/>
                    <a:pt x="82" y="70"/>
                    <a:pt x="91" y="70"/>
                  </a:cubicBezTo>
                  <a:cubicBezTo>
                    <a:pt x="100" y="70"/>
                    <a:pt x="106" y="77"/>
                    <a:pt x="106" y="86"/>
                  </a:cubicBezTo>
                  <a:cubicBezTo>
                    <a:pt x="106" y="94"/>
                    <a:pt x="100" y="101"/>
                    <a:pt x="91" y="101"/>
                  </a:cubicBezTo>
                  <a:close/>
                  <a:moveTo>
                    <a:pt x="150" y="107"/>
                  </a:moveTo>
                  <a:cubicBezTo>
                    <a:pt x="150" y="107"/>
                    <a:pt x="151" y="106"/>
                    <a:pt x="151" y="106"/>
                  </a:cubicBezTo>
                  <a:cubicBezTo>
                    <a:pt x="150" y="106"/>
                    <a:pt x="149" y="106"/>
                    <a:pt x="150" y="107"/>
                  </a:cubicBezTo>
                  <a:close/>
                  <a:moveTo>
                    <a:pt x="166" y="118"/>
                  </a:moveTo>
                  <a:cubicBezTo>
                    <a:pt x="190" y="108"/>
                    <a:pt x="242" y="15"/>
                    <a:pt x="242" y="15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38" y="11"/>
                    <a:pt x="159" y="79"/>
                    <a:pt x="151" y="106"/>
                  </a:cubicBezTo>
                  <a:cubicBezTo>
                    <a:pt x="153" y="108"/>
                    <a:pt x="163" y="116"/>
                    <a:pt x="166" y="118"/>
                  </a:cubicBezTo>
                  <a:close/>
                  <a:moveTo>
                    <a:pt x="126" y="119"/>
                  </a:moveTo>
                  <a:cubicBezTo>
                    <a:pt x="114" y="128"/>
                    <a:pt x="118" y="155"/>
                    <a:pt x="112" y="165"/>
                  </a:cubicBezTo>
                  <a:cubicBezTo>
                    <a:pt x="125" y="155"/>
                    <a:pt x="144" y="158"/>
                    <a:pt x="155" y="141"/>
                  </a:cubicBezTo>
                  <a:cubicBezTo>
                    <a:pt x="158" y="131"/>
                    <a:pt x="152" y="107"/>
                    <a:pt x="126" y="11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8" name="Freeform 126"/>
            <p:cNvSpPr>
              <a:spLocks noEditPoints="1"/>
            </p:cNvSpPr>
            <p:nvPr/>
          </p:nvSpPr>
          <p:spPr bwMode="auto">
            <a:xfrm>
              <a:off x="1571625" y="5060921"/>
              <a:ext cx="341312" cy="349250"/>
            </a:xfrm>
            <a:custGeom>
              <a:avLst/>
              <a:gdLst>
                <a:gd name="T0" fmla="*/ 118 w 192"/>
                <a:gd name="T1" fmla="*/ 196 h 196"/>
                <a:gd name="T2" fmla="*/ 118 w 192"/>
                <a:gd name="T3" fmla="*/ 196 h 196"/>
                <a:gd name="T4" fmla="*/ 117 w 192"/>
                <a:gd name="T5" fmla="*/ 196 h 196"/>
                <a:gd name="T6" fmla="*/ 116 w 192"/>
                <a:gd name="T7" fmla="*/ 196 h 196"/>
                <a:gd name="T8" fmla="*/ 116 w 192"/>
                <a:gd name="T9" fmla="*/ 196 h 196"/>
                <a:gd name="T10" fmla="*/ 72 w 192"/>
                <a:gd name="T11" fmla="*/ 159 h 196"/>
                <a:gd name="T12" fmla="*/ 73 w 192"/>
                <a:gd name="T13" fmla="*/ 159 h 196"/>
                <a:gd name="T14" fmla="*/ 73 w 192"/>
                <a:gd name="T15" fmla="*/ 159 h 196"/>
                <a:gd name="T16" fmla="*/ 74 w 192"/>
                <a:gd name="T17" fmla="*/ 159 h 196"/>
                <a:gd name="T18" fmla="*/ 76 w 192"/>
                <a:gd name="T19" fmla="*/ 159 h 196"/>
                <a:gd name="T20" fmla="*/ 76 w 192"/>
                <a:gd name="T21" fmla="*/ 159 h 196"/>
                <a:gd name="T22" fmla="*/ 97 w 192"/>
                <a:gd name="T23" fmla="*/ 151 h 196"/>
                <a:gd name="T24" fmla="*/ 93 w 192"/>
                <a:gd name="T25" fmla="*/ 172 h 196"/>
                <a:gd name="T26" fmla="*/ 146 w 192"/>
                <a:gd name="T27" fmla="*/ 172 h 196"/>
                <a:gd name="T28" fmla="*/ 122 w 192"/>
                <a:gd name="T29" fmla="*/ 133 h 196"/>
                <a:gd name="T30" fmla="*/ 116 w 192"/>
                <a:gd name="T31" fmla="*/ 134 h 196"/>
                <a:gd name="T32" fmla="*/ 135 w 192"/>
                <a:gd name="T33" fmla="*/ 106 h 196"/>
                <a:gd name="T34" fmla="*/ 147 w 192"/>
                <a:gd name="T35" fmla="*/ 114 h 196"/>
                <a:gd name="T36" fmla="*/ 159 w 192"/>
                <a:gd name="T37" fmla="*/ 102 h 196"/>
                <a:gd name="T38" fmla="*/ 147 w 192"/>
                <a:gd name="T39" fmla="*/ 89 h 196"/>
                <a:gd name="T40" fmla="*/ 143 w 192"/>
                <a:gd name="T41" fmla="*/ 90 h 196"/>
                <a:gd name="T42" fmla="*/ 152 w 192"/>
                <a:gd name="T43" fmla="*/ 64 h 196"/>
                <a:gd name="T44" fmla="*/ 192 w 192"/>
                <a:gd name="T45" fmla="*/ 55 h 196"/>
                <a:gd name="T46" fmla="*/ 118 w 192"/>
                <a:gd name="T47" fmla="*/ 196 h 196"/>
                <a:gd name="T48" fmla="*/ 75 w 192"/>
                <a:gd name="T49" fmla="*/ 141 h 196"/>
                <a:gd name="T50" fmla="*/ 75 w 192"/>
                <a:gd name="T51" fmla="*/ 141 h 196"/>
                <a:gd name="T52" fmla="*/ 74 w 192"/>
                <a:gd name="T53" fmla="*/ 141 h 196"/>
                <a:gd name="T54" fmla="*/ 73 w 192"/>
                <a:gd name="T55" fmla="*/ 141 h 196"/>
                <a:gd name="T56" fmla="*/ 73 w 192"/>
                <a:gd name="T57" fmla="*/ 141 h 196"/>
                <a:gd name="T58" fmla="*/ 0 w 192"/>
                <a:gd name="T59" fmla="*/ 0 h 196"/>
                <a:gd name="T60" fmla="*/ 74 w 192"/>
                <a:gd name="T61" fmla="*/ 11 h 196"/>
                <a:gd name="T62" fmla="*/ 149 w 192"/>
                <a:gd name="T63" fmla="*/ 0 h 196"/>
                <a:gd name="T64" fmla="*/ 75 w 192"/>
                <a:gd name="T65" fmla="*/ 141 h 196"/>
                <a:gd name="T66" fmla="*/ 49 w 192"/>
                <a:gd name="T67" fmla="*/ 34 h 196"/>
                <a:gd name="T68" fmla="*/ 36 w 192"/>
                <a:gd name="T69" fmla="*/ 47 h 196"/>
                <a:gd name="T70" fmla="*/ 49 w 192"/>
                <a:gd name="T71" fmla="*/ 59 h 196"/>
                <a:gd name="T72" fmla="*/ 61 w 192"/>
                <a:gd name="T73" fmla="*/ 47 h 196"/>
                <a:gd name="T74" fmla="*/ 49 w 192"/>
                <a:gd name="T75" fmla="*/ 34 h 196"/>
                <a:gd name="T76" fmla="*/ 112 w 192"/>
                <a:gd name="T77" fmla="*/ 47 h 196"/>
                <a:gd name="T78" fmla="*/ 100 w 192"/>
                <a:gd name="T79" fmla="*/ 34 h 196"/>
                <a:gd name="T80" fmla="*/ 87 w 192"/>
                <a:gd name="T81" fmla="*/ 47 h 196"/>
                <a:gd name="T82" fmla="*/ 100 w 192"/>
                <a:gd name="T83" fmla="*/ 59 h 196"/>
                <a:gd name="T84" fmla="*/ 112 w 192"/>
                <a:gd name="T85" fmla="*/ 47 h 196"/>
                <a:gd name="T86" fmla="*/ 38 w 192"/>
                <a:gd name="T87" fmla="*/ 83 h 196"/>
                <a:gd name="T88" fmla="*/ 74 w 192"/>
                <a:gd name="T89" fmla="*/ 122 h 196"/>
                <a:gd name="T90" fmla="*/ 108 w 192"/>
                <a:gd name="T91" fmla="*/ 83 h 196"/>
                <a:gd name="T92" fmla="*/ 38 w 192"/>
                <a:gd name="T93" fmla="*/ 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96">
                  <a:moveTo>
                    <a:pt x="118" y="196"/>
                  </a:moveTo>
                  <a:cubicBezTo>
                    <a:pt x="118" y="196"/>
                    <a:pt x="118" y="196"/>
                    <a:pt x="118" y="196"/>
                  </a:cubicBezTo>
                  <a:cubicBezTo>
                    <a:pt x="118" y="196"/>
                    <a:pt x="118" y="196"/>
                    <a:pt x="117" y="196"/>
                  </a:cubicBezTo>
                  <a:cubicBezTo>
                    <a:pt x="117" y="196"/>
                    <a:pt x="117" y="196"/>
                    <a:pt x="116" y="196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85" y="196"/>
                    <a:pt x="84" y="180"/>
                    <a:pt x="72" y="159"/>
                  </a:cubicBezTo>
                  <a:cubicBezTo>
                    <a:pt x="72" y="159"/>
                    <a:pt x="73" y="159"/>
                    <a:pt x="73" y="159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83" y="158"/>
                    <a:pt x="90" y="156"/>
                    <a:pt x="97" y="151"/>
                  </a:cubicBezTo>
                  <a:cubicBezTo>
                    <a:pt x="93" y="161"/>
                    <a:pt x="93" y="172"/>
                    <a:pt x="93" y="172"/>
                  </a:cubicBezTo>
                  <a:cubicBezTo>
                    <a:pt x="93" y="172"/>
                    <a:pt x="118" y="122"/>
                    <a:pt x="146" y="172"/>
                  </a:cubicBezTo>
                  <a:cubicBezTo>
                    <a:pt x="146" y="174"/>
                    <a:pt x="149" y="133"/>
                    <a:pt x="122" y="133"/>
                  </a:cubicBezTo>
                  <a:cubicBezTo>
                    <a:pt x="120" y="133"/>
                    <a:pt x="118" y="133"/>
                    <a:pt x="116" y="134"/>
                  </a:cubicBezTo>
                  <a:cubicBezTo>
                    <a:pt x="123" y="126"/>
                    <a:pt x="129" y="116"/>
                    <a:pt x="135" y="106"/>
                  </a:cubicBezTo>
                  <a:cubicBezTo>
                    <a:pt x="136" y="111"/>
                    <a:pt x="141" y="114"/>
                    <a:pt x="147" y="114"/>
                  </a:cubicBezTo>
                  <a:cubicBezTo>
                    <a:pt x="154" y="114"/>
                    <a:pt x="159" y="109"/>
                    <a:pt x="159" y="102"/>
                  </a:cubicBezTo>
                  <a:cubicBezTo>
                    <a:pt x="159" y="95"/>
                    <a:pt x="154" y="89"/>
                    <a:pt x="147" y="89"/>
                  </a:cubicBezTo>
                  <a:cubicBezTo>
                    <a:pt x="145" y="89"/>
                    <a:pt x="144" y="89"/>
                    <a:pt x="143" y="90"/>
                  </a:cubicBezTo>
                  <a:cubicBezTo>
                    <a:pt x="146" y="82"/>
                    <a:pt x="149" y="73"/>
                    <a:pt x="152" y="64"/>
                  </a:cubicBezTo>
                  <a:cubicBezTo>
                    <a:pt x="166" y="63"/>
                    <a:pt x="180" y="60"/>
                    <a:pt x="192" y="55"/>
                  </a:cubicBezTo>
                  <a:cubicBezTo>
                    <a:pt x="192" y="108"/>
                    <a:pt x="177" y="196"/>
                    <a:pt x="118" y="196"/>
                  </a:cubicBezTo>
                  <a:close/>
                  <a:moveTo>
                    <a:pt x="75" y="141"/>
                  </a:moveTo>
                  <a:cubicBezTo>
                    <a:pt x="75" y="141"/>
                    <a:pt x="75" y="141"/>
                    <a:pt x="75" y="141"/>
                  </a:cubicBezTo>
                  <a:cubicBezTo>
                    <a:pt x="75" y="141"/>
                    <a:pt x="75" y="141"/>
                    <a:pt x="74" y="141"/>
                  </a:cubicBezTo>
                  <a:cubicBezTo>
                    <a:pt x="74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18" y="141"/>
                    <a:pt x="0" y="53"/>
                    <a:pt x="0" y="0"/>
                  </a:cubicBezTo>
                  <a:cubicBezTo>
                    <a:pt x="22" y="9"/>
                    <a:pt x="48" y="11"/>
                    <a:pt x="74" y="11"/>
                  </a:cubicBezTo>
                  <a:cubicBezTo>
                    <a:pt x="101" y="11"/>
                    <a:pt x="127" y="9"/>
                    <a:pt x="149" y="0"/>
                  </a:cubicBezTo>
                  <a:cubicBezTo>
                    <a:pt x="149" y="53"/>
                    <a:pt x="132" y="141"/>
                    <a:pt x="75" y="141"/>
                  </a:cubicBezTo>
                  <a:close/>
                  <a:moveTo>
                    <a:pt x="49" y="34"/>
                  </a:moveTo>
                  <a:cubicBezTo>
                    <a:pt x="41" y="34"/>
                    <a:pt x="36" y="40"/>
                    <a:pt x="36" y="47"/>
                  </a:cubicBezTo>
                  <a:cubicBezTo>
                    <a:pt x="36" y="54"/>
                    <a:pt x="41" y="59"/>
                    <a:pt x="49" y="59"/>
                  </a:cubicBezTo>
                  <a:cubicBezTo>
                    <a:pt x="56" y="59"/>
                    <a:pt x="61" y="54"/>
                    <a:pt x="61" y="47"/>
                  </a:cubicBezTo>
                  <a:cubicBezTo>
                    <a:pt x="61" y="40"/>
                    <a:pt x="56" y="34"/>
                    <a:pt x="49" y="34"/>
                  </a:cubicBezTo>
                  <a:close/>
                  <a:moveTo>
                    <a:pt x="112" y="47"/>
                  </a:moveTo>
                  <a:cubicBezTo>
                    <a:pt x="112" y="40"/>
                    <a:pt x="107" y="34"/>
                    <a:pt x="100" y="34"/>
                  </a:cubicBezTo>
                  <a:cubicBezTo>
                    <a:pt x="93" y="34"/>
                    <a:pt x="87" y="40"/>
                    <a:pt x="87" y="47"/>
                  </a:cubicBezTo>
                  <a:cubicBezTo>
                    <a:pt x="87" y="54"/>
                    <a:pt x="93" y="59"/>
                    <a:pt x="100" y="59"/>
                  </a:cubicBezTo>
                  <a:cubicBezTo>
                    <a:pt x="107" y="59"/>
                    <a:pt x="112" y="54"/>
                    <a:pt x="112" y="47"/>
                  </a:cubicBezTo>
                  <a:close/>
                  <a:moveTo>
                    <a:pt x="38" y="83"/>
                  </a:moveTo>
                  <a:cubicBezTo>
                    <a:pt x="38" y="83"/>
                    <a:pt x="46" y="122"/>
                    <a:pt x="74" y="122"/>
                  </a:cubicBezTo>
                  <a:cubicBezTo>
                    <a:pt x="102" y="122"/>
                    <a:pt x="109" y="81"/>
                    <a:pt x="108" y="83"/>
                  </a:cubicBezTo>
                  <a:cubicBezTo>
                    <a:pt x="74" y="109"/>
                    <a:pt x="38" y="83"/>
                    <a:pt x="38" y="8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9" name="Freeform 127"/>
            <p:cNvSpPr>
              <a:spLocks noEditPoints="1"/>
            </p:cNvSpPr>
            <p:nvPr/>
          </p:nvSpPr>
          <p:spPr bwMode="auto">
            <a:xfrm>
              <a:off x="2303462" y="5056158"/>
              <a:ext cx="346075" cy="358775"/>
            </a:xfrm>
            <a:custGeom>
              <a:avLst/>
              <a:gdLst>
                <a:gd name="T0" fmla="*/ 147 w 194"/>
                <a:gd name="T1" fmla="*/ 70 h 201"/>
                <a:gd name="T2" fmla="*/ 107 w 194"/>
                <a:gd name="T3" fmla="*/ 80 h 201"/>
                <a:gd name="T4" fmla="*/ 105 w 194"/>
                <a:gd name="T5" fmla="*/ 46 h 201"/>
                <a:gd name="T6" fmla="*/ 84 w 194"/>
                <a:gd name="T7" fmla="*/ 66 h 201"/>
                <a:gd name="T8" fmla="*/ 69 w 194"/>
                <a:gd name="T9" fmla="*/ 80 h 201"/>
                <a:gd name="T10" fmla="*/ 182 w 194"/>
                <a:gd name="T11" fmla="*/ 89 h 201"/>
                <a:gd name="T12" fmla="*/ 188 w 194"/>
                <a:gd name="T13" fmla="*/ 126 h 201"/>
                <a:gd name="T14" fmla="*/ 188 w 194"/>
                <a:gd name="T15" fmla="*/ 163 h 201"/>
                <a:gd name="T16" fmla="*/ 67 w 194"/>
                <a:gd name="T17" fmla="*/ 201 h 201"/>
                <a:gd name="T18" fmla="*/ 67 w 194"/>
                <a:gd name="T19" fmla="*/ 201 h 201"/>
                <a:gd name="T20" fmla="*/ 0 w 194"/>
                <a:gd name="T21" fmla="*/ 163 h 201"/>
                <a:gd name="T22" fmla="*/ 0 w 194"/>
                <a:gd name="T23" fmla="*/ 126 h 201"/>
                <a:gd name="T24" fmla="*/ 172 w 194"/>
                <a:gd name="T25" fmla="*/ 89 h 201"/>
                <a:gd name="T26" fmla="*/ 158 w 194"/>
                <a:gd name="T27" fmla="*/ 80 h 201"/>
                <a:gd name="T28" fmla="*/ 121 w 194"/>
                <a:gd name="T29" fmla="*/ 38 h 201"/>
                <a:gd name="T30" fmla="*/ 81 w 194"/>
                <a:gd name="T31" fmla="*/ 62 h 201"/>
                <a:gd name="T32" fmla="*/ 80 w 194"/>
                <a:gd name="T33" fmla="*/ 63 h 201"/>
                <a:gd name="T34" fmla="*/ 36 w 194"/>
                <a:gd name="T35" fmla="*/ 80 h 201"/>
                <a:gd name="T36" fmla="*/ 143 w 194"/>
                <a:gd name="T37" fmla="*/ 25 h 201"/>
                <a:gd name="T38" fmla="*/ 167 w 194"/>
                <a:gd name="T39" fmla="*/ 50 h 201"/>
                <a:gd name="T40" fmla="*/ 182 w 194"/>
                <a:gd name="T41" fmla="*/ 89 h 201"/>
                <a:gd name="T42" fmla="*/ 149 w 194"/>
                <a:gd name="T43" fmla="*/ 105 h 201"/>
                <a:gd name="T44" fmla="*/ 111 w 194"/>
                <a:gd name="T45" fmla="*/ 105 h 201"/>
                <a:gd name="T46" fmla="*/ 24 w 194"/>
                <a:gd name="T47" fmla="*/ 119 h 201"/>
                <a:gd name="T48" fmla="*/ 38 w 194"/>
                <a:gd name="T49" fmla="*/ 185 h 201"/>
                <a:gd name="T50" fmla="*/ 120 w 194"/>
                <a:gd name="T51" fmla="*/ 185 h 201"/>
                <a:gd name="T52" fmla="*/ 164 w 194"/>
                <a:gd name="T53" fmla="*/ 169 h 201"/>
                <a:gd name="T54" fmla="*/ 142 w 194"/>
                <a:gd name="T55" fmla="*/ 177 h 201"/>
                <a:gd name="T56" fmla="*/ 120 w 194"/>
                <a:gd name="T57" fmla="*/ 113 h 201"/>
                <a:gd name="T58" fmla="*/ 156 w 194"/>
                <a:gd name="T59" fmla="*/ 125 h 201"/>
                <a:gd name="T60" fmla="*/ 142 w 194"/>
                <a:gd name="T61" fmla="*/ 177 h 201"/>
                <a:gd name="T62" fmla="*/ 31 w 194"/>
                <a:gd name="T63" fmla="*/ 163 h 201"/>
                <a:gd name="T64" fmla="*/ 44 w 194"/>
                <a:gd name="T65" fmla="*/ 113 h 201"/>
                <a:gd name="T66" fmla="*/ 111 w 194"/>
                <a:gd name="T67" fmla="*/ 1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" h="201">
                  <a:moveTo>
                    <a:pt x="121" y="46"/>
                  </a:moveTo>
                  <a:cubicBezTo>
                    <a:pt x="147" y="70"/>
                    <a:pt x="147" y="70"/>
                    <a:pt x="147" y="70"/>
                  </a:cubicBezTo>
                  <a:cubicBezTo>
                    <a:pt x="149" y="73"/>
                    <a:pt x="150" y="77"/>
                    <a:pt x="150" y="80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9" y="41"/>
                    <a:pt x="117" y="41"/>
                    <a:pt x="121" y="46"/>
                  </a:cubicBezTo>
                  <a:close/>
                  <a:moveTo>
                    <a:pt x="84" y="66"/>
                  </a:moveTo>
                  <a:cubicBezTo>
                    <a:pt x="98" y="80"/>
                    <a:pt x="98" y="80"/>
                    <a:pt x="98" y="80"/>
                  </a:cubicBezTo>
                  <a:cubicBezTo>
                    <a:pt x="69" y="80"/>
                    <a:pt x="69" y="80"/>
                    <a:pt x="69" y="80"/>
                  </a:cubicBezTo>
                  <a:lnTo>
                    <a:pt x="84" y="66"/>
                  </a:lnTo>
                  <a:close/>
                  <a:moveTo>
                    <a:pt x="182" y="89"/>
                  </a:moveTo>
                  <a:cubicBezTo>
                    <a:pt x="188" y="89"/>
                    <a:pt x="188" y="89"/>
                    <a:pt x="188" y="89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1" y="127"/>
                    <a:pt x="174" y="135"/>
                    <a:pt x="174" y="144"/>
                  </a:cubicBezTo>
                  <a:cubicBezTo>
                    <a:pt x="174" y="153"/>
                    <a:pt x="181" y="161"/>
                    <a:pt x="188" y="163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7" y="161"/>
                    <a:pt x="12" y="153"/>
                    <a:pt x="12" y="144"/>
                  </a:cubicBezTo>
                  <a:cubicBezTo>
                    <a:pt x="12" y="135"/>
                    <a:pt x="7" y="127"/>
                    <a:pt x="0" y="126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9" y="77"/>
                    <a:pt x="158" y="73"/>
                    <a:pt x="155" y="7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17" y="33"/>
                    <a:pt x="109" y="33"/>
                    <a:pt x="105" y="38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39" y="31"/>
                    <a:pt x="140" y="40"/>
                    <a:pt x="147" y="46"/>
                  </a:cubicBezTo>
                  <a:cubicBezTo>
                    <a:pt x="153" y="52"/>
                    <a:pt x="161" y="54"/>
                    <a:pt x="167" y="50"/>
                  </a:cubicBezTo>
                  <a:cubicBezTo>
                    <a:pt x="194" y="75"/>
                    <a:pt x="194" y="75"/>
                    <a:pt x="194" y="75"/>
                  </a:cubicBezTo>
                  <a:lnTo>
                    <a:pt x="182" y="89"/>
                  </a:lnTo>
                  <a:close/>
                  <a:moveTo>
                    <a:pt x="164" y="119"/>
                  </a:moveTo>
                  <a:cubicBezTo>
                    <a:pt x="164" y="112"/>
                    <a:pt x="156" y="105"/>
                    <a:pt x="149" y="105"/>
                  </a:cubicBezTo>
                  <a:cubicBezTo>
                    <a:pt x="120" y="105"/>
                    <a:pt x="120" y="105"/>
                    <a:pt x="120" y="105"/>
                  </a:cubicBezTo>
                  <a:cubicBezTo>
                    <a:pt x="111" y="105"/>
                    <a:pt x="111" y="105"/>
                    <a:pt x="111" y="105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1" y="105"/>
                    <a:pt x="24" y="112"/>
                    <a:pt x="24" y="11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76"/>
                    <a:pt x="31" y="185"/>
                    <a:pt x="38" y="185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120" y="185"/>
                    <a:pt x="120" y="185"/>
                    <a:pt x="120" y="185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56" y="185"/>
                    <a:pt x="164" y="176"/>
                    <a:pt x="164" y="169"/>
                  </a:cubicBezTo>
                  <a:lnTo>
                    <a:pt x="164" y="119"/>
                  </a:lnTo>
                  <a:close/>
                  <a:moveTo>
                    <a:pt x="142" y="177"/>
                  </a:moveTo>
                  <a:cubicBezTo>
                    <a:pt x="120" y="177"/>
                    <a:pt x="120" y="177"/>
                    <a:pt x="120" y="177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49" y="113"/>
                    <a:pt x="156" y="118"/>
                    <a:pt x="156" y="125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6" y="170"/>
                    <a:pt x="149" y="177"/>
                    <a:pt x="142" y="177"/>
                  </a:cubicBezTo>
                  <a:close/>
                  <a:moveTo>
                    <a:pt x="44" y="177"/>
                  </a:moveTo>
                  <a:cubicBezTo>
                    <a:pt x="37" y="177"/>
                    <a:pt x="31" y="170"/>
                    <a:pt x="31" y="163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1" y="118"/>
                    <a:pt x="37" y="113"/>
                    <a:pt x="44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77"/>
                    <a:pt x="111" y="177"/>
                    <a:pt x="111" y="177"/>
                  </a:cubicBezTo>
                  <a:lnTo>
                    <a:pt x="44" y="17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0" name="Freeform 128"/>
            <p:cNvSpPr>
              <a:spLocks noEditPoints="1"/>
            </p:cNvSpPr>
            <p:nvPr/>
          </p:nvSpPr>
          <p:spPr bwMode="auto">
            <a:xfrm>
              <a:off x="3024187" y="5079971"/>
              <a:ext cx="363538" cy="311150"/>
            </a:xfrm>
            <a:custGeom>
              <a:avLst/>
              <a:gdLst>
                <a:gd name="T0" fmla="*/ 175 w 204"/>
                <a:gd name="T1" fmla="*/ 146 h 174"/>
                <a:gd name="T2" fmla="*/ 169 w 204"/>
                <a:gd name="T3" fmla="*/ 170 h 174"/>
                <a:gd name="T4" fmla="*/ 147 w 204"/>
                <a:gd name="T5" fmla="*/ 172 h 174"/>
                <a:gd name="T6" fmla="*/ 144 w 204"/>
                <a:gd name="T7" fmla="*/ 163 h 174"/>
                <a:gd name="T8" fmla="*/ 116 w 204"/>
                <a:gd name="T9" fmla="*/ 166 h 174"/>
                <a:gd name="T10" fmla="*/ 104 w 204"/>
                <a:gd name="T11" fmla="*/ 165 h 174"/>
                <a:gd name="T12" fmla="*/ 100 w 204"/>
                <a:gd name="T13" fmla="*/ 172 h 174"/>
                <a:gd name="T14" fmla="*/ 84 w 204"/>
                <a:gd name="T15" fmla="*/ 172 h 174"/>
                <a:gd name="T16" fmla="*/ 78 w 204"/>
                <a:gd name="T17" fmla="*/ 160 h 174"/>
                <a:gd name="T18" fmla="*/ 74 w 204"/>
                <a:gd name="T19" fmla="*/ 159 h 174"/>
                <a:gd name="T20" fmla="*/ 72 w 204"/>
                <a:gd name="T21" fmla="*/ 165 h 174"/>
                <a:gd name="T22" fmla="*/ 48 w 204"/>
                <a:gd name="T23" fmla="*/ 163 h 174"/>
                <a:gd name="T24" fmla="*/ 50 w 204"/>
                <a:gd name="T25" fmla="*/ 146 h 174"/>
                <a:gd name="T26" fmla="*/ 31 w 204"/>
                <a:gd name="T27" fmla="*/ 128 h 174"/>
                <a:gd name="T28" fmla="*/ 5 w 204"/>
                <a:gd name="T29" fmla="*/ 118 h 174"/>
                <a:gd name="T30" fmla="*/ 6 w 204"/>
                <a:gd name="T31" fmla="*/ 87 h 174"/>
                <a:gd name="T32" fmla="*/ 16 w 204"/>
                <a:gd name="T33" fmla="*/ 80 h 174"/>
                <a:gd name="T34" fmla="*/ 41 w 204"/>
                <a:gd name="T35" fmla="*/ 30 h 174"/>
                <a:gd name="T36" fmla="*/ 36 w 204"/>
                <a:gd name="T37" fmla="*/ 3 h 174"/>
                <a:gd name="T38" fmla="*/ 79 w 204"/>
                <a:gd name="T39" fmla="*/ 15 h 174"/>
                <a:gd name="T40" fmla="*/ 114 w 204"/>
                <a:gd name="T41" fmla="*/ 9 h 174"/>
                <a:gd name="T42" fmla="*/ 204 w 204"/>
                <a:gd name="T43" fmla="*/ 87 h 174"/>
                <a:gd name="T44" fmla="*/ 175 w 204"/>
                <a:gd name="T45" fmla="*/ 146 h 174"/>
                <a:gd name="T46" fmla="*/ 56 w 204"/>
                <a:gd name="T47" fmla="*/ 47 h 174"/>
                <a:gd name="T48" fmla="*/ 45 w 204"/>
                <a:gd name="T49" fmla="*/ 58 h 174"/>
                <a:gd name="T50" fmla="*/ 56 w 204"/>
                <a:gd name="T51" fmla="*/ 69 h 174"/>
                <a:gd name="T52" fmla="*/ 67 w 204"/>
                <a:gd name="T53" fmla="*/ 58 h 174"/>
                <a:gd name="T54" fmla="*/ 56 w 204"/>
                <a:gd name="T55" fmla="*/ 47 h 174"/>
                <a:gd name="T56" fmla="*/ 154 w 204"/>
                <a:gd name="T57" fmla="*/ 41 h 174"/>
                <a:gd name="T58" fmla="*/ 110 w 204"/>
                <a:gd name="T59" fmla="*/ 35 h 174"/>
                <a:gd name="T60" fmla="*/ 104 w 204"/>
                <a:gd name="T61" fmla="*/ 41 h 174"/>
                <a:gd name="T62" fmla="*/ 110 w 204"/>
                <a:gd name="T63" fmla="*/ 47 h 174"/>
                <a:gd name="T64" fmla="*/ 154 w 204"/>
                <a:gd name="T65" fmla="*/ 53 h 174"/>
                <a:gd name="T66" fmla="*/ 160 w 204"/>
                <a:gd name="T67" fmla="*/ 47 h 174"/>
                <a:gd name="T68" fmla="*/ 154 w 204"/>
                <a:gd name="T69" fmla="*/ 4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4" h="174">
                  <a:moveTo>
                    <a:pt x="175" y="146"/>
                  </a:moveTo>
                  <a:cubicBezTo>
                    <a:pt x="170" y="149"/>
                    <a:pt x="175" y="165"/>
                    <a:pt x="169" y="170"/>
                  </a:cubicBezTo>
                  <a:cubicBezTo>
                    <a:pt x="166" y="174"/>
                    <a:pt x="149" y="171"/>
                    <a:pt x="147" y="172"/>
                  </a:cubicBezTo>
                  <a:cubicBezTo>
                    <a:pt x="142" y="171"/>
                    <a:pt x="150" y="162"/>
                    <a:pt x="144" y="163"/>
                  </a:cubicBezTo>
                  <a:cubicBezTo>
                    <a:pt x="134" y="165"/>
                    <a:pt x="127" y="166"/>
                    <a:pt x="116" y="166"/>
                  </a:cubicBezTo>
                  <a:cubicBezTo>
                    <a:pt x="112" y="166"/>
                    <a:pt x="108" y="166"/>
                    <a:pt x="104" y="165"/>
                  </a:cubicBezTo>
                  <a:cubicBezTo>
                    <a:pt x="103" y="165"/>
                    <a:pt x="104" y="171"/>
                    <a:pt x="100" y="172"/>
                  </a:cubicBezTo>
                  <a:cubicBezTo>
                    <a:pt x="93" y="172"/>
                    <a:pt x="87" y="173"/>
                    <a:pt x="84" y="172"/>
                  </a:cubicBezTo>
                  <a:cubicBezTo>
                    <a:pt x="76" y="172"/>
                    <a:pt x="80" y="162"/>
                    <a:pt x="78" y="160"/>
                  </a:cubicBezTo>
                  <a:cubicBezTo>
                    <a:pt x="77" y="159"/>
                    <a:pt x="76" y="159"/>
                    <a:pt x="74" y="159"/>
                  </a:cubicBezTo>
                  <a:cubicBezTo>
                    <a:pt x="72" y="159"/>
                    <a:pt x="75" y="163"/>
                    <a:pt x="72" y="165"/>
                  </a:cubicBezTo>
                  <a:cubicBezTo>
                    <a:pt x="67" y="168"/>
                    <a:pt x="50" y="167"/>
                    <a:pt x="48" y="163"/>
                  </a:cubicBezTo>
                  <a:cubicBezTo>
                    <a:pt x="44" y="152"/>
                    <a:pt x="51" y="147"/>
                    <a:pt x="50" y="146"/>
                  </a:cubicBezTo>
                  <a:cubicBezTo>
                    <a:pt x="43" y="140"/>
                    <a:pt x="36" y="135"/>
                    <a:pt x="31" y="128"/>
                  </a:cubicBezTo>
                  <a:cubicBezTo>
                    <a:pt x="21" y="117"/>
                    <a:pt x="15" y="126"/>
                    <a:pt x="5" y="118"/>
                  </a:cubicBezTo>
                  <a:cubicBezTo>
                    <a:pt x="0" y="110"/>
                    <a:pt x="4" y="89"/>
                    <a:pt x="6" y="87"/>
                  </a:cubicBezTo>
                  <a:cubicBezTo>
                    <a:pt x="10" y="82"/>
                    <a:pt x="12" y="88"/>
                    <a:pt x="16" y="80"/>
                  </a:cubicBezTo>
                  <a:cubicBezTo>
                    <a:pt x="17" y="61"/>
                    <a:pt x="26" y="43"/>
                    <a:pt x="41" y="30"/>
                  </a:cubicBezTo>
                  <a:cubicBezTo>
                    <a:pt x="34" y="23"/>
                    <a:pt x="20" y="12"/>
                    <a:pt x="36" y="3"/>
                  </a:cubicBezTo>
                  <a:cubicBezTo>
                    <a:pt x="50" y="0"/>
                    <a:pt x="79" y="15"/>
                    <a:pt x="79" y="15"/>
                  </a:cubicBezTo>
                  <a:cubicBezTo>
                    <a:pt x="79" y="15"/>
                    <a:pt x="96" y="9"/>
                    <a:pt x="114" y="9"/>
                  </a:cubicBezTo>
                  <a:cubicBezTo>
                    <a:pt x="167" y="9"/>
                    <a:pt x="204" y="44"/>
                    <a:pt x="204" y="87"/>
                  </a:cubicBezTo>
                  <a:cubicBezTo>
                    <a:pt x="204" y="113"/>
                    <a:pt x="198" y="132"/>
                    <a:pt x="175" y="146"/>
                  </a:cubicBezTo>
                  <a:close/>
                  <a:moveTo>
                    <a:pt x="56" y="47"/>
                  </a:moveTo>
                  <a:cubicBezTo>
                    <a:pt x="50" y="47"/>
                    <a:pt x="45" y="52"/>
                    <a:pt x="45" y="58"/>
                  </a:cubicBezTo>
                  <a:cubicBezTo>
                    <a:pt x="45" y="64"/>
                    <a:pt x="50" y="69"/>
                    <a:pt x="56" y="69"/>
                  </a:cubicBezTo>
                  <a:cubicBezTo>
                    <a:pt x="62" y="69"/>
                    <a:pt x="67" y="64"/>
                    <a:pt x="67" y="58"/>
                  </a:cubicBezTo>
                  <a:cubicBezTo>
                    <a:pt x="67" y="52"/>
                    <a:pt x="62" y="47"/>
                    <a:pt x="56" y="47"/>
                  </a:cubicBezTo>
                  <a:close/>
                  <a:moveTo>
                    <a:pt x="154" y="41"/>
                  </a:moveTo>
                  <a:cubicBezTo>
                    <a:pt x="154" y="41"/>
                    <a:pt x="132" y="34"/>
                    <a:pt x="110" y="35"/>
                  </a:cubicBezTo>
                  <a:cubicBezTo>
                    <a:pt x="106" y="35"/>
                    <a:pt x="104" y="37"/>
                    <a:pt x="104" y="41"/>
                  </a:cubicBezTo>
                  <a:cubicBezTo>
                    <a:pt x="104" y="44"/>
                    <a:pt x="106" y="47"/>
                    <a:pt x="110" y="47"/>
                  </a:cubicBezTo>
                  <a:cubicBezTo>
                    <a:pt x="110" y="47"/>
                    <a:pt x="133" y="45"/>
                    <a:pt x="154" y="53"/>
                  </a:cubicBezTo>
                  <a:cubicBezTo>
                    <a:pt x="157" y="53"/>
                    <a:pt x="160" y="51"/>
                    <a:pt x="160" y="47"/>
                  </a:cubicBezTo>
                  <a:cubicBezTo>
                    <a:pt x="160" y="44"/>
                    <a:pt x="157" y="41"/>
                    <a:pt x="154" y="4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1" name="Freeform 129"/>
            <p:cNvSpPr>
              <a:spLocks noEditPoints="1"/>
            </p:cNvSpPr>
            <p:nvPr/>
          </p:nvSpPr>
          <p:spPr bwMode="auto">
            <a:xfrm>
              <a:off x="3759200" y="5056158"/>
              <a:ext cx="358775" cy="358775"/>
            </a:xfrm>
            <a:custGeom>
              <a:avLst/>
              <a:gdLst>
                <a:gd name="T0" fmla="*/ 78 w 201"/>
                <a:gd name="T1" fmla="*/ 194 h 201"/>
                <a:gd name="T2" fmla="*/ 91 w 201"/>
                <a:gd name="T3" fmla="*/ 164 h 201"/>
                <a:gd name="T4" fmla="*/ 154 w 201"/>
                <a:gd name="T5" fmla="*/ 123 h 201"/>
                <a:gd name="T6" fmla="*/ 150 w 201"/>
                <a:gd name="T7" fmla="*/ 168 h 201"/>
                <a:gd name="T8" fmla="*/ 78 w 201"/>
                <a:gd name="T9" fmla="*/ 194 h 201"/>
                <a:gd name="T10" fmla="*/ 35 w 201"/>
                <a:gd name="T11" fmla="*/ 128 h 201"/>
                <a:gd name="T12" fmla="*/ 82 w 201"/>
                <a:gd name="T13" fmla="*/ 54 h 201"/>
                <a:gd name="T14" fmla="*/ 106 w 201"/>
                <a:gd name="T15" fmla="*/ 35 h 201"/>
                <a:gd name="T16" fmla="*/ 167 w 201"/>
                <a:gd name="T17" fmla="*/ 95 h 201"/>
                <a:gd name="T18" fmla="*/ 148 w 201"/>
                <a:gd name="T19" fmla="*/ 119 h 201"/>
                <a:gd name="T20" fmla="*/ 74 w 201"/>
                <a:gd name="T21" fmla="*/ 166 h 201"/>
                <a:gd name="T22" fmla="*/ 35 w 201"/>
                <a:gd name="T23" fmla="*/ 128 h 201"/>
                <a:gd name="T24" fmla="*/ 127 w 201"/>
                <a:gd name="T25" fmla="*/ 75 h 201"/>
                <a:gd name="T26" fmla="*/ 102 w 201"/>
                <a:gd name="T27" fmla="*/ 75 h 201"/>
                <a:gd name="T28" fmla="*/ 102 w 201"/>
                <a:gd name="T29" fmla="*/ 99 h 201"/>
                <a:gd name="T30" fmla="*/ 127 w 201"/>
                <a:gd name="T31" fmla="*/ 99 h 201"/>
                <a:gd name="T32" fmla="*/ 127 w 201"/>
                <a:gd name="T33" fmla="*/ 75 h 201"/>
                <a:gd name="T34" fmla="*/ 179 w 201"/>
                <a:gd name="T35" fmla="*/ 17 h 201"/>
                <a:gd name="T36" fmla="*/ 196 w 201"/>
                <a:gd name="T37" fmla="*/ 0 h 201"/>
                <a:gd name="T38" fmla="*/ 201 w 201"/>
                <a:gd name="T39" fmla="*/ 5 h 201"/>
                <a:gd name="T40" fmla="*/ 184 w 201"/>
                <a:gd name="T41" fmla="*/ 21 h 201"/>
                <a:gd name="T42" fmla="*/ 170 w 201"/>
                <a:gd name="T43" fmla="*/ 90 h 201"/>
                <a:gd name="T44" fmla="*/ 112 w 201"/>
                <a:gd name="T45" fmla="*/ 31 h 201"/>
                <a:gd name="T46" fmla="*/ 179 w 201"/>
                <a:gd name="T47" fmla="*/ 17 h 201"/>
                <a:gd name="T48" fmla="*/ 7 w 201"/>
                <a:gd name="T49" fmla="*/ 123 h 201"/>
                <a:gd name="T50" fmla="*/ 34 w 201"/>
                <a:gd name="T51" fmla="*/ 51 h 201"/>
                <a:gd name="T52" fmla="*/ 78 w 201"/>
                <a:gd name="T53" fmla="*/ 47 h 201"/>
                <a:gd name="T54" fmla="*/ 37 w 201"/>
                <a:gd name="T55" fmla="*/ 110 h 201"/>
                <a:gd name="T56" fmla="*/ 7 w 201"/>
                <a:gd name="T57" fmla="*/ 123 h 201"/>
                <a:gd name="T58" fmla="*/ 48 w 201"/>
                <a:gd name="T59" fmla="*/ 169 h 201"/>
                <a:gd name="T60" fmla="*/ 48 w 201"/>
                <a:gd name="T61" fmla="*/ 161 h 201"/>
                <a:gd name="T62" fmla="*/ 31 w 201"/>
                <a:gd name="T63" fmla="*/ 170 h 201"/>
                <a:gd name="T64" fmla="*/ 39 w 201"/>
                <a:gd name="T65" fmla="*/ 152 h 201"/>
                <a:gd name="T66" fmla="*/ 29 w 201"/>
                <a:gd name="T67" fmla="*/ 155 h 201"/>
                <a:gd name="T68" fmla="*/ 36 w 201"/>
                <a:gd name="T69" fmla="*/ 138 h 201"/>
                <a:gd name="T70" fmla="*/ 64 w 201"/>
                <a:gd name="T71" fmla="*/ 165 h 201"/>
                <a:gd name="T72" fmla="*/ 48 w 201"/>
                <a:gd name="T73" fmla="*/ 16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1" h="201">
                  <a:moveTo>
                    <a:pt x="78" y="194"/>
                  </a:moveTo>
                  <a:cubicBezTo>
                    <a:pt x="78" y="194"/>
                    <a:pt x="89" y="186"/>
                    <a:pt x="91" y="164"/>
                  </a:cubicBezTo>
                  <a:cubicBezTo>
                    <a:pt x="128" y="147"/>
                    <a:pt x="154" y="123"/>
                    <a:pt x="154" y="123"/>
                  </a:cubicBezTo>
                  <a:cubicBezTo>
                    <a:pt x="154" y="123"/>
                    <a:pt x="170" y="148"/>
                    <a:pt x="150" y="168"/>
                  </a:cubicBezTo>
                  <a:cubicBezTo>
                    <a:pt x="116" y="201"/>
                    <a:pt x="78" y="194"/>
                    <a:pt x="78" y="194"/>
                  </a:cubicBezTo>
                  <a:close/>
                  <a:moveTo>
                    <a:pt x="35" y="128"/>
                  </a:moveTo>
                  <a:cubicBezTo>
                    <a:pt x="35" y="128"/>
                    <a:pt x="65" y="71"/>
                    <a:pt x="82" y="54"/>
                  </a:cubicBezTo>
                  <a:cubicBezTo>
                    <a:pt x="90" y="46"/>
                    <a:pt x="98" y="40"/>
                    <a:pt x="106" y="35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2" y="103"/>
                    <a:pt x="156" y="111"/>
                    <a:pt x="148" y="119"/>
                  </a:cubicBezTo>
                  <a:cubicBezTo>
                    <a:pt x="130" y="137"/>
                    <a:pt x="74" y="166"/>
                    <a:pt x="74" y="166"/>
                  </a:cubicBezTo>
                  <a:lnTo>
                    <a:pt x="35" y="128"/>
                  </a:lnTo>
                  <a:close/>
                  <a:moveTo>
                    <a:pt x="127" y="75"/>
                  </a:moveTo>
                  <a:cubicBezTo>
                    <a:pt x="120" y="68"/>
                    <a:pt x="109" y="68"/>
                    <a:pt x="102" y="75"/>
                  </a:cubicBezTo>
                  <a:cubicBezTo>
                    <a:pt x="95" y="81"/>
                    <a:pt x="95" y="93"/>
                    <a:pt x="102" y="99"/>
                  </a:cubicBezTo>
                  <a:cubicBezTo>
                    <a:pt x="109" y="106"/>
                    <a:pt x="120" y="106"/>
                    <a:pt x="127" y="99"/>
                  </a:cubicBezTo>
                  <a:cubicBezTo>
                    <a:pt x="134" y="93"/>
                    <a:pt x="134" y="81"/>
                    <a:pt x="127" y="75"/>
                  </a:cubicBezTo>
                  <a:close/>
                  <a:moveTo>
                    <a:pt x="179" y="17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6" y="31"/>
                    <a:pt x="188" y="58"/>
                    <a:pt x="170" y="90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42" y="14"/>
                    <a:pt x="169" y="15"/>
                    <a:pt x="179" y="17"/>
                  </a:cubicBezTo>
                  <a:close/>
                  <a:moveTo>
                    <a:pt x="7" y="123"/>
                  </a:moveTo>
                  <a:cubicBezTo>
                    <a:pt x="7" y="123"/>
                    <a:pt x="0" y="85"/>
                    <a:pt x="34" y="51"/>
                  </a:cubicBezTo>
                  <a:cubicBezTo>
                    <a:pt x="53" y="32"/>
                    <a:pt x="78" y="47"/>
                    <a:pt x="78" y="47"/>
                  </a:cubicBezTo>
                  <a:cubicBezTo>
                    <a:pt x="78" y="47"/>
                    <a:pt x="55" y="73"/>
                    <a:pt x="37" y="110"/>
                  </a:cubicBezTo>
                  <a:cubicBezTo>
                    <a:pt x="15" y="112"/>
                    <a:pt x="7" y="123"/>
                    <a:pt x="7" y="123"/>
                  </a:cubicBezTo>
                  <a:close/>
                  <a:moveTo>
                    <a:pt x="48" y="169"/>
                  </a:moveTo>
                  <a:cubicBezTo>
                    <a:pt x="48" y="161"/>
                    <a:pt x="48" y="161"/>
                    <a:pt x="48" y="161"/>
                  </a:cubicBezTo>
                  <a:cubicBezTo>
                    <a:pt x="31" y="170"/>
                    <a:pt x="31" y="170"/>
                    <a:pt x="31" y="170"/>
                  </a:cubicBezTo>
                  <a:cubicBezTo>
                    <a:pt x="39" y="152"/>
                    <a:pt x="39" y="152"/>
                    <a:pt x="39" y="152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64" y="165"/>
                    <a:pt x="64" y="165"/>
                    <a:pt x="64" y="165"/>
                  </a:cubicBezTo>
                  <a:lnTo>
                    <a:pt x="48" y="16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2" name="Freeform 130"/>
            <p:cNvSpPr>
              <a:spLocks noEditPoints="1"/>
            </p:cNvSpPr>
            <p:nvPr/>
          </p:nvSpPr>
          <p:spPr bwMode="auto">
            <a:xfrm>
              <a:off x="4479925" y="5106958"/>
              <a:ext cx="355600" cy="257175"/>
            </a:xfrm>
            <a:custGeom>
              <a:avLst/>
              <a:gdLst>
                <a:gd name="T0" fmla="*/ 188 w 200"/>
                <a:gd name="T1" fmla="*/ 144 h 144"/>
                <a:gd name="T2" fmla="*/ 176 w 200"/>
                <a:gd name="T3" fmla="*/ 134 h 144"/>
                <a:gd name="T4" fmla="*/ 176 w 200"/>
                <a:gd name="T5" fmla="*/ 10 h 144"/>
                <a:gd name="T6" fmla="*/ 188 w 200"/>
                <a:gd name="T7" fmla="*/ 0 h 144"/>
                <a:gd name="T8" fmla="*/ 200 w 200"/>
                <a:gd name="T9" fmla="*/ 10 h 144"/>
                <a:gd name="T10" fmla="*/ 200 w 200"/>
                <a:gd name="T11" fmla="*/ 134 h 144"/>
                <a:gd name="T12" fmla="*/ 188 w 200"/>
                <a:gd name="T13" fmla="*/ 144 h 144"/>
                <a:gd name="T14" fmla="*/ 137 w 200"/>
                <a:gd name="T15" fmla="*/ 130 h 144"/>
                <a:gd name="T16" fmla="*/ 123 w 200"/>
                <a:gd name="T17" fmla="*/ 144 h 144"/>
                <a:gd name="T18" fmla="*/ 61 w 200"/>
                <a:gd name="T19" fmla="*/ 144 h 144"/>
                <a:gd name="T20" fmla="*/ 48 w 200"/>
                <a:gd name="T21" fmla="*/ 130 h 144"/>
                <a:gd name="T22" fmla="*/ 48 w 200"/>
                <a:gd name="T23" fmla="*/ 103 h 144"/>
                <a:gd name="T24" fmla="*/ 20 w 200"/>
                <a:gd name="T25" fmla="*/ 97 h 144"/>
                <a:gd name="T26" fmla="*/ 20 w 200"/>
                <a:gd name="T27" fmla="*/ 47 h 144"/>
                <a:gd name="T28" fmla="*/ 172 w 200"/>
                <a:gd name="T29" fmla="*/ 14 h 144"/>
                <a:gd name="T30" fmla="*/ 172 w 200"/>
                <a:gd name="T31" fmla="*/ 131 h 144"/>
                <a:gd name="T32" fmla="*/ 137 w 200"/>
                <a:gd name="T33" fmla="*/ 123 h 144"/>
                <a:gd name="T34" fmla="*/ 137 w 200"/>
                <a:gd name="T35" fmla="*/ 130 h 144"/>
                <a:gd name="T36" fmla="*/ 128 w 200"/>
                <a:gd name="T37" fmla="*/ 121 h 144"/>
                <a:gd name="T38" fmla="*/ 56 w 200"/>
                <a:gd name="T39" fmla="*/ 105 h 144"/>
                <a:gd name="T40" fmla="*/ 56 w 200"/>
                <a:gd name="T41" fmla="*/ 129 h 144"/>
                <a:gd name="T42" fmla="*/ 64 w 200"/>
                <a:gd name="T43" fmla="*/ 136 h 144"/>
                <a:gd name="T44" fmla="*/ 121 w 200"/>
                <a:gd name="T45" fmla="*/ 136 h 144"/>
                <a:gd name="T46" fmla="*/ 128 w 200"/>
                <a:gd name="T47" fmla="*/ 129 h 144"/>
                <a:gd name="T48" fmla="*/ 128 w 200"/>
                <a:gd name="T49" fmla="*/ 121 h 144"/>
                <a:gd name="T50" fmla="*/ 7 w 200"/>
                <a:gd name="T51" fmla="*/ 103 h 144"/>
                <a:gd name="T52" fmla="*/ 0 w 200"/>
                <a:gd name="T53" fmla="*/ 96 h 144"/>
                <a:gd name="T54" fmla="*/ 0 w 200"/>
                <a:gd name="T55" fmla="*/ 48 h 144"/>
                <a:gd name="T56" fmla="*/ 7 w 200"/>
                <a:gd name="T57" fmla="*/ 41 h 144"/>
                <a:gd name="T58" fmla="*/ 15 w 200"/>
                <a:gd name="T59" fmla="*/ 48 h 144"/>
                <a:gd name="T60" fmla="*/ 15 w 200"/>
                <a:gd name="T61" fmla="*/ 96 h 144"/>
                <a:gd name="T62" fmla="*/ 7 w 200"/>
                <a:gd name="T63" fmla="*/ 10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144">
                  <a:moveTo>
                    <a:pt x="188" y="144"/>
                  </a:moveTo>
                  <a:cubicBezTo>
                    <a:pt x="182" y="144"/>
                    <a:pt x="176" y="139"/>
                    <a:pt x="176" y="134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5"/>
                    <a:pt x="182" y="0"/>
                    <a:pt x="188" y="0"/>
                  </a:cubicBezTo>
                  <a:cubicBezTo>
                    <a:pt x="194" y="0"/>
                    <a:pt x="200" y="5"/>
                    <a:pt x="200" y="10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0" y="139"/>
                    <a:pt x="194" y="144"/>
                    <a:pt x="188" y="144"/>
                  </a:cubicBezTo>
                  <a:close/>
                  <a:moveTo>
                    <a:pt x="137" y="130"/>
                  </a:moveTo>
                  <a:cubicBezTo>
                    <a:pt x="137" y="138"/>
                    <a:pt x="131" y="144"/>
                    <a:pt x="123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54" y="144"/>
                    <a:pt x="48" y="138"/>
                    <a:pt x="48" y="130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31"/>
                    <a:pt x="172" y="131"/>
                    <a:pt x="172" y="131"/>
                  </a:cubicBezTo>
                  <a:cubicBezTo>
                    <a:pt x="137" y="123"/>
                    <a:pt x="137" y="123"/>
                    <a:pt x="137" y="123"/>
                  </a:cubicBezTo>
                  <a:lnTo>
                    <a:pt x="137" y="130"/>
                  </a:lnTo>
                  <a:close/>
                  <a:moveTo>
                    <a:pt x="128" y="121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133"/>
                    <a:pt x="61" y="136"/>
                    <a:pt x="64" y="136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5" y="136"/>
                    <a:pt x="128" y="133"/>
                    <a:pt x="128" y="129"/>
                  </a:cubicBezTo>
                  <a:lnTo>
                    <a:pt x="128" y="121"/>
                  </a:lnTo>
                  <a:close/>
                  <a:moveTo>
                    <a:pt x="7" y="103"/>
                  </a:moveTo>
                  <a:cubicBezTo>
                    <a:pt x="3" y="103"/>
                    <a:pt x="0" y="100"/>
                    <a:pt x="0" y="9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4"/>
                    <a:pt x="3" y="41"/>
                    <a:pt x="7" y="41"/>
                  </a:cubicBezTo>
                  <a:cubicBezTo>
                    <a:pt x="10" y="41"/>
                    <a:pt x="15" y="44"/>
                    <a:pt x="15" y="48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00"/>
                    <a:pt x="10" y="103"/>
                    <a:pt x="7" y="10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3" name="Freeform 131"/>
            <p:cNvSpPr>
              <a:spLocks noEditPoints="1"/>
            </p:cNvSpPr>
            <p:nvPr/>
          </p:nvSpPr>
          <p:spPr bwMode="auto">
            <a:xfrm>
              <a:off x="5211762" y="5092671"/>
              <a:ext cx="354013" cy="285750"/>
            </a:xfrm>
            <a:custGeom>
              <a:avLst/>
              <a:gdLst>
                <a:gd name="T0" fmla="*/ 139 w 279"/>
                <a:gd name="T1" fmla="*/ 225 h 225"/>
                <a:gd name="T2" fmla="*/ 0 w 279"/>
                <a:gd name="T3" fmla="*/ 70 h 225"/>
                <a:gd name="T4" fmla="*/ 52 w 279"/>
                <a:gd name="T5" fmla="*/ 0 h 225"/>
                <a:gd name="T6" fmla="*/ 226 w 279"/>
                <a:gd name="T7" fmla="*/ 0 h 225"/>
                <a:gd name="T8" fmla="*/ 279 w 279"/>
                <a:gd name="T9" fmla="*/ 70 h 225"/>
                <a:gd name="T10" fmla="*/ 139 w 279"/>
                <a:gd name="T11" fmla="*/ 225 h 225"/>
                <a:gd name="T12" fmla="*/ 178 w 279"/>
                <a:gd name="T13" fmla="*/ 89 h 225"/>
                <a:gd name="T14" fmla="*/ 139 w 279"/>
                <a:gd name="T15" fmla="*/ 95 h 225"/>
                <a:gd name="T16" fmla="*/ 101 w 279"/>
                <a:gd name="T17" fmla="*/ 89 h 225"/>
                <a:gd name="T18" fmla="*/ 139 w 279"/>
                <a:gd name="T19" fmla="*/ 172 h 225"/>
                <a:gd name="T20" fmla="*/ 178 w 279"/>
                <a:gd name="T21" fmla="*/ 89 h 225"/>
                <a:gd name="T22" fmla="*/ 196 w 279"/>
                <a:gd name="T23" fmla="*/ 85 h 225"/>
                <a:gd name="T24" fmla="*/ 159 w 279"/>
                <a:gd name="T25" fmla="*/ 169 h 225"/>
                <a:gd name="T26" fmla="*/ 234 w 279"/>
                <a:gd name="T27" fmla="*/ 80 h 225"/>
                <a:gd name="T28" fmla="*/ 196 w 279"/>
                <a:gd name="T29" fmla="*/ 85 h 225"/>
                <a:gd name="T30" fmla="*/ 121 w 279"/>
                <a:gd name="T31" fmla="*/ 169 h 225"/>
                <a:gd name="T32" fmla="*/ 81 w 279"/>
                <a:gd name="T33" fmla="*/ 85 h 225"/>
                <a:gd name="T34" fmla="*/ 44 w 279"/>
                <a:gd name="T35" fmla="*/ 80 h 225"/>
                <a:gd name="T36" fmla="*/ 121 w 279"/>
                <a:gd name="T37" fmla="*/ 169 h 225"/>
                <a:gd name="T38" fmla="*/ 41 w 279"/>
                <a:gd name="T39" fmla="*/ 61 h 225"/>
                <a:gd name="T40" fmla="*/ 100 w 279"/>
                <a:gd name="T41" fmla="*/ 71 h 225"/>
                <a:gd name="T42" fmla="*/ 101 w 279"/>
                <a:gd name="T43" fmla="*/ 70 h 225"/>
                <a:gd name="T44" fmla="*/ 87 w 279"/>
                <a:gd name="T45" fmla="*/ 70 h 225"/>
                <a:gd name="T46" fmla="*/ 65 w 279"/>
                <a:gd name="T47" fmla="*/ 32 h 225"/>
                <a:gd name="T48" fmla="*/ 41 w 279"/>
                <a:gd name="T49" fmla="*/ 61 h 225"/>
                <a:gd name="T50" fmla="*/ 79 w 279"/>
                <a:gd name="T51" fmla="*/ 26 h 225"/>
                <a:gd name="T52" fmla="*/ 103 w 279"/>
                <a:gd name="T53" fmla="*/ 67 h 225"/>
                <a:gd name="T54" fmla="*/ 131 w 279"/>
                <a:gd name="T55" fmla="*/ 26 h 225"/>
                <a:gd name="T56" fmla="*/ 79 w 279"/>
                <a:gd name="T57" fmla="*/ 26 h 225"/>
                <a:gd name="T58" fmla="*/ 115 w 279"/>
                <a:gd name="T59" fmla="*/ 74 h 225"/>
                <a:gd name="T60" fmla="*/ 139 w 279"/>
                <a:gd name="T61" fmla="*/ 78 h 225"/>
                <a:gd name="T62" fmla="*/ 163 w 279"/>
                <a:gd name="T63" fmla="*/ 74 h 225"/>
                <a:gd name="T64" fmla="*/ 139 w 279"/>
                <a:gd name="T65" fmla="*/ 39 h 225"/>
                <a:gd name="T66" fmla="*/ 115 w 279"/>
                <a:gd name="T67" fmla="*/ 74 h 225"/>
                <a:gd name="T68" fmla="*/ 147 w 279"/>
                <a:gd name="T69" fmla="*/ 26 h 225"/>
                <a:gd name="T70" fmla="*/ 175 w 279"/>
                <a:gd name="T71" fmla="*/ 67 h 225"/>
                <a:gd name="T72" fmla="*/ 201 w 279"/>
                <a:gd name="T73" fmla="*/ 26 h 225"/>
                <a:gd name="T74" fmla="*/ 147 w 279"/>
                <a:gd name="T75" fmla="*/ 26 h 225"/>
                <a:gd name="T76" fmla="*/ 213 w 279"/>
                <a:gd name="T77" fmla="*/ 32 h 225"/>
                <a:gd name="T78" fmla="*/ 191 w 279"/>
                <a:gd name="T79" fmla="*/ 70 h 225"/>
                <a:gd name="T80" fmla="*/ 177 w 279"/>
                <a:gd name="T81" fmla="*/ 70 h 225"/>
                <a:gd name="T82" fmla="*/ 178 w 279"/>
                <a:gd name="T83" fmla="*/ 71 h 225"/>
                <a:gd name="T84" fmla="*/ 237 w 279"/>
                <a:gd name="T85" fmla="*/ 61 h 225"/>
                <a:gd name="T86" fmla="*/ 213 w 279"/>
                <a:gd name="T87" fmla="*/ 3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9" h="225">
                  <a:moveTo>
                    <a:pt x="139" y="225"/>
                  </a:moveTo>
                  <a:lnTo>
                    <a:pt x="0" y="70"/>
                  </a:lnTo>
                  <a:lnTo>
                    <a:pt x="52" y="0"/>
                  </a:lnTo>
                  <a:lnTo>
                    <a:pt x="226" y="0"/>
                  </a:lnTo>
                  <a:lnTo>
                    <a:pt x="279" y="70"/>
                  </a:lnTo>
                  <a:lnTo>
                    <a:pt x="139" y="225"/>
                  </a:lnTo>
                  <a:close/>
                  <a:moveTo>
                    <a:pt x="178" y="89"/>
                  </a:moveTo>
                  <a:lnTo>
                    <a:pt x="139" y="95"/>
                  </a:lnTo>
                  <a:lnTo>
                    <a:pt x="101" y="89"/>
                  </a:lnTo>
                  <a:lnTo>
                    <a:pt x="139" y="172"/>
                  </a:lnTo>
                  <a:lnTo>
                    <a:pt x="178" y="89"/>
                  </a:lnTo>
                  <a:close/>
                  <a:moveTo>
                    <a:pt x="196" y="85"/>
                  </a:moveTo>
                  <a:lnTo>
                    <a:pt x="159" y="169"/>
                  </a:lnTo>
                  <a:lnTo>
                    <a:pt x="234" y="80"/>
                  </a:lnTo>
                  <a:lnTo>
                    <a:pt x="196" y="85"/>
                  </a:lnTo>
                  <a:close/>
                  <a:moveTo>
                    <a:pt x="121" y="169"/>
                  </a:moveTo>
                  <a:lnTo>
                    <a:pt x="81" y="85"/>
                  </a:lnTo>
                  <a:lnTo>
                    <a:pt x="44" y="80"/>
                  </a:lnTo>
                  <a:lnTo>
                    <a:pt x="121" y="169"/>
                  </a:lnTo>
                  <a:close/>
                  <a:moveTo>
                    <a:pt x="41" y="61"/>
                  </a:moveTo>
                  <a:lnTo>
                    <a:pt x="100" y="71"/>
                  </a:lnTo>
                  <a:lnTo>
                    <a:pt x="101" y="70"/>
                  </a:lnTo>
                  <a:lnTo>
                    <a:pt x="87" y="70"/>
                  </a:lnTo>
                  <a:lnTo>
                    <a:pt x="65" y="32"/>
                  </a:lnTo>
                  <a:lnTo>
                    <a:pt x="41" y="61"/>
                  </a:lnTo>
                  <a:close/>
                  <a:moveTo>
                    <a:pt x="79" y="26"/>
                  </a:moveTo>
                  <a:lnTo>
                    <a:pt x="103" y="67"/>
                  </a:lnTo>
                  <a:lnTo>
                    <a:pt x="131" y="26"/>
                  </a:lnTo>
                  <a:lnTo>
                    <a:pt x="79" y="26"/>
                  </a:lnTo>
                  <a:close/>
                  <a:moveTo>
                    <a:pt x="115" y="74"/>
                  </a:moveTo>
                  <a:lnTo>
                    <a:pt x="139" y="78"/>
                  </a:lnTo>
                  <a:lnTo>
                    <a:pt x="163" y="74"/>
                  </a:lnTo>
                  <a:lnTo>
                    <a:pt x="139" y="39"/>
                  </a:lnTo>
                  <a:lnTo>
                    <a:pt x="115" y="74"/>
                  </a:lnTo>
                  <a:close/>
                  <a:moveTo>
                    <a:pt x="147" y="26"/>
                  </a:moveTo>
                  <a:lnTo>
                    <a:pt x="175" y="67"/>
                  </a:lnTo>
                  <a:lnTo>
                    <a:pt x="201" y="26"/>
                  </a:lnTo>
                  <a:lnTo>
                    <a:pt x="147" y="26"/>
                  </a:lnTo>
                  <a:close/>
                  <a:moveTo>
                    <a:pt x="213" y="32"/>
                  </a:moveTo>
                  <a:lnTo>
                    <a:pt x="191" y="70"/>
                  </a:lnTo>
                  <a:lnTo>
                    <a:pt x="177" y="70"/>
                  </a:lnTo>
                  <a:lnTo>
                    <a:pt x="178" y="71"/>
                  </a:lnTo>
                  <a:lnTo>
                    <a:pt x="237" y="61"/>
                  </a:lnTo>
                  <a:lnTo>
                    <a:pt x="213" y="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4" name="Freeform 41"/>
            <p:cNvSpPr>
              <a:spLocks noEditPoints="1"/>
            </p:cNvSpPr>
            <p:nvPr/>
          </p:nvSpPr>
          <p:spPr bwMode="auto">
            <a:xfrm>
              <a:off x="847725" y="5660996"/>
              <a:ext cx="355600" cy="357187"/>
            </a:xfrm>
            <a:custGeom>
              <a:avLst/>
              <a:gdLst>
                <a:gd name="T0" fmla="*/ 186 w 199"/>
                <a:gd name="T1" fmla="*/ 80 h 200"/>
                <a:gd name="T2" fmla="*/ 170 w 199"/>
                <a:gd name="T3" fmla="*/ 80 h 200"/>
                <a:gd name="T4" fmla="*/ 163 w 199"/>
                <a:gd name="T5" fmla="*/ 64 h 200"/>
                <a:gd name="T6" fmla="*/ 175 w 199"/>
                <a:gd name="T7" fmla="*/ 52 h 200"/>
                <a:gd name="T8" fmla="*/ 175 w 199"/>
                <a:gd name="T9" fmla="*/ 33 h 200"/>
                <a:gd name="T10" fmla="*/ 165 w 199"/>
                <a:gd name="T11" fmla="*/ 24 h 200"/>
                <a:gd name="T12" fmla="*/ 146 w 199"/>
                <a:gd name="T13" fmla="*/ 24 h 200"/>
                <a:gd name="T14" fmla="*/ 135 w 199"/>
                <a:gd name="T15" fmla="*/ 36 h 200"/>
                <a:gd name="T16" fmla="*/ 120 w 199"/>
                <a:gd name="T17" fmla="*/ 30 h 200"/>
                <a:gd name="T18" fmla="*/ 120 w 199"/>
                <a:gd name="T19" fmla="*/ 13 h 200"/>
                <a:gd name="T20" fmla="*/ 106 w 199"/>
                <a:gd name="T21" fmla="*/ 0 h 200"/>
                <a:gd name="T22" fmla="*/ 93 w 199"/>
                <a:gd name="T23" fmla="*/ 0 h 200"/>
                <a:gd name="T24" fmla="*/ 80 w 199"/>
                <a:gd name="T25" fmla="*/ 13 h 200"/>
                <a:gd name="T26" fmla="*/ 80 w 199"/>
                <a:gd name="T27" fmla="*/ 30 h 200"/>
                <a:gd name="T28" fmla="*/ 64 w 199"/>
                <a:gd name="T29" fmla="*/ 36 h 200"/>
                <a:gd name="T30" fmla="*/ 52 w 199"/>
                <a:gd name="T31" fmla="*/ 24 h 200"/>
                <a:gd name="T32" fmla="*/ 33 w 199"/>
                <a:gd name="T33" fmla="*/ 24 h 200"/>
                <a:gd name="T34" fmla="*/ 24 w 199"/>
                <a:gd name="T35" fmla="*/ 33 h 200"/>
                <a:gd name="T36" fmla="*/ 24 w 199"/>
                <a:gd name="T37" fmla="*/ 52 h 200"/>
                <a:gd name="T38" fmla="*/ 36 w 199"/>
                <a:gd name="T39" fmla="*/ 64 h 200"/>
                <a:gd name="T40" fmla="*/ 29 w 199"/>
                <a:gd name="T41" fmla="*/ 80 h 200"/>
                <a:gd name="T42" fmla="*/ 13 w 199"/>
                <a:gd name="T43" fmla="*/ 80 h 200"/>
                <a:gd name="T44" fmla="*/ 0 w 199"/>
                <a:gd name="T45" fmla="*/ 93 h 200"/>
                <a:gd name="T46" fmla="*/ 0 w 199"/>
                <a:gd name="T47" fmla="*/ 107 h 200"/>
                <a:gd name="T48" fmla="*/ 13 w 199"/>
                <a:gd name="T49" fmla="*/ 120 h 200"/>
                <a:gd name="T50" fmla="*/ 29 w 199"/>
                <a:gd name="T51" fmla="*/ 120 h 200"/>
                <a:gd name="T52" fmla="*/ 35 w 199"/>
                <a:gd name="T53" fmla="*/ 135 h 200"/>
                <a:gd name="T54" fmla="*/ 24 w 199"/>
                <a:gd name="T55" fmla="*/ 147 h 200"/>
                <a:gd name="T56" fmla="*/ 24 w 199"/>
                <a:gd name="T57" fmla="*/ 166 h 200"/>
                <a:gd name="T58" fmla="*/ 33 w 199"/>
                <a:gd name="T59" fmla="*/ 175 h 200"/>
                <a:gd name="T60" fmla="*/ 52 w 199"/>
                <a:gd name="T61" fmla="*/ 175 h 200"/>
                <a:gd name="T62" fmla="*/ 63 w 199"/>
                <a:gd name="T63" fmla="*/ 163 h 200"/>
                <a:gd name="T64" fmla="*/ 80 w 199"/>
                <a:gd name="T65" fmla="*/ 170 h 200"/>
                <a:gd name="T66" fmla="*/ 80 w 199"/>
                <a:gd name="T67" fmla="*/ 186 h 200"/>
                <a:gd name="T68" fmla="*/ 93 w 199"/>
                <a:gd name="T69" fmla="*/ 200 h 200"/>
                <a:gd name="T70" fmla="*/ 106 w 199"/>
                <a:gd name="T71" fmla="*/ 200 h 200"/>
                <a:gd name="T72" fmla="*/ 120 w 199"/>
                <a:gd name="T73" fmla="*/ 186 h 200"/>
                <a:gd name="T74" fmla="*/ 120 w 199"/>
                <a:gd name="T75" fmla="*/ 170 h 200"/>
                <a:gd name="T76" fmla="*/ 135 w 199"/>
                <a:gd name="T77" fmla="*/ 164 h 200"/>
                <a:gd name="T78" fmla="*/ 146 w 199"/>
                <a:gd name="T79" fmla="*/ 175 h 200"/>
                <a:gd name="T80" fmla="*/ 165 w 199"/>
                <a:gd name="T81" fmla="*/ 175 h 200"/>
                <a:gd name="T82" fmla="*/ 175 w 199"/>
                <a:gd name="T83" fmla="*/ 166 h 200"/>
                <a:gd name="T84" fmla="*/ 175 w 199"/>
                <a:gd name="T85" fmla="*/ 147 h 200"/>
                <a:gd name="T86" fmla="*/ 163 w 199"/>
                <a:gd name="T87" fmla="*/ 135 h 200"/>
                <a:gd name="T88" fmla="*/ 170 w 199"/>
                <a:gd name="T89" fmla="*/ 120 h 200"/>
                <a:gd name="T90" fmla="*/ 186 w 199"/>
                <a:gd name="T91" fmla="*/ 120 h 200"/>
                <a:gd name="T92" fmla="*/ 199 w 199"/>
                <a:gd name="T93" fmla="*/ 107 h 200"/>
                <a:gd name="T94" fmla="*/ 199 w 199"/>
                <a:gd name="T95" fmla="*/ 93 h 200"/>
                <a:gd name="T96" fmla="*/ 186 w 199"/>
                <a:gd name="T97" fmla="*/ 80 h 200"/>
                <a:gd name="T98" fmla="*/ 100 w 199"/>
                <a:gd name="T99" fmla="*/ 140 h 200"/>
                <a:gd name="T100" fmla="*/ 60 w 199"/>
                <a:gd name="T101" fmla="*/ 100 h 200"/>
                <a:gd name="T102" fmla="*/ 100 w 199"/>
                <a:gd name="T103" fmla="*/ 60 h 200"/>
                <a:gd name="T104" fmla="*/ 139 w 199"/>
                <a:gd name="T105" fmla="*/ 100 h 200"/>
                <a:gd name="T106" fmla="*/ 100 w 199"/>
                <a:gd name="T107" fmla="*/ 140 h 200"/>
                <a:gd name="T108" fmla="*/ 100 w 199"/>
                <a:gd name="T109" fmla="*/ 80 h 200"/>
                <a:gd name="T110" fmla="*/ 80 w 199"/>
                <a:gd name="T111" fmla="*/ 100 h 200"/>
                <a:gd name="T112" fmla="*/ 100 w 199"/>
                <a:gd name="T113" fmla="*/ 120 h 200"/>
                <a:gd name="T114" fmla="*/ 120 w 199"/>
                <a:gd name="T115" fmla="*/ 100 h 200"/>
                <a:gd name="T116" fmla="*/ 100 w 199"/>
                <a:gd name="T11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9" h="200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8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0" y="19"/>
                    <a:pt x="152" y="19"/>
                    <a:pt x="146" y="24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0" y="33"/>
                    <a:pt x="125" y="31"/>
                    <a:pt x="120" y="3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9"/>
                    <a:pt x="38" y="19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38"/>
                    <a:pt x="18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29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5"/>
                    <a:pt x="33" y="130"/>
                    <a:pt x="35" y="135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8" y="152"/>
                    <a:pt x="18" y="160"/>
                    <a:pt x="24" y="16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9" y="166"/>
                    <a:pt x="74" y="169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4"/>
                    <a:pt x="86" y="200"/>
                    <a:pt x="93" y="200"/>
                  </a:cubicBezTo>
                  <a:cubicBezTo>
                    <a:pt x="106" y="200"/>
                    <a:pt x="106" y="200"/>
                    <a:pt x="106" y="200"/>
                  </a:cubicBezTo>
                  <a:cubicBezTo>
                    <a:pt x="114" y="200"/>
                    <a:pt x="120" y="194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9"/>
                    <a:pt x="130" y="166"/>
                    <a:pt x="135" y="164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52" y="180"/>
                    <a:pt x="160" y="180"/>
                    <a:pt x="165" y="175"/>
                  </a:cubicBezTo>
                  <a:cubicBezTo>
                    <a:pt x="175" y="166"/>
                    <a:pt x="175" y="166"/>
                    <a:pt x="175" y="166"/>
                  </a:cubicBezTo>
                  <a:cubicBezTo>
                    <a:pt x="180" y="160"/>
                    <a:pt x="180" y="152"/>
                    <a:pt x="175" y="147"/>
                  </a:cubicBezTo>
                  <a:cubicBezTo>
                    <a:pt x="163" y="135"/>
                    <a:pt x="163" y="135"/>
                    <a:pt x="163" y="135"/>
                  </a:cubicBezTo>
                  <a:cubicBezTo>
                    <a:pt x="166" y="131"/>
                    <a:pt x="168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3" y="120"/>
                    <a:pt x="199" y="114"/>
                    <a:pt x="199" y="107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99" y="86"/>
                    <a:pt x="193" y="80"/>
                    <a:pt x="186" y="80"/>
                  </a:cubicBezTo>
                  <a:close/>
                  <a:moveTo>
                    <a:pt x="100" y="140"/>
                  </a:moveTo>
                  <a:cubicBezTo>
                    <a:pt x="78" y="140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39" y="78"/>
                    <a:pt x="139" y="100"/>
                  </a:cubicBezTo>
                  <a:cubicBezTo>
                    <a:pt x="139" y="122"/>
                    <a:pt x="122" y="140"/>
                    <a:pt x="100" y="140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5" name="Freeform 42"/>
            <p:cNvSpPr>
              <a:spLocks noEditPoints="1"/>
            </p:cNvSpPr>
            <p:nvPr/>
          </p:nvSpPr>
          <p:spPr bwMode="auto">
            <a:xfrm>
              <a:off x="1589087" y="5660996"/>
              <a:ext cx="306388" cy="355600"/>
            </a:xfrm>
            <a:custGeom>
              <a:avLst/>
              <a:gdLst>
                <a:gd name="T0" fmla="*/ 159 w 172"/>
                <a:gd name="T1" fmla="*/ 36 h 199"/>
                <a:gd name="T2" fmla="*/ 124 w 172"/>
                <a:gd name="T3" fmla="*/ 36 h 199"/>
                <a:gd name="T4" fmla="*/ 86 w 172"/>
                <a:gd name="T5" fmla="*/ 0 h 199"/>
                <a:gd name="T6" fmla="*/ 49 w 172"/>
                <a:gd name="T7" fmla="*/ 36 h 199"/>
                <a:gd name="T8" fmla="*/ 12 w 172"/>
                <a:gd name="T9" fmla="*/ 36 h 199"/>
                <a:gd name="T10" fmla="*/ 0 w 172"/>
                <a:gd name="T11" fmla="*/ 49 h 199"/>
                <a:gd name="T12" fmla="*/ 11 w 172"/>
                <a:gd name="T13" fmla="*/ 62 h 199"/>
                <a:gd name="T14" fmla="*/ 11 w 172"/>
                <a:gd name="T15" fmla="*/ 162 h 199"/>
                <a:gd name="T16" fmla="*/ 49 w 172"/>
                <a:gd name="T17" fmla="*/ 199 h 199"/>
                <a:gd name="T18" fmla="*/ 124 w 172"/>
                <a:gd name="T19" fmla="*/ 199 h 199"/>
                <a:gd name="T20" fmla="*/ 159 w 172"/>
                <a:gd name="T21" fmla="*/ 162 h 199"/>
                <a:gd name="T22" fmla="*/ 159 w 172"/>
                <a:gd name="T23" fmla="*/ 62 h 199"/>
                <a:gd name="T24" fmla="*/ 172 w 172"/>
                <a:gd name="T25" fmla="*/ 49 h 199"/>
                <a:gd name="T26" fmla="*/ 159 w 172"/>
                <a:gd name="T27" fmla="*/ 36 h 199"/>
                <a:gd name="T28" fmla="*/ 86 w 172"/>
                <a:gd name="T29" fmla="*/ 22 h 199"/>
                <a:gd name="T30" fmla="*/ 99 w 172"/>
                <a:gd name="T31" fmla="*/ 36 h 199"/>
                <a:gd name="T32" fmla="*/ 74 w 172"/>
                <a:gd name="T33" fmla="*/ 36 h 199"/>
                <a:gd name="T34" fmla="*/ 86 w 172"/>
                <a:gd name="T35" fmla="*/ 22 h 199"/>
                <a:gd name="T36" fmla="*/ 136 w 172"/>
                <a:gd name="T37" fmla="*/ 163 h 199"/>
                <a:gd name="T38" fmla="*/ 123 w 172"/>
                <a:gd name="T39" fmla="*/ 176 h 199"/>
                <a:gd name="T40" fmla="*/ 48 w 172"/>
                <a:gd name="T41" fmla="*/ 176 h 199"/>
                <a:gd name="T42" fmla="*/ 36 w 172"/>
                <a:gd name="T43" fmla="*/ 163 h 199"/>
                <a:gd name="T44" fmla="*/ 36 w 172"/>
                <a:gd name="T45" fmla="*/ 63 h 199"/>
                <a:gd name="T46" fmla="*/ 136 w 172"/>
                <a:gd name="T47" fmla="*/ 63 h 199"/>
                <a:gd name="T48" fmla="*/ 136 w 172"/>
                <a:gd name="T49" fmla="*/ 163 h 199"/>
                <a:gd name="T50" fmla="*/ 55 w 172"/>
                <a:gd name="T51" fmla="*/ 149 h 199"/>
                <a:gd name="T52" fmla="*/ 64 w 172"/>
                <a:gd name="T53" fmla="*/ 142 h 199"/>
                <a:gd name="T54" fmla="*/ 64 w 172"/>
                <a:gd name="T55" fmla="*/ 93 h 199"/>
                <a:gd name="T56" fmla="*/ 55 w 172"/>
                <a:gd name="T57" fmla="*/ 86 h 199"/>
                <a:gd name="T58" fmla="*/ 47 w 172"/>
                <a:gd name="T59" fmla="*/ 93 h 199"/>
                <a:gd name="T60" fmla="*/ 47 w 172"/>
                <a:gd name="T61" fmla="*/ 142 h 199"/>
                <a:gd name="T62" fmla="*/ 55 w 172"/>
                <a:gd name="T63" fmla="*/ 149 h 199"/>
                <a:gd name="T64" fmla="*/ 115 w 172"/>
                <a:gd name="T65" fmla="*/ 149 h 199"/>
                <a:gd name="T66" fmla="*/ 124 w 172"/>
                <a:gd name="T67" fmla="*/ 142 h 199"/>
                <a:gd name="T68" fmla="*/ 124 w 172"/>
                <a:gd name="T69" fmla="*/ 93 h 199"/>
                <a:gd name="T70" fmla="*/ 115 w 172"/>
                <a:gd name="T71" fmla="*/ 86 h 199"/>
                <a:gd name="T72" fmla="*/ 107 w 172"/>
                <a:gd name="T73" fmla="*/ 93 h 199"/>
                <a:gd name="T74" fmla="*/ 107 w 172"/>
                <a:gd name="T75" fmla="*/ 142 h 199"/>
                <a:gd name="T76" fmla="*/ 115 w 172"/>
                <a:gd name="T77" fmla="*/ 149 h 199"/>
                <a:gd name="T78" fmla="*/ 84 w 172"/>
                <a:gd name="T79" fmla="*/ 149 h 199"/>
                <a:gd name="T80" fmla="*/ 93 w 172"/>
                <a:gd name="T81" fmla="*/ 142 h 199"/>
                <a:gd name="T82" fmla="*/ 93 w 172"/>
                <a:gd name="T83" fmla="*/ 93 h 199"/>
                <a:gd name="T84" fmla="*/ 84 w 172"/>
                <a:gd name="T85" fmla="*/ 86 h 199"/>
                <a:gd name="T86" fmla="*/ 76 w 172"/>
                <a:gd name="T87" fmla="*/ 93 h 199"/>
                <a:gd name="T88" fmla="*/ 76 w 172"/>
                <a:gd name="T89" fmla="*/ 142 h 199"/>
                <a:gd name="T90" fmla="*/ 84 w 172"/>
                <a:gd name="T91" fmla="*/ 14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199">
                  <a:moveTo>
                    <a:pt x="159" y="36"/>
                  </a:moveTo>
                  <a:cubicBezTo>
                    <a:pt x="124" y="36"/>
                    <a:pt x="124" y="36"/>
                    <a:pt x="124" y="36"/>
                  </a:cubicBezTo>
                  <a:cubicBezTo>
                    <a:pt x="124" y="15"/>
                    <a:pt x="107" y="0"/>
                    <a:pt x="86" y="0"/>
                  </a:cubicBezTo>
                  <a:cubicBezTo>
                    <a:pt x="66" y="0"/>
                    <a:pt x="49" y="15"/>
                    <a:pt x="49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5" y="36"/>
                    <a:pt x="0" y="42"/>
                    <a:pt x="0" y="49"/>
                  </a:cubicBezTo>
                  <a:cubicBezTo>
                    <a:pt x="0" y="56"/>
                    <a:pt x="4" y="62"/>
                    <a:pt x="11" y="62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1" y="183"/>
                    <a:pt x="29" y="199"/>
                    <a:pt x="49" y="199"/>
                  </a:cubicBezTo>
                  <a:cubicBezTo>
                    <a:pt x="124" y="199"/>
                    <a:pt x="124" y="199"/>
                    <a:pt x="124" y="199"/>
                  </a:cubicBezTo>
                  <a:cubicBezTo>
                    <a:pt x="144" y="199"/>
                    <a:pt x="159" y="183"/>
                    <a:pt x="159" y="1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66" y="62"/>
                    <a:pt x="172" y="56"/>
                    <a:pt x="172" y="49"/>
                  </a:cubicBezTo>
                  <a:cubicBezTo>
                    <a:pt x="172" y="42"/>
                    <a:pt x="166" y="36"/>
                    <a:pt x="159" y="36"/>
                  </a:cubicBezTo>
                  <a:close/>
                  <a:moveTo>
                    <a:pt x="86" y="22"/>
                  </a:moveTo>
                  <a:cubicBezTo>
                    <a:pt x="93" y="22"/>
                    <a:pt x="99" y="29"/>
                    <a:pt x="99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9"/>
                    <a:pt x="80" y="22"/>
                    <a:pt x="86" y="22"/>
                  </a:cubicBezTo>
                  <a:close/>
                  <a:moveTo>
                    <a:pt x="136" y="163"/>
                  </a:moveTo>
                  <a:cubicBezTo>
                    <a:pt x="136" y="170"/>
                    <a:pt x="130" y="176"/>
                    <a:pt x="123" y="176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1" y="176"/>
                    <a:pt x="36" y="170"/>
                    <a:pt x="36" y="1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136" y="63"/>
                    <a:pt x="136" y="63"/>
                    <a:pt x="136" y="63"/>
                  </a:cubicBezTo>
                  <a:lnTo>
                    <a:pt x="136" y="163"/>
                  </a:lnTo>
                  <a:close/>
                  <a:moveTo>
                    <a:pt x="55" y="149"/>
                  </a:moveTo>
                  <a:cubicBezTo>
                    <a:pt x="58" y="149"/>
                    <a:pt x="64" y="146"/>
                    <a:pt x="64" y="14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89"/>
                    <a:pt x="58" y="86"/>
                    <a:pt x="55" y="86"/>
                  </a:cubicBezTo>
                  <a:cubicBezTo>
                    <a:pt x="51" y="86"/>
                    <a:pt x="47" y="89"/>
                    <a:pt x="47" y="9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6"/>
                    <a:pt x="51" y="149"/>
                    <a:pt x="55" y="149"/>
                  </a:cubicBezTo>
                  <a:close/>
                  <a:moveTo>
                    <a:pt x="115" y="149"/>
                  </a:moveTo>
                  <a:cubicBezTo>
                    <a:pt x="118" y="149"/>
                    <a:pt x="124" y="146"/>
                    <a:pt x="124" y="142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24" y="89"/>
                    <a:pt x="118" y="86"/>
                    <a:pt x="115" y="86"/>
                  </a:cubicBezTo>
                  <a:cubicBezTo>
                    <a:pt x="111" y="86"/>
                    <a:pt x="107" y="89"/>
                    <a:pt x="107" y="93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6"/>
                    <a:pt x="111" y="149"/>
                    <a:pt x="115" y="149"/>
                  </a:cubicBezTo>
                  <a:close/>
                  <a:moveTo>
                    <a:pt x="84" y="149"/>
                  </a:moveTo>
                  <a:cubicBezTo>
                    <a:pt x="87" y="149"/>
                    <a:pt x="93" y="146"/>
                    <a:pt x="93" y="142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3" y="89"/>
                    <a:pt x="87" y="86"/>
                    <a:pt x="84" y="86"/>
                  </a:cubicBezTo>
                  <a:cubicBezTo>
                    <a:pt x="80" y="86"/>
                    <a:pt x="76" y="89"/>
                    <a:pt x="76" y="9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6"/>
                    <a:pt x="80" y="149"/>
                    <a:pt x="84" y="14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6" name="Freeform 43"/>
            <p:cNvSpPr>
              <a:spLocks noEditPoints="1"/>
            </p:cNvSpPr>
            <p:nvPr/>
          </p:nvSpPr>
          <p:spPr bwMode="auto">
            <a:xfrm>
              <a:off x="2298700" y="5660996"/>
              <a:ext cx="355600" cy="357187"/>
            </a:xfrm>
            <a:custGeom>
              <a:avLst/>
              <a:gdLst>
                <a:gd name="T0" fmla="*/ 200 w 200"/>
                <a:gd name="T1" fmla="*/ 166 h 200"/>
                <a:gd name="T2" fmla="*/ 166 w 200"/>
                <a:gd name="T3" fmla="*/ 200 h 200"/>
                <a:gd name="T4" fmla="*/ 148 w 200"/>
                <a:gd name="T5" fmla="*/ 200 h 200"/>
                <a:gd name="T6" fmla="*/ 132 w 200"/>
                <a:gd name="T7" fmla="*/ 200 h 200"/>
                <a:gd name="T8" fmla="*/ 35 w 200"/>
                <a:gd name="T9" fmla="*/ 200 h 200"/>
                <a:gd name="T10" fmla="*/ 0 w 200"/>
                <a:gd name="T11" fmla="*/ 166 h 200"/>
                <a:gd name="T12" fmla="*/ 0 w 200"/>
                <a:gd name="T13" fmla="*/ 100 h 200"/>
                <a:gd name="T14" fmla="*/ 0 w 200"/>
                <a:gd name="T15" fmla="*/ 100 h 200"/>
                <a:gd name="T16" fmla="*/ 0 w 200"/>
                <a:gd name="T17" fmla="*/ 33 h 200"/>
                <a:gd name="T18" fmla="*/ 34 w 200"/>
                <a:gd name="T19" fmla="*/ 0 h 200"/>
                <a:gd name="T20" fmla="*/ 79 w 200"/>
                <a:gd name="T21" fmla="*/ 0 h 200"/>
                <a:gd name="T22" fmla="*/ 110 w 200"/>
                <a:gd name="T23" fmla="*/ 23 h 200"/>
                <a:gd name="T24" fmla="*/ 166 w 200"/>
                <a:gd name="T25" fmla="*/ 23 h 200"/>
                <a:gd name="T26" fmla="*/ 200 w 200"/>
                <a:gd name="T27" fmla="*/ 55 h 200"/>
                <a:gd name="T28" fmla="*/ 200 w 200"/>
                <a:gd name="T29" fmla="*/ 100 h 200"/>
                <a:gd name="T30" fmla="*/ 200 w 200"/>
                <a:gd name="T31" fmla="*/ 100 h 200"/>
                <a:gd name="T32" fmla="*/ 200 w 200"/>
                <a:gd name="T33" fmla="*/ 166 h 200"/>
                <a:gd name="T34" fmla="*/ 20 w 200"/>
                <a:gd name="T35" fmla="*/ 168 h 200"/>
                <a:gd name="T36" fmla="*/ 32 w 200"/>
                <a:gd name="T37" fmla="*/ 179 h 200"/>
                <a:gd name="T38" fmla="*/ 132 w 200"/>
                <a:gd name="T39" fmla="*/ 179 h 200"/>
                <a:gd name="T40" fmla="*/ 148 w 200"/>
                <a:gd name="T41" fmla="*/ 179 h 200"/>
                <a:gd name="T42" fmla="*/ 169 w 200"/>
                <a:gd name="T43" fmla="*/ 179 h 200"/>
                <a:gd name="T44" fmla="*/ 180 w 200"/>
                <a:gd name="T45" fmla="*/ 168 h 200"/>
                <a:gd name="T46" fmla="*/ 180 w 200"/>
                <a:gd name="T47" fmla="*/ 108 h 200"/>
                <a:gd name="T48" fmla="*/ 180 w 200"/>
                <a:gd name="T49" fmla="*/ 103 h 200"/>
                <a:gd name="T50" fmla="*/ 169 w 200"/>
                <a:gd name="T51" fmla="*/ 92 h 200"/>
                <a:gd name="T52" fmla="*/ 148 w 200"/>
                <a:gd name="T53" fmla="*/ 92 h 200"/>
                <a:gd name="T54" fmla="*/ 132 w 200"/>
                <a:gd name="T55" fmla="*/ 92 h 200"/>
                <a:gd name="T56" fmla="*/ 32 w 200"/>
                <a:gd name="T57" fmla="*/ 92 h 200"/>
                <a:gd name="T58" fmla="*/ 29 w 200"/>
                <a:gd name="T59" fmla="*/ 92 h 200"/>
                <a:gd name="T60" fmla="*/ 28 w 200"/>
                <a:gd name="T61" fmla="*/ 92 h 200"/>
                <a:gd name="T62" fmla="*/ 27 w 200"/>
                <a:gd name="T63" fmla="*/ 93 h 200"/>
                <a:gd name="T64" fmla="*/ 26 w 200"/>
                <a:gd name="T65" fmla="*/ 93 h 200"/>
                <a:gd name="T66" fmla="*/ 25 w 200"/>
                <a:gd name="T67" fmla="*/ 94 h 200"/>
                <a:gd name="T68" fmla="*/ 24 w 200"/>
                <a:gd name="T69" fmla="*/ 95 h 200"/>
                <a:gd name="T70" fmla="*/ 24 w 200"/>
                <a:gd name="T71" fmla="*/ 95 h 200"/>
                <a:gd name="T72" fmla="*/ 20 w 200"/>
                <a:gd name="T73" fmla="*/ 103 h 200"/>
                <a:gd name="T74" fmla="*/ 20 w 200"/>
                <a:gd name="T75" fmla="*/ 108 h 200"/>
                <a:gd name="T76" fmla="*/ 20 w 200"/>
                <a:gd name="T77" fmla="*/ 108 h 200"/>
                <a:gd name="T78" fmla="*/ 20 w 200"/>
                <a:gd name="T79" fmla="*/ 168 h 200"/>
                <a:gd name="T80" fmla="*/ 169 w 200"/>
                <a:gd name="T81" fmla="*/ 47 h 200"/>
                <a:gd name="T82" fmla="*/ 88 w 200"/>
                <a:gd name="T83" fmla="*/ 47 h 200"/>
                <a:gd name="T84" fmla="*/ 88 w 200"/>
                <a:gd name="T85" fmla="*/ 34 h 200"/>
                <a:gd name="T86" fmla="*/ 77 w 200"/>
                <a:gd name="T87" fmla="*/ 23 h 200"/>
                <a:gd name="T88" fmla="*/ 32 w 200"/>
                <a:gd name="T89" fmla="*/ 23 h 200"/>
                <a:gd name="T90" fmla="*/ 20 w 200"/>
                <a:gd name="T91" fmla="*/ 34 h 200"/>
                <a:gd name="T92" fmla="*/ 20 w 200"/>
                <a:gd name="T93" fmla="*/ 71 h 200"/>
                <a:gd name="T94" fmla="*/ 24 w 200"/>
                <a:gd name="T95" fmla="*/ 69 h 200"/>
                <a:gd name="T96" fmla="*/ 24 w 200"/>
                <a:gd name="T97" fmla="*/ 69 h 200"/>
                <a:gd name="T98" fmla="*/ 27 w 200"/>
                <a:gd name="T99" fmla="*/ 68 h 200"/>
                <a:gd name="T100" fmla="*/ 28 w 200"/>
                <a:gd name="T101" fmla="*/ 68 h 200"/>
                <a:gd name="T102" fmla="*/ 31 w 200"/>
                <a:gd name="T103" fmla="*/ 68 h 200"/>
                <a:gd name="T104" fmla="*/ 32 w 200"/>
                <a:gd name="T105" fmla="*/ 68 h 200"/>
                <a:gd name="T106" fmla="*/ 35 w 200"/>
                <a:gd name="T107" fmla="*/ 67 h 200"/>
                <a:gd name="T108" fmla="*/ 132 w 200"/>
                <a:gd name="T109" fmla="*/ 67 h 200"/>
                <a:gd name="T110" fmla="*/ 148 w 200"/>
                <a:gd name="T111" fmla="*/ 67 h 200"/>
                <a:gd name="T112" fmla="*/ 166 w 200"/>
                <a:gd name="T113" fmla="*/ 67 h 200"/>
                <a:gd name="T114" fmla="*/ 180 w 200"/>
                <a:gd name="T115" fmla="*/ 71 h 200"/>
                <a:gd name="T116" fmla="*/ 180 w 200"/>
                <a:gd name="T117" fmla="*/ 58 h 200"/>
                <a:gd name="T118" fmla="*/ 169 w 200"/>
                <a:gd name="T119" fmla="*/ 4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200">
                  <a:moveTo>
                    <a:pt x="200" y="166"/>
                  </a:moveTo>
                  <a:cubicBezTo>
                    <a:pt x="200" y="185"/>
                    <a:pt x="184" y="200"/>
                    <a:pt x="166" y="200"/>
                  </a:cubicBezTo>
                  <a:cubicBezTo>
                    <a:pt x="148" y="200"/>
                    <a:pt x="148" y="200"/>
                    <a:pt x="148" y="200"/>
                  </a:cubicBezTo>
                  <a:cubicBezTo>
                    <a:pt x="132" y="200"/>
                    <a:pt x="132" y="200"/>
                    <a:pt x="132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17" y="200"/>
                    <a:pt x="0" y="185"/>
                    <a:pt x="0" y="166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3" y="0"/>
                    <a:pt x="105" y="10"/>
                    <a:pt x="110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84" y="23"/>
                    <a:pt x="200" y="37"/>
                    <a:pt x="200" y="55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00" y="100"/>
                    <a:pt x="200" y="100"/>
                    <a:pt x="200" y="100"/>
                  </a:cubicBezTo>
                  <a:lnTo>
                    <a:pt x="200" y="166"/>
                  </a:lnTo>
                  <a:close/>
                  <a:moveTo>
                    <a:pt x="20" y="168"/>
                  </a:moveTo>
                  <a:cubicBezTo>
                    <a:pt x="20" y="174"/>
                    <a:pt x="25" y="179"/>
                    <a:pt x="32" y="179"/>
                  </a:cubicBezTo>
                  <a:cubicBezTo>
                    <a:pt x="132" y="179"/>
                    <a:pt x="132" y="179"/>
                    <a:pt x="132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69" y="179"/>
                    <a:pt x="169" y="179"/>
                    <a:pt x="169" y="179"/>
                  </a:cubicBezTo>
                  <a:cubicBezTo>
                    <a:pt x="175" y="179"/>
                    <a:pt x="180" y="174"/>
                    <a:pt x="180" y="16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0" y="97"/>
                    <a:pt x="175" y="92"/>
                    <a:pt x="169" y="92"/>
                  </a:cubicBezTo>
                  <a:cubicBezTo>
                    <a:pt x="148" y="92"/>
                    <a:pt x="148" y="92"/>
                    <a:pt x="148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1" y="92"/>
                    <a:pt x="30" y="92"/>
                    <a:pt x="29" y="92"/>
                  </a:cubicBezTo>
                  <a:cubicBezTo>
                    <a:pt x="29" y="92"/>
                    <a:pt x="29" y="92"/>
                    <a:pt x="28" y="92"/>
                  </a:cubicBezTo>
                  <a:cubicBezTo>
                    <a:pt x="28" y="92"/>
                    <a:pt x="28" y="93"/>
                    <a:pt x="27" y="93"/>
                  </a:cubicBezTo>
                  <a:cubicBezTo>
                    <a:pt x="27" y="93"/>
                    <a:pt x="26" y="93"/>
                    <a:pt x="26" y="93"/>
                  </a:cubicBezTo>
                  <a:cubicBezTo>
                    <a:pt x="26" y="94"/>
                    <a:pt x="26" y="94"/>
                    <a:pt x="25" y="94"/>
                  </a:cubicBezTo>
                  <a:cubicBezTo>
                    <a:pt x="25" y="94"/>
                    <a:pt x="24" y="95"/>
                    <a:pt x="24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2" y="97"/>
                    <a:pt x="20" y="100"/>
                    <a:pt x="20" y="103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20" y="108"/>
                    <a:pt x="20" y="108"/>
                    <a:pt x="20" y="108"/>
                  </a:cubicBezTo>
                  <a:lnTo>
                    <a:pt x="20" y="168"/>
                  </a:lnTo>
                  <a:close/>
                  <a:moveTo>
                    <a:pt x="169" y="47"/>
                  </a:moveTo>
                  <a:cubicBezTo>
                    <a:pt x="88" y="47"/>
                    <a:pt x="88" y="47"/>
                    <a:pt x="88" y="47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28"/>
                    <a:pt x="83" y="23"/>
                    <a:pt x="77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25" y="23"/>
                    <a:pt x="20" y="28"/>
                    <a:pt x="20" y="34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2" y="70"/>
                    <a:pt x="23" y="70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6" y="69"/>
                    <a:pt x="27" y="68"/>
                  </a:cubicBezTo>
                  <a:cubicBezTo>
                    <a:pt x="27" y="68"/>
                    <a:pt x="28" y="68"/>
                    <a:pt x="28" y="68"/>
                  </a:cubicBezTo>
                  <a:cubicBezTo>
                    <a:pt x="29" y="68"/>
                    <a:pt x="30" y="68"/>
                    <a:pt x="31" y="68"/>
                  </a:cubicBezTo>
                  <a:cubicBezTo>
                    <a:pt x="31" y="68"/>
                    <a:pt x="31" y="68"/>
                    <a:pt x="32" y="68"/>
                  </a:cubicBezTo>
                  <a:cubicBezTo>
                    <a:pt x="33" y="68"/>
                    <a:pt x="34" y="67"/>
                    <a:pt x="35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71" y="67"/>
                    <a:pt x="176" y="69"/>
                    <a:pt x="180" y="71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80" y="52"/>
                    <a:pt x="175" y="47"/>
                    <a:pt x="169" y="4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7" name="Freeform 44"/>
            <p:cNvSpPr>
              <a:spLocks noEditPoints="1"/>
            </p:cNvSpPr>
            <p:nvPr/>
          </p:nvSpPr>
          <p:spPr bwMode="auto">
            <a:xfrm>
              <a:off x="3028950" y="5660996"/>
              <a:ext cx="354012" cy="357187"/>
            </a:xfrm>
            <a:custGeom>
              <a:avLst/>
              <a:gdLst>
                <a:gd name="T0" fmla="*/ 66 w 279"/>
                <a:gd name="T1" fmla="*/ 281 h 281"/>
                <a:gd name="T2" fmla="*/ 264 w 279"/>
                <a:gd name="T3" fmla="*/ 264 h 281"/>
                <a:gd name="T4" fmla="*/ 279 w 279"/>
                <a:gd name="T5" fmla="*/ 73 h 281"/>
                <a:gd name="T6" fmla="*/ 279 w 279"/>
                <a:gd name="T7" fmla="*/ 281 h 281"/>
                <a:gd name="T8" fmla="*/ 264 w 279"/>
                <a:gd name="T9" fmla="*/ 56 h 281"/>
                <a:gd name="T10" fmla="*/ 245 w 279"/>
                <a:gd name="T11" fmla="*/ 34 h 281"/>
                <a:gd name="T12" fmla="*/ 227 w 279"/>
                <a:gd name="T13" fmla="*/ 56 h 281"/>
                <a:gd name="T14" fmla="*/ 210 w 279"/>
                <a:gd name="T15" fmla="*/ 17 h 281"/>
                <a:gd name="T16" fmla="*/ 192 w 279"/>
                <a:gd name="T17" fmla="*/ 56 h 281"/>
                <a:gd name="T18" fmla="*/ 175 w 279"/>
                <a:gd name="T19" fmla="*/ 34 h 281"/>
                <a:gd name="T20" fmla="*/ 157 w 279"/>
                <a:gd name="T21" fmla="*/ 56 h 281"/>
                <a:gd name="T22" fmla="*/ 140 w 279"/>
                <a:gd name="T23" fmla="*/ 34 h 281"/>
                <a:gd name="T24" fmla="*/ 122 w 279"/>
                <a:gd name="T25" fmla="*/ 56 h 281"/>
                <a:gd name="T26" fmla="*/ 105 w 279"/>
                <a:gd name="T27" fmla="*/ 34 h 281"/>
                <a:gd name="T28" fmla="*/ 88 w 279"/>
                <a:gd name="T29" fmla="*/ 56 h 281"/>
                <a:gd name="T30" fmla="*/ 66 w 279"/>
                <a:gd name="T31" fmla="*/ 0 h 281"/>
                <a:gd name="T32" fmla="*/ 279 w 279"/>
                <a:gd name="T33" fmla="*/ 34 h 281"/>
                <a:gd name="T34" fmla="*/ 264 w 279"/>
                <a:gd name="T35" fmla="*/ 56 h 281"/>
                <a:gd name="T36" fmla="*/ 0 w 279"/>
                <a:gd name="T37" fmla="*/ 281 h 281"/>
                <a:gd name="T38" fmla="*/ 55 w 279"/>
                <a:gd name="T39" fmla="*/ 73 h 281"/>
                <a:gd name="T40" fmla="*/ 34 w 279"/>
                <a:gd name="T41" fmla="*/ 88 h 281"/>
                <a:gd name="T42" fmla="*/ 55 w 279"/>
                <a:gd name="T43" fmla="*/ 105 h 281"/>
                <a:gd name="T44" fmla="*/ 34 w 279"/>
                <a:gd name="T45" fmla="*/ 124 h 281"/>
                <a:gd name="T46" fmla="*/ 55 w 279"/>
                <a:gd name="T47" fmla="*/ 140 h 281"/>
                <a:gd name="T48" fmla="*/ 34 w 279"/>
                <a:gd name="T49" fmla="*/ 159 h 281"/>
                <a:gd name="T50" fmla="*/ 55 w 279"/>
                <a:gd name="T51" fmla="*/ 175 h 281"/>
                <a:gd name="T52" fmla="*/ 17 w 279"/>
                <a:gd name="T53" fmla="*/ 194 h 281"/>
                <a:gd name="T54" fmla="*/ 55 w 279"/>
                <a:gd name="T55" fmla="*/ 210 h 281"/>
                <a:gd name="T56" fmla="*/ 34 w 279"/>
                <a:gd name="T57" fmla="*/ 229 h 281"/>
                <a:gd name="T58" fmla="*/ 55 w 279"/>
                <a:gd name="T59" fmla="*/ 246 h 281"/>
                <a:gd name="T60" fmla="*/ 34 w 279"/>
                <a:gd name="T61" fmla="*/ 264 h 281"/>
                <a:gd name="T62" fmla="*/ 0 w 279"/>
                <a:gd name="T63" fmla="*/ 0 h 281"/>
                <a:gd name="T64" fmla="*/ 55 w 279"/>
                <a:gd name="T65" fmla="*/ 56 h 281"/>
                <a:gd name="T66" fmla="*/ 0 w 279"/>
                <a:gd name="T6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9" h="281">
                  <a:moveTo>
                    <a:pt x="264" y="281"/>
                  </a:moveTo>
                  <a:lnTo>
                    <a:pt x="66" y="281"/>
                  </a:lnTo>
                  <a:lnTo>
                    <a:pt x="66" y="264"/>
                  </a:lnTo>
                  <a:lnTo>
                    <a:pt x="264" y="264"/>
                  </a:lnTo>
                  <a:lnTo>
                    <a:pt x="264" y="73"/>
                  </a:lnTo>
                  <a:lnTo>
                    <a:pt x="279" y="73"/>
                  </a:lnTo>
                  <a:lnTo>
                    <a:pt x="279" y="264"/>
                  </a:lnTo>
                  <a:lnTo>
                    <a:pt x="279" y="281"/>
                  </a:lnTo>
                  <a:lnTo>
                    <a:pt x="264" y="281"/>
                  </a:lnTo>
                  <a:close/>
                  <a:moveTo>
                    <a:pt x="264" y="56"/>
                  </a:moveTo>
                  <a:lnTo>
                    <a:pt x="245" y="56"/>
                  </a:lnTo>
                  <a:lnTo>
                    <a:pt x="245" y="34"/>
                  </a:lnTo>
                  <a:lnTo>
                    <a:pt x="227" y="34"/>
                  </a:lnTo>
                  <a:lnTo>
                    <a:pt x="227" y="56"/>
                  </a:lnTo>
                  <a:lnTo>
                    <a:pt x="210" y="56"/>
                  </a:lnTo>
                  <a:lnTo>
                    <a:pt x="210" y="17"/>
                  </a:lnTo>
                  <a:lnTo>
                    <a:pt x="192" y="17"/>
                  </a:lnTo>
                  <a:lnTo>
                    <a:pt x="192" y="56"/>
                  </a:lnTo>
                  <a:lnTo>
                    <a:pt x="175" y="56"/>
                  </a:lnTo>
                  <a:lnTo>
                    <a:pt x="175" y="34"/>
                  </a:lnTo>
                  <a:lnTo>
                    <a:pt x="157" y="34"/>
                  </a:lnTo>
                  <a:lnTo>
                    <a:pt x="157" y="56"/>
                  </a:lnTo>
                  <a:lnTo>
                    <a:pt x="140" y="56"/>
                  </a:lnTo>
                  <a:lnTo>
                    <a:pt x="140" y="34"/>
                  </a:lnTo>
                  <a:lnTo>
                    <a:pt x="122" y="34"/>
                  </a:lnTo>
                  <a:lnTo>
                    <a:pt x="122" y="56"/>
                  </a:lnTo>
                  <a:lnTo>
                    <a:pt x="105" y="56"/>
                  </a:lnTo>
                  <a:lnTo>
                    <a:pt x="105" y="34"/>
                  </a:lnTo>
                  <a:lnTo>
                    <a:pt x="88" y="34"/>
                  </a:lnTo>
                  <a:lnTo>
                    <a:pt x="88" y="56"/>
                  </a:lnTo>
                  <a:lnTo>
                    <a:pt x="66" y="56"/>
                  </a:lnTo>
                  <a:lnTo>
                    <a:pt x="66" y="0"/>
                  </a:lnTo>
                  <a:lnTo>
                    <a:pt x="279" y="0"/>
                  </a:lnTo>
                  <a:lnTo>
                    <a:pt x="279" y="34"/>
                  </a:lnTo>
                  <a:lnTo>
                    <a:pt x="264" y="34"/>
                  </a:lnTo>
                  <a:lnTo>
                    <a:pt x="264" y="56"/>
                  </a:lnTo>
                  <a:close/>
                  <a:moveTo>
                    <a:pt x="34" y="281"/>
                  </a:moveTo>
                  <a:lnTo>
                    <a:pt x="0" y="281"/>
                  </a:lnTo>
                  <a:lnTo>
                    <a:pt x="0" y="73"/>
                  </a:lnTo>
                  <a:lnTo>
                    <a:pt x="55" y="73"/>
                  </a:lnTo>
                  <a:lnTo>
                    <a:pt x="55" y="88"/>
                  </a:lnTo>
                  <a:lnTo>
                    <a:pt x="34" y="88"/>
                  </a:lnTo>
                  <a:lnTo>
                    <a:pt x="34" y="105"/>
                  </a:lnTo>
                  <a:lnTo>
                    <a:pt x="55" y="105"/>
                  </a:lnTo>
                  <a:lnTo>
                    <a:pt x="55" y="124"/>
                  </a:lnTo>
                  <a:lnTo>
                    <a:pt x="34" y="124"/>
                  </a:lnTo>
                  <a:lnTo>
                    <a:pt x="34" y="140"/>
                  </a:lnTo>
                  <a:lnTo>
                    <a:pt x="55" y="140"/>
                  </a:lnTo>
                  <a:lnTo>
                    <a:pt x="55" y="159"/>
                  </a:lnTo>
                  <a:lnTo>
                    <a:pt x="34" y="159"/>
                  </a:lnTo>
                  <a:lnTo>
                    <a:pt x="34" y="175"/>
                  </a:lnTo>
                  <a:lnTo>
                    <a:pt x="55" y="175"/>
                  </a:lnTo>
                  <a:lnTo>
                    <a:pt x="55" y="194"/>
                  </a:lnTo>
                  <a:lnTo>
                    <a:pt x="17" y="194"/>
                  </a:lnTo>
                  <a:lnTo>
                    <a:pt x="17" y="210"/>
                  </a:lnTo>
                  <a:lnTo>
                    <a:pt x="55" y="210"/>
                  </a:lnTo>
                  <a:lnTo>
                    <a:pt x="55" y="229"/>
                  </a:lnTo>
                  <a:lnTo>
                    <a:pt x="34" y="229"/>
                  </a:lnTo>
                  <a:lnTo>
                    <a:pt x="34" y="246"/>
                  </a:lnTo>
                  <a:lnTo>
                    <a:pt x="55" y="246"/>
                  </a:lnTo>
                  <a:lnTo>
                    <a:pt x="55" y="264"/>
                  </a:lnTo>
                  <a:lnTo>
                    <a:pt x="34" y="264"/>
                  </a:lnTo>
                  <a:lnTo>
                    <a:pt x="34" y="281"/>
                  </a:lnTo>
                  <a:close/>
                  <a:moveTo>
                    <a:pt x="0" y="0"/>
                  </a:moveTo>
                  <a:lnTo>
                    <a:pt x="55" y="0"/>
                  </a:lnTo>
                  <a:lnTo>
                    <a:pt x="55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8" name="Freeform 45"/>
            <p:cNvSpPr/>
            <p:nvPr/>
          </p:nvSpPr>
          <p:spPr bwMode="auto">
            <a:xfrm>
              <a:off x="3778250" y="5664171"/>
              <a:ext cx="320675" cy="350837"/>
            </a:xfrm>
            <a:custGeom>
              <a:avLst/>
              <a:gdLst>
                <a:gd name="T0" fmla="*/ 0 w 180"/>
                <a:gd name="T1" fmla="*/ 0 h 197"/>
                <a:gd name="T2" fmla="*/ 0 w 180"/>
                <a:gd name="T3" fmla="*/ 61 h 197"/>
                <a:gd name="T4" fmla="*/ 8 w 180"/>
                <a:gd name="T5" fmla="*/ 61 h 197"/>
                <a:gd name="T6" fmla="*/ 23 w 180"/>
                <a:gd name="T7" fmla="*/ 29 h 197"/>
                <a:gd name="T8" fmla="*/ 56 w 180"/>
                <a:gd name="T9" fmla="*/ 21 h 197"/>
                <a:gd name="T10" fmla="*/ 67 w 180"/>
                <a:gd name="T11" fmla="*/ 21 h 197"/>
                <a:gd name="T12" fmla="*/ 67 w 180"/>
                <a:gd name="T13" fmla="*/ 158 h 197"/>
                <a:gd name="T14" fmla="*/ 66 w 180"/>
                <a:gd name="T15" fmla="*/ 176 h 197"/>
                <a:gd name="T16" fmla="*/ 62 w 180"/>
                <a:gd name="T17" fmla="*/ 183 h 197"/>
                <a:gd name="T18" fmla="*/ 45 w 180"/>
                <a:gd name="T19" fmla="*/ 186 h 197"/>
                <a:gd name="T20" fmla="*/ 39 w 180"/>
                <a:gd name="T21" fmla="*/ 186 h 197"/>
                <a:gd name="T22" fmla="*/ 39 w 180"/>
                <a:gd name="T23" fmla="*/ 197 h 197"/>
                <a:gd name="T24" fmla="*/ 139 w 180"/>
                <a:gd name="T25" fmla="*/ 197 h 197"/>
                <a:gd name="T26" fmla="*/ 139 w 180"/>
                <a:gd name="T27" fmla="*/ 186 h 197"/>
                <a:gd name="T28" fmla="*/ 129 w 180"/>
                <a:gd name="T29" fmla="*/ 186 h 197"/>
                <a:gd name="T30" fmla="*/ 116 w 180"/>
                <a:gd name="T31" fmla="*/ 183 h 197"/>
                <a:gd name="T32" fmla="*/ 109 w 180"/>
                <a:gd name="T33" fmla="*/ 176 h 197"/>
                <a:gd name="T34" fmla="*/ 108 w 180"/>
                <a:gd name="T35" fmla="*/ 158 h 197"/>
                <a:gd name="T36" fmla="*/ 108 w 180"/>
                <a:gd name="T37" fmla="*/ 21 h 197"/>
                <a:gd name="T38" fmla="*/ 122 w 180"/>
                <a:gd name="T39" fmla="*/ 21 h 197"/>
                <a:gd name="T40" fmla="*/ 145 w 180"/>
                <a:gd name="T41" fmla="*/ 24 h 197"/>
                <a:gd name="T42" fmla="*/ 160 w 180"/>
                <a:gd name="T43" fmla="*/ 36 h 197"/>
                <a:gd name="T44" fmla="*/ 170 w 180"/>
                <a:gd name="T45" fmla="*/ 61 h 197"/>
                <a:gd name="T46" fmla="*/ 180 w 180"/>
                <a:gd name="T47" fmla="*/ 61 h 197"/>
                <a:gd name="T48" fmla="*/ 180 w 180"/>
                <a:gd name="T49" fmla="*/ 0 h 197"/>
                <a:gd name="T50" fmla="*/ 0 w 180"/>
                <a:gd name="T5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" h="197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0" y="47"/>
                    <a:pt x="15" y="37"/>
                    <a:pt x="23" y="29"/>
                  </a:cubicBezTo>
                  <a:cubicBezTo>
                    <a:pt x="29" y="24"/>
                    <a:pt x="43" y="21"/>
                    <a:pt x="56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7" y="168"/>
                    <a:pt x="67" y="174"/>
                    <a:pt x="66" y="176"/>
                  </a:cubicBezTo>
                  <a:cubicBezTo>
                    <a:pt x="65" y="179"/>
                    <a:pt x="65" y="181"/>
                    <a:pt x="62" y="183"/>
                  </a:cubicBezTo>
                  <a:cubicBezTo>
                    <a:pt x="59" y="185"/>
                    <a:pt x="50" y="186"/>
                    <a:pt x="45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139" y="197"/>
                    <a:pt x="139" y="197"/>
                    <a:pt x="139" y="197"/>
                  </a:cubicBezTo>
                  <a:cubicBezTo>
                    <a:pt x="139" y="186"/>
                    <a:pt x="139" y="186"/>
                    <a:pt x="139" y="186"/>
                  </a:cubicBezTo>
                  <a:cubicBezTo>
                    <a:pt x="129" y="186"/>
                    <a:pt x="129" y="186"/>
                    <a:pt x="129" y="186"/>
                  </a:cubicBezTo>
                  <a:cubicBezTo>
                    <a:pt x="123" y="186"/>
                    <a:pt x="119" y="185"/>
                    <a:pt x="116" y="183"/>
                  </a:cubicBezTo>
                  <a:cubicBezTo>
                    <a:pt x="113" y="181"/>
                    <a:pt x="110" y="179"/>
                    <a:pt x="109" y="176"/>
                  </a:cubicBezTo>
                  <a:cubicBezTo>
                    <a:pt x="108" y="174"/>
                    <a:pt x="108" y="168"/>
                    <a:pt x="108" y="158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31" y="21"/>
                    <a:pt x="141" y="22"/>
                    <a:pt x="145" y="24"/>
                  </a:cubicBezTo>
                  <a:cubicBezTo>
                    <a:pt x="152" y="27"/>
                    <a:pt x="157" y="31"/>
                    <a:pt x="160" y="36"/>
                  </a:cubicBezTo>
                  <a:cubicBezTo>
                    <a:pt x="164" y="41"/>
                    <a:pt x="167" y="49"/>
                    <a:pt x="170" y="61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9" name="Freeform 46"/>
            <p:cNvSpPr>
              <a:spLocks noEditPoints="1"/>
            </p:cNvSpPr>
            <p:nvPr/>
          </p:nvSpPr>
          <p:spPr bwMode="auto">
            <a:xfrm>
              <a:off x="4478337" y="5659408"/>
              <a:ext cx="357188" cy="360363"/>
            </a:xfrm>
            <a:custGeom>
              <a:avLst/>
              <a:gdLst>
                <a:gd name="T0" fmla="*/ 198 w 201"/>
                <a:gd name="T1" fmla="*/ 35 h 202"/>
                <a:gd name="T2" fmla="*/ 188 w 201"/>
                <a:gd name="T3" fmla="*/ 44 h 202"/>
                <a:gd name="T4" fmla="*/ 157 w 201"/>
                <a:gd name="T5" fmla="*/ 13 h 202"/>
                <a:gd name="T6" fmla="*/ 167 w 201"/>
                <a:gd name="T7" fmla="*/ 4 h 202"/>
                <a:gd name="T8" fmla="*/ 179 w 201"/>
                <a:gd name="T9" fmla="*/ 3 h 202"/>
                <a:gd name="T10" fmla="*/ 198 w 201"/>
                <a:gd name="T11" fmla="*/ 23 h 202"/>
                <a:gd name="T12" fmla="*/ 198 w 201"/>
                <a:gd name="T13" fmla="*/ 35 h 202"/>
                <a:gd name="T14" fmla="*/ 115 w 201"/>
                <a:gd name="T15" fmla="*/ 117 h 202"/>
                <a:gd name="T16" fmla="*/ 84 w 201"/>
                <a:gd name="T17" fmla="*/ 86 h 202"/>
                <a:gd name="T18" fmla="*/ 153 w 201"/>
                <a:gd name="T19" fmla="*/ 18 h 202"/>
                <a:gd name="T20" fmla="*/ 184 w 201"/>
                <a:gd name="T21" fmla="*/ 49 h 202"/>
                <a:gd name="T22" fmla="*/ 115 w 201"/>
                <a:gd name="T23" fmla="*/ 117 h 202"/>
                <a:gd name="T24" fmla="*/ 111 w 201"/>
                <a:gd name="T25" fmla="*/ 121 h 202"/>
                <a:gd name="T26" fmla="*/ 67 w 201"/>
                <a:gd name="T27" fmla="*/ 133 h 202"/>
                <a:gd name="T28" fmla="*/ 80 w 201"/>
                <a:gd name="T29" fmla="*/ 90 h 202"/>
                <a:gd name="T30" fmla="*/ 111 w 201"/>
                <a:gd name="T31" fmla="*/ 121 h 202"/>
                <a:gd name="T32" fmla="*/ 39 w 201"/>
                <a:gd name="T33" fmla="*/ 26 h 202"/>
                <a:gd name="T34" fmla="*/ 20 w 201"/>
                <a:gd name="T35" fmla="*/ 45 h 202"/>
                <a:gd name="T36" fmla="*/ 20 w 201"/>
                <a:gd name="T37" fmla="*/ 162 h 202"/>
                <a:gd name="T38" fmla="*/ 39 w 201"/>
                <a:gd name="T39" fmla="*/ 182 h 202"/>
                <a:gd name="T40" fmla="*/ 156 w 201"/>
                <a:gd name="T41" fmla="*/ 182 h 202"/>
                <a:gd name="T42" fmla="*/ 176 w 201"/>
                <a:gd name="T43" fmla="*/ 162 h 202"/>
                <a:gd name="T44" fmla="*/ 176 w 201"/>
                <a:gd name="T45" fmla="*/ 85 h 202"/>
                <a:gd name="T46" fmla="*/ 196 w 201"/>
                <a:gd name="T47" fmla="*/ 66 h 202"/>
                <a:gd name="T48" fmla="*/ 196 w 201"/>
                <a:gd name="T49" fmla="*/ 169 h 202"/>
                <a:gd name="T50" fmla="*/ 163 w 201"/>
                <a:gd name="T51" fmla="*/ 202 h 202"/>
                <a:gd name="T52" fmla="*/ 32 w 201"/>
                <a:gd name="T53" fmla="*/ 202 h 202"/>
                <a:gd name="T54" fmla="*/ 0 w 201"/>
                <a:gd name="T55" fmla="*/ 169 h 202"/>
                <a:gd name="T56" fmla="*/ 0 w 201"/>
                <a:gd name="T57" fmla="*/ 40 h 202"/>
                <a:gd name="T58" fmla="*/ 32 w 201"/>
                <a:gd name="T59" fmla="*/ 6 h 202"/>
                <a:gd name="T60" fmla="*/ 136 w 201"/>
                <a:gd name="T61" fmla="*/ 6 h 202"/>
                <a:gd name="T62" fmla="*/ 116 w 201"/>
                <a:gd name="T63" fmla="*/ 26 h 202"/>
                <a:gd name="T64" fmla="*/ 39 w 201"/>
                <a:gd name="T65" fmla="*/ 2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1" h="202">
                  <a:moveTo>
                    <a:pt x="198" y="35"/>
                  </a:moveTo>
                  <a:cubicBezTo>
                    <a:pt x="188" y="44"/>
                    <a:pt x="188" y="44"/>
                    <a:pt x="188" y="4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7" y="4"/>
                    <a:pt x="167" y="4"/>
                    <a:pt x="167" y="4"/>
                  </a:cubicBezTo>
                  <a:cubicBezTo>
                    <a:pt x="170" y="0"/>
                    <a:pt x="175" y="0"/>
                    <a:pt x="179" y="3"/>
                  </a:cubicBezTo>
                  <a:cubicBezTo>
                    <a:pt x="198" y="23"/>
                    <a:pt x="198" y="23"/>
                    <a:pt x="198" y="23"/>
                  </a:cubicBezTo>
                  <a:cubicBezTo>
                    <a:pt x="201" y="26"/>
                    <a:pt x="201" y="31"/>
                    <a:pt x="198" y="35"/>
                  </a:cubicBezTo>
                  <a:close/>
                  <a:moveTo>
                    <a:pt x="115" y="117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84" y="49"/>
                    <a:pt x="184" y="49"/>
                    <a:pt x="184" y="49"/>
                  </a:cubicBezTo>
                  <a:lnTo>
                    <a:pt x="115" y="117"/>
                  </a:lnTo>
                  <a:close/>
                  <a:moveTo>
                    <a:pt x="111" y="121"/>
                  </a:moveTo>
                  <a:cubicBezTo>
                    <a:pt x="67" y="133"/>
                    <a:pt x="67" y="133"/>
                    <a:pt x="67" y="133"/>
                  </a:cubicBezTo>
                  <a:cubicBezTo>
                    <a:pt x="80" y="90"/>
                    <a:pt x="80" y="90"/>
                    <a:pt x="80" y="90"/>
                  </a:cubicBezTo>
                  <a:lnTo>
                    <a:pt x="111" y="121"/>
                  </a:lnTo>
                  <a:close/>
                  <a:moveTo>
                    <a:pt x="39" y="26"/>
                  </a:moveTo>
                  <a:cubicBezTo>
                    <a:pt x="28" y="26"/>
                    <a:pt x="20" y="34"/>
                    <a:pt x="20" y="45"/>
                  </a:cubicBezTo>
                  <a:cubicBezTo>
                    <a:pt x="20" y="162"/>
                    <a:pt x="20" y="162"/>
                    <a:pt x="20" y="162"/>
                  </a:cubicBezTo>
                  <a:cubicBezTo>
                    <a:pt x="20" y="173"/>
                    <a:pt x="28" y="182"/>
                    <a:pt x="39" y="182"/>
                  </a:cubicBezTo>
                  <a:cubicBezTo>
                    <a:pt x="156" y="182"/>
                    <a:pt x="156" y="182"/>
                    <a:pt x="156" y="182"/>
                  </a:cubicBezTo>
                  <a:cubicBezTo>
                    <a:pt x="167" y="182"/>
                    <a:pt x="176" y="173"/>
                    <a:pt x="176" y="162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96" y="169"/>
                    <a:pt x="196" y="169"/>
                    <a:pt x="196" y="169"/>
                  </a:cubicBezTo>
                  <a:cubicBezTo>
                    <a:pt x="196" y="187"/>
                    <a:pt x="181" y="202"/>
                    <a:pt x="163" y="202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14" y="202"/>
                    <a:pt x="0" y="187"/>
                    <a:pt x="0" y="16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2"/>
                    <a:pt x="14" y="6"/>
                    <a:pt x="32" y="6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16" y="26"/>
                    <a:pt x="116" y="26"/>
                    <a:pt x="116" y="26"/>
                  </a:cubicBezTo>
                  <a:lnTo>
                    <a:pt x="39" y="2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0" name="Freeform 104"/>
            <p:cNvSpPr>
              <a:spLocks noEditPoints="1"/>
            </p:cNvSpPr>
            <p:nvPr/>
          </p:nvSpPr>
          <p:spPr bwMode="auto">
            <a:xfrm>
              <a:off x="10331450" y="5657821"/>
              <a:ext cx="322262" cy="363537"/>
            </a:xfrm>
            <a:custGeom>
              <a:avLst/>
              <a:gdLst>
                <a:gd name="T0" fmla="*/ 139 w 181"/>
                <a:gd name="T1" fmla="*/ 4 h 203"/>
                <a:gd name="T2" fmla="*/ 51 w 181"/>
                <a:gd name="T3" fmla="*/ 4 h 203"/>
                <a:gd name="T4" fmla="*/ 21 w 181"/>
                <a:gd name="T5" fmla="*/ 76 h 203"/>
                <a:gd name="T6" fmla="*/ 28 w 181"/>
                <a:gd name="T7" fmla="*/ 98 h 203"/>
                <a:gd name="T8" fmla="*/ 16 w 181"/>
                <a:gd name="T9" fmla="*/ 118 h 203"/>
                <a:gd name="T10" fmla="*/ 21 w 181"/>
                <a:gd name="T11" fmla="*/ 166 h 203"/>
                <a:gd name="T12" fmla="*/ 62 w 181"/>
                <a:gd name="T13" fmla="*/ 203 h 203"/>
                <a:gd name="T14" fmla="*/ 105 w 181"/>
                <a:gd name="T15" fmla="*/ 168 h 203"/>
                <a:gd name="T16" fmla="*/ 105 w 181"/>
                <a:gd name="T17" fmla="*/ 164 h 203"/>
                <a:gd name="T18" fmla="*/ 85 w 181"/>
                <a:gd name="T19" fmla="*/ 164 h 203"/>
                <a:gd name="T20" fmla="*/ 62 w 181"/>
                <a:gd name="T21" fmla="*/ 180 h 203"/>
                <a:gd name="T22" fmla="*/ 40 w 181"/>
                <a:gd name="T23" fmla="*/ 152 h 203"/>
                <a:gd name="T24" fmla="*/ 38 w 181"/>
                <a:gd name="T25" fmla="*/ 116 h 203"/>
                <a:gd name="T26" fmla="*/ 49 w 181"/>
                <a:gd name="T27" fmla="*/ 98 h 203"/>
                <a:gd name="T28" fmla="*/ 44 w 181"/>
                <a:gd name="T29" fmla="*/ 75 h 203"/>
                <a:gd name="T30" fmla="*/ 61 w 181"/>
                <a:gd name="T31" fmla="*/ 20 h 203"/>
                <a:gd name="T32" fmla="*/ 129 w 181"/>
                <a:gd name="T33" fmla="*/ 20 h 203"/>
                <a:gd name="T34" fmla="*/ 161 w 181"/>
                <a:gd name="T35" fmla="*/ 47 h 203"/>
                <a:gd name="T36" fmla="*/ 161 w 181"/>
                <a:gd name="T37" fmla="*/ 73 h 203"/>
                <a:gd name="T38" fmla="*/ 147 w 181"/>
                <a:gd name="T39" fmla="*/ 93 h 203"/>
                <a:gd name="T40" fmla="*/ 126 w 181"/>
                <a:gd name="T41" fmla="*/ 100 h 203"/>
                <a:gd name="T42" fmla="*/ 85 w 181"/>
                <a:gd name="T43" fmla="*/ 126 h 203"/>
                <a:gd name="T44" fmla="*/ 85 w 181"/>
                <a:gd name="T45" fmla="*/ 132 h 203"/>
                <a:gd name="T46" fmla="*/ 109 w 181"/>
                <a:gd name="T47" fmla="*/ 132 h 203"/>
                <a:gd name="T48" fmla="*/ 136 w 181"/>
                <a:gd name="T49" fmla="*/ 117 h 203"/>
                <a:gd name="T50" fmla="*/ 162 w 181"/>
                <a:gd name="T51" fmla="*/ 109 h 203"/>
                <a:gd name="T52" fmla="*/ 181 w 181"/>
                <a:gd name="T53" fmla="*/ 82 h 203"/>
                <a:gd name="T54" fmla="*/ 181 w 181"/>
                <a:gd name="T55" fmla="*/ 40 h 203"/>
                <a:gd name="T56" fmla="*/ 139 w 181"/>
                <a:gd name="T57" fmla="*/ 4 h 203"/>
                <a:gd name="T58" fmla="*/ 73 w 181"/>
                <a:gd name="T59" fmla="*/ 160 h 203"/>
                <a:gd name="T60" fmla="*/ 121 w 181"/>
                <a:gd name="T61" fmla="*/ 160 h 203"/>
                <a:gd name="T62" fmla="*/ 121 w 181"/>
                <a:gd name="T63" fmla="*/ 136 h 203"/>
                <a:gd name="T64" fmla="*/ 73 w 181"/>
                <a:gd name="T65" fmla="*/ 136 h 203"/>
                <a:gd name="T66" fmla="*/ 73 w 181"/>
                <a:gd name="T67" fmla="*/ 160 h 203"/>
                <a:gd name="T68" fmla="*/ 77 w 181"/>
                <a:gd name="T69" fmla="*/ 148 h 203"/>
                <a:gd name="T70" fmla="*/ 85 w 181"/>
                <a:gd name="T71" fmla="*/ 148 h 203"/>
                <a:gd name="T72" fmla="*/ 85 w 181"/>
                <a:gd name="T73" fmla="*/ 140 h 203"/>
                <a:gd name="T74" fmla="*/ 93 w 181"/>
                <a:gd name="T75" fmla="*/ 140 h 203"/>
                <a:gd name="T76" fmla="*/ 93 w 181"/>
                <a:gd name="T77" fmla="*/ 148 h 203"/>
                <a:gd name="T78" fmla="*/ 101 w 181"/>
                <a:gd name="T79" fmla="*/ 148 h 203"/>
                <a:gd name="T80" fmla="*/ 101 w 181"/>
                <a:gd name="T81" fmla="*/ 140 h 203"/>
                <a:gd name="T82" fmla="*/ 109 w 181"/>
                <a:gd name="T83" fmla="*/ 140 h 203"/>
                <a:gd name="T84" fmla="*/ 109 w 181"/>
                <a:gd name="T85" fmla="*/ 148 h 203"/>
                <a:gd name="T86" fmla="*/ 117 w 181"/>
                <a:gd name="T87" fmla="*/ 148 h 203"/>
                <a:gd name="T88" fmla="*/ 117 w 181"/>
                <a:gd name="T89" fmla="*/ 156 h 203"/>
                <a:gd name="T90" fmla="*/ 109 w 181"/>
                <a:gd name="T91" fmla="*/ 156 h 203"/>
                <a:gd name="T92" fmla="*/ 109 w 181"/>
                <a:gd name="T93" fmla="*/ 148 h 203"/>
                <a:gd name="T94" fmla="*/ 101 w 181"/>
                <a:gd name="T95" fmla="*/ 148 h 203"/>
                <a:gd name="T96" fmla="*/ 101 w 181"/>
                <a:gd name="T97" fmla="*/ 156 h 203"/>
                <a:gd name="T98" fmla="*/ 93 w 181"/>
                <a:gd name="T99" fmla="*/ 156 h 203"/>
                <a:gd name="T100" fmla="*/ 93 w 181"/>
                <a:gd name="T101" fmla="*/ 148 h 203"/>
                <a:gd name="T102" fmla="*/ 85 w 181"/>
                <a:gd name="T103" fmla="*/ 148 h 203"/>
                <a:gd name="T104" fmla="*/ 85 w 181"/>
                <a:gd name="T105" fmla="*/ 156 h 203"/>
                <a:gd name="T106" fmla="*/ 77 w 181"/>
                <a:gd name="T107" fmla="*/ 156 h 203"/>
                <a:gd name="T108" fmla="*/ 77 w 181"/>
                <a:gd name="T10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1" h="203">
                  <a:moveTo>
                    <a:pt x="139" y="4"/>
                  </a:moveTo>
                  <a:cubicBezTo>
                    <a:pt x="139" y="4"/>
                    <a:pt x="65" y="4"/>
                    <a:pt x="51" y="4"/>
                  </a:cubicBezTo>
                  <a:cubicBezTo>
                    <a:pt x="7" y="4"/>
                    <a:pt x="0" y="68"/>
                    <a:pt x="21" y="76"/>
                  </a:cubicBezTo>
                  <a:cubicBezTo>
                    <a:pt x="39" y="84"/>
                    <a:pt x="28" y="98"/>
                    <a:pt x="28" y="98"/>
                  </a:cubicBezTo>
                  <a:cubicBezTo>
                    <a:pt x="28" y="98"/>
                    <a:pt x="15" y="111"/>
                    <a:pt x="16" y="118"/>
                  </a:cubicBezTo>
                  <a:cubicBezTo>
                    <a:pt x="16" y="125"/>
                    <a:pt x="21" y="166"/>
                    <a:pt x="21" y="166"/>
                  </a:cubicBezTo>
                  <a:cubicBezTo>
                    <a:pt x="21" y="166"/>
                    <a:pt x="25" y="203"/>
                    <a:pt x="62" y="203"/>
                  </a:cubicBezTo>
                  <a:cubicBezTo>
                    <a:pt x="100" y="203"/>
                    <a:pt x="105" y="168"/>
                    <a:pt x="105" y="168"/>
                  </a:cubicBezTo>
                  <a:cubicBezTo>
                    <a:pt x="105" y="168"/>
                    <a:pt x="105" y="166"/>
                    <a:pt x="10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3" y="172"/>
                    <a:pt x="78" y="180"/>
                    <a:pt x="62" y="180"/>
                  </a:cubicBezTo>
                  <a:cubicBezTo>
                    <a:pt x="37" y="180"/>
                    <a:pt x="40" y="152"/>
                    <a:pt x="40" y="152"/>
                  </a:cubicBezTo>
                  <a:cubicBezTo>
                    <a:pt x="40" y="152"/>
                    <a:pt x="39" y="122"/>
                    <a:pt x="38" y="116"/>
                  </a:cubicBezTo>
                  <a:cubicBezTo>
                    <a:pt x="38" y="111"/>
                    <a:pt x="49" y="98"/>
                    <a:pt x="49" y="98"/>
                  </a:cubicBezTo>
                  <a:cubicBezTo>
                    <a:pt x="49" y="98"/>
                    <a:pt x="58" y="81"/>
                    <a:pt x="44" y="75"/>
                  </a:cubicBezTo>
                  <a:cubicBezTo>
                    <a:pt x="28" y="68"/>
                    <a:pt x="28" y="20"/>
                    <a:pt x="61" y="20"/>
                  </a:cubicBezTo>
                  <a:cubicBezTo>
                    <a:pt x="73" y="20"/>
                    <a:pt x="129" y="20"/>
                    <a:pt x="129" y="20"/>
                  </a:cubicBezTo>
                  <a:cubicBezTo>
                    <a:pt x="129" y="20"/>
                    <a:pt x="161" y="16"/>
                    <a:pt x="161" y="47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1" y="73"/>
                    <a:pt x="159" y="88"/>
                    <a:pt x="147" y="93"/>
                  </a:cubicBezTo>
                  <a:cubicBezTo>
                    <a:pt x="142" y="95"/>
                    <a:pt x="135" y="97"/>
                    <a:pt x="126" y="100"/>
                  </a:cubicBezTo>
                  <a:cubicBezTo>
                    <a:pt x="118" y="101"/>
                    <a:pt x="85" y="112"/>
                    <a:pt x="85" y="126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15" y="123"/>
                    <a:pt x="127" y="119"/>
                    <a:pt x="136" y="117"/>
                  </a:cubicBezTo>
                  <a:cubicBezTo>
                    <a:pt x="147" y="114"/>
                    <a:pt x="156" y="111"/>
                    <a:pt x="162" y="109"/>
                  </a:cubicBezTo>
                  <a:cubicBezTo>
                    <a:pt x="178" y="103"/>
                    <a:pt x="181" y="82"/>
                    <a:pt x="181" y="82"/>
                  </a:cubicBezTo>
                  <a:cubicBezTo>
                    <a:pt x="181" y="82"/>
                    <a:pt x="181" y="79"/>
                    <a:pt x="181" y="40"/>
                  </a:cubicBezTo>
                  <a:cubicBezTo>
                    <a:pt x="181" y="0"/>
                    <a:pt x="139" y="4"/>
                    <a:pt x="139" y="4"/>
                  </a:cubicBezTo>
                  <a:close/>
                  <a:moveTo>
                    <a:pt x="73" y="160"/>
                  </a:moveTo>
                  <a:cubicBezTo>
                    <a:pt x="121" y="160"/>
                    <a:pt x="121" y="160"/>
                    <a:pt x="121" y="160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73" y="136"/>
                    <a:pt x="73" y="136"/>
                    <a:pt x="73" y="136"/>
                  </a:cubicBezTo>
                  <a:lnTo>
                    <a:pt x="73" y="160"/>
                  </a:lnTo>
                  <a:close/>
                  <a:moveTo>
                    <a:pt x="77" y="148"/>
                  </a:moveTo>
                  <a:cubicBezTo>
                    <a:pt x="85" y="148"/>
                    <a:pt x="85" y="148"/>
                    <a:pt x="85" y="148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93" y="140"/>
                    <a:pt x="93" y="140"/>
                    <a:pt x="93" y="140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117" y="148"/>
                    <a:pt x="117" y="148"/>
                    <a:pt x="117" y="148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3" y="156"/>
                    <a:pt x="93" y="156"/>
                    <a:pt x="93" y="156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77" y="156"/>
                    <a:pt x="77" y="156"/>
                    <a:pt x="77" y="156"/>
                  </a:cubicBezTo>
                  <a:lnTo>
                    <a:pt x="77" y="14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1" name="Freeform 105"/>
            <p:cNvSpPr>
              <a:spLocks noEditPoints="1"/>
            </p:cNvSpPr>
            <p:nvPr/>
          </p:nvSpPr>
          <p:spPr bwMode="auto">
            <a:xfrm>
              <a:off x="11077575" y="5660996"/>
              <a:ext cx="250825" cy="355600"/>
            </a:xfrm>
            <a:custGeom>
              <a:avLst/>
              <a:gdLst>
                <a:gd name="T0" fmla="*/ 141 w 141"/>
                <a:gd name="T1" fmla="*/ 189 h 199"/>
                <a:gd name="T2" fmla="*/ 133 w 141"/>
                <a:gd name="T3" fmla="*/ 199 h 199"/>
                <a:gd name="T4" fmla="*/ 9 w 141"/>
                <a:gd name="T5" fmla="*/ 199 h 199"/>
                <a:gd name="T6" fmla="*/ 1 w 141"/>
                <a:gd name="T7" fmla="*/ 189 h 199"/>
                <a:gd name="T8" fmla="*/ 4 w 141"/>
                <a:gd name="T9" fmla="*/ 181 h 199"/>
                <a:gd name="T10" fmla="*/ 1 w 141"/>
                <a:gd name="T11" fmla="*/ 175 h 199"/>
                <a:gd name="T12" fmla="*/ 1 w 141"/>
                <a:gd name="T13" fmla="*/ 174 h 199"/>
                <a:gd name="T14" fmla="*/ 1 w 141"/>
                <a:gd name="T15" fmla="*/ 173 h 199"/>
                <a:gd name="T16" fmla="*/ 7 w 141"/>
                <a:gd name="T17" fmla="*/ 162 h 199"/>
                <a:gd name="T18" fmla="*/ 117 w 141"/>
                <a:gd name="T19" fmla="*/ 126 h 199"/>
                <a:gd name="T20" fmla="*/ 127 w 141"/>
                <a:gd name="T21" fmla="*/ 134 h 199"/>
                <a:gd name="T22" fmla="*/ 121 w 141"/>
                <a:gd name="T23" fmla="*/ 146 h 199"/>
                <a:gd name="T24" fmla="*/ 82 w 141"/>
                <a:gd name="T25" fmla="*/ 158 h 199"/>
                <a:gd name="T26" fmla="*/ 127 w 141"/>
                <a:gd name="T27" fmla="*/ 155 h 199"/>
                <a:gd name="T28" fmla="*/ 135 w 141"/>
                <a:gd name="T29" fmla="*/ 164 h 199"/>
                <a:gd name="T30" fmla="*/ 128 w 141"/>
                <a:gd name="T31" fmla="*/ 175 h 199"/>
                <a:gd name="T32" fmla="*/ 75 w 141"/>
                <a:gd name="T33" fmla="*/ 179 h 199"/>
                <a:gd name="T34" fmla="*/ 133 w 141"/>
                <a:gd name="T35" fmla="*/ 179 h 199"/>
                <a:gd name="T36" fmla="*/ 141 w 141"/>
                <a:gd name="T37" fmla="*/ 189 h 199"/>
                <a:gd name="T38" fmla="*/ 113 w 141"/>
                <a:gd name="T39" fmla="*/ 121 h 199"/>
                <a:gd name="T40" fmla="*/ 15 w 141"/>
                <a:gd name="T41" fmla="*/ 153 h 199"/>
                <a:gd name="T42" fmla="*/ 5 w 141"/>
                <a:gd name="T43" fmla="*/ 145 h 199"/>
                <a:gd name="T44" fmla="*/ 10 w 141"/>
                <a:gd name="T45" fmla="*/ 134 h 199"/>
                <a:gd name="T46" fmla="*/ 109 w 141"/>
                <a:gd name="T47" fmla="*/ 102 h 199"/>
                <a:gd name="T48" fmla="*/ 119 w 141"/>
                <a:gd name="T49" fmla="*/ 110 h 199"/>
                <a:gd name="T50" fmla="*/ 113 w 141"/>
                <a:gd name="T51" fmla="*/ 121 h 199"/>
                <a:gd name="T52" fmla="*/ 54 w 141"/>
                <a:gd name="T53" fmla="*/ 63 h 199"/>
                <a:gd name="T54" fmla="*/ 67 w 141"/>
                <a:gd name="T55" fmla="*/ 107 h 199"/>
                <a:gd name="T56" fmla="*/ 52 w 141"/>
                <a:gd name="T57" fmla="*/ 112 h 199"/>
                <a:gd name="T58" fmla="*/ 39 w 141"/>
                <a:gd name="T59" fmla="*/ 68 h 199"/>
                <a:gd name="T60" fmla="*/ 36 w 141"/>
                <a:gd name="T61" fmla="*/ 68 h 199"/>
                <a:gd name="T62" fmla="*/ 2 w 141"/>
                <a:gd name="T63" fmla="*/ 34 h 199"/>
                <a:gd name="T64" fmla="*/ 36 w 141"/>
                <a:gd name="T65" fmla="*/ 0 h 199"/>
                <a:gd name="T66" fmla="*/ 71 w 141"/>
                <a:gd name="T67" fmla="*/ 34 h 199"/>
                <a:gd name="T68" fmla="*/ 54 w 141"/>
                <a:gd name="T69" fmla="*/ 63 h 199"/>
                <a:gd name="T70" fmla="*/ 42 w 141"/>
                <a:gd name="T71" fmla="*/ 53 h 199"/>
                <a:gd name="T72" fmla="*/ 11 w 141"/>
                <a:gd name="T73" fmla="*/ 26 h 199"/>
                <a:gd name="T74" fmla="*/ 10 w 141"/>
                <a:gd name="T75" fmla="*/ 34 h 199"/>
                <a:gd name="T76" fmla="*/ 36 w 141"/>
                <a:gd name="T77" fmla="*/ 60 h 199"/>
                <a:gd name="T78" fmla="*/ 58 w 141"/>
                <a:gd name="T79" fmla="*/ 48 h 199"/>
                <a:gd name="T80" fmla="*/ 42 w 141"/>
                <a:gd name="T81" fmla="*/ 5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99">
                  <a:moveTo>
                    <a:pt x="141" y="189"/>
                  </a:moveTo>
                  <a:cubicBezTo>
                    <a:pt x="141" y="194"/>
                    <a:pt x="137" y="199"/>
                    <a:pt x="133" y="199"/>
                  </a:cubicBezTo>
                  <a:cubicBezTo>
                    <a:pt x="9" y="199"/>
                    <a:pt x="9" y="199"/>
                    <a:pt x="9" y="199"/>
                  </a:cubicBezTo>
                  <a:cubicBezTo>
                    <a:pt x="4" y="199"/>
                    <a:pt x="1" y="194"/>
                    <a:pt x="1" y="189"/>
                  </a:cubicBezTo>
                  <a:cubicBezTo>
                    <a:pt x="1" y="186"/>
                    <a:pt x="2" y="183"/>
                    <a:pt x="4" y="181"/>
                  </a:cubicBezTo>
                  <a:cubicBezTo>
                    <a:pt x="2" y="180"/>
                    <a:pt x="1" y="177"/>
                    <a:pt x="1" y="175"/>
                  </a:cubicBezTo>
                  <a:cubicBezTo>
                    <a:pt x="1" y="175"/>
                    <a:pt x="1" y="174"/>
                    <a:pt x="1" y="174"/>
                  </a:cubicBezTo>
                  <a:cubicBezTo>
                    <a:pt x="1" y="174"/>
                    <a:pt x="1" y="173"/>
                    <a:pt x="1" y="173"/>
                  </a:cubicBezTo>
                  <a:cubicBezTo>
                    <a:pt x="0" y="168"/>
                    <a:pt x="2" y="163"/>
                    <a:pt x="7" y="162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22" y="125"/>
                    <a:pt x="126" y="129"/>
                    <a:pt x="127" y="134"/>
                  </a:cubicBezTo>
                  <a:cubicBezTo>
                    <a:pt x="128" y="140"/>
                    <a:pt x="126" y="145"/>
                    <a:pt x="121" y="146"/>
                  </a:cubicBezTo>
                  <a:cubicBezTo>
                    <a:pt x="82" y="158"/>
                    <a:pt x="82" y="158"/>
                    <a:pt x="82" y="158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31" y="154"/>
                    <a:pt x="135" y="159"/>
                    <a:pt x="135" y="164"/>
                  </a:cubicBezTo>
                  <a:cubicBezTo>
                    <a:pt x="136" y="170"/>
                    <a:pt x="133" y="174"/>
                    <a:pt x="128" y="175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133" y="179"/>
                    <a:pt x="133" y="179"/>
                    <a:pt x="133" y="179"/>
                  </a:cubicBezTo>
                  <a:cubicBezTo>
                    <a:pt x="137" y="179"/>
                    <a:pt x="141" y="183"/>
                    <a:pt x="141" y="189"/>
                  </a:cubicBezTo>
                  <a:close/>
                  <a:moveTo>
                    <a:pt x="113" y="121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0" y="154"/>
                    <a:pt x="6" y="150"/>
                    <a:pt x="5" y="145"/>
                  </a:cubicBezTo>
                  <a:cubicBezTo>
                    <a:pt x="3" y="140"/>
                    <a:pt x="6" y="135"/>
                    <a:pt x="10" y="134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13" y="101"/>
                    <a:pt x="118" y="105"/>
                    <a:pt x="119" y="110"/>
                  </a:cubicBezTo>
                  <a:cubicBezTo>
                    <a:pt x="120" y="115"/>
                    <a:pt x="117" y="121"/>
                    <a:pt x="113" y="121"/>
                  </a:cubicBezTo>
                  <a:close/>
                  <a:moveTo>
                    <a:pt x="54" y="63"/>
                  </a:moveTo>
                  <a:cubicBezTo>
                    <a:pt x="67" y="107"/>
                    <a:pt x="67" y="107"/>
                    <a:pt x="67" y="107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8" y="68"/>
                    <a:pt x="37" y="68"/>
                    <a:pt x="36" y="68"/>
                  </a:cubicBezTo>
                  <a:cubicBezTo>
                    <a:pt x="17" y="68"/>
                    <a:pt x="2" y="53"/>
                    <a:pt x="2" y="34"/>
                  </a:cubicBezTo>
                  <a:cubicBezTo>
                    <a:pt x="2" y="15"/>
                    <a:pt x="17" y="0"/>
                    <a:pt x="36" y="0"/>
                  </a:cubicBezTo>
                  <a:cubicBezTo>
                    <a:pt x="55" y="0"/>
                    <a:pt x="71" y="15"/>
                    <a:pt x="71" y="34"/>
                  </a:cubicBezTo>
                  <a:cubicBezTo>
                    <a:pt x="71" y="46"/>
                    <a:pt x="64" y="57"/>
                    <a:pt x="54" y="63"/>
                  </a:cubicBezTo>
                  <a:close/>
                  <a:moveTo>
                    <a:pt x="42" y="53"/>
                  </a:moveTo>
                  <a:cubicBezTo>
                    <a:pt x="26" y="53"/>
                    <a:pt x="13" y="41"/>
                    <a:pt x="11" y="26"/>
                  </a:cubicBezTo>
                  <a:cubicBezTo>
                    <a:pt x="11" y="28"/>
                    <a:pt x="10" y="31"/>
                    <a:pt x="10" y="34"/>
                  </a:cubicBezTo>
                  <a:cubicBezTo>
                    <a:pt x="10" y="48"/>
                    <a:pt x="22" y="60"/>
                    <a:pt x="36" y="60"/>
                  </a:cubicBezTo>
                  <a:cubicBezTo>
                    <a:pt x="46" y="60"/>
                    <a:pt x="54" y="55"/>
                    <a:pt x="58" y="48"/>
                  </a:cubicBezTo>
                  <a:cubicBezTo>
                    <a:pt x="54" y="51"/>
                    <a:pt x="48" y="53"/>
                    <a:pt x="42" y="5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5210175" y="5660996"/>
              <a:ext cx="357187" cy="357187"/>
            </a:xfrm>
            <a:custGeom>
              <a:avLst/>
              <a:gdLst>
                <a:gd name="T0" fmla="*/ 162 w 200"/>
                <a:gd name="T1" fmla="*/ 200 h 200"/>
                <a:gd name="T2" fmla="*/ 37 w 200"/>
                <a:gd name="T3" fmla="*/ 200 h 200"/>
                <a:gd name="T4" fmla="*/ 0 w 200"/>
                <a:gd name="T5" fmla="*/ 162 h 200"/>
                <a:gd name="T6" fmla="*/ 0 w 200"/>
                <a:gd name="T7" fmla="*/ 0 h 200"/>
                <a:gd name="T8" fmla="*/ 148 w 200"/>
                <a:gd name="T9" fmla="*/ 0 h 200"/>
                <a:gd name="T10" fmla="*/ 148 w 200"/>
                <a:gd name="T11" fmla="*/ 12 h 200"/>
                <a:gd name="T12" fmla="*/ 176 w 200"/>
                <a:gd name="T13" fmla="*/ 12 h 200"/>
                <a:gd name="T14" fmla="*/ 176 w 200"/>
                <a:gd name="T15" fmla="*/ 12 h 200"/>
                <a:gd name="T16" fmla="*/ 176 w 200"/>
                <a:gd name="T17" fmla="*/ 24 h 200"/>
                <a:gd name="T18" fmla="*/ 187 w 200"/>
                <a:gd name="T19" fmla="*/ 24 h 200"/>
                <a:gd name="T20" fmla="*/ 200 w 200"/>
                <a:gd name="T21" fmla="*/ 24 h 200"/>
                <a:gd name="T22" fmla="*/ 200 w 200"/>
                <a:gd name="T23" fmla="*/ 162 h 200"/>
                <a:gd name="T24" fmla="*/ 162 w 200"/>
                <a:gd name="T25" fmla="*/ 200 h 200"/>
                <a:gd name="T26" fmla="*/ 132 w 200"/>
                <a:gd name="T27" fmla="*/ 16 h 200"/>
                <a:gd name="T28" fmla="*/ 16 w 200"/>
                <a:gd name="T29" fmla="*/ 16 h 200"/>
                <a:gd name="T30" fmla="*/ 16 w 200"/>
                <a:gd name="T31" fmla="*/ 166 h 200"/>
                <a:gd name="T32" fmla="*/ 29 w 200"/>
                <a:gd name="T33" fmla="*/ 180 h 200"/>
                <a:gd name="T34" fmla="*/ 132 w 200"/>
                <a:gd name="T35" fmla="*/ 180 h 200"/>
                <a:gd name="T36" fmla="*/ 132 w 200"/>
                <a:gd name="T37" fmla="*/ 16 h 200"/>
                <a:gd name="T38" fmla="*/ 187 w 200"/>
                <a:gd name="T39" fmla="*/ 36 h 200"/>
                <a:gd name="T40" fmla="*/ 176 w 200"/>
                <a:gd name="T41" fmla="*/ 36 h 200"/>
                <a:gd name="T42" fmla="*/ 176 w 200"/>
                <a:gd name="T43" fmla="*/ 156 h 200"/>
                <a:gd name="T44" fmla="*/ 168 w 200"/>
                <a:gd name="T45" fmla="*/ 162 h 200"/>
                <a:gd name="T46" fmla="*/ 160 w 200"/>
                <a:gd name="T47" fmla="*/ 156 h 200"/>
                <a:gd name="T48" fmla="*/ 160 w 200"/>
                <a:gd name="T49" fmla="*/ 24 h 200"/>
                <a:gd name="T50" fmla="*/ 148 w 200"/>
                <a:gd name="T51" fmla="*/ 24 h 200"/>
                <a:gd name="T52" fmla="*/ 148 w 200"/>
                <a:gd name="T53" fmla="*/ 162 h 200"/>
                <a:gd name="T54" fmla="*/ 168 w 200"/>
                <a:gd name="T55" fmla="*/ 181 h 200"/>
                <a:gd name="T56" fmla="*/ 187 w 200"/>
                <a:gd name="T57" fmla="*/ 162 h 200"/>
                <a:gd name="T58" fmla="*/ 187 w 200"/>
                <a:gd name="T59" fmla="*/ 36 h 200"/>
                <a:gd name="T60" fmla="*/ 36 w 200"/>
                <a:gd name="T61" fmla="*/ 148 h 200"/>
                <a:gd name="T62" fmla="*/ 76 w 200"/>
                <a:gd name="T63" fmla="*/ 148 h 200"/>
                <a:gd name="T64" fmla="*/ 76 w 200"/>
                <a:gd name="T65" fmla="*/ 160 h 200"/>
                <a:gd name="T66" fmla="*/ 36 w 200"/>
                <a:gd name="T67" fmla="*/ 160 h 200"/>
                <a:gd name="T68" fmla="*/ 36 w 200"/>
                <a:gd name="T69" fmla="*/ 148 h 200"/>
                <a:gd name="T70" fmla="*/ 36 w 200"/>
                <a:gd name="T71" fmla="*/ 124 h 200"/>
                <a:gd name="T72" fmla="*/ 87 w 200"/>
                <a:gd name="T73" fmla="*/ 124 h 200"/>
                <a:gd name="T74" fmla="*/ 87 w 200"/>
                <a:gd name="T75" fmla="*/ 136 h 200"/>
                <a:gd name="T76" fmla="*/ 36 w 200"/>
                <a:gd name="T77" fmla="*/ 136 h 200"/>
                <a:gd name="T78" fmla="*/ 36 w 200"/>
                <a:gd name="T79" fmla="*/ 124 h 200"/>
                <a:gd name="T80" fmla="*/ 112 w 200"/>
                <a:gd name="T81" fmla="*/ 136 h 200"/>
                <a:gd name="T82" fmla="*/ 99 w 200"/>
                <a:gd name="T83" fmla="*/ 136 h 200"/>
                <a:gd name="T84" fmla="*/ 99 w 200"/>
                <a:gd name="T85" fmla="*/ 124 h 200"/>
                <a:gd name="T86" fmla="*/ 112 w 200"/>
                <a:gd name="T87" fmla="*/ 124 h 200"/>
                <a:gd name="T88" fmla="*/ 112 w 200"/>
                <a:gd name="T89" fmla="*/ 136 h 200"/>
                <a:gd name="T90" fmla="*/ 87 w 200"/>
                <a:gd name="T91" fmla="*/ 100 h 200"/>
                <a:gd name="T92" fmla="*/ 112 w 200"/>
                <a:gd name="T93" fmla="*/ 100 h 200"/>
                <a:gd name="T94" fmla="*/ 112 w 200"/>
                <a:gd name="T95" fmla="*/ 113 h 200"/>
                <a:gd name="T96" fmla="*/ 87 w 200"/>
                <a:gd name="T97" fmla="*/ 113 h 200"/>
                <a:gd name="T98" fmla="*/ 87 w 200"/>
                <a:gd name="T99" fmla="*/ 100 h 200"/>
                <a:gd name="T100" fmla="*/ 36 w 200"/>
                <a:gd name="T101" fmla="*/ 37 h 200"/>
                <a:gd name="T102" fmla="*/ 112 w 200"/>
                <a:gd name="T103" fmla="*/ 37 h 200"/>
                <a:gd name="T104" fmla="*/ 112 w 200"/>
                <a:gd name="T105" fmla="*/ 88 h 200"/>
                <a:gd name="T106" fmla="*/ 36 w 200"/>
                <a:gd name="T107" fmla="*/ 88 h 200"/>
                <a:gd name="T108" fmla="*/ 36 w 200"/>
                <a:gd name="T109" fmla="*/ 37 h 200"/>
                <a:gd name="T110" fmla="*/ 76 w 200"/>
                <a:gd name="T111" fmla="*/ 113 h 200"/>
                <a:gd name="T112" fmla="*/ 36 w 200"/>
                <a:gd name="T113" fmla="*/ 113 h 200"/>
                <a:gd name="T114" fmla="*/ 36 w 200"/>
                <a:gd name="T115" fmla="*/ 100 h 200"/>
                <a:gd name="T116" fmla="*/ 76 w 200"/>
                <a:gd name="T117" fmla="*/ 100 h 200"/>
                <a:gd name="T118" fmla="*/ 76 w 200"/>
                <a:gd name="T119" fmla="*/ 1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200">
                  <a:moveTo>
                    <a:pt x="162" y="200"/>
                  </a:moveTo>
                  <a:cubicBezTo>
                    <a:pt x="37" y="200"/>
                    <a:pt x="37" y="200"/>
                    <a:pt x="37" y="200"/>
                  </a:cubicBezTo>
                  <a:cubicBezTo>
                    <a:pt x="16" y="200"/>
                    <a:pt x="0" y="183"/>
                    <a:pt x="0" y="1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76" y="12"/>
                    <a:pt x="176" y="12"/>
                    <a:pt x="176" y="12"/>
                  </a:cubicBezTo>
                  <a:cubicBezTo>
                    <a:pt x="176" y="12"/>
                    <a:pt x="176" y="12"/>
                    <a:pt x="176" y="12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87" y="24"/>
                    <a:pt x="187" y="24"/>
                    <a:pt x="187" y="24"/>
                  </a:cubicBezTo>
                  <a:cubicBezTo>
                    <a:pt x="200" y="24"/>
                    <a:pt x="200" y="24"/>
                    <a:pt x="200" y="24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83"/>
                    <a:pt x="182" y="200"/>
                    <a:pt x="162" y="200"/>
                  </a:cubicBezTo>
                  <a:close/>
                  <a:moveTo>
                    <a:pt x="132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73"/>
                    <a:pt x="22" y="180"/>
                    <a:pt x="29" y="180"/>
                  </a:cubicBezTo>
                  <a:cubicBezTo>
                    <a:pt x="132" y="180"/>
                    <a:pt x="132" y="180"/>
                    <a:pt x="132" y="180"/>
                  </a:cubicBezTo>
                  <a:lnTo>
                    <a:pt x="132" y="16"/>
                  </a:lnTo>
                  <a:close/>
                  <a:moveTo>
                    <a:pt x="187" y="36"/>
                  </a:moveTo>
                  <a:cubicBezTo>
                    <a:pt x="176" y="36"/>
                    <a:pt x="176" y="36"/>
                    <a:pt x="176" y="3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6" y="160"/>
                    <a:pt x="171" y="162"/>
                    <a:pt x="168" y="162"/>
                  </a:cubicBezTo>
                  <a:cubicBezTo>
                    <a:pt x="165" y="162"/>
                    <a:pt x="160" y="160"/>
                    <a:pt x="160" y="156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48" y="173"/>
                    <a:pt x="158" y="181"/>
                    <a:pt x="168" y="181"/>
                  </a:cubicBezTo>
                  <a:cubicBezTo>
                    <a:pt x="178" y="181"/>
                    <a:pt x="187" y="173"/>
                    <a:pt x="187" y="162"/>
                  </a:cubicBezTo>
                  <a:lnTo>
                    <a:pt x="187" y="36"/>
                  </a:lnTo>
                  <a:close/>
                  <a:moveTo>
                    <a:pt x="36" y="148"/>
                  </a:moveTo>
                  <a:cubicBezTo>
                    <a:pt x="76" y="148"/>
                    <a:pt x="76" y="148"/>
                    <a:pt x="76" y="148"/>
                  </a:cubicBezTo>
                  <a:cubicBezTo>
                    <a:pt x="76" y="160"/>
                    <a:pt x="76" y="160"/>
                    <a:pt x="76" y="160"/>
                  </a:cubicBezTo>
                  <a:cubicBezTo>
                    <a:pt x="36" y="160"/>
                    <a:pt x="36" y="160"/>
                    <a:pt x="36" y="160"/>
                  </a:cubicBezTo>
                  <a:lnTo>
                    <a:pt x="36" y="148"/>
                  </a:lnTo>
                  <a:close/>
                  <a:moveTo>
                    <a:pt x="36" y="124"/>
                  </a:moveTo>
                  <a:cubicBezTo>
                    <a:pt x="87" y="124"/>
                    <a:pt x="87" y="124"/>
                    <a:pt x="87" y="124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36" y="136"/>
                    <a:pt x="36" y="136"/>
                    <a:pt x="36" y="136"/>
                  </a:cubicBezTo>
                  <a:lnTo>
                    <a:pt x="36" y="124"/>
                  </a:lnTo>
                  <a:close/>
                  <a:moveTo>
                    <a:pt x="112" y="136"/>
                  </a:moveTo>
                  <a:cubicBezTo>
                    <a:pt x="99" y="136"/>
                    <a:pt x="99" y="136"/>
                    <a:pt x="99" y="136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12" y="124"/>
                    <a:pt x="112" y="124"/>
                    <a:pt x="112" y="124"/>
                  </a:cubicBezTo>
                  <a:lnTo>
                    <a:pt x="112" y="136"/>
                  </a:lnTo>
                  <a:close/>
                  <a:moveTo>
                    <a:pt x="87" y="100"/>
                  </a:moveTo>
                  <a:cubicBezTo>
                    <a:pt x="112" y="100"/>
                    <a:pt x="112" y="100"/>
                    <a:pt x="112" y="100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87" y="113"/>
                    <a:pt x="87" y="113"/>
                    <a:pt x="87" y="113"/>
                  </a:cubicBezTo>
                  <a:lnTo>
                    <a:pt x="87" y="100"/>
                  </a:lnTo>
                  <a:close/>
                  <a:moveTo>
                    <a:pt x="36" y="37"/>
                  </a:moveTo>
                  <a:cubicBezTo>
                    <a:pt x="112" y="37"/>
                    <a:pt x="112" y="37"/>
                    <a:pt x="112" y="37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36" y="88"/>
                    <a:pt x="36" y="88"/>
                    <a:pt x="36" y="88"/>
                  </a:cubicBezTo>
                  <a:lnTo>
                    <a:pt x="36" y="37"/>
                  </a:lnTo>
                  <a:close/>
                  <a:moveTo>
                    <a:pt x="76" y="113"/>
                  </a:moveTo>
                  <a:cubicBezTo>
                    <a:pt x="36" y="113"/>
                    <a:pt x="36" y="113"/>
                    <a:pt x="36" y="113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76" y="100"/>
                    <a:pt x="76" y="100"/>
                    <a:pt x="76" y="100"/>
                  </a:cubicBezTo>
                  <a:lnTo>
                    <a:pt x="76" y="11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5924550" y="5662583"/>
              <a:ext cx="365125" cy="352425"/>
            </a:xfrm>
            <a:custGeom>
              <a:avLst/>
              <a:gdLst>
                <a:gd name="T0" fmla="*/ 113 w 205"/>
                <a:gd name="T1" fmla="*/ 114 h 197"/>
                <a:gd name="T2" fmla="*/ 36 w 205"/>
                <a:gd name="T3" fmla="*/ 191 h 197"/>
                <a:gd name="T4" fmla="*/ 14 w 205"/>
                <a:gd name="T5" fmla="*/ 191 h 197"/>
                <a:gd name="T6" fmla="*/ 14 w 205"/>
                <a:gd name="T7" fmla="*/ 169 h 197"/>
                <a:gd name="T8" fmla="*/ 20 w 205"/>
                <a:gd name="T9" fmla="*/ 164 h 197"/>
                <a:gd name="T10" fmla="*/ 3 w 205"/>
                <a:gd name="T11" fmla="*/ 147 h 197"/>
                <a:gd name="T12" fmla="*/ 3 w 205"/>
                <a:gd name="T13" fmla="*/ 136 h 197"/>
                <a:gd name="T14" fmla="*/ 14 w 205"/>
                <a:gd name="T15" fmla="*/ 136 h 197"/>
                <a:gd name="T16" fmla="*/ 31 w 205"/>
                <a:gd name="T17" fmla="*/ 153 h 197"/>
                <a:gd name="T18" fmla="*/ 36 w 205"/>
                <a:gd name="T19" fmla="*/ 147 h 197"/>
                <a:gd name="T20" fmla="*/ 30 w 205"/>
                <a:gd name="T21" fmla="*/ 141 h 197"/>
                <a:gd name="T22" fmla="*/ 30 w 205"/>
                <a:gd name="T23" fmla="*/ 131 h 197"/>
                <a:gd name="T24" fmla="*/ 41 w 205"/>
                <a:gd name="T25" fmla="*/ 131 h 197"/>
                <a:gd name="T26" fmla="*/ 47 w 205"/>
                <a:gd name="T27" fmla="*/ 136 h 197"/>
                <a:gd name="T28" fmla="*/ 52 w 205"/>
                <a:gd name="T29" fmla="*/ 131 h 197"/>
                <a:gd name="T30" fmla="*/ 36 w 205"/>
                <a:gd name="T31" fmla="*/ 114 h 197"/>
                <a:gd name="T32" fmla="*/ 36 w 205"/>
                <a:gd name="T33" fmla="*/ 103 h 197"/>
                <a:gd name="T34" fmla="*/ 46 w 205"/>
                <a:gd name="T35" fmla="*/ 103 h 197"/>
                <a:gd name="T36" fmla="*/ 63 w 205"/>
                <a:gd name="T37" fmla="*/ 120 h 197"/>
                <a:gd name="T38" fmla="*/ 91 w 205"/>
                <a:gd name="T39" fmla="*/ 92 h 197"/>
                <a:gd name="T40" fmla="*/ 87 w 205"/>
                <a:gd name="T41" fmla="*/ 20 h 197"/>
                <a:gd name="T42" fmla="*/ 172 w 205"/>
                <a:gd name="T43" fmla="*/ 33 h 197"/>
                <a:gd name="T44" fmla="*/ 185 w 205"/>
                <a:gd name="T45" fmla="*/ 118 h 197"/>
                <a:gd name="T46" fmla="*/ 113 w 205"/>
                <a:gd name="T47" fmla="*/ 114 h 197"/>
                <a:gd name="T48" fmla="*/ 155 w 205"/>
                <a:gd name="T49" fmla="*/ 50 h 197"/>
                <a:gd name="T50" fmla="*/ 120 w 205"/>
                <a:gd name="T51" fmla="*/ 41 h 197"/>
                <a:gd name="T52" fmla="*/ 128 w 205"/>
                <a:gd name="T53" fmla="*/ 77 h 197"/>
                <a:gd name="T54" fmla="*/ 164 w 205"/>
                <a:gd name="T55" fmla="*/ 85 h 197"/>
                <a:gd name="T56" fmla="*/ 155 w 205"/>
                <a:gd name="T57" fmla="*/ 5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5" h="197">
                  <a:moveTo>
                    <a:pt x="113" y="114"/>
                  </a:moveTo>
                  <a:cubicBezTo>
                    <a:pt x="36" y="191"/>
                    <a:pt x="36" y="191"/>
                    <a:pt x="36" y="191"/>
                  </a:cubicBezTo>
                  <a:cubicBezTo>
                    <a:pt x="30" y="197"/>
                    <a:pt x="20" y="197"/>
                    <a:pt x="14" y="191"/>
                  </a:cubicBezTo>
                  <a:cubicBezTo>
                    <a:pt x="8" y="185"/>
                    <a:pt x="8" y="175"/>
                    <a:pt x="14" y="169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0" y="144"/>
                    <a:pt x="0" y="139"/>
                    <a:pt x="3" y="136"/>
                  </a:cubicBezTo>
                  <a:cubicBezTo>
                    <a:pt x="6" y="133"/>
                    <a:pt x="11" y="133"/>
                    <a:pt x="14" y="136"/>
                  </a:cubicBezTo>
                  <a:cubicBezTo>
                    <a:pt x="31" y="153"/>
                    <a:pt x="31" y="153"/>
                    <a:pt x="31" y="153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27" y="138"/>
                    <a:pt x="27" y="134"/>
                    <a:pt x="30" y="131"/>
                  </a:cubicBezTo>
                  <a:cubicBezTo>
                    <a:pt x="33" y="128"/>
                    <a:pt x="38" y="128"/>
                    <a:pt x="41" y="131"/>
                  </a:cubicBezTo>
                  <a:cubicBezTo>
                    <a:pt x="47" y="136"/>
                    <a:pt x="47" y="136"/>
                    <a:pt x="47" y="136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3" y="111"/>
                    <a:pt x="33" y="106"/>
                    <a:pt x="36" y="103"/>
                  </a:cubicBezTo>
                  <a:cubicBezTo>
                    <a:pt x="39" y="100"/>
                    <a:pt x="43" y="100"/>
                    <a:pt x="46" y="103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73" y="67"/>
                    <a:pt x="71" y="36"/>
                    <a:pt x="87" y="20"/>
                  </a:cubicBezTo>
                  <a:cubicBezTo>
                    <a:pt x="107" y="0"/>
                    <a:pt x="145" y="6"/>
                    <a:pt x="172" y="33"/>
                  </a:cubicBezTo>
                  <a:cubicBezTo>
                    <a:pt x="199" y="60"/>
                    <a:pt x="205" y="98"/>
                    <a:pt x="185" y="118"/>
                  </a:cubicBezTo>
                  <a:cubicBezTo>
                    <a:pt x="169" y="134"/>
                    <a:pt x="138" y="132"/>
                    <a:pt x="113" y="114"/>
                  </a:cubicBezTo>
                  <a:close/>
                  <a:moveTo>
                    <a:pt x="155" y="50"/>
                  </a:moveTo>
                  <a:cubicBezTo>
                    <a:pt x="143" y="38"/>
                    <a:pt x="127" y="34"/>
                    <a:pt x="120" y="41"/>
                  </a:cubicBezTo>
                  <a:cubicBezTo>
                    <a:pt x="113" y="49"/>
                    <a:pt x="116" y="65"/>
                    <a:pt x="128" y="77"/>
                  </a:cubicBezTo>
                  <a:cubicBezTo>
                    <a:pt x="140" y="89"/>
                    <a:pt x="156" y="92"/>
                    <a:pt x="164" y="85"/>
                  </a:cubicBezTo>
                  <a:cubicBezTo>
                    <a:pt x="171" y="77"/>
                    <a:pt x="167" y="62"/>
                    <a:pt x="155" y="5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6662737" y="5732433"/>
              <a:ext cx="355600" cy="214313"/>
            </a:xfrm>
            <a:custGeom>
              <a:avLst/>
              <a:gdLst>
                <a:gd name="T0" fmla="*/ 155 w 199"/>
                <a:gd name="T1" fmla="*/ 65 h 121"/>
                <a:gd name="T2" fmla="*/ 103 w 199"/>
                <a:gd name="T3" fmla="*/ 43 h 121"/>
                <a:gd name="T4" fmla="*/ 45 w 199"/>
                <a:gd name="T5" fmla="*/ 65 h 121"/>
                <a:gd name="T6" fmla="*/ 29 w 199"/>
                <a:gd name="T7" fmla="*/ 58 h 121"/>
                <a:gd name="T8" fmla="*/ 29 w 199"/>
                <a:gd name="T9" fmla="*/ 78 h 121"/>
                <a:gd name="T10" fmla="*/ 33 w 199"/>
                <a:gd name="T11" fmla="*/ 84 h 121"/>
                <a:gd name="T12" fmla="*/ 29 w 199"/>
                <a:gd name="T13" fmla="*/ 90 h 121"/>
                <a:gd name="T14" fmla="*/ 33 w 199"/>
                <a:gd name="T15" fmla="*/ 112 h 121"/>
                <a:gd name="T16" fmla="*/ 19 w 199"/>
                <a:gd name="T17" fmla="*/ 112 h 121"/>
                <a:gd name="T18" fmla="*/ 24 w 199"/>
                <a:gd name="T19" fmla="*/ 90 h 121"/>
                <a:gd name="T20" fmla="*/ 20 w 199"/>
                <a:gd name="T21" fmla="*/ 84 h 121"/>
                <a:gd name="T22" fmla="*/ 24 w 199"/>
                <a:gd name="T23" fmla="*/ 78 h 121"/>
                <a:gd name="T24" fmla="*/ 24 w 199"/>
                <a:gd name="T25" fmla="*/ 56 h 121"/>
                <a:gd name="T26" fmla="*/ 0 w 199"/>
                <a:gd name="T27" fmla="*/ 46 h 121"/>
                <a:gd name="T28" fmla="*/ 104 w 199"/>
                <a:gd name="T29" fmla="*/ 0 h 121"/>
                <a:gd name="T30" fmla="*/ 199 w 199"/>
                <a:gd name="T31" fmla="*/ 47 h 121"/>
                <a:gd name="T32" fmla="*/ 155 w 199"/>
                <a:gd name="T33" fmla="*/ 65 h 121"/>
                <a:gd name="T34" fmla="*/ 102 w 199"/>
                <a:gd name="T35" fmla="*/ 54 h 121"/>
                <a:gd name="T36" fmla="*/ 149 w 199"/>
                <a:gd name="T37" fmla="*/ 70 h 121"/>
                <a:gd name="T38" fmla="*/ 149 w 199"/>
                <a:gd name="T39" fmla="*/ 108 h 121"/>
                <a:gd name="T40" fmla="*/ 99 w 199"/>
                <a:gd name="T41" fmla="*/ 121 h 121"/>
                <a:gd name="T42" fmla="*/ 56 w 199"/>
                <a:gd name="T43" fmla="*/ 108 h 121"/>
                <a:gd name="T44" fmla="*/ 56 w 199"/>
                <a:gd name="T45" fmla="*/ 70 h 121"/>
                <a:gd name="T46" fmla="*/ 102 w 199"/>
                <a:gd name="T47" fmla="*/ 54 h 121"/>
                <a:gd name="T48" fmla="*/ 101 w 199"/>
                <a:gd name="T49" fmla="*/ 114 h 121"/>
                <a:gd name="T50" fmla="*/ 139 w 199"/>
                <a:gd name="T51" fmla="*/ 104 h 121"/>
                <a:gd name="T52" fmla="*/ 101 w 199"/>
                <a:gd name="T53" fmla="*/ 95 h 121"/>
                <a:gd name="T54" fmla="*/ 63 w 199"/>
                <a:gd name="T55" fmla="*/ 104 h 121"/>
                <a:gd name="T56" fmla="*/ 101 w 199"/>
                <a:gd name="T57" fmla="*/ 1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9" h="121">
                  <a:moveTo>
                    <a:pt x="155" y="65"/>
                  </a:moveTo>
                  <a:cubicBezTo>
                    <a:pt x="155" y="65"/>
                    <a:pt x="133" y="43"/>
                    <a:pt x="103" y="43"/>
                  </a:cubicBezTo>
                  <a:cubicBezTo>
                    <a:pt x="74" y="43"/>
                    <a:pt x="45" y="65"/>
                    <a:pt x="45" y="65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1" y="79"/>
                    <a:pt x="33" y="81"/>
                    <a:pt x="33" y="84"/>
                  </a:cubicBezTo>
                  <a:cubicBezTo>
                    <a:pt x="33" y="87"/>
                    <a:pt x="31" y="89"/>
                    <a:pt x="29" y="90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2" y="89"/>
                    <a:pt x="20" y="87"/>
                    <a:pt x="20" y="84"/>
                  </a:cubicBezTo>
                  <a:cubicBezTo>
                    <a:pt x="20" y="81"/>
                    <a:pt x="22" y="79"/>
                    <a:pt x="24" y="78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99" y="47"/>
                    <a:pt x="199" y="47"/>
                    <a:pt x="199" y="47"/>
                  </a:cubicBezTo>
                  <a:lnTo>
                    <a:pt x="155" y="65"/>
                  </a:lnTo>
                  <a:close/>
                  <a:moveTo>
                    <a:pt x="102" y="54"/>
                  </a:moveTo>
                  <a:cubicBezTo>
                    <a:pt x="132" y="54"/>
                    <a:pt x="149" y="70"/>
                    <a:pt x="149" y="70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8"/>
                    <a:pt x="131" y="121"/>
                    <a:pt x="99" y="121"/>
                  </a:cubicBezTo>
                  <a:cubicBezTo>
                    <a:pt x="68" y="121"/>
                    <a:pt x="56" y="108"/>
                    <a:pt x="56" y="10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0"/>
                    <a:pt x="72" y="54"/>
                    <a:pt x="102" y="54"/>
                  </a:cubicBezTo>
                  <a:close/>
                  <a:moveTo>
                    <a:pt x="101" y="114"/>
                  </a:moveTo>
                  <a:cubicBezTo>
                    <a:pt x="122" y="114"/>
                    <a:pt x="139" y="110"/>
                    <a:pt x="139" y="104"/>
                  </a:cubicBezTo>
                  <a:cubicBezTo>
                    <a:pt x="139" y="99"/>
                    <a:pt x="122" y="95"/>
                    <a:pt x="101" y="95"/>
                  </a:cubicBezTo>
                  <a:cubicBezTo>
                    <a:pt x="80" y="95"/>
                    <a:pt x="63" y="99"/>
                    <a:pt x="63" y="104"/>
                  </a:cubicBezTo>
                  <a:cubicBezTo>
                    <a:pt x="63" y="110"/>
                    <a:pt x="80" y="114"/>
                    <a:pt x="101" y="1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397750" y="5660996"/>
              <a:ext cx="339725" cy="357187"/>
            </a:xfrm>
            <a:custGeom>
              <a:avLst/>
              <a:gdLst>
                <a:gd name="T0" fmla="*/ 95 w 190"/>
                <a:gd name="T1" fmla="*/ 200 h 200"/>
                <a:gd name="T2" fmla="*/ 0 w 190"/>
                <a:gd name="T3" fmla="*/ 118 h 200"/>
                <a:gd name="T4" fmla="*/ 7 w 190"/>
                <a:gd name="T5" fmla="*/ 56 h 200"/>
                <a:gd name="T6" fmla="*/ 54 w 190"/>
                <a:gd name="T7" fmla="*/ 56 h 200"/>
                <a:gd name="T8" fmla="*/ 49 w 190"/>
                <a:gd name="T9" fmla="*/ 116 h 200"/>
                <a:gd name="T10" fmla="*/ 95 w 190"/>
                <a:gd name="T11" fmla="*/ 150 h 200"/>
                <a:gd name="T12" fmla="*/ 141 w 190"/>
                <a:gd name="T13" fmla="*/ 116 h 200"/>
                <a:gd name="T14" fmla="*/ 136 w 190"/>
                <a:gd name="T15" fmla="*/ 56 h 200"/>
                <a:gd name="T16" fmla="*/ 183 w 190"/>
                <a:gd name="T17" fmla="*/ 56 h 200"/>
                <a:gd name="T18" fmla="*/ 190 w 190"/>
                <a:gd name="T19" fmla="*/ 118 h 200"/>
                <a:gd name="T20" fmla="*/ 95 w 190"/>
                <a:gd name="T21" fmla="*/ 200 h 200"/>
                <a:gd name="T22" fmla="*/ 127 w 190"/>
                <a:gd name="T23" fmla="*/ 0 h 200"/>
                <a:gd name="T24" fmla="*/ 172 w 190"/>
                <a:gd name="T25" fmla="*/ 0 h 200"/>
                <a:gd name="T26" fmla="*/ 181 w 190"/>
                <a:gd name="T27" fmla="*/ 48 h 200"/>
                <a:gd name="T28" fmla="*/ 135 w 190"/>
                <a:gd name="T29" fmla="*/ 48 h 200"/>
                <a:gd name="T30" fmla="*/ 127 w 190"/>
                <a:gd name="T31" fmla="*/ 0 h 200"/>
                <a:gd name="T32" fmla="*/ 63 w 190"/>
                <a:gd name="T33" fmla="*/ 0 h 200"/>
                <a:gd name="T34" fmla="*/ 55 w 190"/>
                <a:gd name="T35" fmla="*/ 48 h 200"/>
                <a:gd name="T36" fmla="*/ 9 w 190"/>
                <a:gd name="T37" fmla="*/ 48 h 200"/>
                <a:gd name="T38" fmla="*/ 18 w 190"/>
                <a:gd name="T39" fmla="*/ 0 h 200"/>
                <a:gd name="T40" fmla="*/ 63 w 190"/>
                <a:gd name="T4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0" h="200">
                  <a:moveTo>
                    <a:pt x="95" y="200"/>
                  </a:moveTo>
                  <a:cubicBezTo>
                    <a:pt x="20" y="200"/>
                    <a:pt x="0" y="159"/>
                    <a:pt x="0" y="118"/>
                  </a:cubicBezTo>
                  <a:cubicBezTo>
                    <a:pt x="0" y="100"/>
                    <a:pt x="3" y="78"/>
                    <a:pt x="7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1" y="75"/>
                    <a:pt x="49" y="95"/>
                    <a:pt x="49" y="116"/>
                  </a:cubicBezTo>
                  <a:cubicBezTo>
                    <a:pt x="53" y="136"/>
                    <a:pt x="80" y="150"/>
                    <a:pt x="95" y="150"/>
                  </a:cubicBezTo>
                  <a:cubicBezTo>
                    <a:pt x="111" y="150"/>
                    <a:pt x="137" y="136"/>
                    <a:pt x="141" y="116"/>
                  </a:cubicBezTo>
                  <a:cubicBezTo>
                    <a:pt x="141" y="95"/>
                    <a:pt x="139" y="75"/>
                    <a:pt x="136" y="56"/>
                  </a:cubicBezTo>
                  <a:cubicBezTo>
                    <a:pt x="183" y="56"/>
                    <a:pt x="183" y="56"/>
                    <a:pt x="183" y="56"/>
                  </a:cubicBezTo>
                  <a:cubicBezTo>
                    <a:pt x="187" y="78"/>
                    <a:pt x="190" y="101"/>
                    <a:pt x="190" y="118"/>
                  </a:cubicBezTo>
                  <a:cubicBezTo>
                    <a:pt x="190" y="159"/>
                    <a:pt x="166" y="200"/>
                    <a:pt x="95" y="200"/>
                  </a:cubicBezTo>
                  <a:close/>
                  <a:moveTo>
                    <a:pt x="127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6" y="23"/>
                    <a:pt x="181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1" y="22"/>
                    <a:pt x="127" y="0"/>
                    <a:pt x="127" y="0"/>
                  </a:cubicBezTo>
                  <a:close/>
                  <a:moveTo>
                    <a:pt x="63" y="0"/>
                  </a:moveTo>
                  <a:cubicBezTo>
                    <a:pt x="63" y="0"/>
                    <a:pt x="59" y="22"/>
                    <a:pt x="55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3" y="23"/>
                    <a:pt x="18" y="0"/>
                    <a:pt x="1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8135937" y="5662583"/>
              <a:ext cx="333375" cy="354013"/>
            </a:xfrm>
            <a:custGeom>
              <a:avLst/>
              <a:gdLst>
                <a:gd name="T0" fmla="*/ 151 w 187"/>
                <a:gd name="T1" fmla="*/ 29 h 198"/>
                <a:gd name="T2" fmla="*/ 123 w 187"/>
                <a:gd name="T3" fmla="*/ 89 h 198"/>
                <a:gd name="T4" fmla="*/ 116 w 187"/>
                <a:gd name="T5" fmla="*/ 89 h 198"/>
                <a:gd name="T6" fmla="*/ 144 w 187"/>
                <a:gd name="T7" fmla="*/ 26 h 198"/>
                <a:gd name="T8" fmla="*/ 100 w 187"/>
                <a:gd name="T9" fmla="*/ 26 h 198"/>
                <a:gd name="T10" fmla="*/ 100 w 187"/>
                <a:gd name="T11" fmla="*/ 175 h 198"/>
                <a:gd name="T12" fmla="*/ 156 w 187"/>
                <a:gd name="T13" fmla="*/ 190 h 198"/>
                <a:gd name="T14" fmla="*/ 156 w 187"/>
                <a:gd name="T15" fmla="*/ 198 h 198"/>
                <a:gd name="T16" fmla="*/ 30 w 187"/>
                <a:gd name="T17" fmla="*/ 198 h 198"/>
                <a:gd name="T18" fmla="*/ 30 w 187"/>
                <a:gd name="T19" fmla="*/ 190 h 198"/>
                <a:gd name="T20" fmla="*/ 84 w 187"/>
                <a:gd name="T21" fmla="*/ 175 h 198"/>
                <a:gd name="T22" fmla="*/ 84 w 187"/>
                <a:gd name="T23" fmla="*/ 26 h 198"/>
                <a:gd name="T24" fmla="*/ 42 w 187"/>
                <a:gd name="T25" fmla="*/ 26 h 198"/>
                <a:gd name="T26" fmla="*/ 71 w 187"/>
                <a:gd name="T27" fmla="*/ 89 h 198"/>
                <a:gd name="T28" fmla="*/ 63 w 187"/>
                <a:gd name="T29" fmla="*/ 89 h 198"/>
                <a:gd name="T30" fmla="*/ 36 w 187"/>
                <a:gd name="T31" fmla="*/ 29 h 198"/>
                <a:gd name="T32" fmla="*/ 9 w 187"/>
                <a:gd name="T33" fmla="*/ 89 h 198"/>
                <a:gd name="T34" fmla="*/ 1 w 187"/>
                <a:gd name="T35" fmla="*/ 89 h 198"/>
                <a:gd name="T36" fmla="*/ 30 w 187"/>
                <a:gd name="T37" fmla="*/ 25 h 198"/>
                <a:gd name="T38" fmla="*/ 30 w 187"/>
                <a:gd name="T39" fmla="*/ 18 h 198"/>
                <a:gd name="T40" fmla="*/ 30 w 187"/>
                <a:gd name="T41" fmla="*/ 18 h 198"/>
                <a:gd name="T42" fmla="*/ 78 w 187"/>
                <a:gd name="T43" fmla="*/ 18 h 198"/>
                <a:gd name="T44" fmla="*/ 93 w 187"/>
                <a:gd name="T45" fmla="*/ 0 h 198"/>
                <a:gd name="T46" fmla="*/ 107 w 187"/>
                <a:gd name="T47" fmla="*/ 18 h 198"/>
                <a:gd name="T48" fmla="*/ 156 w 187"/>
                <a:gd name="T49" fmla="*/ 18 h 198"/>
                <a:gd name="T50" fmla="*/ 156 w 187"/>
                <a:gd name="T51" fmla="*/ 24 h 198"/>
                <a:gd name="T52" fmla="*/ 186 w 187"/>
                <a:gd name="T53" fmla="*/ 89 h 198"/>
                <a:gd name="T54" fmla="*/ 178 w 187"/>
                <a:gd name="T55" fmla="*/ 89 h 198"/>
                <a:gd name="T56" fmla="*/ 151 w 187"/>
                <a:gd name="T57" fmla="*/ 29 h 198"/>
                <a:gd name="T58" fmla="*/ 71 w 187"/>
                <a:gd name="T59" fmla="*/ 98 h 198"/>
                <a:gd name="T60" fmla="*/ 36 w 187"/>
                <a:gd name="T61" fmla="*/ 135 h 198"/>
                <a:gd name="T62" fmla="*/ 0 w 187"/>
                <a:gd name="T63" fmla="*/ 98 h 198"/>
                <a:gd name="T64" fmla="*/ 71 w 187"/>
                <a:gd name="T65" fmla="*/ 98 h 198"/>
                <a:gd name="T66" fmla="*/ 116 w 187"/>
                <a:gd name="T67" fmla="*/ 98 h 198"/>
                <a:gd name="T68" fmla="*/ 187 w 187"/>
                <a:gd name="T69" fmla="*/ 98 h 198"/>
                <a:gd name="T70" fmla="*/ 152 w 187"/>
                <a:gd name="T71" fmla="*/ 135 h 198"/>
                <a:gd name="T72" fmla="*/ 116 w 187"/>
                <a:gd name="T73" fmla="*/ 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7" h="198">
                  <a:moveTo>
                    <a:pt x="151" y="29"/>
                  </a:moveTo>
                  <a:cubicBezTo>
                    <a:pt x="123" y="89"/>
                    <a:pt x="123" y="89"/>
                    <a:pt x="123" y="89"/>
                  </a:cubicBezTo>
                  <a:cubicBezTo>
                    <a:pt x="116" y="89"/>
                    <a:pt x="116" y="89"/>
                    <a:pt x="116" y="89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109" y="175"/>
                    <a:pt x="156" y="190"/>
                    <a:pt x="156" y="190"/>
                  </a:cubicBezTo>
                  <a:cubicBezTo>
                    <a:pt x="156" y="198"/>
                    <a:pt x="156" y="198"/>
                    <a:pt x="156" y="198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0"/>
                    <a:pt x="77" y="175"/>
                    <a:pt x="84" y="175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8"/>
                    <a:pt x="85" y="0"/>
                    <a:pt x="93" y="0"/>
                  </a:cubicBezTo>
                  <a:cubicBezTo>
                    <a:pt x="101" y="0"/>
                    <a:pt x="107" y="9"/>
                    <a:pt x="107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186" y="89"/>
                    <a:pt x="186" y="89"/>
                    <a:pt x="186" y="89"/>
                  </a:cubicBezTo>
                  <a:cubicBezTo>
                    <a:pt x="178" y="89"/>
                    <a:pt x="178" y="89"/>
                    <a:pt x="178" y="89"/>
                  </a:cubicBezTo>
                  <a:lnTo>
                    <a:pt x="151" y="29"/>
                  </a:lnTo>
                  <a:close/>
                  <a:moveTo>
                    <a:pt x="71" y="98"/>
                  </a:moveTo>
                  <a:cubicBezTo>
                    <a:pt x="71" y="117"/>
                    <a:pt x="58" y="135"/>
                    <a:pt x="36" y="135"/>
                  </a:cubicBezTo>
                  <a:cubicBezTo>
                    <a:pt x="14" y="135"/>
                    <a:pt x="0" y="117"/>
                    <a:pt x="0" y="98"/>
                  </a:cubicBezTo>
                  <a:cubicBezTo>
                    <a:pt x="0" y="98"/>
                    <a:pt x="71" y="98"/>
                    <a:pt x="71" y="98"/>
                  </a:cubicBezTo>
                  <a:close/>
                  <a:moveTo>
                    <a:pt x="116" y="98"/>
                  </a:moveTo>
                  <a:cubicBezTo>
                    <a:pt x="116" y="98"/>
                    <a:pt x="187" y="98"/>
                    <a:pt x="187" y="98"/>
                  </a:cubicBezTo>
                  <a:cubicBezTo>
                    <a:pt x="187" y="117"/>
                    <a:pt x="174" y="135"/>
                    <a:pt x="152" y="135"/>
                  </a:cubicBezTo>
                  <a:cubicBezTo>
                    <a:pt x="130" y="135"/>
                    <a:pt x="116" y="117"/>
                    <a:pt x="116" y="9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8877300" y="5660996"/>
              <a:ext cx="320675" cy="355600"/>
            </a:xfrm>
            <a:custGeom>
              <a:avLst/>
              <a:gdLst>
                <a:gd name="T0" fmla="*/ 168 w 180"/>
                <a:gd name="T1" fmla="*/ 23 h 199"/>
                <a:gd name="T2" fmla="*/ 173 w 180"/>
                <a:gd name="T3" fmla="*/ 8 h 199"/>
                <a:gd name="T4" fmla="*/ 180 w 180"/>
                <a:gd name="T5" fmla="*/ 18 h 199"/>
                <a:gd name="T6" fmla="*/ 16 w 180"/>
                <a:gd name="T7" fmla="*/ 8 h 199"/>
                <a:gd name="T8" fmla="*/ 72 w 180"/>
                <a:gd name="T9" fmla="*/ 0 h 199"/>
                <a:gd name="T10" fmla="*/ 108 w 180"/>
                <a:gd name="T11" fmla="*/ 8 h 199"/>
                <a:gd name="T12" fmla="*/ 164 w 180"/>
                <a:gd name="T13" fmla="*/ 23 h 199"/>
                <a:gd name="T14" fmla="*/ 16 w 180"/>
                <a:gd name="T15" fmla="*/ 8 h 199"/>
                <a:gd name="T16" fmla="*/ 0 w 180"/>
                <a:gd name="T17" fmla="*/ 12 h 199"/>
                <a:gd name="T18" fmla="*/ 12 w 180"/>
                <a:gd name="T19" fmla="*/ 8 h 199"/>
                <a:gd name="T20" fmla="*/ 6 w 180"/>
                <a:gd name="T21" fmla="*/ 23 h 199"/>
                <a:gd name="T22" fmla="*/ 160 w 180"/>
                <a:gd name="T23" fmla="*/ 31 h 199"/>
                <a:gd name="T24" fmla="*/ 20 w 180"/>
                <a:gd name="T25" fmla="*/ 144 h 199"/>
                <a:gd name="T26" fmla="*/ 160 w 180"/>
                <a:gd name="T27" fmla="*/ 31 h 199"/>
                <a:gd name="T28" fmla="*/ 132 w 180"/>
                <a:gd name="T29" fmla="*/ 124 h 199"/>
                <a:gd name="T30" fmla="*/ 104 w 180"/>
                <a:gd name="T31" fmla="*/ 116 h 199"/>
                <a:gd name="T32" fmla="*/ 104 w 180"/>
                <a:gd name="T33" fmla="*/ 108 h 199"/>
                <a:gd name="T34" fmla="*/ 148 w 180"/>
                <a:gd name="T35" fmla="*/ 99 h 199"/>
                <a:gd name="T36" fmla="*/ 104 w 180"/>
                <a:gd name="T37" fmla="*/ 108 h 199"/>
                <a:gd name="T38" fmla="*/ 148 w 180"/>
                <a:gd name="T39" fmla="*/ 87 h 199"/>
                <a:gd name="T40" fmla="*/ 104 w 180"/>
                <a:gd name="T41" fmla="*/ 80 h 199"/>
                <a:gd name="T42" fmla="*/ 61 w 180"/>
                <a:gd name="T43" fmla="*/ 131 h 199"/>
                <a:gd name="T44" fmla="*/ 56 w 180"/>
                <a:gd name="T45" fmla="*/ 107 h 199"/>
                <a:gd name="T46" fmla="*/ 33 w 180"/>
                <a:gd name="T47" fmla="*/ 102 h 199"/>
                <a:gd name="T48" fmla="*/ 96 w 180"/>
                <a:gd name="T49" fmla="*/ 99 h 199"/>
                <a:gd name="T50" fmla="*/ 64 w 180"/>
                <a:gd name="T51" fmla="*/ 99 h 199"/>
                <a:gd name="T52" fmla="*/ 32 w 180"/>
                <a:gd name="T53" fmla="*/ 56 h 199"/>
                <a:gd name="T54" fmla="*/ 96 w 180"/>
                <a:gd name="T55" fmla="*/ 43 h 199"/>
                <a:gd name="T56" fmla="*/ 32 w 180"/>
                <a:gd name="T57" fmla="*/ 56 h 199"/>
                <a:gd name="T58" fmla="*/ 12 w 180"/>
                <a:gd name="T59" fmla="*/ 163 h 199"/>
                <a:gd name="T60" fmla="*/ 172 w 180"/>
                <a:gd name="T61" fmla="*/ 151 h 199"/>
                <a:gd name="T62" fmla="*/ 77 w 180"/>
                <a:gd name="T63" fmla="*/ 168 h 199"/>
                <a:gd name="T64" fmla="*/ 40 w 180"/>
                <a:gd name="T65" fmla="*/ 199 h 199"/>
                <a:gd name="T66" fmla="*/ 77 w 180"/>
                <a:gd name="T67" fmla="*/ 168 h 199"/>
                <a:gd name="T68" fmla="*/ 121 w 180"/>
                <a:gd name="T69" fmla="*/ 199 h 199"/>
                <a:gd name="T70" fmla="*/ 121 w 180"/>
                <a:gd name="T71" fmla="*/ 16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0" h="199">
                  <a:moveTo>
                    <a:pt x="173" y="23"/>
                  </a:moveTo>
                  <a:cubicBezTo>
                    <a:pt x="168" y="23"/>
                    <a:pt x="168" y="23"/>
                    <a:pt x="168" y="23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80" y="18"/>
                    <a:pt x="180" y="18"/>
                    <a:pt x="180" y="18"/>
                  </a:cubicBezTo>
                  <a:lnTo>
                    <a:pt x="173" y="23"/>
                  </a:lnTo>
                  <a:close/>
                  <a:moveTo>
                    <a:pt x="16" y="8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6" y="8"/>
                  </a:lnTo>
                  <a:close/>
                  <a:moveTo>
                    <a:pt x="0" y="18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6" y="23"/>
                    <a:pt x="6" y="23"/>
                    <a:pt x="6" y="23"/>
                  </a:cubicBezTo>
                  <a:lnTo>
                    <a:pt x="0" y="18"/>
                  </a:lnTo>
                  <a:close/>
                  <a:moveTo>
                    <a:pt x="160" y="31"/>
                  </a:moveTo>
                  <a:cubicBezTo>
                    <a:pt x="160" y="144"/>
                    <a:pt x="160" y="144"/>
                    <a:pt x="16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0" y="31"/>
                    <a:pt x="20" y="31"/>
                    <a:pt x="20" y="31"/>
                  </a:cubicBezTo>
                  <a:lnTo>
                    <a:pt x="160" y="31"/>
                  </a:lnTo>
                  <a:close/>
                  <a:moveTo>
                    <a:pt x="104" y="124"/>
                  </a:moveTo>
                  <a:cubicBezTo>
                    <a:pt x="132" y="124"/>
                    <a:pt x="132" y="124"/>
                    <a:pt x="132" y="124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04" y="116"/>
                    <a:pt x="104" y="116"/>
                    <a:pt x="104" y="116"/>
                  </a:cubicBezTo>
                  <a:lnTo>
                    <a:pt x="104" y="124"/>
                  </a:lnTo>
                  <a:close/>
                  <a:moveTo>
                    <a:pt x="104" y="108"/>
                  </a:moveTo>
                  <a:cubicBezTo>
                    <a:pt x="148" y="108"/>
                    <a:pt x="148" y="108"/>
                    <a:pt x="148" y="108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04" y="99"/>
                    <a:pt x="104" y="99"/>
                    <a:pt x="104" y="99"/>
                  </a:cubicBezTo>
                  <a:lnTo>
                    <a:pt x="104" y="108"/>
                  </a:lnTo>
                  <a:close/>
                  <a:moveTo>
                    <a:pt x="104" y="87"/>
                  </a:moveTo>
                  <a:cubicBezTo>
                    <a:pt x="148" y="87"/>
                    <a:pt x="148" y="87"/>
                    <a:pt x="148" y="87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04" y="80"/>
                    <a:pt x="104" y="80"/>
                    <a:pt x="104" y="80"/>
                  </a:cubicBezTo>
                  <a:lnTo>
                    <a:pt x="104" y="87"/>
                  </a:lnTo>
                  <a:close/>
                  <a:moveTo>
                    <a:pt x="61" y="131"/>
                  </a:moveTo>
                  <a:cubicBezTo>
                    <a:pt x="76" y="131"/>
                    <a:pt x="88" y="121"/>
                    <a:pt x="89" y="107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42" y="76"/>
                    <a:pt x="33" y="88"/>
                    <a:pt x="33" y="102"/>
                  </a:cubicBezTo>
                  <a:cubicBezTo>
                    <a:pt x="33" y="118"/>
                    <a:pt x="46" y="131"/>
                    <a:pt x="61" y="131"/>
                  </a:cubicBezTo>
                  <a:close/>
                  <a:moveTo>
                    <a:pt x="96" y="99"/>
                  </a:moveTo>
                  <a:cubicBezTo>
                    <a:pt x="96" y="99"/>
                    <a:pt x="95" y="68"/>
                    <a:pt x="64" y="68"/>
                  </a:cubicBezTo>
                  <a:cubicBezTo>
                    <a:pt x="64" y="99"/>
                    <a:pt x="64" y="99"/>
                    <a:pt x="64" y="99"/>
                  </a:cubicBezTo>
                  <a:lnTo>
                    <a:pt x="96" y="99"/>
                  </a:lnTo>
                  <a:close/>
                  <a:moveTo>
                    <a:pt x="32" y="56"/>
                  </a:moveTo>
                  <a:cubicBezTo>
                    <a:pt x="96" y="56"/>
                    <a:pt x="96" y="56"/>
                    <a:pt x="96" y="56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56"/>
                  </a:lnTo>
                  <a:close/>
                  <a:moveTo>
                    <a:pt x="17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72" y="151"/>
                    <a:pt x="172" y="151"/>
                    <a:pt x="172" y="151"/>
                  </a:cubicBezTo>
                  <a:lnTo>
                    <a:pt x="172" y="163"/>
                  </a:lnTo>
                  <a:close/>
                  <a:moveTo>
                    <a:pt x="77" y="168"/>
                  </a:moveTo>
                  <a:cubicBezTo>
                    <a:pt x="58" y="199"/>
                    <a:pt x="58" y="199"/>
                    <a:pt x="58" y="199"/>
                  </a:cubicBezTo>
                  <a:cubicBezTo>
                    <a:pt x="40" y="199"/>
                    <a:pt x="40" y="199"/>
                    <a:pt x="40" y="199"/>
                  </a:cubicBezTo>
                  <a:cubicBezTo>
                    <a:pt x="58" y="168"/>
                    <a:pt x="58" y="168"/>
                    <a:pt x="58" y="168"/>
                  </a:cubicBezTo>
                  <a:lnTo>
                    <a:pt x="77" y="168"/>
                  </a:lnTo>
                  <a:close/>
                  <a:moveTo>
                    <a:pt x="139" y="199"/>
                  </a:moveTo>
                  <a:cubicBezTo>
                    <a:pt x="121" y="199"/>
                    <a:pt x="121" y="199"/>
                    <a:pt x="121" y="199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21" y="168"/>
                    <a:pt x="121" y="168"/>
                    <a:pt x="121" y="168"/>
                  </a:cubicBezTo>
                  <a:lnTo>
                    <a:pt x="139" y="19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9582150" y="5659408"/>
              <a:ext cx="358775" cy="358775"/>
            </a:xfrm>
            <a:custGeom>
              <a:avLst/>
              <a:gdLst>
                <a:gd name="T0" fmla="*/ 194 w 201"/>
                <a:gd name="T1" fmla="*/ 101 h 201"/>
                <a:gd name="T2" fmla="*/ 92 w 201"/>
                <a:gd name="T3" fmla="*/ 0 h 201"/>
                <a:gd name="T4" fmla="*/ 0 w 201"/>
                <a:gd name="T5" fmla="*/ 0 h 201"/>
                <a:gd name="T6" fmla="*/ 0 w 201"/>
                <a:gd name="T7" fmla="*/ 92 h 201"/>
                <a:gd name="T8" fmla="*/ 100 w 201"/>
                <a:gd name="T9" fmla="*/ 195 h 201"/>
                <a:gd name="T10" fmla="*/ 124 w 201"/>
                <a:gd name="T11" fmla="*/ 195 h 201"/>
                <a:gd name="T12" fmla="*/ 194 w 201"/>
                <a:gd name="T13" fmla="*/ 125 h 201"/>
                <a:gd name="T14" fmla="*/ 194 w 201"/>
                <a:gd name="T15" fmla="*/ 101 h 201"/>
                <a:gd name="T16" fmla="*/ 24 w 201"/>
                <a:gd name="T17" fmla="*/ 42 h 201"/>
                <a:gd name="T18" fmla="*/ 41 w 201"/>
                <a:gd name="T19" fmla="*/ 25 h 201"/>
                <a:gd name="T20" fmla="*/ 58 w 201"/>
                <a:gd name="T21" fmla="*/ 42 h 201"/>
                <a:gd name="T22" fmla="*/ 41 w 201"/>
                <a:gd name="T23" fmla="*/ 58 h 201"/>
                <a:gd name="T24" fmla="*/ 24 w 201"/>
                <a:gd name="T25" fmla="*/ 42 h 201"/>
                <a:gd name="T26" fmla="*/ 115 w 201"/>
                <a:gd name="T27" fmla="*/ 158 h 201"/>
                <a:gd name="T28" fmla="*/ 50 w 201"/>
                <a:gd name="T29" fmla="*/ 93 h 201"/>
                <a:gd name="T30" fmla="*/ 56 w 201"/>
                <a:gd name="T31" fmla="*/ 87 h 201"/>
                <a:gd name="T32" fmla="*/ 121 w 201"/>
                <a:gd name="T33" fmla="*/ 152 h 201"/>
                <a:gd name="T34" fmla="*/ 115 w 201"/>
                <a:gd name="T35" fmla="*/ 158 h 201"/>
                <a:gd name="T36" fmla="*/ 132 w 201"/>
                <a:gd name="T37" fmla="*/ 140 h 201"/>
                <a:gd name="T38" fmla="*/ 68 w 201"/>
                <a:gd name="T39" fmla="*/ 75 h 201"/>
                <a:gd name="T40" fmla="*/ 74 w 201"/>
                <a:gd name="T41" fmla="*/ 70 h 201"/>
                <a:gd name="T42" fmla="*/ 138 w 201"/>
                <a:gd name="T43" fmla="*/ 134 h 201"/>
                <a:gd name="T44" fmla="*/ 132 w 201"/>
                <a:gd name="T45" fmla="*/ 140 h 201"/>
                <a:gd name="T46" fmla="*/ 150 w 201"/>
                <a:gd name="T47" fmla="*/ 122 h 201"/>
                <a:gd name="T48" fmla="*/ 85 w 201"/>
                <a:gd name="T49" fmla="*/ 58 h 201"/>
                <a:gd name="T50" fmla="*/ 91 w 201"/>
                <a:gd name="T51" fmla="*/ 52 h 201"/>
                <a:gd name="T52" fmla="*/ 156 w 201"/>
                <a:gd name="T53" fmla="*/ 117 h 201"/>
                <a:gd name="T54" fmla="*/ 150 w 201"/>
                <a:gd name="T55" fmla="*/ 12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" h="201">
                  <a:moveTo>
                    <a:pt x="194" y="101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00" y="195"/>
                    <a:pt x="100" y="195"/>
                    <a:pt x="100" y="195"/>
                  </a:cubicBezTo>
                  <a:cubicBezTo>
                    <a:pt x="106" y="201"/>
                    <a:pt x="117" y="201"/>
                    <a:pt x="124" y="19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201" y="118"/>
                    <a:pt x="200" y="107"/>
                    <a:pt x="194" y="101"/>
                  </a:cubicBezTo>
                  <a:close/>
                  <a:moveTo>
                    <a:pt x="24" y="42"/>
                  </a:moveTo>
                  <a:cubicBezTo>
                    <a:pt x="24" y="33"/>
                    <a:pt x="32" y="25"/>
                    <a:pt x="41" y="25"/>
                  </a:cubicBezTo>
                  <a:cubicBezTo>
                    <a:pt x="50" y="25"/>
                    <a:pt x="58" y="33"/>
                    <a:pt x="58" y="42"/>
                  </a:cubicBezTo>
                  <a:cubicBezTo>
                    <a:pt x="58" y="51"/>
                    <a:pt x="50" y="58"/>
                    <a:pt x="41" y="58"/>
                  </a:cubicBezTo>
                  <a:cubicBezTo>
                    <a:pt x="32" y="58"/>
                    <a:pt x="24" y="51"/>
                    <a:pt x="24" y="42"/>
                  </a:cubicBezTo>
                  <a:close/>
                  <a:moveTo>
                    <a:pt x="115" y="158"/>
                  </a:moveTo>
                  <a:cubicBezTo>
                    <a:pt x="50" y="93"/>
                    <a:pt x="50" y="93"/>
                    <a:pt x="50" y="93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121" y="152"/>
                    <a:pt x="121" y="152"/>
                    <a:pt x="121" y="152"/>
                  </a:cubicBezTo>
                  <a:lnTo>
                    <a:pt x="115" y="158"/>
                  </a:lnTo>
                  <a:close/>
                  <a:moveTo>
                    <a:pt x="132" y="140"/>
                  </a:moveTo>
                  <a:cubicBezTo>
                    <a:pt x="68" y="75"/>
                    <a:pt x="68" y="75"/>
                    <a:pt x="68" y="75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138" y="134"/>
                    <a:pt x="138" y="134"/>
                    <a:pt x="138" y="134"/>
                  </a:cubicBezTo>
                  <a:lnTo>
                    <a:pt x="132" y="140"/>
                  </a:lnTo>
                  <a:close/>
                  <a:moveTo>
                    <a:pt x="150" y="122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156" y="117"/>
                    <a:pt x="156" y="117"/>
                    <a:pt x="156" y="117"/>
                  </a:cubicBezTo>
                  <a:lnTo>
                    <a:pt x="150" y="1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97" name="矩形 396"/>
          <p:cNvSpPr/>
          <p:nvPr/>
        </p:nvSpPr>
        <p:spPr>
          <a:xfrm>
            <a:off x="4772473" y="656371"/>
            <a:ext cx="2656114" cy="5604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附 赠 图 标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454499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2113" y="3069771"/>
            <a:ext cx="1727200" cy="7331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77800" dist="1016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PART 01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54912" y="3069770"/>
            <a:ext cx="4259943" cy="73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07"/>
          <a:stretch>
            <a:fillRect/>
          </a:stretch>
        </p:blipFill>
        <p:spPr>
          <a:xfrm>
            <a:off x="0" y="0"/>
            <a:ext cx="12192000" cy="2700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9872" y="3555570"/>
            <a:ext cx="8019144" cy="9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154216" y="4711770"/>
            <a:ext cx="7924800" cy="47897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" name="Group 766"/>
          <p:cNvGrpSpPr>
            <a:grpSpLocks noChangeAspect="1"/>
          </p:cNvGrpSpPr>
          <p:nvPr/>
        </p:nvGrpSpPr>
        <p:grpSpPr bwMode="auto">
          <a:xfrm>
            <a:off x="3633550" y="5464509"/>
            <a:ext cx="366192" cy="313256"/>
            <a:chOff x="198" y="2642"/>
            <a:chExt cx="1923" cy="164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0" name="Freeform 768"/>
            <p:cNvSpPr/>
            <p:nvPr/>
          </p:nvSpPr>
          <p:spPr bwMode="auto">
            <a:xfrm>
              <a:off x="198" y="3638"/>
              <a:ext cx="290" cy="625"/>
            </a:xfrm>
            <a:custGeom>
              <a:avLst/>
              <a:gdLst>
                <a:gd name="T0" fmla="*/ 88 w 580"/>
                <a:gd name="T1" fmla="*/ 0 h 1250"/>
                <a:gd name="T2" fmla="*/ 493 w 580"/>
                <a:gd name="T3" fmla="*/ 0 h 1250"/>
                <a:gd name="T4" fmla="*/ 516 w 580"/>
                <a:gd name="T5" fmla="*/ 3 h 1250"/>
                <a:gd name="T6" fmla="*/ 537 w 580"/>
                <a:gd name="T7" fmla="*/ 11 h 1250"/>
                <a:gd name="T8" fmla="*/ 555 w 580"/>
                <a:gd name="T9" fmla="*/ 25 h 1250"/>
                <a:gd name="T10" fmla="*/ 568 w 580"/>
                <a:gd name="T11" fmla="*/ 43 h 1250"/>
                <a:gd name="T12" fmla="*/ 577 w 580"/>
                <a:gd name="T13" fmla="*/ 64 h 1250"/>
                <a:gd name="T14" fmla="*/ 580 w 580"/>
                <a:gd name="T15" fmla="*/ 87 h 1250"/>
                <a:gd name="T16" fmla="*/ 580 w 580"/>
                <a:gd name="T17" fmla="*/ 1163 h 1250"/>
                <a:gd name="T18" fmla="*/ 577 w 580"/>
                <a:gd name="T19" fmla="*/ 1186 h 1250"/>
                <a:gd name="T20" fmla="*/ 568 w 580"/>
                <a:gd name="T21" fmla="*/ 1207 h 1250"/>
                <a:gd name="T22" fmla="*/ 555 w 580"/>
                <a:gd name="T23" fmla="*/ 1224 h 1250"/>
                <a:gd name="T24" fmla="*/ 537 w 580"/>
                <a:gd name="T25" fmla="*/ 1238 h 1250"/>
                <a:gd name="T26" fmla="*/ 516 w 580"/>
                <a:gd name="T27" fmla="*/ 1247 h 1250"/>
                <a:gd name="T28" fmla="*/ 493 w 580"/>
                <a:gd name="T29" fmla="*/ 1250 h 1250"/>
                <a:gd name="T30" fmla="*/ 88 w 580"/>
                <a:gd name="T31" fmla="*/ 1250 h 1250"/>
                <a:gd name="T32" fmla="*/ 64 w 580"/>
                <a:gd name="T33" fmla="*/ 1247 h 1250"/>
                <a:gd name="T34" fmla="*/ 43 w 580"/>
                <a:gd name="T35" fmla="*/ 1238 h 1250"/>
                <a:gd name="T36" fmla="*/ 26 w 580"/>
                <a:gd name="T37" fmla="*/ 1224 h 1250"/>
                <a:gd name="T38" fmla="*/ 12 w 580"/>
                <a:gd name="T39" fmla="*/ 1207 h 1250"/>
                <a:gd name="T40" fmla="*/ 4 w 580"/>
                <a:gd name="T41" fmla="*/ 1186 h 1250"/>
                <a:gd name="T42" fmla="*/ 0 w 580"/>
                <a:gd name="T43" fmla="*/ 1163 h 1250"/>
                <a:gd name="T44" fmla="*/ 0 w 580"/>
                <a:gd name="T45" fmla="*/ 87 h 1250"/>
                <a:gd name="T46" fmla="*/ 4 w 580"/>
                <a:gd name="T47" fmla="*/ 64 h 1250"/>
                <a:gd name="T48" fmla="*/ 12 w 580"/>
                <a:gd name="T49" fmla="*/ 43 h 1250"/>
                <a:gd name="T50" fmla="*/ 26 w 580"/>
                <a:gd name="T51" fmla="*/ 25 h 1250"/>
                <a:gd name="T52" fmla="*/ 43 w 580"/>
                <a:gd name="T53" fmla="*/ 11 h 1250"/>
                <a:gd name="T54" fmla="*/ 64 w 580"/>
                <a:gd name="T55" fmla="*/ 3 h 1250"/>
                <a:gd name="T56" fmla="*/ 88 w 580"/>
                <a:gd name="T57" fmla="*/ 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0" h="1250">
                  <a:moveTo>
                    <a:pt x="88" y="0"/>
                  </a:moveTo>
                  <a:lnTo>
                    <a:pt x="493" y="0"/>
                  </a:lnTo>
                  <a:lnTo>
                    <a:pt x="516" y="3"/>
                  </a:lnTo>
                  <a:lnTo>
                    <a:pt x="537" y="11"/>
                  </a:lnTo>
                  <a:lnTo>
                    <a:pt x="555" y="25"/>
                  </a:lnTo>
                  <a:lnTo>
                    <a:pt x="568" y="43"/>
                  </a:lnTo>
                  <a:lnTo>
                    <a:pt x="577" y="64"/>
                  </a:lnTo>
                  <a:lnTo>
                    <a:pt x="580" y="87"/>
                  </a:lnTo>
                  <a:lnTo>
                    <a:pt x="580" y="1163"/>
                  </a:lnTo>
                  <a:lnTo>
                    <a:pt x="577" y="1186"/>
                  </a:lnTo>
                  <a:lnTo>
                    <a:pt x="568" y="1207"/>
                  </a:lnTo>
                  <a:lnTo>
                    <a:pt x="555" y="1224"/>
                  </a:lnTo>
                  <a:lnTo>
                    <a:pt x="537" y="1238"/>
                  </a:lnTo>
                  <a:lnTo>
                    <a:pt x="516" y="1247"/>
                  </a:lnTo>
                  <a:lnTo>
                    <a:pt x="493" y="1250"/>
                  </a:lnTo>
                  <a:lnTo>
                    <a:pt x="88" y="1250"/>
                  </a:lnTo>
                  <a:lnTo>
                    <a:pt x="64" y="1247"/>
                  </a:lnTo>
                  <a:lnTo>
                    <a:pt x="43" y="1238"/>
                  </a:lnTo>
                  <a:lnTo>
                    <a:pt x="26" y="1224"/>
                  </a:lnTo>
                  <a:lnTo>
                    <a:pt x="12" y="1207"/>
                  </a:lnTo>
                  <a:lnTo>
                    <a:pt x="4" y="1186"/>
                  </a:lnTo>
                  <a:lnTo>
                    <a:pt x="0" y="1163"/>
                  </a:lnTo>
                  <a:lnTo>
                    <a:pt x="0" y="87"/>
                  </a:lnTo>
                  <a:lnTo>
                    <a:pt x="4" y="64"/>
                  </a:lnTo>
                  <a:lnTo>
                    <a:pt x="12" y="43"/>
                  </a:lnTo>
                  <a:lnTo>
                    <a:pt x="26" y="25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769"/>
            <p:cNvSpPr/>
            <p:nvPr/>
          </p:nvSpPr>
          <p:spPr bwMode="auto">
            <a:xfrm>
              <a:off x="608" y="3396"/>
              <a:ext cx="290" cy="867"/>
            </a:xfrm>
            <a:custGeom>
              <a:avLst/>
              <a:gdLst>
                <a:gd name="T0" fmla="*/ 86 w 579"/>
                <a:gd name="T1" fmla="*/ 0 h 1734"/>
                <a:gd name="T2" fmla="*/ 493 w 579"/>
                <a:gd name="T3" fmla="*/ 0 h 1734"/>
                <a:gd name="T4" fmla="*/ 515 w 579"/>
                <a:gd name="T5" fmla="*/ 3 h 1734"/>
                <a:gd name="T6" fmla="*/ 536 w 579"/>
                <a:gd name="T7" fmla="*/ 11 h 1734"/>
                <a:gd name="T8" fmla="*/ 553 w 579"/>
                <a:gd name="T9" fmla="*/ 25 h 1734"/>
                <a:gd name="T10" fmla="*/ 567 w 579"/>
                <a:gd name="T11" fmla="*/ 43 h 1734"/>
                <a:gd name="T12" fmla="*/ 577 w 579"/>
                <a:gd name="T13" fmla="*/ 64 h 1734"/>
                <a:gd name="T14" fmla="*/ 579 w 579"/>
                <a:gd name="T15" fmla="*/ 87 h 1734"/>
                <a:gd name="T16" fmla="*/ 579 w 579"/>
                <a:gd name="T17" fmla="*/ 1647 h 1734"/>
                <a:gd name="T18" fmla="*/ 577 w 579"/>
                <a:gd name="T19" fmla="*/ 1670 h 1734"/>
                <a:gd name="T20" fmla="*/ 567 w 579"/>
                <a:gd name="T21" fmla="*/ 1691 h 1734"/>
                <a:gd name="T22" fmla="*/ 553 w 579"/>
                <a:gd name="T23" fmla="*/ 1708 h 1734"/>
                <a:gd name="T24" fmla="*/ 536 w 579"/>
                <a:gd name="T25" fmla="*/ 1722 h 1734"/>
                <a:gd name="T26" fmla="*/ 515 w 579"/>
                <a:gd name="T27" fmla="*/ 1731 h 1734"/>
                <a:gd name="T28" fmla="*/ 493 w 579"/>
                <a:gd name="T29" fmla="*/ 1734 h 1734"/>
                <a:gd name="T30" fmla="*/ 86 w 579"/>
                <a:gd name="T31" fmla="*/ 1734 h 1734"/>
                <a:gd name="T32" fmla="*/ 63 w 579"/>
                <a:gd name="T33" fmla="*/ 1731 h 1734"/>
                <a:gd name="T34" fmla="*/ 43 w 579"/>
                <a:gd name="T35" fmla="*/ 1722 h 1734"/>
                <a:gd name="T36" fmla="*/ 26 w 579"/>
                <a:gd name="T37" fmla="*/ 1708 h 1734"/>
                <a:gd name="T38" fmla="*/ 12 w 579"/>
                <a:gd name="T39" fmla="*/ 1691 h 1734"/>
                <a:gd name="T40" fmla="*/ 2 w 579"/>
                <a:gd name="T41" fmla="*/ 1670 h 1734"/>
                <a:gd name="T42" fmla="*/ 0 w 579"/>
                <a:gd name="T43" fmla="*/ 1647 h 1734"/>
                <a:gd name="T44" fmla="*/ 0 w 579"/>
                <a:gd name="T45" fmla="*/ 87 h 1734"/>
                <a:gd name="T46" fmla="*/ 2 w 579"/>
                <a:gd name="T47" fmla="*/ 64 h 1734"/>
                <a:gd name="T48" fmla="*/ 12 w 579"/>
                <a:gd name="T49" fmla="*/ 43 h 1734"/>
                <a:gd name="T50" fmla="*/ 26 w 579"/>
                <a:gd name="T51" fmla="*/ 25 h 1734"/>
                <a:gd name="T52" fmla="*/ 43 w 579"/>
                <a:gd name="T53" fmla="*/ 11 h 1734"/>
                <a:gd name="T54" fmla="*/ 63 w 579"/>
                <a:gd name="T55" fmla="*/ 3 h 1734"/>
                <a:gd name="T56" fmla="*/ 86 w 579"/>
                <a:gd name="T57" fmla="*/ 0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9" h="1734">
                  <a:moveTo>
                    <a:pt x="86" y="0"/>
                  </a:moveTo>
                  <a:lnTo>
                    <a:pt x="493" y="0"/>
                  </a:lnTo>
                  <a:lnTo>
                    <a:pt x="515" y="3"/>
                  </a:lnTo>
                  <a:lnTo>
                    <a:pt x="536" y="11"/>
                  </a:lnTo>
                  <a:lnTo>
                    <a:pt x="553" y="25"/>
                  </a:lnTo>
                  <a:lnTo>
                    <a:pt x="567" y="43"/>
                  </a:lnTo>
                  <a:lnTo>
                    <a:pt x="577" y="64"/>
                  </a:lnTo>
                  <a:lnTo>
                    <a:pt x="579" y="87"/>
                  </a:lnTo>
                  <a:lnTo>
                    <a:pt x="579" y="1647"/>
                  </a:lnTo>
                  <a:lnTo>
                    <a:pt x="577" y="1670"/>
                  </a:lnTo>
                  <a:lnTo>
                    <a:pt x="567" y="1691"/>
                  </a:lnTo>
                  <a:lnTo>
                    <a:pt x="553" y="1708"/>
                  </a:lnTo>
                  <a:lnTo>
                    <a:pt x="536" y="1722"/>
                  </a:lnTo>
                  <a:lnTo>
                    <a:pt x="515" y="1731"/>
                  </a:lnTo>
                  <a:lnTo>
                    <a:pt x="493" y="1734"/>
                  </a:lnTo>
                  <a:lnTo>
                    <a:pt x="86" y="1734"/>
                  </a:lnTo>
                  <a:lnTo>
                    <a:pt x="63" y="1731"/>
                  </a:lnTo>
                  <a:lnTo>
                    <a:pt x="43" y="1722"/>
                  </a:lnTo>
                  <a:lnTo>
                    <a:pt x="26" y="1708"/>
                  </a:lnTo>
                  <a:lnTo>
                    <a:pt x="12" y="1691"/>
                  </a:lnTo>
                  <a:lnTo>
                    <a:pt x="2" y="1670"/>
                  </a:lnTo>
                  <a:lnTo>
                    <a:pt x="0" y="1647"/>
                  </a:lnTo>
                  <a:lnTo>
                    <a:pt x="0" y="87"/>
                  </a:lnTo>
                  <a:lnTo>
                    <a:pt x="2" y="64"/>
                  </a:lnTo>
                  <a:lnTo>
                    <a:pt x="12" y="43"/>
                  </a:lnTo>
                  <a:lnTo>
                    <a:pt x="26" y="25"/>
                  </a:lnTo>
                  <a:lnTo>
                    <a:pt x="43" y="11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770"/>
            <p:cNvSpPr/>
            <p:nvPr/>
          </p:nvSpPr>
          <p:spPr bwMode="auto">
            <a:xfrm>
              <a:off x="844" y="2642"/>
              <a:ext cx="636" cy="1621"/>
            </a:xfrm>
            <a:custGeom>
              <a:avLst/>
              <a:gdLst>
                <a:gd name="T0" fmla="*/ 636 w 1273"/>
                <a:gd name="T1" fmla="*/ 0 h 3242"/>
                <a:gd name="T2" fmla="*/ 653 w 1273"/>
                <a:gd name="T3" fmla="*/ 1 h 3242"/>
                <a:gd name="T4" fmla="*/ 668 w 1273"/>
                <a:gd name="T5" fmla="*/ 7 h 3242"/>
                <a:gd name="T6" fmla="*/ 682 w 1273"/>
                <a:gd name="T7" fmla="*/ 18 h 3242"/>
                <a:gd name="T8" fmla="*/ 692 w 1273"/>
                <a:gd name="T9" fmla="*/ 30 h 3242"/>
                <a:gd name="T10" fmla="*/ 1262 w 1273"/>
                <a:gd name="T11" fmla="*/ 946 h 3242"/>
                <a:gd name="T12" fmla="*/ 1270 w 1273"/>
                <a:gd name="T13" fmla="*/ 962 h 3242"/>
                <a:gd name="T14" fmla="*/ 1273 w 1273"/>
                <a:gd name="T15" fmla="*/ 980 h 3242"/>
                <a:gd name="T16" fmla="*/ 1270 w 1273"/>
                <a:gd name="T17" fmla="*/ 996 h 3242"/>
                <a:gd name="T18" fmla="*/ 1264 w 1273"/>
                <a:gd name="T19" fmla="*/ 1012 h 3242"/>
                <a:gd name="T20" fmla="*/ 1254 w 1273"/>
                <a:gd name="T21" fmla="*/ 1025 h 3242"/>
                <a:gd name="T22" fmla="*/ 1241 w 1273"/>
                <a:gd name="T23" fmla="*/ 1037 h 3242"/>
                <a:gd name="T24" fmla="*/ 1225 w 1273"/>
                <a:gd name="T25" fmla="*/ 1044 h 3242"/>
                <a:gd name="T26" fmla="*/ 1207 w 1273"/>
                <a:gd name="T27" fmla="*/ 1046 h 3242"/>
                <a:gd name="T28" fmla="*/ 927 w 1273"/>
                <a:gd name="T29" fmla="*/ 1046 h 3242"/>
                <a:gd name="T30" fmla="*/ 927 w 1273"/>
                <a:gd name="T31" fmla="*/ 1766 h 3242"/>
                <a:gd name="T32" fmla="*/ 874 w 1273"/>
                <a:gd name="T33" fmla="*/ 1830 h 3242"/>
                <a:gd name="T34" fmla="*/ 828 w 1273"/>
                <a:gd name="T35" fmla="*/ 1898 h 3242"/>
                <a:gd name="T36" fmla="*/ 786 w 1273"/>
                <a:gd name="T37" fmla="*/ 1970 h 3242"/>
                <a:gd name="T38" fmla="*/ 749 w 1273"/>
                <a:gd name="T39" fmla="*/ 2044 h 3242"/>
                <a:gd name="T40" fmla="*/ 720 w 1273"/>
                <a:gd name="T41" fmla="*/ 2122 h 3242"/>
                <a:gd name="T42" fmla="*/ 696 w 1273"/>
                <a:gd name="T43" fmla="*/ 2204 h 3242"/>
                <a:gd name="T44" fmla="*/ 678 w 1273"/>
                <a:gd name="T45" fmla="*/ 2287 h 3242"/>
                <a:gd name="T46" fmla="*/ 668 w 1273"/>
                <a:gd name="T47" fmla="*/ 2373 h 3242"/>
                <a:gd name="T48" fmla="*/ 664 w 1273"/>
                <a:gd name="T49" fmla="*/ 2460 h 3242"/>
                <a:gd name="T50" fmla="*/ 668 w 1273"/>
                <a:gd name="T51" fmla="*/ 2548 h 3242"/>
                <a:gd name="T52" fmla="*/ 678 w 1273"/>
                <a:gd name="T53" fmla="*/ 2634 h 3242"/>
                <a:gd name="T54" fmla="*/ 696 w 1273"/>
                <a:gd name="T55" fmla="*/ 2718 h 3242"/>
                <a:gd name="T56" fmla="*/ 720 w 1273"/>
                <a:gd name="T57" fmla="*/ 2799 h 3242"/>
                <a:gd name="T58" fmla="*/ 749 w 1273"/>
                <a:gd name="T59" fmla="*/ 2877 h 3242"/>
                <a:gd name="T60" fmla="*/ 786 w 1273"/>
                <a:gd name="T61" fmla="*/ 2953 h 3242"/>
                <a:gd name="T62" fmla="*/ 828 w 1273"/>
                <a:gd name="T63" fmla="*/ 3024 h 3242"/>
                <a:gd name="T64" fmla="*/ 874 w 1273"/>
                <a:gd name="T65" fmla="*/ 3091 h 3242"/>
                <a:gd name="T66" fmla="*/ 926 w 1273"/>
                <a:gd name="T67" fmla="*/ 3155 h 3242"/>
                <a:gd name="T68" fmla="*/ 923 w 1273"/>
                <a:gd name="T69" fmla="*/ 3179 h 3242"/>
                <a:gd name="T70" fmla="*/ 914 w 1273"/>
                <a:gd name="T71" fmla="*/ 3199 h 3242"/>
                <a:gd name="T72" fmla="*/ 900 w 1273"/>
                <a:gd name="T73" fmla="*/ 3216 h 3242"/>
                <a:gd name="T74" fmla="*/ 883 w 1273"/>
                <a:gd name="T75" fmla="*/ 3230 h 3242"/>
                <a:gd name="T76" fmla="*/ 862 w 1273"/>
                <a:gd name="T77" fmla="*/ 3239 h 3242"/>
                <a:gd name="T78" fmla="*/ 839 w 1273"/>
                <a:gd name="T79" fmla="*/ 3242 h 3242"/>
                <a:gd name="T80" fmla="*/ 433 w 1273"/>
                <a:gd name="T81" fmla="*/ 3242 h 3242"/>
                <a:gd name="T82" fmla="*/ 410 w 1273"/>
                <a:gd name="T83" fmla="*/ 3239 h 3242"/>
                <a:gd name="T84" fmla="*/ 390 w 1273"/>
                <a:gd name="T85" fmla="*/ 3230 h 3242"/>
                <a:gd name="T86" fmla="*/ 371 w 1273"/>
                <a:gd name="T87" fmla="*/ 3216 h 3242"/>
                <a:gd name="T88" fmla="*/ 358 w 1273"/>
                <a:gd name="T89" fmla="*/ 3199 h 3242"/>
                <a:gd name="T90" fmla="*/ 349 w 1273"/>
                <a:gd name="T91" fmla="*/ 3178 h 3242"/>
                <a:gd name="T92" fmla="*/ 347 w 1273"/>
                <a:gd name="T93" fmla="*/ 3155 h 3242"/>
                <a:gd name="T94" fmla="*/ 347 w 1273"/>
                <a:gd name="T95" fmla="*/ 1046 h 3242"/>
                <a:gd name="T96" fmla="*/ 66 w 1273"/>
                <a:gd name="T97" fmla="*/ 1046 h 3242"/>
                <a:gd name="T98" fmla="*/ 48 w 1273"/>
                <a:gd name="T99" fmla="*/ 1044 h 3242"/>
                <a:gd name="T100" fmla="*/ 31 w 1273"/>
                <a:gd name="T101" fmla="*/ 1037 h 3242"/>
                <a:gd name="T102" fmla="*/ 18 w 1273"/>
                <a:gd name="T103" fmla="*/ 1025 h 3242"/>
                <a:gd name="T104" fmla="*/ 9 w 1273"/>
                <a:gd name="T105" fmla="*/ 1012 h 3242"/>
                <a:gd name="T106" fmla="*/ 2 w 1273"/>
                <a:gd name="T107" fmla="*/ 996 h 3242"/>
                <a:gd name="T108" fmla="*/ 0 w 1273"/>
                <a:gd name="T109" fmla="*/ 980 h 3242"/>
                <a:gd name="T110" fmla="*/ 3 w 1273"/>
                <a:gd name="T111" fmla="*/ 962 h 3242"/>
                <a:gd name="T112" fmla="*/ 10 w 1273"/>
                <a:gd name="T113" fmla="*/ 946 h 3242"/>
                <a:gd name="T114" fmla="*/ 580 w 1273"/>
                <a:gd name="T115" fmla="*/ 30 h 3242"/>
                <a:gd name="T116" fmla="*/ 592 w 1273"/>
                <a:gd name="T117" fmla="*/ 18 h 3242"/>
                <a:gd name="T118" fmla="*/ 605 w 1273"/>
                <a:gd name="T119" fmla="*/ 7 h 3242"/>
                <a:gd name="T120" fmla="*/ 620 w 1273"/>
                <a:gd name="T121" fmla="*/ 1 h 3242"/>
                <a:gd name="T122" fmla="*/ 636 w 1273"/>
                <a:gd name="T123" fmla="*/ 0 h 3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3" h="3242">
                  <a:moveTo>
                    <a:pt x="636" y="0"/>
                  </a:moveTo>
                  <a:lnTo>
                    <a:pt x="653" y="1"/>
                  </a:lnTo>
                  <a:lnTo>
                    <a:pt x="668" y="7"/>
                  </a:lnTo>
                  <a:lnTo>
                    <a:pt x="682" y="18"/>
                  </a:lnTo>
                  <a:lnTo>
                    <a:pt x="692" y="30"/>
                  </a:lnTo>
                  <a:lnTo>
                    <a:pt x="1262" y="946"/>
                  </a:lnTo>
                  <a:lnTo>
                    <a:pt x="1270" y="962"/>
                  </a:lnTo>
                  <a:lnTo>
                    <a:pt x="1273" y="980"/>
                  </a:lnTo>
                  <a:lnTo>
                    <a:pt x="1270" y="996"/>
                  </a:lnTo>
                  <a:lnTo>
                    <a:pt x="1264" y="1012"/>
                  </a:lnTo>
                  <a:lnTo>
                    <a:pt x="1254" y="1025"/>
                  </a:lnTo>
                  <a:lnTo>
                    <a:pt x="1241" y="1037"/>
                  </a:lnTo>
                  <a:lnTo>
                    <a:pt x="1225" y="1044"/>
                  </a:lnTo>
                  <a:lnTo>
                    <a:pt x="1207" y="1046"/>
                  </a:lnTo>
                  <a:lnTo>
                    <a:pt x="927" y="1046"/>
                  </a:lnTo>
                  <a:lnTo>
                    <a:pt x="927" y="1766"/>
                  </a:lnTo>
                  <a:lnTo>
                    <a:pt x="874" y="1830"/>
                  </a:lnTo>
                  <a:lnTo>
                    <a:pt x="828" y="1898"/>
                  </a:lnTo>
                  <a:lnTo>
                    <a:pt x="786" y="1970"/>
                  </a:lnTo>
                  <a:lnTo>
                    <a:pt x="749" y="2044"/>
                  </a:lnTo>
                  <a:lnTo>
                    <a:pt x="720" y="2122"/>
                  </a:lnTo>
                  <a:lnTo>
                    <a:pt x="696" y="2204"/>
                  </a:lnTo>
                  <a:lnTo>
                    <a:pt x="678" y="2287"/>
                  </a:lnTo>
                  <a:lnTo>
                    <a:pt x="668" y="2373"/>
                  </a:lnTo>
                  <a:lnTo>
                    <a:pt x="664" y="2460"/>
                  </a:lnTo>
                  <a:lnTo>
                    <a:pt x="668" y="2548"/>
                  </a:lnTo>
                  <a:lnTo>
                    <a:pt x="678" y="2634"/>
                  </a:lnTo>
                  <a:lnTo>
                    <a:pt x="696" y="2718"/>
                  </a:lnTo>
                  <a:lnTo>
                    <a:pt x="720" y="2799"/>
                  </a:lnTo>
                  <a:lnTo>
                    <a:pt x="749" y="2877"/>
                  </a:lnTo>
                  <a:lnTo>
                    <a:pt x="786" y="2953"/>
                  </a:lnTo>
                  <a:lnTo>
                    <a:pt x="828" y="3024"/>
                  </a:lnTo>
                  <a:lnTo>
                    <a:pt x="874" y="3091"/>
                  </a:lnTo>
                  <a:lnTo>
                    <a:pt x="926" y="3155"/>
                  </a:lnTo>
                  <a:lnTo>
                    <a:pt x="923" y="3179"/>
                  </a:lnTo>
                  <a:lnTo>
                    <a:pt x="914" y="3199"/>
                  </a:lnTo>
                  <a:lnTo>
                    <a:pt x="900" y="3216"/>
                  </a:lnTo>
                  <a:lnTo>
                    <a:pt x="883" y="3230"/>
                  </a:lnTo>
                  <a:lnTo>
                    <a:pt x="862" y="3239"/>
                  </a:lnTo>
                  <a:lnTo>
                    <a:pt x="839" y="3242"/>
                  </a:lnTo>
                  <a:lnTo>
                    <a:pt x="433" y="3242"/>
                  </a:lnTo>
                  <a:lnTo>
                    <a:pt x="410" y="3239"/>
                  </a:lnTo>
                  <a:lnTo>
                    <a:pt x="390" y="3230"/>
                  </a:lnTo>
                  <a:lnTo>
                    <a:pt x="371" y="3216"/>
                  </a:lnTo>
                  <a:lnTo>
                    <a:pt x="358" y="3199"/>
                  </a:lnTo>
                  <a:lnTo>
                    <a:pt x="349" y="3178"/>
                  </a:lnTo>
                  <a:lnTo>
                    <a:pt x="347" y="3155"/>
                  </a:lnTo>
                  <a:lnTo>
                    <a:pt x="347" y="1046"/>
                  </a:lnTo>
                  <a:lnTo>
                    <a:pt x="66" y="1046"/>
                  </a:lnTo>
                  <a:lnTo>
                    <a:pt x="48" y="1044"/>
                  </a:lnTo>
                  <a:lnTo>
                    <a:pt x="31" y="1037"/>
                  </a:lnTo>
                  <a:lnTo>
                    <a:pt x="18" y="1025"/>
                  </a:lnTo>
                  <a:lnTo>
                    <a:pt x="9" y="1012"/>
                  </a:lnTo>
                  <a:lnTo>
                    <a:pt x="2" y="996"/>
                  </a:lnTo>
                  <a:lnTo>
                    <a:pt x="0" y="980"/>
                  </a:lnTo>
                  <a:lnTo>
                    <a:pt x="3" y="962"/>
                  </a:lnTo>
                  <a:lnTo>
                    <a:pt x="10" y="946"/>
                  </a:lnTo>
                  <a:lnTo>
                    <a:pt x="580" y="30"/>
                  </a:lnTo>
                  <a:lnTo>
                    <a:pt x="592" y="18"/>
                  </a:lnTo>
                  <a:lnTo>
                    <a:pt x="605" y="7"/>
                  </a:lnTo>
                  <a:lnTo>
                    <a:pt x="620" y="1"/>
                  </a:lnTo>
                  <a:lnTo>
                    <a:pt x="6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771"/>
            <p:cNvSpPr>
              <a:spLocks noEditPoints="1"/>
            </p:cNvSpPr>
            <p:nvPr/>
          </p:nvSpPr>
          <p:spPr bwMode="auto">
            <a:xfrm>
              <a:off x="1291" y="3458"/>
              <a:ext cx="830" cy="829"/>
            </a:xfrm>
            <a:custGeom>
              <a:avLst/>
              <a:gdLst>
                <a:gd name="T0" fmla="*/ 766 w 1661"/>
                <a:gd name="T1" fmla="*/ 276 h 1659"/>
                <a:gd name="T2" fmla="*/ 762 w 1661"/>
                <a:gd name="T3" fmla="*/ 365 h 1659"/>
                <a:gd name="T4" fmla="*/ 746 w 1661"/>
                <a:gd name="T5" fmla="*/ 398 h 1659"/>
                <a:gd name="T6" fmla="*/ 655 w 1661"/>
                <a:gd name="T7" fmla="*/ 439 h 1659"/>
                <a:gd name="T8" fmla="*/ 569 w 1661"/>
                <a:gd name="T9" fmla="*/ 530 h 1659"/>
                <a:gd name="T10" fmla="*/ 544 w 1661"/>
                <a:gd name="T11" fmla="*/ 665 h 1659"/>
                <a:gd name="T12" fmla="*/ 595 w 1661"/>
                <a:gd name="T13" fmla="*/ 782 h 1659"/>
                <a:gd name="T14" fmla="*/ 710 w 1661"/>
                <a:gd name="T15" fmla="*/ 866 h 1659"/>
                <a:gd name="T16" fmla="*/ 862 w 1661"/>
                <a:gd name="T17" fmla="*/ 932 h 1659"/>
                <a:gd name="T18" fmla="*/ 923 w 1661"/>
                <a:gd name="T19" fmla="*/ 1007 h 1659"/>
                <a:gd name="T20" fmla="*/ 891 w 1661"/>
                <a:gd name="T21" fmla="*/ 1078 h 1659"/>
                <a:gd name="T22" fmla="*/ 769 w 1661"/>
                <a:gd name="T23" fmla="*/ 1103 h 1659"/>
                <a:gd name="T24" fmla="*/ 612 w 1661"/>
                <a:gd name="T25" fmla="*/ 1057 h 1659"/>
                <a:gd name="T26" fmla="*/ 575 w 1661"/>
                <a:gd name="T27" fmla="*/ 1055 h 1659"/>
                <a:gd name="T28" fmla="*/ 542 w 1661"/>
                <a:gd name="T29" fmla="*/ 1158 h 1659"/>
                <a:gd name="T30" fmla="*/ 544 w 1661"/>
                <a:gd name="T31" fmla="*/ 1205 h 1659"/>
                <a:gd name="T32" fmla="*/ 662 w 1661"/>
                <a:gd name="T33" fmla="*/ 1252 h 1659"/>
                <a:gd name="T34" fmla="*/ 745 w 1661"/>
                <a:gd name="T35" fmla="*/ 1271 h 1659"/>
                <a:gd name="T36" fmla="*/ 752 w 1661"/>
                <a:gd name="T37" fmla="*/ 1336 h 1659"/>
                <a:gd name="T38" fmla="*/ 771 w 1661"/>
                <a:gd name="T39" fmla="*/ 1395 h 1659"/>
                <a:gd name="T40" fmla="*/ 880 w 1661"/>
                <a:gd name="T41" fmla="*/ 1395 h 1659"/>
                <a:gd name="T42" fmla="*/ 898 w 1661"/>
                <a:gd name="T43" fmla="*/ 1326 h 1659"/>
                <a:gd name="T44" fmla="*/ 908 w 1661"/>
                <a:gd name="T45" fmla="*/ 1257 h 1659"/>
                <a:gd name="T46" fmla="*/ 1007 w 1661"/>
                <a:gd name="T47" fmla="*/ 1212 h 1659"/>
                <a:gd name="T48" fmla="*/ 1108 w 1661"/>
                <a:gd name="T49" fmla="*/ 1092 h 1659"/>
                <a:gd name="T50" fmla="*/ 1120 w 1661"/>
                <a:gd name="T51" fmla="*/ 952 h 1659"/>
                <a:gd name="T52" fmla="*/ 1051 w 1661"/>
                <a:gd name="T53" fmla="*/ 826 h 1659"/>
                <a:gd name="T54" fmla="*/ 897 w 1661"/>
                <a:gd name="T55" fmla="*/ 736 h 1659"/>
                <a:gd name="T56" fmla="*/ 773 w 1661"/>
                <a:gd name="T57" fmla="*/ 674 h 1659"/>
                <a:gd name="T58" fmla="*/ 745 w 1661"/>
                <a:gd name="T59" fmla="*/ 610 h 1659"/>
                <a:gd name="T60" fmla="*/ 790 w 1661"/>
                <a:gd name="T61" fmla="*/ 557 h 1659"/>
                <a:gd name="T62" fmla="*/ 926 w 1661"/>
                <a:gd name="T63" fmla="*/ 553 h 1659"/>
                <a:gd name="T64" fmla="*/ 1038 w 1661"/>
                <a:gd name="T65" fmla="*/ 588 h 1659"/>
                <a:gd name="T66" fmla="*/ 1072 w 1661"/>
                <a:gd name="T67" fmla="*/ 516 h 1659"/>
                <a:gd name="T68" fmla="*/ 1078 w 1661"/>
                <a:gd name="T69" fmla="*/ 433 h 1659"/>
                <a:gd name="T70" fmla="*/ 954 w 1661"/>
                <a:gd name="T71" fmla="*/ 393 h 1659"/>
                <a:gd name="T72" fmla="*/ 908 w 1661"/>
                <a:gd name="T73" fmla="*/ 377 h 1659"/>
                <a:gd name="T74" fmla="*/ 904 w 1661"/>
                <a:gd name="T75" fmla="*/ 308 h 1659"/>
                <a:gd name="T76" fmla="*/ 878 w 1661"/>
                <a:gd name="T77" fmla="*/ 265 h 1659"/>
                <a:gd name="T78" fmla="*/ 830 w 1661"/>
                <a:gd name="T79" fmla="*/ 0 h 1659"/>
                <a:gd name="T80" fmla="*/ 1120 w 1661"/>
                <a:gd name="T81" fmla="*/ 53 h 1659"/>
                <a:gd name="T82" fmla="*/ 1365 w 1661"/>
                <a:gd name="T83" fmla="*/ 195 h 1659"/>
                <a:gd name="T84" fmla="*/ 1548 w 1661"/>
                <a:gd name="T85" fmla="*/ 411 h 1659"/>
                <a:gd name="T86" fmla="*/ 1648 w 1661"/>
                <a:gd name="T87" fmla="*/ 680 h 1659"/>
                <a:gd name="T88" fmla="*/ 1648 w 1661"/>
                <a:gd name="T89" fmla="*/ 979 h 1659"/>
                <a:gd name="T90" fmla="*/ 1548 w 1661"/>
                <a:gd name="T91" fmla="*/ 1248 h 1659"/>
                <a:gd name="T92" fmla="*/ 1365 w 1661"/>
                <a:gd name="T93" fmla="*/ 1464 h 1659"/>
                <a:gd name="T94" fmla="*/ 1120 w 1661"/>
                <a:gd name="T95" fmla="*/ 1606 h 1659"/>
                <a:gd name="T96" fmla="*/ 830 w 1661"/>
                <a:gd name="T97" fmla="*/ 1659 h 1659"/>
                <a:gd name="T98" fmla="*/ 541 w 1661"/>
                <a:gd name="T99" fmla="*/ 1606 h 1659"/>
                <a:gd name="T100" fmla="*/ 296 w 1661"/>
                <a:gd name="T101" fmla="*/ 1464 h 1659"/>
                <a:gd name="T102" fmla="*/ 113 w 1661"/>
                <a:gd name="T103" fmla="*/ 1248 h 1659"/>
                <a:gd name="T104" fmla="*/ 14 w 1661"/>
                <a:gd name="T105" fmla="*/ 979 h 1659"/>
                <a:gd name="T106" fmla="*/ 14 w 1661"/>
                <a:gd name="T107" fmla="*/ 680 h 1659"/>
                <a:gd name="T108" fmla="*/ 113 w 1661"/>
                <a:gd name="T109" fmla="*/ 411 h 1659"/>
                <a:gd name="T110" fmla="*/ 296 w 1661"/>
                <a:gd name="T111" fmla="*/ 195 h 1659"/>
                <a:gd name="T112" fmla="*/ 541 w 1661"/>
                <a:gd name="T113" fmla="*/ 53 h 1659"/>
                <a:gd name="T114" fmla="*/ 830 w 1661"/>
                <a:gd name="T115" fmla="*/ 0 h 1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1" h="1659">
                  <a:moveTo>
                    <a:pt x="801" y="264"/>
                  </a:moveTo>
                  <a:lnTo>
                    <a:pt x="785" y="265"/>
                  </a:lnTo>
                  <a:lnTo>
                    <a:pt x="773" y="269"/>
                  </a:lnTo>
                  <a:lnTo>
                    <a:pt x="766" y="276"/>
                  </a:lnTo>
                  <a:lnTo>
                    <a:pt x="763" y="287"/>
                  </a:lnTo>
                  <a:lnTo>
                    <a:pt x="762" y="305"/>
                  </a:lnTo>
                  <a:lnTo>
                    <a:pt x="762" y="349"/>
                  </a:lnTo>
                  <a:lnTo>
                    <a:pt x="762" y="365"/>
                  </a:lnTo>
                  <a:lnTo>
                    <a:pt x="760" y="378"/>
                  </a:lnTo>
                  <a:lnTo>
                    <a:pt x="758" y="386"/>
                  </a:lnTo>
                  <a:lnTo>
                    <a:pt x="753" y="392"/>
                  </a:lnTo>
                  <a:lnTo>
                    <a:pt x="746" y="398"/>
                  </a:lnTo>
                  <a:lnTo>
                    <a:pt x="735" y="403"/>
                  </a:lnTo>
                  <a:lnTo>
                    <a:pt x="718" y="409"/>
                  </a:lnTo>
                  <a:lnTo>
                    <a:pt x="686" y="423"/>
                  </a:lnTo>
                  <a:lnTo>
                    <a:pt x="655" y="439"/>
                  </a:lnTo>
                  <a:lnTo>
                    <a:pt x="628" y="458"/>
                  </a:lnTo>
                  <a:lnTo>
                    <a:pt x="605" y="478"/>
                  </a:lnTo>
                  <a:lnTo>
                    <a:pt x="585" y="503"/>
                  </a:lnTo>
                  <a:lnTo>
                    <a:pt x="569" y="530"/>
                  </a:lnTo>
                  <a:lnTo>
                    <a:pt x="557" y="560"/>
                  </a:lnTo>
                  <a:lnTo>
                    <a:pt x="549" y="594"/>
                  </a:lnTo>
                  <a:lnTo>
                    <a:pt x="544" y="629"/>
                  </a:lnTo>
                  <a:lnTo>
                    <a:pt x="544" y="665"/>
                  </a:lnTo>
                  <a:lnTo>
                    <a:pt x="550" y="698"/>
                  </a:lnTo>
                  <a:lnTo>
                    <a:pt x="561" y="728"/>
                  </a:lnTo>
                  <a:lnTo>
                    <a:pt x="575" y="756"/>
                  </a:lnTo>
                  <a:lnTo>
                    <a:pt x="595" y="782"/>
                  </a:lnTo>
                  <a:lnTo>
                    <a:pt x="617" y="805"/>
                  </a:lnTo>
                  <a:lnTo>
                    <a:pt x="642" y="826"/>
                  </a:lnTo>
                  <a:lnTo>
                    <a:pt x="672" y="845"/>
                  </a:lnTo>
                  <a:lnTo>
                    <a:pt x="710" y="866"/>
                  </a:lnTo>
                  <a:lnTo>
                    <a:pt x="751" y="883"/>
                  </a:lnTo>
                  <a:lnTo>
                    <a:pt x="792" y="899"/>
                  </a:lnTo>
                  <a:lnTo>
                    <a:pt x="832" y="917"/>
                  </a:lnTo>
                  <a:lnTo>
                    <a:pt x="862" y="932"/>
                  </a:lnTo>
                  <a:lnTo>
                    <a:pt x="890" y="951"/>
                  </a:lnTo>
                  <a:lnTo>
                    <a:pt x="906" y="967"/>
                  </a:lnTo>
                  <a:lnTo>
                    <a:pt x="917" y="987"/>
                  </a:lnTo>
                  <a:lnTo>
                    <a:pt x="923" y="1007"/>
                  </a:lnTo>
                  <a:lnTo>
                    <a:pt x="923" y="1027"/>
                  </a:lnTo>
                  <a:lnTo>
                    <a:pt x="917" y="1045"/>
                  </a:lnTo>
                  <a:lnTo>
                    <a:pt x="906" y="1063"/>
                  </a:lnTo>
                  <a:lnTo>
                    <a:pt x="891" y="1078"/>
                  </a:lnTo>
                  <a:lnTo>
                    <a:pt x="871" y="1089"/>
                  </a:lnTo>
                  <a:lnTo>
                    <a:pt x="837" y="1101"/>
                  </a:lnTo>
                  <a:lnTo>
                    <a:pt x="804" y="1105"/>
                  </a:lnTo>
                  <a:lnTo>
                    <a:pt x="769" y="1103"/>
                  </a:lnTo>
                  <a:lnTo>
                    <a:pt x="728" y="1096"/>
                  </a:lnTo>
                  <a:lnTo>
                    <a:pt x="688" y="1087"/>
                  </a:lnTo>
                  <a:lnTo>
                    <a:pt x="649" y="1074"/>
                  </a:lnTo>
                  <a:lnTo>
                    <a:pt x="612" y="1057"/>
                  </a:lnTo>
                  <a:lnTo>
                    <a:pt x="599" y="1051"/>
                  </a:lnTo>
                  <a:lnTo>
                    <a:pt x="590" y="1049"/>
                  </a:lnTo>
                  <a:lnTo>
                    <a:pt x="582" y="1050"/>
                  </a:lnTo>
                  <a:lnTo>
                    <a:pt x="575" y="1055"/>
                  </a:lnTo>
                  <a:lnTo>
                    <a:pt x="570" y="1063"/>
                  </a:lnTo>
                  <a:lnTo>
                    <a:pt x="565" y="1077"/>
                  </a:lnTo>
                  <a:lnTo>
                    <a:pt x="553" y="1117"/>
                  </a:lnTo>
                  <a:lnTo>
                    <a:pt x="542" y="1158"/>
                  </a:lnTo>
                  <a:lnTo>
                    <a:pt x="537" y="1175"/>
                  </a:lnTo>
                  <a:lnTo>
                    <a:pt x="537" y="1186"/>
                  </a:lnTo>
                  <a:lnTo>
                    <a:pt x="538" y="1197"/>
                  </a:lnTo>
                  <a:lnTo>
                    <a:pt x="544" y="1205"/>
                  </a:lnTo>
                  <a:lnTo>
                    <a:pt x="555" y="1212"/>
                  </a:lnTo>
                  <a:lnTo>
                    <a:pt x="570" y="1220"/>
                  </a:lnTo>
                  <a:lnTo>
                    <a:pt x="616" y="1239"/>
                  </a:lnTo>
                  <a:lnTo>
                    <a:pt x="662" y="1252"/>
                  </a:lnTo>
                  <a:lnTo>
                    <a:pt x="711" y="1261"/>
                  </a:lnTo>
                  <a:lnTo>
                    <a:pt x="728" y="1263"/>
                  </a:lnTo>
                  <a:lnTo>
                    <a:pt x="738" y="1267"/>
                  </a:lnTo>
                  <a:lnTo>
                    <a:pt x="745" y="1271"/>
                  </a:lnTo>
                  <a:lnTo>
                    <a:pt x="749" y="1280"/>
                  </a:lnTo>
                  <a:lnTo>
                    <a:pt x="751" y="1291"/>
                  </a:lnTo>
                  <a:lnTo>
                    <a:pt x="751" y="1309"/>
                  </a:lnTo>
                  <a:lnTo>
                    <a:pt x="752" y="1336"/>
                  </a:lnTo>
                  <a:lnTo>
                    <a:pt x="752" y="1362"/>
                  </a:lnTo>
                  <a:lnTo>
                    <a:pt x="755" y="1377"/>
                  </a:lnTo>
                  <a:lnTo>
                    <a:pt x="760" y="1388"/>
                  </a:lnTo>
                  <a:lnTo>
                    <a:pt x="771" y="1395"/>
                  </a:lnTo>
                  <a:lnTo>
                    <a:pt x="786" y="1397"/>
                  </a:lnTo>
                  <a:lnTo>
                    <a:pt x="825" y="1398"/>
                  </a:lnTo>
                  <a:lnTo>
                    <a:pt x="865" y="1397"/>
                  </a:lnTo>
                  <a:lnTo>
                    <a:pt x="880" y="1395"/>
                  </a:lnTo>
                  <a:lnTo>
                    <a:pt x="889" y="1388"/>
                  </a:lnTo>
                  <a:lnTo>
                    <a:pt x="896" y="1377"/>
                  </a:lnTo>
                  <a:lnTo>
                    <a:pt x="897" y="1364"/>
                  </a:lnTo>
                  <a:lnTo>
                    <a:pt x="898" y="1326"/>
                  </a:lnTo>
                  <a:lnTo>
                    <a:pt x="897" y="1290"/>
                  </a:lnTo>
                  <a:lnTo>
                    <a:pt x="898" y="1276"/>
                  </a:lnTo>
                  <a:lnTo>
                    <a:pt x="902" y="1266"/>
                  </a:lnTo>
                  <a:lnTo>
                    <a:pt x="908" y="1257"/>
                  </a:lnTo>
                  <a:lnTo>
                    <a:pt x="918" y="1250"/>
                  </a:lnTo>
                  <a:lnTo>
                    <a:pt x="931" y="1246"/>
                  </a:lnTo>
                  <a:lnTo>
                    <a:pt x="971" y="1232"/>
                  </a:lnTo>
                  <a:lnTo>
                    <a:pt x="1007" y="1212"/>
                  </a:lnTo>
                  <a:lnTo>
                    <a:pt x="1041" y="1187"/>
                  </a:lnTo>
                  <a:lnTo>
                    <a:pt x="1070" y="1157"/>
                  </a:lnTo>
                  <a:lnTo>
                    <a:pt x="1091" y="1126"/>
                  </a:lnTo>
                  <a:lnTo>
                    <a:pt x="1108" y="1092"/>
                  </a:lnTo>
                  <a:lnTo>
                    <a:pt x="1119" y="1058"/>
                  </a:lnTo>
                  <a:lnTo>
                    <a:pt x="1125" y="1022"/>
                  </a:lnTo>
                  <a:lnTo>
                    <a:pt x="1125" y="987"/>
                  </a:lnTo>
                  <a:lnTo>
                    <a:pt x="1120" y="952"/>
                  </a:lnTo>
                  <a:lnTo>
                    <a:pt x="1110" y="918"/>
                  </a:lnTo>
                  <a:lnTo>
                    <a:pt x="1096" y="885"/>
                  </a:lnTo>
                  <a:lnTo>
                    <a:pt x="1076" y="854"/>
                  </a:lnTo>
                  <a:lnTo>
                    <a:pt x="1051" y="826"/>
                  </a:lnTo>
                  <a:lnTo>
                    <a:pt x="1022" y="801"/>
                  </a:lnTo>
                  <a:lnTo>
                    <a:pt x="989" y="780"/>
                  </a:lnTo>
                  <a:lnTo>
                    <a:pt x="944" y="757"/>
                  </a:lnTo>
                  <a:lnTo>
                    <a:pt x="897" y="736"/>
                  </a:lnTo>
                  <a:lnTo>
                    <a:pt x="850" y="718"/>
                  </a:lnTo>
                  <a:lnTo>
                    <a:pt x="823" y="705"/>
                  </a:lnTo>
                  <a:lnTo>
                    <a:pt x="798" y="691"/>
                  </a:lnTo>
                  <a:lnTo>
                    <a:pt x="773" y="674"/>
                  </a:lnTo>
                  <a:lnTo>
                    <a:pt x="759" y="660"/>
                  </a:lnTo>
                  <a:lnTo>
                    <a:pt x="750" y="644"/>
                  </a:lnTo>
                  <a:lnTo>
                    <a:pt x="745" y="628"/>
                  </a:lnTo>
                  <a:lnTo>
                    <a:pt x="745" y="610"/>
                  </a:lnTo>
                  <a:lnTo>
                    <a:pt x="750" y="595"/>
                  </a:lnTo>
                  <a:lnTo>
                    <a:pt x="759" y="580"/>
                  </a:lnTo>
                  <a:lnTo>
                    <a:pt x="772" y="567"/>
                  </a:lnTo>
                  <a:lnTo>
                    <a:pt x="790" y="557"/>
                  </a:lnTo>
                  <a:lnTo>
                    <a:pt x="813" y="550"/>
                  </a:lnTo>
                  <a:lnTo>
                    <a:pt x="836" y="546"/>
                  </a:lnTo>
                  <a:lnTo>
                    <a:pt x="882" y="547"/>
                  </a:lnTo>
                  <a:lnTo>
                    <a:pt x="926" y="553"/>
                  </a:lnTo>
                  <a:lnTo>
                    <a:pt x="969" y="565"/>
                  </a:lnTo>
                  <a:lnTo>
                    <a:pt x="1013" y="581"/>
                  </a:lnTo>
                  <a:lnTo>
                    <a:pt x="1027" y="587"/>
                  </a:lnTo>
                  <a:lnTo>
                    <a:pt x="1038" y="588"/>
                  </a:lnTo>
                  <a:lnTo>
                    <a:pt x="1047" y="585"/>
                  </a:lnTo>
                  <a:lnTo>
                    <a:pt x="1052" y="576"/>
                  </a:lnTo>
                  <a:lnTo>
                    <a:pt x="1058" y="561"/>
                  </a:lnTo>
                  <a:lnTo>
                    <a:pt x="1072" y="516"/>
                  </a:lnTo>
                  <a:lnTo>
                    <a:pt x="1086" y="469"/>
                  </a:lnTo>
                  <a:lnTo>
                    <a:pt x="1089" y="455"/>
                  </a:lnTo>
                  <a:lnTo>
                    <a:pt x="1085" y="444"/>
                  </a:lnTo>
                  <a:lnTo>
                    <a:pt x="1078" y="433"/>
                  </a:lnTo>
                  <a:lnTo>
                    <a:pt x="1065" y="426"/>
                  </a:lnTo>
                  <a:lnTo>
                    <a:pt x="1029" y="412"/>
                  </a:lnTo>
                  <a:lnTo>
                    <a:pt x="993" y="400"/>
                  </a:lnTo>
                  <a:lnTo>
                    <a:pt x="954" y="393"/>
                  </a:lnTo>
                  <a:lnTo>
                    <a:pt x="936" y="390"/>
                  </a:lnTo>
                  <a:lnTo>
                    <a:pt x="923" y="388"/>
                  </a:lnTo>
                  <a:lnTo>
                    <a:pt x="913" y="383"/>
                  </a:lnTo>
                  <a:lnTo>
                    <a:pt x="908" y="377"/>
                  </a:lnTo>
                  <a:lnTo>
                    <a:pt x="905" y="368"/>
                  </a:lnTo>
                  <a:lnTo>
                    <a:pt x="904" y="354"/>
                  </a:lnTo>
                  <a:lnTo>
                    <a:pt x="904" y="335"/>
                  </a:lnTo>
                  <a:lnTo>
                    <a:pt x="904" y="308"/>
                  </a:lnTo>
                  <a:lnTo>
                    <a:pt x="903" y="290"/>
                  </a:lnTo>
                  <a:lnTo>
                    <a:pt x="898" y="277"/>
                  </a:lnTo>
                  <a:lnTo>
                    <a:pt x="891" y="269"/>
                  </a:lnTo>
                  <a:lnTo>
                    <a:pt x="878" y="265"/>
                  </a:lnTo>
                  <a:lnTo>
                    <a:pt x="858" y="264"/>
                  </a:lnTo>
                  <a:lnTo>
                    <a:pt x="833" y="264"/>
                  </a:lnTo>
                  <a:lnTo>
                    <a:pt x="801" y="264"/>
                  </a:lnTo>
                  <a:close/>
                  <a:moveTo>
                    <a:pt x="830" y="0"/>
                  </a:moveTo>
                  <a:lnTo>
                    <a:pt x="906" y="4"/>
                  </a:lnTo>
                  <a:lnTo>
                    <a:pt x="980" y="13"/>
                  </a:lnTo>
                  <a:lnTo>
                    <a:pt x="1051" y="30"/>
                  </a:lnTo>
                  <a:lnTo>
                    <a:pt x="1120" y="53"/>
                  </a:lnTo>
                  <a:lnTo>
                    <a:pt x="1187" y="80"/>
                  </a:lnTo>
                  <a:lnTo>
                    <a:pt x="1250" y="114"/>
                  </a:lnTo>
                  <a:lnTo>
                    <a:pt x="1309" y="152"/>
                  </a:lnTo>
                  <a:lnTo>
                    <a:pt x="1365" y="195"/>
                  </a:lnTo>
                  <a:lnTo>
                    <a:pt x="1418" y="243"/>
                  </a:lnTo>
                  <a:lnTo>
                    <a:pt x="1466" y="295"/>
                  </a:lnTo>
                  <a:lnTo>
                    <a:pt x="1509" y="351"/>
                  </a:lnTo>
                  <a:lnTo>
                    <a:pt x="1548" y="411"/>
                  </a:lnTo>
                  <a:lnTo>
                    <a:pt x="1581" y="474"/>
                  </a:lnTo>
                  <a:lnTo>
                    <a:pt x="1609" y="540"/>
                  </a:lnTo>
                  <a:lnTo>
                    <a:pt x="1632" y="609"/>
                  </a:lnTo>
                  <a:lnTo>
                    <a:pt x="1648" y="680"/>
                  </a:lnTo>
                  <a:lnTo>
                    <a:pt x="1657" y="754"/>
                  </a:lnTo>
                  <a:lnTo>
                    <a:pt x="1661" y="829"/>
                  </a:lnTo>
                  <a:lnTo>
                    <a:pt x="1657" y="905"/>
                  </a:lnTo>
                  <a:lnTo>
                    <a:pt x="1648" y="979"/>
                  </a:lnTo>
                  <a:lnTo>
                    <a:pt x="1632" y="1050"/>
                  </a:lnTo>
                  <a:lnTo>
                    <a:pt x="1609" y="1119"/>
                  </a:lnTo>
                  <a:lnTo>
                    <a:pt x="1581" y="1185"/>
                  </a:lnTo>
                  <a:lnTo>
                    <a:pt x="1548" y="1248"/>
                  </a:lnTo>
                  <a:lnTo>
                    <a:pt x="1509" y="1308"/>
                  </a:lnTo>
                  <a:lnTo>
                    <a:pt x="1466" y="1364"/>
                  </a:lnTo>
                  <a:lnTo>
                    <a:pt x="1418" y="1416"/>
                  </a:lnTo>
                  <a:lnTo>
                    <a:pt x="1365" y="1464"/>
                  </a:lnTo>
                  <a:lnTo>
                    <a:pt x="1309" y="1507"/>
                  </a:lnTo>
                  <a:lnTo>
                    <a:pt x="1250" y="1545"/>
                  </a:lnTo>
                  <a:lnTo>
                    <a:pt x="1187" y="1578"/>
                  </a:lnTo>
                  <a:lnTo>
                    <a:pt x="1120" y="1606"/>
                  </a:lnTo>
                  <a:lnTo>
                    <a:pt x="1051" y="1628"/>
                  </a:lnTo>
                  <a:lnTo>
                    <a:pt x="980" y="1645"/>
                  </a:lnTo>
                  <a:lnTo>
                    <a:pt x="906" y="1655"/>
                  </a:lnTo>
                  <a:lnTo>
                    <a:pt x="830" y="1659"/>
                  </a:lnTo>
                  <a:lnTo>
                    <a:pt x="756" y="1655"/>
                  </a:lnTo>
                  <a:lnTo>
                    <a:pt x="682" y="1645"/>
                  </a:lnTo>
                  <a:lnTo>
                    <a:pt x="610" y="1628"/>
                  </a:lnTo>
                  <a:lnTo>
                    <a:pt x="541" y="1606"/>
                  </a:lnTo>
                  <a:lnTo>
                    <a:pt x="475" y="1578"/>
                  </a:lnTo>
                  <a:lnTo>
                    <a:pt x="411" y="1545"/>
                  </a:lnTo>
                  <a:lnTo>
                    <a:pt x="352" y="1507"/>
                  </a:lnTo>
                  <a:lnTo>
                    <a:pt x="296" y="1464"/>
                  </a:lnTo>
                  <a:lnTo>
                    <a:pt x="244" y="1416"/>
                  </a:lnTo>
                  <a:lnTo>
                    <a:pt x="196" y="1364"/>
                  </a:lnTo>
                  <a:lnTo>
                    <a:pt x="152" y="1308"/>
                  </a:lnTo>
                  <a:lnTo>
                    <a:pt x="113" y="1248"/>
                  </a:lnTo>
                  <a:lnTo>
                    <a:pt x="81" y="1185"/>
                  </a:lnTo>
                  <a:lnTo>
                    <a:pt x="53" y="1119"/>
                  </a:lnTo>
                  <a:lnTo>
                    <a:pt x="30" y="1050"/>
                  </a:lnTo>
                  <a:lnTo>
                    <a:pt x="14" y="979"/>
                  </a:lnTo>
                  <a:lnTo>
                    <a:pt x="4" y="905"/>
                  </a:lnTo>
                  <a:lnTo>
                    <a:pt x="0" y="829"/>
                  </a:lnTo>
                  <a:lnTo>
                    <a:pt x="4" y="754"/>
                  </a:lnTo>
                  <a:lnTo>
                    <a:pt x="14" y="680"/>
                  </a:lnTo>
                  <a:lnTo>
                    <a:pt x="30" y="609"/>
                  </a:lnTo>
                  <a:lnTo>
                    <a:pt x="53" y="540"/>
                  </a:lnTo>
                  <a:lnTo>
                    <a:pt x="81" y="474"/>
                  </a:lnTo>
                  <a:lnTo>
                    <a:pt x="113" y="411"/>
                  </a:lnTo>
                  <a:lnTo>
                    <a:pt x="152" y="351"/>
                  </a:lnTo>
                  <a:lnTo>
                    <a:pt x="196" y="295"/>
                  </a:lnTo>
                  <a:lnTo>
                    <a:pt x="244" y="243"/>
                  </a:lnTo>
                  <a:lnTo>
                    <a:pt x="296" y="195"/>
                  </a:lnTo>
                  <a:lnTo>
                    <a:pt x="352" y="152"/>
                  </a:lnTo>
                  <a:lnTo>
                    <a:pt x="411" y="114"/>
                  </a:lnTo>
                  <a:lnTo>
                    <a:pt x="475" y="80"/>
                  </a:lnTo>
                  <a:lnTo>
                    <a:pt x="541" y="53"/>
                  </a:lnTo>
                  <a:lnTo>
                    <a:pt x="610" y="30"/>
                  </a:lnTo>
                  <a:lnTo>
                    <a:pt x="682" y="13"/>
                  </a:lnTo>
                  <a:lnTo>
                    <a:pt x="756" y="4"/>
                  </a:lnTo>
                  <a:lnTo>
                    <a:pt x="8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8" name="Group 1435"/>
          <p:cNvGrpSpPr>
            <a:grpSpLocks noChangeAspect="1"/>
          </p:cNvGrpSpPr>
          <p:nvPr/>
        </p:nvGrpSpPr>
        <p:grpSpPr bwMode="auto">
          <a:xfrm>
            <a:off x="5960694" y="5474959"/>
            <a:ext cx="292354" cy="292357"/>
            <a:chOff x="3590" y="3617"/>
            <a:chExt cx="195" cy="19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Freeform 1437"/>
            <p:cNvSpPr/>
            <p:nvPr/>
          </p:nvSpPr>
          <p:spPr bwMode="auto">
            <a:xfrm>
              <a:off x="3590" y="3710"/>
              <a:ext cx="39" cy="102"/>
            </a:xfrm>
            <a:custGeom>
              <a:avLst/>
              <a:gdLst>
                <a:gd name="T0" fmla="*/ 151 w 671"/>
                <a:gd name="T1" fmla="*/ 0 h 1723"/>
                <a:gd name="T2" fmla="*/ 520 w 671"/>
                <a:gd name="T3" fmla="*/ 0 h 1723"/>
                <a:gd name="T4" fmla="*/ 551 w 671"/>
                <a:gd name="T5" fmla="*/ 3 h 1723"/>
                <a:gd name="T6" fmla="*/ 579 w 671"/>
                <a:gd name="T7" fmla="*/ 12 h 1723"/>
                <a:gd name="T8" fmla="*/ 604 w 671"/>
                <a:gd name="T9" fmla="*/ 25 h 1723"/>
                <a:gd name="T10" fmla="*/ 627 w 671"/>
                <a:gd name="T11" fmla="*/ 44 h 1723"/>
                <a:gd name="T12" fmla="*/ 645 w 671"/>
                <a:gd name="T13" fmla="*/ 66 h 1723"/>
                <a:gd name="T14" fmla="*/ 660 w 671"/>
                <a:gd name="T15" fmla="*/ 92 h 1723"/>
                <a:gd name="T16" fmla="*/ 668 w 671"/>
                <a:gd name="T17" fmla="*/ 120 h 1723"/>
                <a:gd name="T18" fmla="*/ 671 w 671"/>
                <a:gd name="T19" fmla="*/ 150 h 1723"/>
                <a:gd name="T20" fmla="*/ 671 w 671"/>
                <a:gd name="T21" fmla="*/ 1573 h 1723"/>
                <a:gd name="T22" fmla="*/ 668 w 671"/>
                <a:gd name="T23" fmla="*/ 1603 h 1723"/>
                <a:gd name="T24" fmla="*/ 660 w 671"/>
                <a:gd name="T25" fmla="*/ 1631 h 1723"/>
                <a:gd name="T26" fmla="*/ 645 w 671"/>
                <a:gd name="T27" fmla="*/ 1657 h 1723"/>
                <a:gd name="T28" fmla="*/ 627 w 671"/>
                <a:gd name="T29" fmla="*/ 1679 h 1723"/>
                <a:gd name="T30" fmla="*/ 604 w 671"/>
                <a:gd name="T31" fmla="*/ 1698 h 1723"/>
                <a:gd name="T32" fmla="*/ 579 w 671"/>
                <a:gd name="T33" fmla="*/ 1711 h 1723"/>
                <a:gd name="T34" fmla="*/ 551 w 671"/>
                <a:gd name="T35" fmla="*/ 1720 h 1723"/>
                <a:gd name="T36" fmla="*/ 520 w 671"/>
                <a:gd name="T37" fmla="*/ 1723 h 1723"/>
                <a:gd name="T38" fmla="*/ 151 w 671"/>
                <a:gd name="T39" fmla="*/ 1723 h 1723"/>
                <a:gd name="T40" fmla="*/ 120 w 671"/>
                <a:gd name="T41" fmla="*/ 1720 h 1723"/>
                <a:gd name="T42" fmla="*/ 92 w 671"/>
                <a:gd name="T43" fmla="*/ 1711 h 1723"/>
                <a:gd name="T44" fmla="*/ 67 w 671"/>
                <a:gd name="T45" fmla="*/ 1698 h 1723"/>
                <a:gd name="T46" fmla="*/ 44 w 671"/>
                <a:gd name="T47" fmla="*/ 1679 h 1723"/>
                <a:gd name="T48" fmla="*/ 26 w 671"/>
                <a:gd name="T49" fmla="*/ 1657 h 1723"/>
                <a:gd name="T50" fmla="*/ 13 w 671"/>
                <a:gd name="T51" fmla="*/ 1631 h 1723"/>
                <a:gd name="T52" fmla="*/ 3 w 671"/>
                <a:gd name="T53" fmla="*/ 1603 h 1723"/>
                <a:gd name="T54" fmla="*/ 0 w 671"/>
                <a:gd name="T55" fmla="*/ 1573 h 1723"/>
                <a:gd name="T56" fmla="*/ 0 w 671"/>
                <a:gd name="T57" fmla="*/ 150 h 1723"/>
                <a:gd name="T58" fmla="*/ 3 w 671"/>
                <a:gd name="T59" fmla="*/ 120 h 1723"/>
                <a:gd name="T60" fmla="*/ 13 w 671"/>
                <a:gd name="T61" fmla="*/ 92 h 1723"/>
                <a:gd name="T62" fmla="*/ 26 w 671"/>
                <a:gd name="T63" fmla="*/ 66 h 1723"/>
                <a:gd name="T64" fmla="*/ 44 w 671"/>
                <a:gd name="T65" fmla="*/ 44 h 1723"/>
                <a:gd name="T66" fmla="*/ 67 w 671"/>
                <a:gd name="T67" fmla="*/ 25 h 1723"/>
                <a:gd name="T68" fmla="*/ 92 w 671"/>
                <a:gd name="T69" fmla="*/ 12 h 1723"/>
                <a:gd name="T70" fmla="*/ 120 w 671"/>
                <a:gd name="T71" fmla="*/ 3 h 1723"/>
                <a:gd name="T72" fmla="*/ 151 w 671"/>
                <a:gd name="T73" fmla="*/ 0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1" h="1723">
                  <a:moveTo>
                    <a:pt x="151" y="0"/>
                  </a:moveTo>
                  <a:lnTo>
                    <a:pt x="520" y="0"/>
                  </a:lnTo>
                  <a:lnTo>
                    <a:pt x="551" y="3"/>
                  </a:lnTo>
                  <a:lnTo>
                    <a:pt x="579" y="12"/>
                  </a:lnTo>
                  <a:lnTo>
                    <a:pt x="604" y="25"/>
                  </a:lnTo>
                  <a:lnTo>
                    <a:pt x="627" y="44"/>
                  </a:lnTo>
                  <a:lnTo>
                    <a:pt x="645" y="66"/>
                  </a:lnTo>
                  <a:lnTo>
                    <a:pt x="660" y="92"/>
                  </a:lnTo>
                  <a:lnTo>
                    <a:pt x="668" y="120"/>
                  </a:lnTo>
                  <a:lnTo>
                    <a:pt x="671" y="150"/>
                  </a:lnTo>
                  <a:lnTo>
                    <a:pt x="671" y="1573"/>
                  </a:lnTo>
                  <a:lnTo>
                    <a:pt x="668" y="1603"/>
                  </a:lnTo>
                  <a:lnTo>
                    <a:pt x="660" y="1631"/>
                  </a:lnTo>
                  <a:lnTo>
                    <a:pt x="645" y="1657"/>
                  </a:lnTo>
                  <a:lnTo>
                    <a:pt x="627" y="1679"/>
                  </a:lnTo>
                  <a:lnTo>
                    <a:pt x="604" y="1698"/>
                  </a:lnTo>
                  <a:lnTo>
                    <a:pt x="579" y="1711"/>
                  </a:lnTo>
                  <a:lnTo>
                    <a:pt x="551" y="1720"/>
                  </a:lnTo>
                  <a:lnTo>
                    <a:pt x="520" y="1723"/>
                  </a:lnTo>
                  <a:lnTo>
                    <a:pt x="151" y="1723"/>
                  </a:lnTo>
                  <a:lnTo>
                    <a:pt x="120" y="1720"/>
                  </a:lnTo>
                  <a:lnTo>
                    <a:pt x="92" y="1711"/>
                  </a:lnTo>
                  <a:lnTo>
                    <a:pt x="67" y="1698"/>
                  </a:lnTo>
                  <a:lnTo>
                    <a:pt x="44" y="1679"/>
                  </a:lnTo>
                  <a:lnTo>
                    <a:pt x="26" y="1657"/>
                  </a:lnTo>
                  <a:lnTo>
                    <a:pt x="13" y="1631"/>
                  </a:lnTo>
                  <a:lnTo>
                    <a:pt x="3" y="1603"/>
                  </a:lnTo>
                  <a:lnTo>
                    <a:pt x="0" y="1573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7" y="25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1438"/>
            <p:cNvSpPr/>
            <p:nvPr/>
          </p:nvSpPr>
          <p:spPr bwMode="auto">
            <a:xfrm>
              <a:off x="3642" y="3737"/>
              <a:ext cx="39" cy="75"/>
            </a:xfrm>
            <a:custGeom>
              <a:avLst/>
              <a:gdLst>
                <a:gd name="T0" fmla="*/ 152 w 672"/>
                <a:gd name="T1" fmla="*/ 0 h 1273"/>
                <a:gd name="T2" fmla="*/ 521 w 672"/>
                <a:gd name="T3" fmla="*/ 0 h 1273"/>
                <a:gd name="T4" fmla="*/ 551 w 672"/>
                <a:gd name="T5" fmla="*/ 2 h 1273"/>
                <a:gd name="T6" fmla="*/ 579 w 672"/>
                <a:gd name="T7" fmla="*/ 11 h 1273"/>
                <a:gd name="T8" fmla="*/ 606 w 672"/>
                <a:gd name="T9" fmla="*/ 25 h 1273"/>
                <a:gd name="T10" fmla="*/ 628 w 672"/>
                <a:gd name="T11" fmla="*/ 44 h 1273"/>
                <a:gd name="T12" fmla="*/ 645 w 672"/>
                <a:gd name="T13" fmla="*/ 65 h 1273"/>
                <a:gd name="T14" fmla="*/ 660 w 672"/>
                <a:gd name="T15" fmla="*/ 91 h 1273"/>
                <a:gd name="T16" fmla="*/ 668 w 672"/>
                <a:gd name="T17" fmla="*/ 120 h 1273"/>
                <a:gd name="T18" fmla="*/ 672 w 672"/>
                <a:gd name="T19" fmla="*/ 150 h 1273"/>
                <a:gd name="T20" fmla="*/ 672 w 672"/>
                <a:gd name="T21" fmla="*/ 1123 h 1273"/>
                <a:gd name="T22" fmla="*/ 668 w 672"/>
                <a:gd name="T23" fmla="*/ 1153 h 1273"/>
                <a:gd name="T24" fmla="*/ 660 w 672"/>
                <a:gd name="T25" fmla="*/ 1181 h 1273"/>
                <a:gd name="T26" fmla="*/ 645 w 672"/>
                <a:gd name="T27" fmla="*/ 1207 h 1273"/>
                <a:gd name="T28" fmla="*/ 628 w 672"/>
                <a:gd name="T29" fmla="*/ 1229 h 1273"/>
                <a:gd name="T30" fmla="*/ 606 w 672"/>
                <a:gd name="T31" fmla="*/ 1248 h 1273"/>
                <a:gd name="T32" fmla="*/ 579 w 672"/>
                <a:gd name="T33" fmla="*/ 1261 h 1273"/>
                <a:gd name="T34" fmla="*/ 551 w 672"/>
                <a:gd name="T35" fmla="*/ 1270 h 1273"/>
                <a:gd name="T36" fmla="*/ 521 w 672"/>
                <a:gd name="T37" fmla="*/ 1273 h 1273"/>
                <a:gd name="T38" fmla="*/ 152 w 672"/>
                <a:gd name="T39" fmla="*/ 1273 h 1273"/>
                <a:gd name="T40" fmla="*/ 122 w 672"/>
                <a:gd name="T41" fmla="*/ 1270 h 1273"/>
                <a:gd name="T42" fmla="*/ 93 w 672"/>
                <a:gd name="T43" fmla="*/ 1261 h 1273"/>
                <a:gd name="T44" fmla="*/ 68 w 672"/>
                <a:gd name="T45" fmla="*/ 1248 h 1273"/>
                <a:gd name="T46" fmla="*/ 46 w 672"/>
                <a:gd name="T47" fmla="*/ 1229 h 1273"/>
                <a:gd name="T48" fmla="*/ 27 w 672"/>
                <a:gd name="T49" fmla="*/ 1207 h 1273"/>
                <a:gd name="T50" fmla="*/ 13 w 672"/>
                <a:gd name="T51" fmla="*/ 1181 h 1273"/>
                <a:gd name="T52" fmla="*/ 4 w 672"/>
                <a:gd name="T53" fmla="*/ 1153 h 1273"/>
                <a:gd name="T54" fmla="*/ 0 w 672"/>
                <a:gd name="T55" fmla="*/ 1123 h 1273"/>
                <a:gd name="T56" fmla="*/ 0 w 672"/>
                <a:gd name="T57" fmla="*/ 150 h 1273"/>
                <a:gd name="T58" fmla="*/ 4 w 672"/>
                <a:gd name="T59" fmla="*/ 120 h 1273"/>
                <a:gd name="T60" fmla="*/ 13 w 672"/>
                <a:gd name="T61" fmla="*/ 91 h 1273"/>
                <a:gd name="T62" fmla="*/ 27 w 672"/>
                <a:gd name="T63" fmla="*/ 65 h 1273"/>
                <a:gd name="T64" fmla="*/ 46 w 672"/>
                <a:gd name="T65" fmla="*/ 44 h 1273"/>
                <a:gd name="T66" fmla="*/ 68 w 672"/>
                <a:gd name="T67" fmla="*/ 25 h 1273"/>
                <a:gd name="T68" fmla="*/ 93 w 672"/>
                <a:gd name="T69" fmla="*/ 11 h 1273"/>
                <a:gd name="T70" fmla="*/ 122 w 672"/>
                <a:gd name="T71" fmla="*/ 2 h 1273"/>
                <a:gd name="T72" fmla="*/ 152 w 672"/>
                <a:gd name="T73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2" h="1273">
                  <a:moveTo>
                    <a:pt x="152" y="0"/>
                  </a:moveTo>
                  <a:lnTo>
                    <a:pt x="521" y="0"/>
                  </a:lnTo>
                  <a:lnTo>
                    <a:pt x="551" y="2"/>
                  </a:lnTo>
                  <a:lnTo>
                    <a:pt x="579" y="11"/>
                  </a:lnTo>
                  <a:lnTo>
                    <a:pt x="606" y="25"/>
                  </a:lnTo>
                  <a:lnTo>
                    <a:pt x="628" y="44"/>
                  </a:lnTo>
                  <a:lnTo>
                    <a:pt x="645" y="65"/>
                  </a:lnTo>
                  <a:lnTo>
                    <a:pt x="660" y="91"/>
                  </a:lnTo>
                  <a:lnTo>
                    <a:pt x="668" y="120"/>
                  </a:lnTo>
                  <a:lnTo>
                    <a:pt x="672" y="150"/>
                  </a:lnTo>
                  <a:lnTo>
                    <a:pt x="672" y="1123"/>
                  </a:lnTo>
                  <a:lnTo>
                    <a:pt x="668" y="1153"/>
                  </a:lnTo>
                  <a:lnTo>
                    <a:pt x="660" y="1181"/>
                  </a:lnTo>
                  <a:lnTo>
                    <a:pt x="645" y="1207"/>
                  </a:lnTo>
                  <a:lnTo>
                    <a:pt x="628" y="1229"/>
                  </a:lnTo>
                  <a:lnTo>
                    <a:pt x="606" y="1248"/>
                  </a:lnTo>
                  <a:lnTo>
                    <a:pt x="579" y="1261"/>
                  </a:lnTo>
                  <a:lnTo>
                    <a:pt x="551" y="1270"/>
                  </a:lnTo>
                  <a:lnTo>
                    <a:pt x="521" y="1273"/>
                  </a:lnTo>
                  <a:lnTo>
                    <a:pt x="152" y="1273"/>
                  </a:lnTo>
                  <a:lnTo>
                    <a:pt x="122" y="1270"/>
                  </a:lnTo>
                  <a:lnTo>
                    <a:pt x="93" y="1261"/>
                  </a:lnTo>
                  <a:lnTo>
                    <a:pt x="68" y="1248"/>
                  </a:lnTo>
                  <a:lnTo>
                    <a:pt x="46" y="1229"/>
                  </a:lnTo>
                  <a:lnTo>
                    <a:pt x="27" y="1207"/>
                  </a:lnTo>
                  <a:lnTo>
                    <a:pt x="13" y="1181"/>
                  </a:lnTo>
                  <a:lnTo>
                    <a:pt x="4" y="1153"/>
                  </a:lnTo>
                  <a:lnTo>
                    <a:pt x="0" y="1123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3" y="91"/>
                  </a:lnTo>
                  <a:lnTo>
                    <a:pt x="27" y="65"/>
                  </a:lnTo>
                  <a:lnTo>
                    <a:pt x="46" y="44"/>
                  </a:lnTo>
                  <a:lnTo>
                    <a:pt x="68" y="25"/>
                  </a:lnTo>
                  <a:lnTo>
                    <a:pt x="93" y="11"/>
                  </a:lnTo>
                  <a:lnTo>
                    <a:pt x="122" y="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Freeform 1439"/>
            <p:cNvSpPr/>
            <p:nvPr/>
          </p:nvSpPr>
          <p:spPr bwMode="auto">
            <a:xfrm>
              <a:off x="3694" y="3737"/>
              <a:ext cx="39" cy="75"/>
            </a:xfrm>
            <a:custGeom>
              <a:avLst/>
              <a:gdLst>
                <a:gd name="T0" fmla="*/ 150 w 670"/>
                <a:gd name="T1" fmla="*/ 0 h 1273"/>
                <a:gd name="T2" fmla="*/ 519 w 670"/>
                <a:gd name="T3" fmla="*/ 0 h 1273"/>
                <a:gd name="T4" fmla="*/ 550 w 670"/>
                <a:gd name="T5" fmla="*/ 2 h 1273"/>
                <a:gd name="T6" fmla="*/ 578 w 670"/>
                <a:gd name="T7" fmla="*/ 11 h 1273"/>
                <a:gd name="T8" fmla="*/ 604 w 670"/>
                <a:gd name="T9" fmla="*/ 25 h 1273"/>
                <a:gd name="T10" fmla="*/ 626 w 670"/>
                <a:gd name="T11" fmla="*/ 44 h 1273"/>
                <a:gd name="T12" fmla="*/ 645 w 670"/>
                <a:gd name="T13" fmla="*/ 65 h 1273"/>
                <a:gd name="T14" fmla="*/ 659 w 670"/>
                <a:gd name="T15" fmla="*/ 91 h 1273"/>
                <a:gd name="T16" fmla="*/ 667 w 670"/>
                <a:gd name="T17" fmla="*/ 120 h 1273"/>
                <a:gd name="T18" fmla="*/ 670 w 670"/>
                <a:gd name="T19" fmla="*/ 150 h 1273"/>
                <a:gd name="T20" fmla="*/ 670 w 670"/>
                <a:gd name="T21" fmla="*/ 1123 h 1273"/>
                <a:gd name="T22" fmla="*/ 667 w 670"/>
                <a:gd name="T23" fmla="*/ 1153 h 1273"/>
                <a:gd name="T24" fmla="*/ 659 w 670"/>
                <a:gd name="T25" fmla="*/ 1181 h 1273"/>
                <a:gd name="T26" fmla="*/ 645 w 670"/>
                <a:gd name="T27" fmla="*/ 1207 h 1273"/>
                <a:gd name="T28" fmla="*/ 626 w 670"/>
                <a:gd name="T29" fmla="*/ 1229 h 1273"/>
                <a:gd name="T30" fmla="*/ 604 w 670"/>
                <a:gd name="T31" fmla="*/ 1248 h 1273"/>
                <a:gd name="T32" fmla="*/ 578 w 670"/>
                <a:gd name="T33" fmla="*/ 1261 h 1273"/>
                <a:gd name="T34" fmla="*/ 550 w 670"/>
                <a:gd name="T35" fmla="*/ 1270 h 1273"/>
                <a:gd name="T36" fmla="*/ 519 w 670"/>
                <a:gd name="T37" fmla="*/ 1273 h 1273"/>
                <a:gd name="T38" fmla="*/ 150 w 670"/>
                <a:gd name="T39" fmla="*/ 1273 h 1273"/>
                <a:gd name="T40" fmla="*/ 119 w 670"/>
                <a:gd name="T41" fmla="*/ 1270 h 1273"/>
                <a:gd name="T42" fmla="*/ 92 w 670"/>
                <a:gd name="T43" fmla="*/ 1261 h 1273"/>
                <a:gd name="T44" fmla="*/ 66 w 670"/>
                <a:gd name="T45" fmla="*/ 1248 h 1273"/>
                <a:gd name="T46" fmla="*/ 44 w 670"/>
                <a:gd name="T47" fmla="*/ 1229 h 1273"/>
                <a:gd name="T48" fmla="*/ 25 w 670"/>
                <a:gd name="T49" fmla="*/ 1207 h 1273"/>
                <a:gd name="T50" fmla="*/ 12 w 670"/>
                <a:gd name="T51" fmla="*/ 1181 h 1273"/>
                <a:gd name="T52" fmla="*/ 3 w 670"/>
                <a:gd name="T53" fmla="*/ 1153 h 1273"/>
                <a:gd name="T54" fmla="*/ 0 w 670"/>
                <a:gd name="T55" fmla="*/ 1123 h 1273"/>
                <a:gd name="T56" fmla="*/ 0 w 670"/>
                <a:gd name="T57" fmla="*/ 150 h 1273"/>
                <a:gd name="T58" fmla="*/ 3 w 670"/>
                <a:gd name="T59" fmla="*/ 120 h 1273"/>
                <a:gd name="T60" fmla="*/ 12 w 670"/>
                <a:gd name="T61" fmla="*/ 91 h 1273"/>
                <a:gd name="T62" fmla="*/ 25 w 670"/>
                <a:gd name="T63" fmla="*/ 65 h 1273"/>
                <a:gd name="T64" fmla="*/ 44 w 670"/>
                <a:gd name="T65" fmla="*/ 44 h 1273"/>
                <a:gd name="T66" fmla="*/ 66 w 670"/>
                <a:gd name="T67" fmla="*/ 25 h 1273"/>
                <a:gd name="T68" fmla="*/ 92 w 670"/>
                <a:gd name="T69" fmla="*/ 11 h 1273"/>
                <a:gd name="T70" fmla="*/ 119 w 670"/>
                <a:gd name="T71" fmla="*/ 2 h 1273"/>
                <a:gd name="T72" fmla="*/ 150 w 670"/>
                <a:gd name="T73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0" h="1273">
                  <a:moveTo>
                    <a:pt x="150" y="0"/>
                  </a:moveTo>
                  <a:lnTo>
                    <a:pt x="519" y="0"/>
                  </a:lnTo>
                  <a:lnTo>
                    <a:pt x="550" y="2"/>
                  </a:lnTo>
                  <a:lnTo>
                    <a:pt x="578" y="11"/>
                  </a:lnTo>
                  <a:lnTo>
                    <a:pt x="604" y="25"/>
                  </a:lnTo>
                  <a:lnTo>
                    <a:pt x="626" y="44"/>
                  </a:lnTo>
                  <a:lnTo>
                    <a:pt x="645" y="65"/>
                  </a:lnTo>
                  <a:lnTo>
                    <a:pt x="659" y="91"/>
                  </a:lnTo>
                  <a:lnTo>
                    <a:pt x="667" y="120"/>
                  </a:lnTo>
                  <a:lnTo>
                    <a:pt x="670" y="150"/>
                  </a:lnTo>
                  <a:lnTo>
                    <a:pt x="670" y="1123"/>
                  </a:lnTo>
                  <a:lnTo>
                    <a:pt x="667" y="1153"/>
                  </a:lnTo>
                  <a:lnTo>
                    <a:pt x="659" y="1181"/>
                  </a:lnTo>
                  <a:lnTo>
                    <a:pt x="645" y="1207"/>
                  </a:lnTo>
                  <a:lnTo>
                    <a:pt x="626" y="1229"/>
                  </a:lnTo>
                  <a:lnTo>
                    <a:pt x="604" y="1248"/>
                  </a:lnTo>
                  <a:lnTo>
                    <a:pt x="578" y="1261"/>
                  </a:lnTo>
                  <a:lnTo>
                    <a:pt x="550" y="1270"/>
                  </a:lnTo>
                  <a:lnTo>
                    <a:pt x="519" y="1273"/>
                  </a:lnTo>
                  <a:lnTo>
                    <a:pt x="150" y="1273"/>
                  </a:lnTo>
                  <a:lnTo>
                    <a:pt x="119" y="1270"/>
                  </a:lnTo>
                  <a:lnTo>
                    <a:pt x="92" y="1261"/>
                  </a:lnTo>
                  <a:lnTo>
                    <a:pt x="66" y="1248"/>
                  </a:lnTo>
                  <a:lnTo>
                    <a:pt x="44" y="1229"/>
                  </a:lnTo>
                  <a:lnTo>
                    <a:pt x="25" y="1207"/>
                  </a:lnTo>
                  <a:lnTo>
                    <a:pt x="12" y="1181"/>
                  </a:lnTo>
                  <a:lnTo>
                    <a:pt x="3" y="1153"/>
                  </a:lnTo>
                  <a:lnTo>
                    <a:pt x="0" y="1123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2" y="91"/>
                  </a:lnTo>
                  <a:lnTo>
                    <a:pt x="25" y="65"/>
                  </a:lnTo>
                  <a:lnTo>
                    <a:pt x="44" y="44"/>
                  </a:lnTo>
                  <a:lnTo>
                    <a:pt x="66" y="25"/>
                  </a:lnTo>
                  <a:lnTo>
                    <a:pt x="92" y="11"/>
                  </a:lnTo>
                  <a:lnTo>
                    <a:pt x="119" y="2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440"/>
            <p:cNvSpPr/>
            <p:nvPr/>
          </p:nvSpPr>
          <p:spPr bwMode="auto">
            <a:xfrm>
              <a:off x="3746" y="3710"/>
              <a:ext cx="39" cy="102"/>
            </a:xfrm>
            <a:custGeom>
              <a:avLst/>
              <a:gdLst>
                <a:gd name="T0" fmla="*/ 150 w 670"/>
                <a:gd name="T1" fmla="*/ 0 h 1723"/>
                <a:gd name="T2" fmla="*/ 520 w 670"/>
                <a:gd name="T3" fmla="*/ 0 h 1723"/>
                <a:gd name="T4" fmla="*/ 550 w 670"/>
                <a:gd name="T5" fmla="*/ 3 h 1723"/>
                <a:gd name="T6" fmla="*/ 579 w 670"/>
                <a:gd name="T7" fmla="*/ 12 h 1723"/>
                <a:gd name="T8" fmla="*/ 604 w 670"/>
                <a:gd name="T9" fmla="*/ 25 h 1723"/>
                <a:gd name="T10" fmla="*/ 626 w 670"/>
                <a:gd name="T11" fmla="*/ 44 h 1723"/>
                <a:gd name="T12" fmla="*/ 645 w 670"/>
                <a:gd name="T13" fmla="*/ 66 h 1723"/>
                <a:gd name="T14" fmla="*/ 658 w 670"/>
                <a:gd name="T15" fmla="*/ 92 h 1723"/>
                <a:gd name="T16" fmla="*/ 668 w 670"/>
                <a:gd name="T17" fmla="*/ 120 h 1723"/>
                <a:gd name="T18" fmla="*/ 670 w 670"/>
                <a:gd name="T19" fmla="*/ 150 h 1723"/>
                <a:gd name="T20" fmla="*/ 670 w 670"/>
                <a:gd name="T21" fmla="*/ 1573 h 1723"/>
                <a:gd name="T22" fmla="*/ 668 w 670"/>
                <a:gd name="T23" fmla="*/ 1603 h 1723"/>
                <a:gd name="T24" fmla="*/ 658 w 670"/>
                <a:gd name="T25" fmla="*/ 1631 h 1723"/>
                <a:gd name="T26" fmla="*/ 645 w 670"/>
                <a:gd name="T27" fmla="*/ 1657 h 1723"/>
                <a:gd name="T28" fmla="*/ 626 w 670"/>
                <a:gd name="T29" fmla="*/ 1679 h 1723"/>
                <a:gd name="T30" fmla="*/ 604 w 670"/>
                <a:gd name="T31" fmla="*/ 1698 h 1723"/>
                <a:gd name="T32" fmla="*/ 579 w 670"/>
                <a:gd name="T33" fmla="*/ 1711 h 1723"/>
                <a:gd name="T34" fmla="*/ 550 w 670"/>
                <a:gd name="T35" fmla="*/ 1720 h 1723"/>
                <a:gd name="T36" fmla="*/ 520 w 670"/>
                <a:gd name="T37" fmla="*/ 1723 h 1723"/>
                <a:gd name="T38" fmla="*/ 150 w 670"/>
                <a:gd name="T39" fmla="*/ 1723 h 1723"/>
                <a:gd name="T40" fmla="*/ 120 w 670"/>
                <a:gd name="T41" fmla="*/ 1720 h 1723"/>
                <a:gd name="T42" fmla="*/ 92 w 670"/>
                <a:gd name="T43" fmla="*/ 1711 h 1723"/>
                <a:gd name="T44" fmla="*/ 66 w 670"/>
                <a:gd name="T45" fmla="*/ 1698 h 1723"/>
                <a:gd name="T46" fmla="*/ 44 w 670"/>
                <a:gd name="T47" fmla="*/ 1679 h 1723"/>
                <a:gd name="T48" fmla="*/ 25 w 670"/>
                <a:gd name="T49" fmla="*/ 1657 h 1723"/>
                <a:gd name="T50" fmla="*/ 11 w 670"/>
                <a:gd name="T51" fmla="*/ 1631 h 1723"/>
                <a:gd name="T52" fmla="*/ 3 w 670"/>
                <a:gd name="T53" fmla="*/ 1603 h 1723"/>
                <a:gd name="T54" fmla="*/ 0 w 670"/>
                <a:gd name="T55" fmla="*/ 1573 h 1723"/>
                <a:gd name="T56" fmla="*/ 0 w 670"/>
                <a:gd name="T57" fmla="*/ 150 h 1723"/>
                <a:gd name="T58" fmla="*/ 3 w 670"/>
                <a:gd name="T59" fmla="*/ 120 h 1723"/>
                <a:gd name="T60" fmla="*/ 11 w 670"/>
                <a:gd name="T61" fmla="*/ 92 h 1723"/>
                <a:gd name="T62" fmla="*/ 25 w 670"/>
                <a:gd name="T63" fmla="*/ 66 h 1723"/>
                <a:gd name="T64" fmla="*/ 44 w 670"/>
                <a:gd name="T65" fmla="*/ 44 h 1723"/>
                <a:gd name="T66" fmla="*/ 66 w 670"/>
                <a:gd name="T67" fmla="*/ 25 h 1723"/>
                <a:gd name="T68" fmla="*/ 92 w 670"/>
                <a:gd name="T69" fmla="*/ 12 h 1723"/>
                <a:gd name="T70" fmla="*/ 120 w 670"/>
                <a:gd name="T71" fmla="*/ 3 h 1723"/>
                <a:gd name="T72" fmla="*/ 150 w 670"/>
                <a:gd name="T73" fmla="*/ 0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0" h="1723">
                  <a:moveTo>
                    <a:pt x="150" y="0"/>
                  </a:moveTo>
                  <a:lnTo>
                    <a:pt x="520" y="0"/>
                  </a:lnTo>
                  <a:lnTo>
                    <a:pt x="550" y="3"/>
                  </a:lnTo>
                  <a:lnTo>
                    <a:pt x="579" y="12"/>
                  </a:lnTo>
                  <a:lnTo>
                    <a:pt x="604" y="25"/>
                  </a:lnTo>
                  <a:lnTo>
                    <a:pt x="626" y="44"/>
                  </a:lnTo>
                  <a:lnTo>
                    <a:pt x="645" y="66"/>
                  </a:lnTo>
                  <a:lnTo>
                    <a:pt x="658" y="92"/>
                  </a:lnTo>
                  <a:lnTo>
                    <a:pt x="668" y="120"/>
                  </a:lnTo>
                  <a:lnTo>
                    <a:pt x="670" y="150"/>
                  </a:lnTo>
                  <a:lnTo>
                    <a:pt x="670" y="1573"/>
                  </a:lnTo>
                  <a:lnTo>
                    <a:pt x="668" y="1603"/>
                  </a:lnTo>
                  <a:lnTo>
                    <a:pt x="658" y="1631"/>
                  </a:lnTo>
                  <a:lnTo>
                    <a:pt x="645" y="1657"/>
                  </a:lnTo>
                  <a:lnTo>
                    <a:pt x="626" y="1679"/>
                  </a:lnTo>
                  <a:lnTo>
                    <a:pt x="604" y="1698"/>
                  </a:lnTo>
                  <a:lnTo>
                    <a:pt x="579" y="1711"/>
                  </a:lnTo>
                  <a:lnTo>
                    <a:pt x="550" y="1720"/>
                  </a:lnTo>
                  <a:lnTo>
                    <a:pt x="520" y="1723"/>
                  </a:lnTo>
                  <a:lnTo>
                    <a:pt x="150" y="1723"/>
                  </a:lnTo>
                  <a:lnTo>
                    <a:pt x="120" y="1720"/>
                  </a:lnTo>
                  <a:lnTo>
                    <a:pt x="92" y="1711"/>
                  </a:lnTo>
                  <a:lnTo>
                    <a:pt x="66" y="1698"/>
                  </a:lnTo>
                  <a:lnTo>
                    <a:pt x="44" y="1679"/>
                  </a:lnTo>
                  <a:lnTo>
                    <a:pt x="25" y="1657"/>
                  </a:lnTo>
                  <a:lnTo>
                    <a:pt x="11" y="1631"/>
                  </a:lnTo>
                  <a:lnTo>
                    <a:pt x="3" y="1603"/>
                  </a:lnTo>
                  <a:lnTo>
                    <a:pt x="0" y="1573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1" y="92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6" y="25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1441"/>
            <p:cNvSpPr/>
            <p:nvPr/>
          </p:nvSpPr>
          <p:spPr bwMode="auto">
            <a:xfrm>
              <a:off x="3621" y="3625"/>
              <a:ext cx="116" cy="102"/>
            </a:xfrm>
            <a:custGeom>
              <a:avLst/>
              <a:gdLst>
                <a:gd name="T0" fmla="*/ 1517 w 1970"/>
                <a:gd name="T1" fmla="*/ 155 h 1724"/>
                <a:gd name="T2" fmla="*/ 1966 w 1970"/>
                <a:gd name="T3" fmla="*/ 645 h 1724"/>
                <a:gd name="T4" fmla="*/ 1767 w 1970"/>
                <a:gd name="T5" fmla="*/ 1090 h 1724"/>
                <a:gd name="T6" fmla="*/ 1723 w 1970"/>
                <a:gd name="T7" fmla="*/ 1232 h 1724"/>
                <a:gd name="T8" fmla="*/ 1607 w 1970"/>
                <a:gd name="T9" fmla="*/ 1333 h 1724"/>
                <a:gd name="T10" fmla="*/ 1471 w 1970"/>
                <a:gd name="T11" fmla="*/ 1427 h 1724"/>
                <a:gd name="T12" fmla="*/ 1375 w 1970"/>
                <a:gd name="T13" fmla="*/ 1563 h 1724"/>
                <a:gd name="T14" fmla="*/ 1275 w 1970"/>
                <a:gd name="T15" fmla="*/ 1677 h 1724"/>
                <a:gd name="T16" fmla="*/ 1132 w 1970"/>
                <a:gd name="T17" fmla="*/ 1721 h 1724"/>
                <a:gd name="T18" fmla="*/ 790 w 1970"/>
                <a:gd name="T19" fmla="*/ 1615 h 1724"/>
                <a:gd name="T20" fmla="*/ 667 w 1970"/>
                <a:gd name="T21" fmla="*/ 1594 h 1724"/>
                <a:gd name="T22" fmla="*/ 645 w 1970"/>
                <a:gd name="T23" fmla="*/ 1471 h 1724"/>
                <a:gd name="T24" fmla="*/ 557 w 1970"/>
                <a:gd name="T25" fmla="*/ 1471 h 1724"/>
                <a:gd name="T26" fmla="*/ 483 w 1970"/>
                <a:gd name="T27" fmla="*/ 1363 h 1724"/>
                <a:gd name="T28" fmla="*/ 450 w 1970"/>
                <a:gd name="T29" fmla="*/ 1330 h 1724"/>
                <a:gd name="T30" fmla="*/ 341 w 1970"/>
                <a:gd name="T31" fmla="*/ 1258 h 1724"/>
                <a:gd name="T32" fmla="*/ 342 w 1970"/>
                <a:gd name="T33" fmla="*/ 1169 h 1724"/>
                <a:gd name="T34" fmla="*/ 217 w 1970"/>
                <a:gd name="T35" fmla="*/ 1149 h 1724"/>
                <a:gd name="T36" fmla="*/ 197 w 1970"/>
                <a:gd name="T37" fmla="*/ 1026 h 1724"/>
                <a:gd name="T38" fmla="*/ 0 w 1970"/>
                <a:gd name="T39" fmla="*/ 606 h 1724"/>
                <a:gd name="T40" fmla="*/ 67 w 1970"/>
                <a:gd name="T41" fmla="*/ 572 h 1724"/>
                <a:gd name="T42" fmla="*/ 436 w 1970"/>
                <a:gd name="T43" fmla="*/ 844 h 1724"/>
                <a:gd name="T44" fmla="*/ 525 w 1970"/>
                <a:gd name="T45" fmla="*/ 935 h 1724"/>
                <a:gd name="T46" fmla="*/ 538 w 1970"/>
                <a:gd name="T47" fmla="*/ 994 h 1724"/>
                <a:gd name="T48" fmla="*/ 658 w 1970"/>
                <a:gd name="T49" fmla="*/ 1042 h 1724"/>
                <a:gd name="T50" fmla="*/ 651 w 1970"/>
                <a:gd name="T51" fmla="*/ 1163 h 1724"/>
                <a:gd name="T52" fmla="*/ 773 w 1970"/>
                <a:gd name="T53" fmla="*/ 1157 h 1724"/>
                <a:gd name="T54" fmla="*/ 822 w 1970"/>
                <a:gd name="T55" fmla="*/ 1276 h 1724"/>
                <a:gd name="T56" fmla="*/ 880 w 1970"/>
                <a:gd name="T57" fmla="*/ 1288 h 1724"/>
                <a:gd name="T58" fmla="*/ 973 w 1970"/>
                <a:gd name="T59" fmla="*/ 1384 h 1724"/>
                <a:gd name="T60" fmla="*/ 1156 w 1970"/>
                <a:gd name="T61" fmla="*/ 1630 h 1724"/>
                <a:gd name="T62" fmla="*/ 1225 w 1970"/>
                <a:gd name="T63" fmla="*/ 1587 h 1724"/>
                <a:gd name="T64" fmla="*/ 1065 w 1970"/>
                <a:gd name="T65" fmla="*/ 1384 h 1724"/>
                <a:gd name="T66" fmla="*/ 1100 w 1970"/>
                <a:gd name="T67" fmla="*/ 1316 h 1724"/>
                <a:gd name="T68" fmla="*/ 1305 w 1970"/>
                <a:gd name="T69" fmla="*/ 1482 h 1724"/>
                <a:gd name="T70" fmla="*/ 1373 w 1970"/>
                <a:gd name="T71" fmla="*/ 1438 h 1724"/>
                <a:gd name="T72" fmla="*/ 1215 w 1970"/>
                <a:gd name="T73" fmla="*/ 1235 h 1724"/>
                <a:gd name="T74" fmla="*/ 1250 w 1970"/>
                <a:gd name="T75" fmla="*/ 1168 h 1724"/>
                <a:gd name="T76" fmla="*/ 1455 w 1970"/>
                <a:gd name="T77" fmla="*/ 1334 h 1724"/>
                <a:gd name="T78" fmla="*/ 1523 w 1970"/>
                <a:gd name="T79" fmla="*/ 1289 h 1724"/>
                <a:gd name="T80" fmla="*/ 1364 w 1970"/>
                <a:gd name="T81" fmla="*/ 1086 h 1724"/>
                <a:gd name="T82" fmla="*/ 1399 w 1970"/>
                <a:gd name="T83" fmla="*/ 1020 h 1724"/>
                <a:gd name="T84" fmla="*/ 1605 w 1970"/>
                <a:gd name="T85" fmla="*/ 1185 h 1724"/>
                <a:gd name="T86" fmla="*/ 1673 w 1970"/>
                <a:gd name="T87" fmla="*/ 1141 h 1724"/>
                <a:gd name="T88" fmla="*/ 1657 w 1970"/>
                <a:gd name="T89" fmla="*/ 1084 h 1724"/>
                <a:gd name="T90" fmla="*/ 1555 w 1970"/>
                <a:gd name="T91" fmla="*/ 982 h 1724"/>
                <a:gd name="T92" fmla="*/ 1384 w 1970"/>
                <a:gd name="T93" fmla="*/ 811 h 1724"/>
                <a:gd name="T94" fmla="*/ 1203 w 1970"/>
                <a:gd name="T95" fmla="*/ 632 h 1724"/>
                <a:gd name="T96" fmla="*/ 1074 w 1970"/>
                <a:gd name="T97" fmla="*/ 504 h 1724"/>
                <a:gd name="T98" fmla="*/ 1026 w 1970"/>
                <a:gd name="T99" fmla="*/ 477 h 1724"/>
                <a:gd name="T100" fmla="*/ 938 w 1970"/>
                <a:gd name="T101" fmla="*/ 549 h 1724"/>
                <a:gd name="T102" fmla="*/ 806 w 1970"/>
                <a:gd name="T103" fmla="*/ 747 h 1724"/>
                <a:gd name="T104" fmla="*/ 631 w 1970"/>
                <a:gd name="T105" fmla="*/ 769 h 1724"/>
                <a:gd name="T106" fmla="*/ 524 w 1970"/>
                <a:gd name="T107" fmla="*/ 642 h 1724"/>
                <a:gd name="T108" fmla="*/ 743 w 1970"/>
                <a:gd name="T109" fmla="*/ 104 h 1724"/>
                <a:gd name="T110" fmla="*/ 829 w 1970"/>
                <a:gd name="T111" fmla="*/ 35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70" h="1724">
                  <a:moveTo>
                    <a:pt x="965" y="0"/>
                  </a:moveTo>
                  <a:lnTo>
                    <a:pt x="1000" y="1"/>
                  </a:lnTo>
                  <a:lnTo>
                    <a:pt x="1036" y="6"/>
                  </a:lnTo>
                  <a:lnTo>
                    <a:pt x="1075" y="16"/>
                  </a:lnTo>
                  <a:lnTo>
                    <a:pt x="1506" y="151"/>
                  </a:lnTo>
                  <a:lnTo>
                    <a:pt x="1517" y="155"/>
                  </a:lnTo>
                  <a:lnTo>
                    <a:pt x="1525" y="162"/>
                  </a:lnTo>
                  <a:lnTo>
                    <a:pt x="1958" y="591"/>
                  </a:lnTo>
                  <a:lnTo>
                    <a:pt x="1966" y="603"/>
                  </a:lnTo>
                  <a:lnTo>
                    <a:pt x="1970" y="617"/>
                  </a:lnTo>
                  <a:lnTo>
                    <a:pt x="1970" y="631"/>
                  </a:lnTo>
                  <a:lnTo>
                    <a:pt x="1966" y="645"/>
                  </a:lnTo>
                  <a:lnTo>
                    <a:pt x="1958" y="657"/>
                  </a:lnTo>
                  <a:lnTo>
                    <a:pt x="1659" y="954"/>
                  </a:lnTo>
                  <a:lnTo>
                    <a:pt x="1731" y="1026"/>
                  </a:lnTo>
                  <a:lnTo>
                    <a:pt x="1747" y="1046"/>
                  </a:lnTo>
                  <a:lnTo>
                    <a:pt x="1760" y="1067"/>
                  </a:lnTo>
                  <a:lnTo>
                    <a:pt x="1767" y="1090"/>
                  </a:lnTo>
                  <a:lnTo>
                    <a:pt x="1770" y="1115"/>
                  </a:lnTo>
                  <a:lnTo>
                    <a:pt x="1769" y="1140"/>
                  </a:lnTo>
                  <a:lnTo>
                    <a:pt x="1764" y="1164"/>
                  </a:lnTo>
                  <a:lnTo>
                    <a:pt x="1754" y="1188"/>
                  </a:lnTo>
                  <a:lnTo>
                    <a:pt x="1741" y="1211"/>
                  </a:lnTo>
                  <a:lnTo>
                    <a:pt x="1723" y="1232"/>
                  </a:lnTo>
                  <a:lnTo>
                    <a:pt x="1700" y="1252"/>
                  </a:lnTo>
                  <a:lnTo>
                    <a:pt x="1675" y="1265"/>
                  </a:lnTo>
                  <a:lnTo>
                    <a:pt x="1648" y="1275"/>
                  </a:lnTo>
                  <a:lnTo>
                    <a:pt x="1620" y="1279"/>
                  </a:lnTo>
                  <a:lnTo>
                    <a:pt x="1616" y="1306"/>
                  </a:lnTo>
                  <a:lnTo>
                    <a:pt x="1607" y="1333"/>
                  </a:lnTo>
                  <a:lnTo>
                    <a:pt x="1593" y="1358"/>
                  </a:lnTo>
                  <a:lnTo>
                    <a:pt x="1573" y="1381"/>
                  </a:lnTo>
                  <a:lnTo>
                    <a:pt x="1550" y="1400"/>
                  </a:lnTo>
                  <a:lnTo>
                    <a:pt x="1525" y="1414"/>
                  </a:lnTo>
                  <a:lnTo>
                    <a:pt x="1498" y="1423"/>
                  </a:lnTo>
                  <a:lnTo>
                    <a:pt x="1471" y="1427"/>
                  </a:lnTo>
                  <a:lnTo>
                    <a:pt x="1466" y="1455"/>
                  </a:lnTo>
                  <a:lnTo>
                    <a:pt x="1457" y="1482"/>
                  </a:lnTo>
                  <a:lnTo>
                    <a:pt x="1443" y="1507"/>
                  </a:lnTo>
                  <a:lnTo>
                    <a:pt x="1424" y="1529"/>
                  </a:lnTo>
                  <a:lnTo>
                    <a:pt x="1401" y="1548"/>
                  </a:lnTo>
                  <a:lnTo>
                    <a:pt x="1375" y="1563"/>
                  </a:lnTo>
                  <a:lnTo>
                    <a:pt x="1349" y="1572"/>
                  </a:lnTo>
                  <a:lnTo>
                    <a:pt x="1321" y="1575"/>
                  </a:lnTo>
                  <a:lnTo>
                    <a:pt x="1317" y="1603"/>
                  </a:lnTo>
                  <a:lnTo>
                    <a:pt x="1308" y="1629"/>
                  </a:lnTo>
                  <a:lnTo>
                    <a:pt x="1294" y="1654"/>
                  </a:lnTo>
                  <a:lnTo>
                    <a:pt x="1275" y="1677"/>
                  </a:lnTo>
                  <a:lnTo>
                    <a:pt x="1254" y="1695"/>
                  </a:lnTo>
                  <a:lnTo>
                    <a:pt x="1231" y="1708"/>
                  </a:lnTo>
                  <a:lnTo>
                    <a:pt x="1207" y="1718"/>
                  </a:lnTo>
                  <a:lnTo>
                    <a:pt x="1182" y="1723"/>
                  </a:lnTo>
                  <a:lnTo>
                    <a:pt x="1157" y="1724"/>
                  </a:lnTo>
                  <a:lnTo>
                    <a:pt x="1132" y="1721"/>
                  </a:lnTo>
                  <a:lnTo>
                    <a:pt x="1108" y="1714"/>
                  </a:lnTo>
                  <a:lnTo>
                    <a:pt x="1086" y="1702"/>
                  </a:lnTo>
                  <a:lnTo>
                    <a:pt x="1068" y="1687"/>
                  </a:lnTo>
                  <a:lnTo>
                    <a:pt x="895" y="1515"/>
                  </a:lnTo>
                  <a:lnTo>
                    <a:pt x="807" y="1602"/>
                  </a:lnTo>
                  <a:lnTo>
                    <a:pt x="790" y="1615"/>
                  </a:lnTo>
                  <a:lnTo>
                    <a:pt x="770" y="1623"/>
                  </a:lnTo>
                  <a:lnTo>
                    <a:pt x="749" y="1627"/>
                  </a:lnTo>
                  <a:lnTo>
                    <a:pt x="727" y="1626"/>
                  </a:lnTo>
                  <a:lnTo>
                    <a:pt x="705" y="1620"/>
                  </a:lnTo>
                  <a:lnTo>
                    <a:pt x="685" y="1610"/>
                  </a:lnTo>
                  <a:lnTo>
                    <a:pt x="667" y="1594"/>
                  </a:lnTo>
                  <a:lnTo>
                    <a:pt x="651" y="1575"/>
                  </a:lnTo>
                  <a:lnTo>
                    <a:pt x="640" y="1554"/>
                  </a:lnTo>
                  <a:lnTo>
                    <a:pt x="634" y="1533"/>
                  </a:lnTo>
                  <a:lnTo>
                    <a:pt x="633" y="1511"/>
                  </a:lnTo>
                  <a:lnTo>
                    <a:pt x="636" y="1490"/>
                  </a:lnTo>
                  <a:lnTo>
                    <a:pt x="645" y="1471"/>
                  </a:lnTo>
                  <a:lnTo>
                    <a:pt x="657" y="1454"/>
                  </a:lnTo>
                  <a:lnTo>
                    <a:pt x="640" y="1467"/>
                  </a:lnTo>
                  <a:lnTo>
                    <a:pt x="621" y="1475"/>
                  </a:lnTo>
                  <a:lnTo>
                    <a:pt x="600" y="1478"/>
                  </a:lnTo>
                  <a:lnTo>
                    <a:pt x="578" y="1477"/>
                  </a:lnTo>
                  <a:lnTo>
                    <a:pt x="557" y="1471"/>
                  </a:lnTo>
                  <a:lnTo>
                    <a:pt x="536" y="1461"/>
                  </a:lnTo>
                  <a:lnTo>
                    <a:pt x="517" y="1445"/>
                  </a:lnTo>
                  <a:lnTo>
                    <a:pt x="501" y="1426"/>
                  </a:lnTo>
                  <a:lnTo>
                    <a:pt x="491" y="1406"/>
                  </a:lnTo>
                  <a:lnTo>
                    <a:pt x="484" y="1385"/>
                  </a:lnTo>
                  <a:lnTo>
                    <a:pt x="483" y="1363"/>
                  </a:lnTo>
                  <a:lnTo>
                    <a:pt x="487" y="1341"/>
                  </a:lnTo>
                  <a:lnTo>
                    <a:pt x="495" y="1322"/>
                  </a:lnTo>
                  <a:lnTo>
                    <a:pt x="508" y="1305"/>
                  </a:lnTo>
                  <a:lnTo>
                    <a:pt x="491" y="1318"/>
                  </a:lnTo>
                  <a:lnTo>
                    <a:pt x="472" y="1327"/>
                  </a:lnTo>
                  <a:lnTo>
                    <a:pt x="450" y="1330"/>
                  </a:lnTo>
                  <a:lnTo>
                    <a:pt x="428" y="1329"/>
                  </a:lnTo>
                  <a:lnTo>
                    <a:pt x="407" y="1322"/>
                  </a:lnTo>
                  <a:lnTo>
                    <a:pt x="386" y="1312"/>
                  </a:lnTo>
                  <a:lnTo>
                    <a:pt x="367" y="1297"/>
                  </a:lnTo>
                  <a:lnTo>
                    <a:pt x="351" y="1279"/>
                  </a:lnTo>
                  <a:lnTo>
                    <a:pt x="341" y="1258"/>
                  </a:lnTo>
                  <a:lnTo>
                    <a:pt x="335" y="1236"/>
                  </a:lnTo>
                  <a:lnTo>
                    <a:pt x="334" y="1214"/>
                  </a:lnTo>
                  <a:lnTo>
                    <a:pt x="337" y="1193"/>
                  </a:lnTo>
                  <a:lnTo>
                    <a:pt x="345" y="1174"/>
                  </a:lnTo>
                  <a:lnTo>
                    <a:pt x="359" y="1157"/>
                  </a:lnTo>
                  <a:lnTo>
                    <a:pt x="342" y="1169"/>
                  </a:lnTo>
                  <a:lnTo>
                    <a:pt x="322" y="1178"/>
                  </a:lnTo>
                  <a:lnTo>
                    <a:pt x="301" y="1182"/>
                  </a:lnTo>
                  <a:lnTo>
                    <a:pt x="279" y="1180"/>
                  </a:lnTo>
                  <a:lnTo>
                    <a:pt x="257" y="1175"/>
                  </a:lnTo>
                  <a:lnTo>
                    <a:pt x="236" y="1164"/>
                  </a:lnTo>
                  <a:lnTo>
                    <a:pt x="217" y="1149"/>
                  </a:lnTo>
                  <a:lnTo>
                    <a:pt x="203" y="1130"/>
                  </a:lnTo>
                  <a:lnTo>
                    <a:pt x="191" y="1109"/>
                  </a:lnTo>
                  <a:lnTo>
                    <a:pt x="186" y="1087"/>
                  </a:lnTo>
                  <a:lnTo>
                    <a:pt x="184" y="1065"/>
                  </a:lnTo>
                  <a:lnTo>
                    <a:pt x="188" y="1045"/>
                  </a:lnTo>
                  <a:lnTo>
                    <a:pt x="197" y="1026"/>
                  </a:lnTo>
                  <a:lnTo>
                    <a:pt x="209" y="1008"/>
                  </a:lnTo>
                  <a:lnTo>
                    <a:pt x="293" y="925"/>
                  </a:lnTo>
                  <a:lnTo>
                    <a:pt x="12" y="647"/>
                  </a:lnTo>
                  <a:lnTo>
                    <a:pt x="4" y="635"/>
                  </a:lnTo>
                  <a:lnTo>
                    <a:pt x="0" y="621"/>
                  </a:lnTo>
                  <a:lnTo>
                    <a:pt x="0" y="606"/>
                  </a:lnTo>
                  <a:lnTo>
                    <a:pt x="4" y="593"/>
                  </a:lnTo>
                  <a:lnTo>
                    <a:pt x="12" y="580"/>
                  </a:lnTo>
                  <a:lnTo>
                    <a:pt x="25" y="572"/>
                  </a:lnTo>
                  <a:lnTo>
                    <a:pt x="38" y="568"/>
                  </a:lnTo>
                  <a:lnTo>
                    <a:pt x="52" y="568"/>
                  </a:lnTo>
                  <a:lnTo>
                    <a:pt x="67" y="572"/>
                  </a:lnTo>
                  <a:lnTo>
                    <a:pt x="78" y="580"/>
                  </a:lnTo>
                  <a:lnTo>
                    <a:pt x="360" y="860"/>
                  </a:lnTo>
                  <a:lnTo>
                    <a:pt x="377" y="850"/>
                  </a:lnTo>
                  <a:lnTo>
                    <a:pt x="395" y="844"/>
                  </a:lnTo>
                  <a:lnTo>
                    <a:pt x="415" y="842"/>
                  </a:lnTo>
                  <a:lnTo>
                    <a:pt x="436" y="844"/>
                  </a:lnTo>
                  <a:lnTo>
                    <a:pt x="456" y="850"/>
                  </a:lnTo>
                  <a:lnTo>
                    <a:pt x="476" y="860"/>
                  </a:lnTo>
                  <a:lnTo>
                    <a:pt x="493" y="875"/>
                  </a:lnTo>
                  <a:lnTo>
                    <a:pt x="508" y="894"/>
                  </a:lnTo>
                  <a:lnTo>
                    <a:pt x="519" y="913"/>
                  </a:lnTo>
                  <a:lnTo>
                    <a:pt x="525" y="935"/>
                  </a:lnTo>
                  <a:lnTo>
                    <a:pt x="526" y="957"/>
                  </a:lnTo>
                  <a:lnTo>
                    <a:pt x="523" y="978"/>
                  </a:lnTo>
                  <a:lnTo>
                    <a:pt x="515" y="998"/>
                  </a:lnTo>
                  <a:lnTo>
                    <a:pt x="501" y="1014"/>
                  </a:lnTo>
                  <a:lnTo>
                    <a:pt x="519" y="1002"/>
                  </a:lnTo>
                  <a:lnTo>
                    <a:pt x="538" y="994"/>
                  </a:lnTo>
                  <a:lnTo>
                    <a:pt x="560" y="989"/>
                  </a:lnTo>
                  <a:lnTo>
                    <a:pt x="581" y="991"/>
                  </a:lnTo>
                  <a:lnTo>
                    <a:pt x="603" y="997"/>
                  </a:lnTo>
                  <a:lnTo>
                    <a:pt x="624" y="1008"/>
                  </a:lnTo>
                  <a:lnTo>
                    <a:pt x="643" y="1024"/>
                  </a:lnTo>
                  <a:lnTo>
                    <a:pt x="658" y="1042"/>
                  </a:lnTo>
                  <a:lnTo>
                    <a:pt x="669" y="1062"/>
                  </a:lnTo>
                  <a:lnTo>
                    <a:pt x="675" y="1084"/>
                  </a:lnTo>
                  <a:lnTo>
                    <a:pt x="676" y="1106"/>
                  </a:lnTo>
                  <a:lnTo>
                    <a:pt x="673" y="1127"/>
                  </a:lnTo>
                  <a:lnTo>
                    <a:pt x="664" y="1147"/>
                  </a:lnTo>
                  <a:lnTo>
                    <a:pt x="651" y="1163"/>
                  </a:lnTo>
                  <a:lnTo>
                    <a:pt x="668" y="1150"/>
                  </a:lnTo>
                  <a:lnTo>
                    <a:pt x="688" y="1142"/>
                  </a:lnTo>
                  <a:lnTo>
                    <a:pt x="708" y="1138"/>
                  </a:lnTo>
                  <a:lnTo>
                    <a:pt x="730" y="1139"/>
                  </a:lnTo>
                  <a:lnTo>
                    <a:pt x="752" y="1145"/>
                  </a:lnTo>
                  <a:lnTo>
                    <a:pt x="773" y="1157"/>
                  </a:lnTo>
                  <a:lnTo>
                    <a:pt x="792" y="1172"/>
                  </a:lnTo>
                  <a:lnTo>
                    <a:pt x="807" y="1190"/>
                  </a:lnTo>
                  <a:lnTo>
                    <a:pt x="818" y="1211"/>
                  </a:lnTo>
                  <a:lnTo>
                    <a:pt x="824" y="1233"/>
                  </a:lnTo>
                  <a:lnTo>
                    <a:pt x="826" y="1255"/>
                  </a:lnTo>
                  <a:lnTo>
                    <a:pt x="822" y="1276"/>
                  </a:lnTo>
                  <a:lnTo>
                    <a:pt x="813" y="1294"/>
                  </a:lnTo>
                  <a:lnTo>
                    <a:pt x="801" y="1312"/>
                  </a:lnTo>
                  <a:lnTo>
                    <a:pt x="817" y="1298"/>
                  </a:lnTo>
                  <a:lnTo>
                    <a:pt x="837" y="1290"/>
                  </a:lnTo>
                  <a:lnTo>
                    <a:pt x="858" y="1287"/>
                  </a:lnTo>
                  <a:lnTo>
                    <a:pt x="880" y="1288"/>
                  </a:lnTo>
                  <a:lnTo>
                    <a:pt x="902" y="1294"/>
                  </a:lnTo>
                  <a:lnTo>
                    <a:pt x="922" y="1305"/>
                  </a:lnTo>
                  <a:lnTo>
                    <a:pt x="941" y="1320"/>
                  </a:lnTo>
                  <a:lnTo>
                    <a:pt x="958" y="1339"/>
                  </a:lnTo>
                  <a:lnTo>
                    <a:pt x="968" y="1361"/>
                  </a:lnTo>
                  <a:lnTo>
                    <a:pt x="973" y="1384"/>
                  </a:lnTo>
                  <a:lnTo>
                    <a:pt x="974" y="1406"/>
                  </a:lnTo>
                  <a:lnTo>
                    <a:pt x="970" y="1427"/>
                  </a:lnTo>
                  <a:lnTo>
                    <a:pt x="960" y="1447"/>
                  </a:lnTo>
                  <a:lnTo>
                    <a:pt x="1134" y="1620"/>
                  </a:lnTo>
                  <a:lnTo>
                    <a:pt x="1144" y="1627"/>
                  </a:lnTo>
                  <a:lnTo>
                    <a:pt x="1156" y="1630"/>
                  </a:lnTo>
                  <a:lnTo>
                    <a:pt x="1169" y="1630"/>
                  </a:lnTo>
                  <a:lnTo>
                    <a:pt x="1183" y="1627"/>
                  </a:lnTo>
                  <a:lnTo>
                    <a:pt x="1196" y="1621"/>
                  </a:lnTo>
                  <a:lnTo>
                    <a:pt x="1209" y="1612"/>
                  </a:lnTo>
                  <a:lnTo>
                    <a:pt x="1218" y="1599"/>
                  </a:lnTo>
                  <a:lnTo>
                    <a:pt x="1225" y="1587"/>
                  </a:lnTo>
                  <a:lnTo>
                    <a:pt x="1228" y="1573"/>
                  </a:lnTo>
                  <a:lnTo>
                    <a:pt x="1228" y="1560"/>
                  </a:lnTo>
                  <a:lnTo>
                    <a:pt x="1224" y="1547"/>
                  </a:lnTo>
                  <a:lnTo>
                    <a:pt x="1216" y="1538"/>
                  </a:lnTo>
                  <a:lnTo>
                    <a:pt x="1074" y="1396"/>
                  </a:lnTo>
                  <a:lnTo>
                    <a:pt x="1065" y="1384"/>
                  </a:lnTo>
                  <a:lnTo>
                    <a:pt x="1061" y="1370"/>
                  </a:lnTo>
                  <a:lnTo>
                    <a:pt x="1061" y="1356"/>
                  </a:lnTo>
                  <a:lnTo>
                    <a:pt x="1065" y="1342"/>
                  </a:lnTo>
                  <a:lnTo>
                    <a:pt x="1074" y="1330"/>
                  </a:lnTo>
                  <a:lnTo>
                    <a:pt x="1086" y="1321"/>
                  </a:lnTo>
                  <a:lnTo>
                    <a:pt x="1100" y="1316"/>
                  </a:lnTo>
                  <a:lnTo>
                    <a:pt x="1115" y="1316"/>
                  </a:lnTo>
                  <a:lnTo>
                    <a:pt x="1128" y="1321"/>
                  </a:lnTo>
                  <a:lnTo>
                    <a:pt x="1140" y="1330"/>
                  </a:lnTo>
                  <a:lnTo>
                    <a:pt x="1283" y="1471"/>
                  </a:lnTo>
                  <a:lnTo>
                    <a:pt x="1294" y="1478"/>
                  </a:lnTo>
                  <a:lnTo>
                    <a:pt x="1305" y="1482"/>
                  </a:lnTo>
                  <a:lnTo>
                    <a:pt x="1319" y="1483"/>
                  </a:lnTo>
                  <a:lnTo>
                    <a:pt x="1332" y="1480"/>
                  </a:lnTo>
                  <a:lnTo>
                    <a:pt x="1346" y="1472"/>
                  </a:lnTo>
                  <a:lnTo>
                    <a:pt x="1358" y="1463"/>
                  </a:lnTo>
                  <a:lnTo>
                    <a:pt x="1367" y="1451"/>
                  </a:lnTo>
                  <a:lnTo>
                    <a:pt x="1373" y="1438"/>
                  </a:lnTo>
                  <a:lnTo>
                    <a:pt x="1377" y="1424"/>
                  </a:lnTo>
                  <a:lnTo>
                    <a:pt x="1376" y="1411"/>
                  </a:lnTo>
                  <a:lnTo>
                    <a:pt x="1373" y="1399"/>
                  </a:lnTo>
                  <a:lnTo>
                    <a:pt x="1366" y="1389"/>
                  </a:lnTo>
                  <a:lnTo>
                    <a:pt x="1224" y="1247"/>
                  </a:lnTo>
                  <a:lnTo>
                    <a:pt x="1215" y="1235"/>
                  </a:lnTo>
                  <a:lnTo>
                    <a:pt x="1210" y="1221"/>
                  </a:lnTo>
                  <a:lnTo>
                    <a:pt x="1210" y="1207"/>
                  </a:lnTo>
                  <a:lnTo>
                    <a:pt x="1215" y="1193"/>
                  </a:lnTo>
                  <a:lnTo>
                    <a:pt x="1224" y="1181"/>
                  </a:lnTo>
                  <a:lnTo>
                    <a:pt x="1236" y="1173"/>
                  </a:lnTo>
                  <a:lnTo>
                    <a:pt x="1250" y="1168"/>
                  </a:lnTo>
                  <a:lnTo>
                    <a:pt x="1264" y="1168"/>
                  </a:lnTo>
                  <a:lnTo>
                    <a:pt x="1278" y="1173"/>
                  </a:lnTo>
                  <a:lnTo>
                    <a:pt x="1291" y="1181"/>
                  </a:lnTo>
                  <a:lnTo>
                    <a:pt x="1433" y="1322"/>
                  </a:lnTo>
                  <a:lnTo>
                    <a:pt x="1442" y="1330"/>
                  </a:lnTo>
                  <a:lnTo>
                    <a:pt x="1455" y="1334"/>
                  </a:lnTo>
                  <a:lnTo>
                    <a:pt x="1469" y="1334"/>
                  </a:lnTo>
                  <a:lnTo>
                    <a:pt x="1482" y="1331"/>
                  </a:lnTo>
                  <a:lnTo>
                    <a:pt x="1495" y="1324"/>
                  </a:lnTo>
                  <a:lnTo>
                    <a:pt x="1507" y="1315"/>
                  </a:lnTo>
                  <a:lnTo>
                    <a:pt x="1517" y="1303"/>
                  </a:lnTo>
                  <a:lnTo>
                    <a:pt x="1523" y="1289"/>
                  </a:lnTo>
                  <a:lnTo>
                    <a:pt x="1526" y="1276"/>
                  </a:lnTo>
                  <a:lnTo>
                    <a:pt x="1526" y="1263"/>
                  </a:lnTo>
                  <a:lnTo>
                    <a:pt x="1523" y="1251"/>
                  </a:lnTo>
                  <a:lnTo>
                    <a:pt x="1516" y="1240"/>
                  </a:lnTo>
                  <a:lnTo>
                    <a:pt x="1373" y="1099"/>
                  </a:lnTo>
                  <a:lnTo>
                    <a:pt x="1364" y="1086"/>
                  </a:lnTo>
                  <a:lnTo>
                    <a:pt x="1360" y="1073"/>
                  </a:lnTo>
                  <a:lnTo>
                    <a:pt x="1360" y="1059"/>
                  </a:lnTo>
                  <a:lnTo>
                    <a:pt x="1364" y="1045"/>
                  </a:lnTo>
                  <a:lnTo>
                    <a:pt x="1373" y="1033"/>
                  </a:lnTo>
                  <a:lnTo>
                    <a:pt x="1386" y="1024"/>
                  </a:lnTo>
                  <a:lnTo>
                    <a:pt x="1399" y="1020"/>
                  </a:lnTo>
                  <a:lnTo>
                    <a:pt x="1413" y="1020"/>
                  </a:lnTo>
                  <a:lnTo>
                    <a:pt x="1428" y="1024"/>
                  </a:lnTo>
                  <a:lnTo>
                    <a:pt x="1439" y="1033"/>
                  </a:lnTo>
                  <a:lnTo>
                    <a:pt x="1582" y="1175"/>
                  </a:lnTo>
                  <a:lnTo>
                    <a:pt x="1592" y="1182"/>
                  </a:lnTo>
                  <a:lnTo>
                    <a:pt x="1605" y="1185"/>
                  </a:lnTo>
                  <a:lnTo>
                    <a:pt x="1617" y="1185"/>
                  </a:lnTo>
                  <a:lnTo>
                    <a:pt x="1631" y="1182"/>
                  </a:lnTo>
                  <a:lnTo>
                    <a:pt x="1644" y="1176"/>
                  </a:lnTo>
                  <a:lnTo>
                    <a:pt x="1657" y="1166"/>
                  </a:lnTo>
                  <a:lnTo>
                    <a:pt x="1666" y="1154"/>
                  </a:lnTo>
                  <a:lnTo>
                    <a:pt x="1673" y="1141"/>
                  </a:lnTo>
                  <a:lnTo>
                    <a:pt x="1676" y="1127"/>
                  </a:lnTo>
                  <a:lnTo>
                    <a:pt x="1676" y="1114"/>
                  </a:lnTo>
                  <a:lnTo>
                    <a:pt x="1673" y="1102"/>
                  </a:lnTo>
                  <a:lnTo>
                    <a:pt x="1665" y="1091"/>
                  </a:lnTo>
                  <a:lnTo>
                    <a:pt x="1663" y="1089"/>
                  </a:lnTo>
                  <a:lnTo>
                    <a:pt x="1657" y="1084"/>
                  </a:lnTo>
                  <a:lnTo>
                    <a:pt x="1648" y="1075"/>
                  </a:lnTo>
                  <a:lnTo>
                    <a:pt x="1635" y="1061"/>
                  </a:lnTo>
                  <a:lnTo>
                    <a:pt x="1618" y="1046"/>
                  </a:lnTo>
                  <a:lnTo>
                    <a:pt x="1599" y="1027"/>
                  </a:lnTo>
                  <a:lnTo>
                    <a:pt x="1578" y="1006"/>
                  </a:lnTo>
                  <a:lnTo>
                    <a:pt x="1555" y="982"/>
                  </a:lnTo>
                  <a:lnTo>
                    <a:pt x="1530" y="957"/>
                  </a:lnTo>
                  <a:lnTo>
                    <a:pt x="1503" y="930"/>
                  </a:lnTo>
                  <a:lnTo>
                    <a:pt x="1475" y="902"/>
                  </a:lnTo>
                  <a:lnTo>
                    <a:pt x="1444" y="873"/>
                  </a:lnTo>
                  <a:lnTo>
                    <a:pt x="1415" y="843"/>
                  </a:lnTo>
                  <a:lnTo>
                    <a:pt x="1384" y="811"/>
                  </a:lnTo>
                  <a:lnTo>
                    <a:pt x="1352" y="781"/>
                  </a:lnTo>
                  <a:lnTo>
                    <a:pt x="1322" y="750"/>
                  </a:lnTo>
                  <a:lnTo>
                    <a:pt x="1291" y="720"/>
                  </a:lnTo>
                  <a:lnTo>
                    <a:pt x="1260" y="690"/>
                  </a:lnTo>
                  <a:lnTo>
                    <a:pt x="1231" y="661"/>
                  </a:lnTo>
                  <a:lnTo>
                    <a:pt x="1203" y="632"/>
                  </a:lnTo>
                  <a:lnTo>
                    <a:pt x="1176" y="605"/>
                  </a:lnTo>
                  <a:lnTo>
                    <a:pt x="1151" y="581"/>
                  </a:lnTo>
                  <a:lnTo>
                    <a:pt x="1128" y="559"/>
                  </a:lnTo>
                  <a:lnTo>
                    <a:pt x="1107" y="538"/>
                  </a:lnTo>
                  <a:lnTo>
                    <a:pt x="1089" y="520"/>
                  </a:lnTo>
                  <a:lnTo>
                    <a:pt x="1074" y="504"/>
                  </a:lnTo>
                  <a:lnTo>
                    <a:pt x="1061" y="493"/>
                  </a:lnTo>
                  <a:lnTo>
                    <a:pt x="1057" y="489"/>
                  </a:lnTo>
                  <a:lnTo>
                    <a:pt x="1051" y="485"/>
                  </a:lnTo>
                  <a:lnTo>
                    <a:pt x="1045" y="481"/>
                  </a:lnTo>
                  <a:lnTo>
                    <a:pt x="1036" y="478"/>
                  </a:lnTo>
                  <a:lnTo>
                    <a:pt x="1026" y="477"/>
                  </a:lnTo>
                  <a:lnTo>
                    <a:pt x="1014" y="480"/>
                  </a:lnTo>
                  <a:lnTo>
                    <a:pt x="1001" y="486"/>
                  </a:lnTo>
                  <a:lnTo>
                    <a:pt x="986" y="496"/>
                  </a:lnTo>
                  <a:lnTo>
                    <a:pt x="968" y="512"/>
                  </a:lnTo>
                  <a:lnTo>
                    <a:pt x="952" y="529"/>
                  </a:lnTo>
                  <a:lnTo>
                    <a:pt x="938" y="549"/>
                  </a:lnTo>
                  <a:lnTo>
                    <a:pt x="926" y="569"/>
                  </a:lnTo>
                  <a:lnTo>
                    <a:pt x="861" y="688"/>
                  </a:lnTo>
                  <a:lnTo>
                    <a:pt x="853" y="700"/>
                  </a:lnTo>
                  <a:lnTo>
                    <a:pt x="844" y="713"/>
                  </a:lnTo>
                  <a:lnTo>
                    <a:pt x="831" y="725"/>
                  </a:lnTo>
                  <a:lnTo>
                    <a:pt x="806" y="747"/>
                  </a:lnTo>
                  <a:lnTo>
                    <a:pt x="779" y="764"/>
                  </a:lnTo>
                  <a:lnTo>
                    <a:pt x="750" y="776"/>
                  </a:lnTo>
                  <a:lnTo>
                    <a:pt x="721" y="782"/>
                  </a:lnTo>
                  <a:lnTo>
                    <a:pt x="692" y="783"/>
                  </a:lnTo>
                  <a:lnTo>
                    <a:pt x="661" y="779"/>
                  </a:lnTo>
                  <a:lnTo>
                    <a:pt x="631" y="769"/>
                  </a:lnTo>
                  <a:lnTo>
                    <a:pt x="603" y="753"/>
                  </a:lnTo>
                  <a:lnTo>
                    <a:pt x="578" y="733"/>
                  </a:lnTo>
                  <a:lnTo>
                    <a:pt x="556" y="709"/>
                  </a:lnTo>
                  <a:lnTo>
                    <a:pt x="539" y="682"/>
                  </a:lnTo>
                  <a:lnTo>
                    <a:pt x="530" y="662"/>
                  </a:lnTo>
                  <a:lnTo>
                    <a:pt x="524" y="642"/>
                  </a:lnTo>
                  <a:lnTo>
                    <a:pt x="522" y="622"/>
                  </a:lnTo>
                  <a:lnTo>
                    <a:pt x="524" y="604"/>
                  </a:lnTo>
                  <a:lnTo>
                    <a:pt x="528" y="588"/>
                  </a:lnTo>
                  <a:lnTo>
                    <a:pt x="721" y="138"/>
                  </a:lnTo>
                  <a:lnTo>
                    <a:pt x="730" y="122"/>
                  </a:lnTo>
                  <a:lnTo>
                    <a:pt x="743" y="104"/>
                  </a:lnTo>
                  <a:lnTo>
                    <a:pt x="760" y="86"/>
                  </a:lnTo>
                  <a:lnTo>
                    <a:pt x="768" y="78"/>
                  </a:lnTo>
                  <a:lnTo>
                    <a:pt x="779" y="68"/>
                  </a:lnTo>
                  <a:lnTo>
                    <a:pt x="793" y="57"/>
                  </a:lnTo>
                  <a:lnTo>
                    <a:pt x="810" y="47"/>
                  </a:lnTo>
                  <a:lnTo>
                    <a:pt x="829" y="35"/>
                  </a:lnTo>
                  <a:lnTo>
                    <a:pt x="852" y="24"/>
                  </a:lnTo>
                  <a:lnTo>
                    <a:pt x="876" y="14"/>
                  </a:lnTo>
                  <a:lnTo>
                    <a:pt x="903" y="7"/>
                  </a:lnTo>
                  <a:lnTo>
                    <a:pt x="933" y="2"/>
                  </a:lnTo>
                  <a:lnTo>
                    <a:pt x="9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442"/>
            <p:cNvSpPr>
              <a:spLocks noEditPoints="1"/>
            </p:cNvSpPr>
            <p:nvPr/>
          </p:nvSpPr>
          <p:spPr bwMode="auto">
            <a:xfrm>
              <a:off x="3713" y="3617"/>
              <a:ext cx="41" cy="41"/>
            </a:xfrm>
            <a:custGeom>
              <a:avLst/>
              <a:gdLst>
                <a:gd name="T0" fmla="*/ 473 w 699"/>
                <a:gd name="T1" fmla="*/ 445 h 697"/>
                <a:gd name="T2" fmla="*/ 452 w 699"/>
                <a:gd name="T3" fmla="*/ 447 h 697"/>
                <a:gd name="T4" fmla="*/ 434 w 699"/>
                <a:gd name="T5" fmla="*/ 455 h 697"/>
                <a:gd name="T6" fmla="*/ 418 w 699"/>
                <a:gd name="T7" fmla="*/ 467 h 697"/>
                <a:gd name="T8" fmla="*/ 407 w 699"/>
                <a:gd name="T9" fmla="*/ 482 h 697"/>
                <a:gd name="T10" fmla="*/ 399 w 699"/>
                <a:gd name="T11" fmla="*/ 501 h 697"/>
                <a:gd name="T12" fmla="*/ 396 w 699"/>
                <a:gd name="T13" fmla="*/ 522 h 697"/>
                <a:gd name="T14" fmla="*/ 399 w 699"/>
                <a:gd name="T15" fmla="*/ 541 h 697"/>
                <a:gd name="T16" fmla="*/ 407 w 699"/>
                <a:gd name="T17" fmla="*/ 560 h 697"/>
                <a:gd name="T18" fmla="*/ 418 w 699"/>
                <a:gd name="T19" fmla="*/ 576 h 697"/>
                <a:gd name="T20" fmla="*/ 434 w 699"/>
                <a:gd name="T21" fmla="*/ 587 h 697"/>
                <a:gd name="T22" fmla="*/ 452 w 699"/>
                <a:gd name="T23" fmla="*/ 596 h 697"/>
                <a:gd name="T24" fmla="*/ 473 w 699"/>
                <a:gd name="T25" fmla="*/ 598 h 697"/>
                <a:gd name="T26" fmla="*/ 493 w 699"/>
                <a:gd name="T27" fmla="*/ 596 h 697"/>
                <a:gd name="T28" fmla="*/ 512 w 699"/>
                <a:gd name="T29" fmla="*/ 587 h 697"/>
                <a:gd name="T30" fmla="*/ 527 w 699"/>
                <a:gd name="T31" fmla="*/ 576 h 697"/>
                <a:gd name="T32" fmla="*/ 540 w 699"/>
                <a:gd name="T33" fmla="*/ 560 h 697"/>
                <a:gd name="T34" fmla="*/ 547 w 699"/>
                <a:gd name="T35" fmla="*/ 541 h 697"/>
                <a:gd name="T36" fmla="*/ 550 w 699"/>
                <a:gd name="T37" fmla="*/ 522 h 697"/>
                <a:gd name="T38" fmla="*/ 547 w 699"/>
                <a:gd name="T39" fmla="*/ 501 h 697"/>
                <a:gd name="T40" fmla="*/ 540 w 699"/>
                <a:gd name="T41" fmla="*/ 482 h 697"/>
                <a:gd name="T42" fmla="*/ 527 w 699"/>
                <a:gd name="T43" fmla="*/ 467 h 697"/>
                <a:gd name="T44" fmla="*/ 512 w 699"/>
                <a:gd name="T45" fmla="*/ 455 h 697"/>
                <a:gd name="T46" fmla="*/ 493 w 699"/>
                <a:gd name="T47" fmla="*/ 447 h 697"/>
                <a:gd name="T48" fmla="*/ 473 w 699"/>
                <a:gd name="T49" fmla="*/ 445 h 697"/>
                <a:gd name="T50" fmla="*/ 215 w 699"/>
                <a:gd name="T51" fmla="*/ 0 h 697"/>
                <a:gd name="T52" fmla="*/ 236 w 699"/>
                <a:gd name="T53" fmla="*/ 0 h 697"/>
                <a:gd name="T54" fmla="*/ 256 w 699"/>
                <a:gd name="T55" fmla="*/ 6 h 697"/>
                <a:gd name="T56" fmla="*/ 275 w 699"/>
                <a:gd name="T57" fmla="*/ 14 h 697"/>
                <a:gd name="T58" fmla="*/ 292 w 699"/>
                <a:gd name="T59" fmla="*/ 27 h 697"/>
                <a:gd name="T60" fmla="*/ 672 w 699"/>
                <a:gd name="T61" fmla="*/ 405 h 697"/>
                <a:gd name="T62" fmla="*/ 685 w 699"/>
                <a:gd name="T63" fmla="*/ 422 h 697"/>
                <a:gd name="T64" fmla="*/ 695 w 699"/>
                <a:gd name="T65" fmla="*/ 442 h 697"/>
                <a:gd name="T66" fmla="*/ 699 w 699"/>
                <a:gd name="T67" fmla="*/ 461 h 697"/>
                <a:gd name="T68" fmla="*/ 699 w 699"/>
                <a:gd name="T69" fmla="*/ 482 h 697"/>
                <a:gd name="T70" fmla="*/ 695 w 699"/>
                <a:gd name="T71" fmla="*/ 502 h 697"/>
                <a:gd name="T72" fmla="*/ 685 w 699"/>
                <a:gd name="T73" fmla="*/ 521 h 697"/>
                <a:gd name="T74" fmla="*/ 673 w 699"/>
                <a:gd name="T75" fmla="*/ 537 h 697"/>
                <a:gd name="T76" fmla="*/ 540 w 699"/>
                <a:gd name="T77" fmla="*/ 669 h 697"/>
                <a:gd name="T78" fmla="*/ 522 w 699"/>
                <a:gd name="T79" fmla="*/ 683 h 697"/>
                <a:gd name="T80" fmla="*/ 503 w 699"/>
                <a:gd name="T81" fmla="*/ 691 h 697"/>
                <a:gd name="T82" fmla="*/ 483 w 699"/>
                <a:gd name="T83" fmla="*/ 697 h 697"/>
                <a:gd name="T84" fmla="*/ 462 w 699"/>
                <a:gd name="T85" fmla="*/ 697 h 697"/>
                <a:gd name="T86" fmla="*/ 443 w 699"/>
                <a:gd name="T87" fmla="*/ 691 h 697"/>
                <a:gd name="T88" fmla="*/ 424 w 699"/>
                <a:gd name="T89" fmla="*/ 683 h 697"/>
                <a:gd name="T90" fmla="*/ 407 w 699"/>
                <a:gd name="T91" fmla="*/ 669 h 697"/>
                <a:gd name="T92" fmla="*/ 26 w 699"/>
                <a:gd name="T93" fmla="*/ 292 h 697"/>
                <a:gd name="T94" fmla="*/ 13 w 699"/>
                <a:gd name="T95" fmla="*/ 275 h 697"/>
                <a:gd name="T96" fmla="*/ 4 w 699"/>
                <a:gd name="T97" fmla="*/ 256 h 697"/>
                <a:gd name="T98" fmla="*/ 0 w 699"/>
                <a:gd name="T99" fmla="*/ 236 h 697"/>
                <a:gd name="T100" fmla="*/ 0 w 699"/>
                <a:gd name="T101" fmla="*/ 216 h 697"/>
                <a:gd name="T102" fmla="*/ 4 w 699"/>
                <a:gd name="T103" fmla="*/ 196 h 697"/>
                <a:gd name="T104" fmla="*/ 13 w 699"/>
                <a:gd name="T105" fmla="*/ 176 h 697"/>
                <a:gd name="T106" fmla="*/ 26 w 699"/>
                <a:gd name="T107" fmla="*/ 160 h 697"/>
                <a:gd name="T108" fmla="*/ 159 w 699"/>
                <a:gd name="T109" fmla="*/ 27 h 697"/>
                <a:gd name="T110" fmla="*/ 177 w 699"/>
                <a:gd name="T111" fmla="*/ 14 h 697"/>
                <a:gd name="T112" fmla="*/ 195 w 699"/>
                <a:gd name="T113" fmla="*/ 6 h 697"/>
                <a:gd name="T114" fmla="*/ 215 w 699"/>
                <a:gd name="T115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99" h="697">
                  <a:moveTo>
                    <a:pt x="473" y="445"/>
                  </a:moveTo>
                  <a:lnTo>
                    <a:pt x="452" y="447"/>
                  </a:lnTo>
                  <a:lnTo>
                    <a:pt x="434" y="455"/>
                  </a:lnTo>
                  <a:lnTo>
                    <a:pt x="418" y="467"/>
                  </a:lnTo>
                  <a:lnTo>
                    <a:pt x="407" y="482"/>
                  </a:lnTo>
                  <a:lnTo>
                    <a:pt x="399" y="501"/>
                  </a:lnTo>
                  <a:lnTo>
                    <a:pt x="396" y="522"/>
                  </a:lnTo>
                  <a:lnTo>
                    <a:pt x="399" y="541"/>
                  </a:lnTo>
                  <a:lnTo>
                    <a:pt x="407" y="560"/>
                  </a:lnTo>
                  <a:lnTo>
                    <a:pt x="418" y="576"/>
                  </a:lnTo>
                  <a:lnTo>
                    <a:pt x="434" y="587"/>
                  </a:lnTo>
                  <a:lnTo>
                    <a:pt x="452" y="596"/>
                  </a:lnTo>
                  <a:lnTo>
                    <a:pt x="473" y="598"/>
                  </a:lnTo>
                  <a:lnTo>
                    <a:pt x="493" y="596"/>
                  </a:lnTo>
                  <a:lnTo>
                    <a:pt x="512" y="587"/>
                  </a:lnTo>
                  <a:lnTo>
                    <a:pt x="527" y="576"/>
                  </a:lnTo>
                  <a:lnTo>
                    <a:pt x="540" y="560"/>
                  </a:lnTo>
                  <a:lnTo>
                    <a:pt x="547" y="541"/>
                  </a:lnTo>
                  <a:lnTo>
                    <a:pt x="550" y="522"/>
                  </a:lnTo>
                  <a:lnTo>
                    <a:pt x="547" y="501"/>
                  </a:lnTo>
                  <a:lnTo>
                    <a:pt x="540" y="482"/>
                  </a:lnTo>
                  <a:lnTo>
                    <a:pt x="527" y="467"/>
                  </a:lnTo>
                  <a:lnTo>
                    <a:pt x="512" y="455"/>
                  </a:lnTo>
                  <a:lnTo>
                    <a:pt x="493" y="447"/>
                  </a:lnTo>
                  <a:lnTo>
                    <a:pt x="473" y="445"/>
                  </a:lnTo>
                  <a:close/>
                  <a:moveTo>
                    <a:pt x="215" y="0"/>
                  </a:moveTo>
                  <a:lnTo>
                    <a:pt x="236" y="0"/>
                  </a:lnTo>
                  <a:lnTo>
                    <a:pt x="256" y="6"/>
                  </a:lnTo>
                  <a:lnTo>
                    <a:pt x="275" y="14"/>
                  </a:lnTo>
                  <a:lnTo>
                    <a:pt x="292" y="27"/>
                  </a:lnTo>
                  <a:lnTo>
                    <a:pt x="672" y="405"/>
                  </a:lnTo>
                  <a:lnTo>
                    <a:pt x="685" y="422"/>
                  </a:lnTo>
                  <a:lnTo>
                    <a:pt x="695" y="442"/>
                  </a:lnTo>
                  <a:lnTo>
                    <a:pt x="699" y="461"/>
                  </a:lnTo>
                  <a:lnTo>
                    <a:pt x="699" y="482"/>
                  </a:lnTo>
                  <a:lnTo>
                    <a:pt x="695" y="502"/>
                  </a:lnTo>
                  <a:lnTo>
                    <a:pt x="685" y="521"/>
                  </a:lnTo>
                  <a:lnTo>
                    <a:pt x="673" y="537"/>
                  </a:lnTo>
                  <a:lnTo>
                    <a:pt x="540" y="669"/>
                  </a:lnTo>
                  <a:lnTo>
                    <a:pt x="522" y="683"/>
                  </a:lnTo>
                  <a:lnTo>
                    <a:pt x="503" y="691"/>
                  </a:lnTo>
                  <a:lnTo>
                    <a:pt x="483" y="697"/>
                  </a:lnTo>
                  <a:lnTo>
                    <a:pt x="462" y="697"/>
                  </a:lnTo>
                  <a:lnTo>
                    <a:pt x="443" y="691"/>
                  </a:lnTo>
                  <a:lnTo>
                    <a:pt x="424" y="683"/>
                  </a:lnTo>
                  <a:lnTo>
                    <a:pt x="407" y="669"/>
                  </a:lnTo>
                  <a:lnTo>
                    <a:pt x="26" y="292"/>
                  </a:lnTo>
                  <a:lnTo>
                    <a:pt x="13" y="275"/>
                  </a:lnTo>
                  <a:lnTo>
                    <a:pt x="4" y="256"/>
                  </a:lnTo>
                  <a:lnTo>
                    <a:pt x="0" y="236"/>
                  </a:lnTo>
                  <a:lnTo>
                    <a:pt x="0" y="216"/>
                  </a:lnTo>
                  <a:lnTo>
                    <a:pt x="4" y="196"/>
                  </a:lnTo>
                  <a:lnTo>
                    <a:pt x="13" y="176"/>
                  </a:lnTo>
                  <a:lnTo>
                    <a:pt x="26" y="160"/>
                  </a:lnTo>
                  <a:lnTo>
                    <a:pt x="159" y="27"/>
                  </a:lnTo>
                  <a:lnTo>
                    <a:pt x="177" y="14"/>
                  </a:lnTo>
                  <a:lnTo>
                    <a:pt x="195" y="6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9" name="Group 922"/>
          <p:cNvGrpSpPr>
            <a:grpSpLocks noChangeAspect="1"/>
          </p:cNvGrpSpPr>
          <p:nvPr/>
        </p:nvGrpSpPr>
        <p:grpSpPr bwMode="auto">
          <a:xfrm>
            <a:off x="8214000" y="5469107"/>
            <a:ext cx="331187" cy="304060"/>
            <a:chOff x="2543" y="3774"/>
            <a:chExt cx="696" cy="63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0" name="Freeform 924"/>
            <p:cNvSpPr/>
            <p:nvPr/>
          </p:nvSpPr>
          <p:spPr bwMode="auto">
            <a:xfrm>
              <a:off x="2711" y="4039"/>
              <a:ext cx="88" cy="196"/>
            </a:xfrm>
            <a:custGeom>
              <a:avLst/>
              <a:gdLst>
                <a:gd name="T0" fmla="*/ 220 w 439"/>
                <a:gd name="T1" fmla="*/ 0 h 979"/>
                <a:gd name="T2" fmla="*/ 255 w 439"/>
                <a:gd name="T3" fmla="*/ 2 h 979"/>
                <a:gd name="T4" fmla="*/ 289 w 439"/>
                <a:gd name="T5" fmla="*/ 10 h 979"/>
                <a:gd name="T6" fmla="*/ 320 w 439"/>
                <a:gd name="T7" fmla="*/ 24 h 979"/>
                <a:gd name="T8" fmla="*/ 349 w 439"/>
                <a:gd name="T9" fmla="*/ 41 h 979"/>
                <a:gd name="T10" fmla="*/ 374 w 439"/>
                <a:gd name="T11" fmla="*/ 63 h 979"/>
                <a:gd name="T12" fmla="*/ 397 w 439"/>
                <a:gd name="T13" fmla="*/ 89 h 979"/>
                <a:gd name="T14" fmla="*/ 415 w 439"/>
                <a:gd name="T15" fmla="*/ 117 h 979"/>
                <a:gd name="T16" fmla="*/ 428 w 439"/>
                <a:gd name="T17" fmla="*/ 148 h 979"/>
                <a:gd name="T18" fmla="*/ 436 w 439"/>
                <a:gd name="T19" fmla="*/ 182 h 979"/>
                <a:gd name="T20" fmla="*/ 439 w 439"/>
                <a:gd name="T21" fmla="*/ 218 h 979"/>
                <a:gd name="T22" fmla="*/ 439 w 439"/>
                <a:gd name="T23" fmla="*/ 761 h 979"/>
                <a:gd name="T24" fmla="*/ 436 w 439"/>
                <a:gd name="T25" fmla="*/ 797 h 979"/>
                <a:gd name="T26" fmla="*/ 428 w 439"/>
                <a:gd name="T27" fmla="*/ 830 h 979"/>
                <a:gd name="T28" fmla="*/ 415 w 439"/>
                <a:gd name="T29" fmla="*/ 862 h 979"/>
                <a:gd name="T30" fmla="*/ 397 w 439"/>
                <a:gd name="T31" fmla="*/ 890 h 979"/>
                <a:gd name="T32" fmla="*/ 374 w 439"/>
                <a:gd name="T33" fmla="*/ 915 h 979"/>
                <a:gd name="T34" fmla="*/ 349 w 439"/>
                <a:gd name="T35" fmla="*/ 937 h 979"/>
                <a:gd name="T36" fmla="*/ 320 w 439"/>
                <a:gd name="T37" fmla="*/ 955 h 979"/>
                <a:gd name="T38" fmla="*/ 289 w 439"/>
                <a:gd name="T39" fmla="*/ 968 h 979"/>
                <a:gd name="T40" fmla="*/ 255 w 439"/>
                <a:gd name="T41" fmla="*/ 976 h 979"/>
                <a:gd name="T42" fmla="*/ 220 w 439"/>
                <a:gd name="T43" fmla="*/ 979 h 979"/>
                <a:gd name="T44" fmla="*/ 184 w 439"/>
                <a:gd name="T45" fmla="*/ 976 h 979"/>
                <a:gd name="T46" fmla="*/ 151 w 439"/>
                <a:gd name="T47" fmla="*/ 968 h 979"/>
                <a:gd name="T48" fmla="*/ 119 w 439"/>
                <a:gd name="T49" fmla="*/ 955 h 979"/>
                <a:gd name="T50" fmla="*/ 90 w 439"/>
                <a:gd name="T51" fmla="*/ 937 h 979"/>
                <a:gd name="T52" fmla="*/ 64 w 439"/>
                <a:gd name="T53" fmla="*/ 915 h 979"/>
                <a:gd name="T54" fmla="*/ 43 w 439"/>
                <a:gd name="T55" fmla="*/ 890 h 979"/>
                <a:gd name="T56" fmla="*/ 25 w 439"/>
                <a:gd name="T57" fmla="*/ 862 h 979"/>
                <a:gd name="T58" fmla="*/ 12 w 439"/>
                <a:gd name="T59" fmla="*/ 830 h 979"/>
                <a:gd name="T60" fmla="*/ 4 w 439"/>
                <a:gd name="T61" fmla="*/ 797 h 979"/>
                <a:gd name="T62" fmla="*/ 0 w 439"/>
                <a:gd name="T63" fmla="*/ 761 h 979"/>
                <a:gd name="T64" fmla="*/ 0 w 439"/>
                <a:gd name="T65" fmla="*/ 218 h 979"/>
                <a:gd name="T66" fmla="*/ 4 w 439"/>
                <a:gd name="T67" fmla="*/ 182 h 979"/>
                <a:gd name="T68" fmla="*/ 12 w 439"/>
                <a:gd name="T69" fmla="*/ 148 h 979"/>
                <a:gd name="T70" fmla="*/ 25 w 439"/>
                <a:gd name="T71" fmla="*/ 117 h 979"/>
                <a:gd name="T72" fmla="*/ 43 w 439"/>
                <a:gd name="T73" fmla="*/ 89 h 979"/>
                <a:gd name="T74" fmla="*/ 64 w 439"/>
                <a:gd name="T75" fmla="*/ 63 h 979"/>
                <a:gd name="T76" fmla="*/ 90 w 439"/>
                <a:gd name="T77" fmla="*/ 41 h 979"/>
                <a:gd name="T78" fmla="*/ 119 w 439"/>
                <a:gd name="T79" fmla="*/ 24 h 979"/>
                <a:gd name="T80" fmla="*/ 151 w 439"/>
                <a:gd name="T81" fmla="*/ 10 h 979"/>
                <a:gd name="T82" fmla="*/ 184 w 439"/>
                <a:gd name="T83" fmla="*/ 2 h 979"/>
                <a:gd name="T84" fmla="*/ 220 w 439"/>
                <a:gd name="T85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9" h="979">
                  <a:moveTo>
                    <a:pt x="220" y="0"/>
                  </a:moveTo>
                  <a:lnTo>
                    <a:pt x="255" y="2"/>
                  </a:lnTo>
                  <a:lnTo>
                    <a:pt x="289" y="10"/>
                  </a:lnTo>
                  <a:lnTo>
                    <a:pt x="320" y="24"/>
                  </a:lnTo>
                  <a:lnTo>
                    <a:pt x="349" y="41"/>
                  </a:lnTo>
                  <a:lnTo>
                    <a:pt x="374" y="63"/>
                  </a:lnTo>
                  <a:lnTo>
                    <a:pt x="397" y="89"/>
                  </a:lnTo>
                  <a:lnTo>
                    <a:pt x="415" y="117"/>
                  </a:lnTo>
                  <a:lnTo>
                    <a:pt x="428" y="148"/>
                  </a:lnTo>
                  <a:lnTo>
                    <a:pt x="436" y="182"/>
                  </a:lnTo>
                  <a:lnTo>
                    <a:pt x="439" y="218"/>
                  </a:lnTo>
                  <a:lnTo>
                    <a:pt x="439" y="761"/>
                  </a:lnTo>
                  <a:lnTo>
                    <a:pt x="436" y="797"/>
                  </a:lnTo>
                  <a:lnTo>
                    <a:pt x="428" y="830"/>
                  </a:lnTo>
                  <a:lnTo>
                    <a:pt x="415" y="862"/>
                  </a:lnTo>
                  <a:lnTo>
                    <a:pt x="397" y="890"/>
                  </a:lnTo>
                  <a:lnTo>
                    <a:pt x="374" y="915"/>
                  </a:lnTo>
                  <a:lnTo>
                    <a:pt x="349" y="937"/>
                  </a:lnTo>
                  <a:lnTo>
                    <a:pt x="320" y="955"/>
                  </a:lnTo>
                  <a:lnTo>
                    <a:pt x="289" y="968"/>
                  </a:lnTo>
                  <a:lnTo>
                    <a:pt x="255" y="976"/>
                  </a:lnTo>
                  <a:lnTo>
                    <a:pt x="220" y="979"/>
                  </a:lnTo>
                  <a:lnTo>
                    <a:pt x="184" y="976"/>
                  </a:lnTo>
                  <a:lnTo>
                    <a:pt x="151" y="968"/>
                  </a:lnTo>
                  <a:lnTo>
                    <a:pt x="119" y="955"/>
                  </a:lnTo>
                  <a:lnTo>
                    <a:pt x="90" y="937"/>
                  </a:lnTo>
                  <a:lnTo>
                    <a:pt x="64" y="915"/>
                  </a:lnTo>
                  <a:lnTo>
                    <a:pt x="43" y="890"/>
                  </a:lnTo>
                  <a:lnTo>
                    <a:pt x="25" y="862"/>
                  </a:lnTo>
                  <a:lnTo>
                    <a:pt x="12" y="830"/>
                  </a:lnTo>
                  <a:lnTo>
                    <a:pt x="4" y="797"/>
                  </a:lnTo>
                  <a:lnTo>
                    <a:pt x="0" y="761"/>
                  </a:lnTo>
                  <a:lnTo>
                    <a:pt x="0" y="218"/>
                  </a:lnTo>
                  <a:lnTo>
                    <a:pt x="4" y="182"/>
                  </a:lnTo>
                  <a:lnTo>
                    <a:pt x="12" y="148"/>
                  </a:lnTo>
                  <a:lnTo>
                    <a:pt x="25" y="117"/>
                  </a:lnTo>
                  <a:lnTo>
                    <a:pt x="43" y="89"/>
                  </a:lnTo>
                  <a:lnTo>
                    <a:pt x="64" y="63"/>
                  </a:lnTo>
                  <a:lnTo>
                    <a:pt x="90" y="41"/>
                  </a:lnTo>
                  <a:lnTo>
                    <a:pt x="119" y="24"/>
                  </a:lnTo>
                  <a:lnTo>
                    <a:pt x="151" y="10"/>
                  </a:lnTo>
                  <a:lnTo>
                    <a:pt x="184" y="2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925"/>
            <p:cNvSpPr/>
            <p:nvPr/>
          </p:nvSpPr>
          <p:spPr bwMode="auto">
            <a:xfrm>
              <a:off x="2821" y="3996"/>
              <a:ext cx="87" cy="239"/>
            </a:xfrm>
            <a:custGeom>
              <a:avLst/>
              <a:gdLst>
                <a:gd name="T0" fmla="*/ 218 w 438"/>
                <a:gd name="T1" fmla="*/ 0 h 1197"/>
                <a:gd name="T2" fmla="*/ 255 w 438"/>
                <a:gd name="T3" fmla="*/ 2 h 1197"/>
                <a:gd name="T4" fmla="*/ 288 w 438"/>
                <a:gd name="T5" fmla="*/ 11 h 1197"/>
                <a:gd name="T6" fmla="*/ 320 w 438"/>
                <a:gd name="T7" fmla="*/ 24 h 1197"/>
                <a:gd name="T8" fmla="*/ 348 w 438"/>
                <a:gd name="T9" fmla="*/ 41 h 1197"/>
                <a:gd name="T10" fmla="*/ 374 w 438"/>
                <a:gd name="T11" fmla="*/ 64 h 1197"/>
                <a:gd name="T12" fmla="*/ 395 w 438"/>
                <a:gd name="T13" fmla="*/ 89 h 1197"/>
                <a:gd name="T14" fmla="*/ 413 w 438"/>
                <a:gd name="T15" fmla="*/ 117 h 1197"/>
                <a:gd name="T16" fmla="*/ 427 w 438"/>
                <a:gd name="T17" fmla="*/ 149 h 1197"/>
                <a:gd name="T18" fmla="*/ 435 w 438"/>
                <a:gd name="T19" fmla="*/ 182 h 1197"/>
                <a:gd name="T20" fmla="*/ 438 w 438"/>
                <a:gd name="T21" fmla="*/ 218 h 1197"/>
                <a:gd name="T22" fmla="*/ 438 w 438"/>
                <a:gd name="T23" fmla="*/ 979 h 1197"/>
                <a:gd name="T24" fmla="*/ 435 w 438"/>
                <a:gd name="T25" fmla="*/ 1015 h 1197"/>
                <a:gd name="T26" fmla="*/ 427 w 438"/>
                <a:gd name="T27" fmla="*/ 1048 h 1197"/>
                <a:gd name="T28" fmla="*/ 413 w 438"/>
                <a:gd name="T29" fmla="*/ 1080 h 1197"/>
                <a:gd name="T30" fmla="*/ 395 w 438"/>
                <a:gd name="T31" fmla="*/ 1108 h 1197"/>
                <a:gd name="T32" fmla="*/ 374 w 438"/>
                <a:gd name="T33" fmla="*/ 1133 h 1197"/>
                <a:gd name="T34" fmla="*/ 348 w 438"/>
                <a:gd name="T35" fmla="*/ 1155 h 1197"/>
                <a:gd name="T36" fmla="*/ 320 w 438"/>
                <a:gd name="T37" fmla="*/ 1173 h 1197"/>
                <a:gd name="T38" fmla="*/ 288 w 438"/>
                <a:gd name="T39" fmla="*/ 1186 h 1197"/>
                <a:gd name="T40" fmla="*/ 255 w 438"/>
                <a:gd name="T41" fmla="*/ 1194 h 1197"/>
                <a:gd name="T42" fmla="*/ 218 w 438"/>
                <a:gd name="T43" fmla="*/ 1197 h 1197"/>
                <a:gd name="T44" fmla="*/ 183 w 438"/>
                <a:gd name="T45" fmla="*/ 1194 h 1197"/>
                <a:gd name="T46" fmla="*/ 149 w 438"/>
                <a:gd name="T47" fmla="*/ 1186 h 1197"/>
                <a:gd name="T48" fmla="*/ 118 w 438"/>
                <a:gd name="T49" fmla="*/ 1173 h 1197"/>
                <a:gd name="T50" fmla="*/ 89 w 438"/>
                <a:gd name="T51" fmla="*/ 1155 h 1197"/>
                <a:gd name="T52" fmla="*/ 64 w 438"/>
                <a:gd name="T53" fmla="*/ 1133 h 1197"/>
                <a:gd name="T54" fmla="*/ 41 w 438"/>
                <a:gd name="T55" fmla="*/ 1108 h 1197"/>
                <a:gd name="T56" fmla="*/ 24 w 438"/>
                <a:gd name="T57" fmla="*/ 1080 h 1197"/>
                <a:gd name="T58" fmla="*/ 11 w 438"/>
                <a:gd name="T59" fmla="*/ 1048 h 1197"/>
                <a:gd name="T60" fmla="*/ 2 w 438"/>
                <a:gd name="T61" fmla="*/ 1015 h 1197"/>
                <a:gd name="T62" fmla="*/ 0 w 438"/>
                <a:gd name="T63" fmla="*/ 979 h 1197"/>
                <a:gd name="T64" fmla="*/ 0 w 438"/>
                <a:gd name="T65" fmla="*/ 218 h 1197"/>
                <a:gd name="T66" fmla="*/ 2 w 438"/>
                <a:gd name="T67" fmla="*/ 182 h 1197"/>
                <a:gd name="T68" fmla="*/ 11 w 438"/>
                <a:gd name="T69" fmla="*/ 149 h 1197"/>
                <a:gd name="T70" fmla="*/ 24 w 438"/>
                <a:gd name="T71" fmla="*/ 117 h 1197"/>
                <a:gd name="T72" fmla="*/ 41 w 438"/>
                <a:gd name="T73" fmla="*/ 89 h 1197"/>
                <a:gd name="T74" fmla="*/ 64 w 438"/>
                <a:gd name="T75" fmla="*/ 64 h 1197"/>
                <a:gd name="T76" fmla="*/ 89 w 438"/>
                <a:gd name="T77" fmla="*/ 41 h 1197"/>
                <a:gd name="T78" fmla="*/ 118 w 438"/>
                <a:gd name="T79" fmla="*/ 24 h 1197"/>
                <a:gd name="T80" fmla="*/ 149 w 438"/>
                <a:gd name="T81" fmla="*/ 11 h 1197"/>
                <a:gd name="T82" fmla="*/ 183 w 438"/>
                <a:gd name="T83" fmla="*/ 2 h 1197"/>
                <a:gd name="T84" fmla="*/ 218 w 438"/>
                <a:gd name="T85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8" h="1197">
                  <a:moveTo>
                    <a:pt x="218" y="0"/>
                  </a:moveTo>
                  <a:lnTo>
                    <a:pt x="255" y="2"/>
                  </a:lnTo>
                  <a:lnTo>
                    <a:pt x="288" y="11"/>
                  </a:lnTo>
                  <a:lnTo>
                    <a:pt x="320" y="24"/>
                  </a:lnTo>
                  <a:lnTo>
                    <a:pt x="348" y="41"/>
                  </a:lnTo>
                  <a:lnTo>
                    <a:pt x="374" y="64"/>
                  </a:lnTo>
                  <a:lnTo>
                    <a:pt x="395" y="89"/>
                  </a:lnTo>
                  <a:lnTo>
                    <a:pt x="413" y="117"/>
                  </a:lnTo>
                  <a:lnTo>
                    <a:pt x="427" y="149"/>
                  </a:lnTo>
                  <a:lnTo>
                    <a:pt x="435" y="182"/>
                  </a:lnTo>
                  <a:lnTo>
                    <a:pt x="438" y="218"/>
                  </a:lnTo>
                  <a:lnTo>
                    <a:pt x="438" y="979"/>
                  </a:lnTo>
                  <a:lnTo>
                    <a:pt x="435" y="1015"/>
                  </a:lnTo>
                  <a:lnTo>
                    <a:pt x="427" y="1048"/>
                  </a:lnTo>
                  <a:lnTo>
                    <a:pt x="413" y="1080"/>
                  </a:lnTo>
                  <a:lnTo>
                    <a:pt x="395" y="1108"/>
                  </a:lnTo>
                  <a:lnTo>
                    <a:pt x="374" y="1133"/>
                  </a:lnTo>
                  <a:lnTo>
                    <a:pt x="348" y="1155"/>
                  </a:lnTo>
                  <a:lnTo>
                    <a:pt x="320" y="1173"/>
                  </a:lnTo>
                  <a:lnTo>
                    <a:pt x="288" y="1186"/>
                  </a:lnTo>
                  <a:lnTo>
                    <a:pt x="255" y="1194"/>
                  </a:lnTo>
                  <a:lnTo>
                    <a:pt x="218" y="1197"/>
                  </a:lnTo>
                  <a:lnTo>
                    <a:pt x="183" y="1194"/>
                  </a:lnTo>
                  <a:lnTo>
                    <a:pt x="149" y="1186"/>
                  </a:lnTo>
                  <a:lnTo>
                    <a:pt x="118" y="1173"/>
                  </a:lnTo>
                  <a:lnTo>
                    <a:pt x="89" y="1155"/>
                  </a:lnTo>
                  <a:lnTo>
                    <a:pt x="64" y="1133"/>
                  </a:lnTo>
                  <a:lnTo>
                    <a:pt x="41" y="1108"/>
                  </a:lnTo>
                  <a:lnTo>
                    <a:pt x="24" y="1080"/>
                  </a:lnTo>
                  <a:lnTo>
                    <a:pt x="11" y="1048"/>
                  </a:lnTo>
                  <a:lnTo>
                    <a:pt x="2" y="1015"/>
                  </a:lnTo>
                  <a:lnTo>
                    <a:pt x="0" y="979"/>
                  </a:lnTo>
                  <a:lnTo>
                    <a:pt x="0" y="218"/>
                  </a:lnTo>
                  <a:lnTo>
                    <a:pt x="2" y="182"/>
                  </a:lnTo>
                  <a:lnTo>
                    <a:pt x="11" y="149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4" y="64"/>
                  </a:lnTo>
                  <a:lnTo>
                    <a:pt x="89" y="41"/>
                  </a:lnTo>
                  <a:lnTo>
                    <a:pt x="118" y="24"/>
                  </a:lnTo>
                  <a:lnTo>
                    <a:pt x="149" y="11"/>
                  </a:lnTo>
                  <a:lnTo>
                    <a:pt x="183" y="2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926"/>
            <p:cNvSpPr/>
            <p:nvPr/>
          </p:nvSpPr>
          <p:spPr bwMode="auto">
            <a:xfrm>
              <a:off x="2930" y="3952"/>
              <a:ext cx="88" cy="283"/>
            </a:xfrm>
            <a:custGeom>
              <a:avLst/>
              <a:gdLst>
                <a:gd name="T0" fmla="*/ 220 w 439"/>
                <a:gd name="T1" fmla="*/ 0 h 1415"/>
                <a:gd name="T2" fmla="*/ 255 w 439"/>
                <a:gd name="T3" fmla="*/ 2 h 1415"/>
                <a:gd name="T4" fmla="*/ 289 w 439"/>
                <a:gd name="T5" fmla="*/ 11 h 1415"/>
                <a:gd name="T6" fmla="*/ 320 w 439"/>
                <a:gd name="T7" fmla="*/ 25 h 1415"/>
                <a:gd name="T8" fmla="*/ 349 w 439"/>
                <a:gd name="T9" fmla="*/ 43 h 1415"/>
                <a:gd name="T10" fmla="*/ 374 w 439"/>
                <a:gd name="T11" fmla="*/ 64 h 1415"/>
                <a:gd name="T12" fmla="*/ 397 w 439"/>
                <a:gd name="T13" fmla="*/ 89 h 1415"/>
                <a:gd name="T14" fmla="*/ 415 w 439"/>
                <a:gd name="T15" fmla="*/ 118 h 1415"/>
                <a:gd name="T16" fmla="*/ 428 w 439"/>
                <a:gd name="T17" fmla="*/ 149 h 1415"/>
                <a:gd name="T18" fmla="*/ 436 w 439"/>
                <a:gd name="T19" fmla="*/ 182 h 1415"/>
                <a:gd name="T20" fmla="*/ 439 w 439"/>
                <a:gd name="T21" fmla="*/ 218 h 1415"/>
                <a:gd name="T22" fmla="*/ 439 w 439"/>
                <a:gd name="T23" fmla="*/ 1197 h 1415"/>
                <a:gd name="T24" fmla="*/ 436 w 439"/>
                <a:gd name="T25" fmla="*/ 1233 h 1415"/>
                <a:gd name="T26" fmla="*/ 428 w 439"/>
                <a:gd name="T27" fmla="*/ 1266 h 1415"/>
                <a:gd name="T28" fmla="*/ 415 w 439"/>
                <a:gd name="T29" fmla="*/ 1298 h 1415"/>
                <a:gd name="T30" fmla="*/ 397 w 439"/>
                <a:gd name="T31" fmla="*/ 1326 h 1415"/>
                <a:gd name="T32" fmla="*/ 374 w 439"/>
                <a:gd name="T33" fmla="*/ 1351 h 1415"/>
                <a:gd name="T34" fmla="*/ 349 w 439"/>
                <a:gd name="T35" fmla="*/ 1373 h 1415"/>
                <a:gd name="T36" fmla="*/ 320 w 439"/>
                <a:gd name="T37" fmla="*/ 1391 h 1415"/>
                <a:gd name="T38" fmla="*/ 289 w 439"/>
                <a:gd name="T39" fmla="*/ 1404 h 1415"/>
                <a:gd name="T40" fmla="*/ 255 w 439"/>
                <a:gd name="T41" fmla="*/ 1412 h 1415"/>
                <a:gd name="T42" fmla="*/ 220 w 439"/>
                <a:gd name="T43" fmla="*/ 1415 h 1415"/>
                <a:gd name="T44" fmla="*/ 184 w 439"/>
                <a:gd name="T45" fmla="*/ 1412 h 1415"/>
                <a:gd name="T46" fmla="*/ 151 w 439"/>
                <a:gd name="T47" fmla="*/ 1404 h 1415"/>
                <a:gd name="T48" fmla="*/ 119 w 439"/>
                <a:gd name="T49" fmla="*/ 1391 h 1415"/>
                <a:gd name="T50" fmla="*/ 90 w 439"/>
                <a:gd name="T51" fmla="*/ 1373 h 1415"/>
                <a:gd name="T52" fmla="*/ 64 w 439"/>
                <a:gd name="T53" fmla="*/ 1351 h 1415"/>
                <a:gd name="T54" fmla="*/ 43 w 439"/>
                <a:gd name="T55" fmla="*/ 1326 h 1415"/>
                <a:gd name="T56" fmla="*/ 25 w 439"/>
                <a:gd name="T57" fmla="*/ 1298 h 1415"/>
                <a:gd name="T58" fmla="*/ 11 w 439"/>
                <a:gd name="T59" fmla="*/ 1266 h 1415"/>
                <a:gd name="T60" fmla="*/ 4 w 439"/>
                <a:gd name="T61" fmla="*/ 1233 h 1415"/>
                <a:gd name="T62" fmla="*/ 0 w 439"/>
                <a:gd name="T63" fmla="*/ 1197 h 1415"/>
                <a:gd name="T64" fmla="*/ 0 w 439"/>
                <a:gd name="T65" fmla="*/ 218 h 1415"/>
                <a:gd name="T66" fmla="*/ 4 w 439"/>
                <a:gd name="T67" fmla="*/ 182 h 1415"/>
                <a:gd name="T68" fmla="*/ 11 w 439"/>
                <a:gd name="T69" fmla="*/ 149 h 1415"/>
                <a:gd name="T70" fmla="*/ 25 w 439"/>
                <a:gd name="T71" fmla="*/ 118 h 1415"/>
                <a:gd name="T72" fmla="*/ 43 w 439"/>
                <a:gd name="T73" fmla="*/ 89 h 1415"/>
                <a:gd name="T74" fmla="*/ 64 w 439"/>
                <a:gd name="T75" fmla="*/ 64 h 1415"/>
                <a:gd name="T76" fmla="*/ 90 w 439"/>
                <a:gd name="T77" fmla="*/ 43 h 1415"/>
                <a:gd name="T78" fmla="*/ 119 w 439"/>
                <a:gd name="T79" fmla="*/ 25 h 1415"/>
                <a:gd name="T80" fmla="*/ 151 w 439"/>
                <a:gd name="T81" fmla="*/ 11 h 1415"/>
                <a:gd name="T82" fmla="*/ 184 w 439"/>
                <a:gd name="T83" fmla="*/ 2 h 1415"/>
                <a:gd name="T84" fmla="*/ 220 w 439"/>
                <a:gd name="T85" fmla="*/ 0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9" h="1415">
                  <a:moveTo>
                    <a:pt x="220" y="0"/>
                  </a:moveTo>
                  <a:lnTo>
                    <a:pt x="255" y="2"/>
                  </a:lnTo>
                  <a:lnTo>
                    <a:pt x="289" y="11"/>
                  </a:lnTo>
                  <a:lnTo>
                    <a:pt x="320" y="25"/>
                  </a:lnTo>
                  <a:lnTo>
                    <a:pt x="349" y="43"/>
                  </a:lnTo>
                  <a:lnTo>
                    <a:pt x="374" y="64"/>
                  </a:lnTo>
                  <a:lnTo>
                    <a:pt x="397" y="89"/>
                  </a:lnTo>
                  <a:lnTo>
                    <a:pt x="415" y="118"/>
                  </a:lnTo>
                  <a:lnTo>
                    <a:pt x="428" y="149"/>
                  </a:lnTo>
                  <a:lnTo>
                    <a:pt x="436" y="182"/>
                  </a:lnTo>
                  <a:lnTo>
                    <a:pt x="439" y="218"/>
                  </a:lnTo>
                  <a:lnTo>
                    <a:pt x="439" y="1197"/>
                  </a:lnTo>
                  <a:lnTo>
                    <a:pt x="436" y="1233"/>
                  </a:lnTo>
                  <a:lnTo>
                    <a:pt x="428" y="1266"/>
                  </a:lnTo>
                  <a:lnTo>
                    <a:pt x="415" y="1298"/>
                  </a:lnTo>
                  <a:lnTo>
                    <a:pt x="397" y="1326"/>
                  </a:lnTo>
                  <a:lnTo>
                    <a:pt x="374" y="1351"/>
                  </a:lnTo>
                  <a:lnTo>
                    <a:pt x="349" y="1373"/>
                  </a:lnTo>
                  <a:lnTo>
                    <a:pt x="320" y="1391"/>
                  </a:lnTo>
                  <a:lnTo>
                    <a:pt x="289" y="1404"/>
                  </a:lnTo>
                  <a:lnTo>
                    <a:pt x="255" y="1412"/>
                  </a:lnTo>
                  <a:lnTo>
                    <a:pt x="220" y="1415"/>
                  </a:lnTo>
                  <a:lnTo>
                    <a:pt x="184" y="1412"/>
                  </a:lnTo>
                  <a:lnTo>
                    <a:pt x="151" y="1404"/>
                  </a:lnTo>
                  <a:lnTo>
                    <a:pt x="119" y="1391"/>
                  </a:lnTo>
                  <a:lnTo>
                    <a:pt x="90" y="1373"/>
                  </a:lnTo>
                  <a:lnTo>
                    <a:pt x="64" y="1351"/>
                  </a:lnTo>
                  <a:lnTo>
                    <a:pt x="43" y="1326"/>
                  </a:lnTo>
                  <a:lnTo>
                    <a:pt x="25" y="1298"/>
                  </a:lnTo>
                  <a:lnTo>
                    <a:pt x="11" y="1266"/>
                  </a:lnTo>
                  <a:lnTo>
                    <a:pt x="4" y="1233"/>
                  </a:lnTo>
                  <a:lnTo>
                    <a:pt x="0" y="1197"/>
                  </a:lnTo>
                  <a:lnTo>
                    <a:pt x="0" y="218"/>
                  </a:lnTo>
                  <a:lnTo>
                    <a:pt x="4" y="182"/>
                  </a:lnTo>
                  <a:lnTo>
                    <a:pt x="11" y="149"/>
                  </a:lnTo>
                  <a:lnTo>
                    <a:pt x="25" y="118"/>
                  </a:lnTo>
                  <a:lnTo>
                    <a:pt x="43" y="89"/>
                  </a:lnTo>
                  <a:lnTo>
                    <a:pt x="64" y="64"/>
                  </a:lnTo>
                  <a:lnTo>
                    <a:pt x="90" y="43"/>
                  </a:lnTo>
                  <a:lnTo>
                    <a:pt x="119" y="25"/>
                  </a:lnTo>
                  <a:lnTo>
                    <a:pt x="151" y="11"/>
                  </a:lnTo>
                  <a:lnTo>
                    <a:pt x="184" y="2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927"/>
            <p:cNvSpPr/>
            <p:nvPr/>
          </p:nvSpPr>
          <p:spPr bwMode="auto">
            <a:xfrm>
              <a:off x="2543" y="3774"/>
              <a:ext cx="696" cy="639"/>
            </a:xfrm>
            <a:custGeom>
              <a:avLst/>
              <a:gdLst>
                <a:gd name="T0" fmla="*/ 1908 w 3478"/>
                <a:gd name="T1" fmla="*/ 28 h 3191"/>
                <a:gd name="T2" fmla="*/ 2278 w 3478"/>
                <a:gd name="T3" fmla="*/ 145 h 3191"/>
                <a:gd name="T4" fmla="*/ 2604 w 3478"/>
                <a:gd name="T5" fmla="*/ 345 h 3191"/>
                <a:gd name="T6" fmla="*/ 2873 w 3478"/>
                <a:gd name="T7" fmla="*/ 612 h 3191"/>
                <a:gd name="T8" fmla="*/ 3072 w 3478"/>
                <a:gd name="T9" fmla="*/ 937 h 3191"/>
                <a:gd name="T10" fmla="*/ 3188 w 3478"/>
                <a:gd name="T11" fmla="*/ 1306 h 3191"/>
                <a:gd name="T12" fmla="*/ 3451 w 3478"/>
                <a:gd name="T13" fmla="*/ 1322 h 3191"/>
                <a:gd name="T14" fmla="*/ 3478 w 3478"/>
                <a:gd name="T15" fmla="*/ 1379 h 3191"/>
                <a:gd name="T16" fmla="*/ 3095 w 3478"/>
                <a:gd name="T17" fmla="*/ 1860 h 3191"/>
                <a:gd name="T18" fmla="*/ 3040 w 3478"/>
                <a:gd name="T19" fmla="*/ 1885 h 3191"/>
                <a:gd name="T20" fmla="*/ 2983 w 3478"/>
                <a:gd name="T21" fmla="*/ 1860 h 3191"/>
                <a:gd name="T22" fmla="*/ 2602 w 3478"/>
                <a:gd name="T23" fmla="*/ 1367 h 3191"/>
                <a:gd name="T24" fmla="*/ 2642 w 3478"/>
                <a:gd name="T25" fmla="*/ 1313 h 3191"/>
                <a:gd name="T26" fmla="*/ 2866 w 3478"/>
                <a:gd name="T27" fmla="*/ 1219 h 3191"/>
                <a:gd name="T28" fmla="*/ 2720 w 3478"/>
                <a:gd name="T29" fmla="*/ 902 h 3191"/>
                <a:gd name="T30" fmla="*/ 2499 w 3478"/>
                <a:gd name="T31" fmla="*/ 637 h 3191"/>
                <a:gd name="T32" fmla="*/ 2214 w 3478"/>
                <a:gd name="T33" fmla="*/ 437 h 3191"/>
                <a:gd name="T34" fmla="*/ 1881 w 3478"/>
                <a:gd name="T35" fmla="*/ 318 h 3191"/>
                <a:gd name="T36" fmla="*/ 1514 w 3478"/>
                <a:gd name="T37" fmla="*/ 293 h 3191"/>
                <a:gd name="T38" fmla="*/ 1159 w 3478"/>
                <a:gd name="T39" fmla="*/ 368 h 3191"/>
                <a:gd name="T40" fmla="*/ 846 w 3478"/>
                <a:gd name="T41" fmla="*/ 532 h 3191"/>
                <a:gd name="T42" fmla="*/ 589 w 3478"/>
                <a:gd name="T43" fmla="*/ 770 h 3191"/>
                <a:gd name="T44" fmla="*/ 405 w 3478"/>
                <a:gd name="T45" fmla="*/ 1067 h 3191"/>
                <a:gd name="T46" fmla="*/ 306 w 3478"/>
                <a:gd name="T47" fmla="*/ 1411 h 3191"/>
                <a:gd name="T48" fmla="*/ 306 w 3478"/>
                <a:gd name="T49" fmla="*/ 1780 h 3191"/>
                <a:gd name="T50" fmla="*/ 405 w 3478"/>
                <a:gd name="T51" fmla="*/ 2123 h 3191"/>
                <a:gd name="T52" fmla="*/ 589 w 3478"/>
                <a:gd name="T53" fmla="*/ 2421 h 3191"/>
                <a:gd name="T54" fmla="*/ 846 w 3478"/>
                <a:gd name="T55" fmla="*/ 2659 h 3191"/>
                <a:gd name="T56" fmla="*/ 1159 w 3478"/>
                <a:gd name="T57" fmla="*/ 2823 h 3191"/>
                <a:gd name="T58" fmla="*/ 1514 w 3478"/>
                <a:gd name="T59" fmla="*/ 2898 h 3191"/>
                <a:gd name="T60" fmla="*/ 1866 w 3478"/>
                <a:gd name="T61" fmla="*/ 2876 h 3191"/>
                <a:gd name="T62" fmla="*/ 2190 w 3478"/>
                <a:gd name="T63" fmla="*/ 2766 h 3191"/>
                <a:gd name="T64" fmla="*/ 2473 w 3478"/>
                <a:gd name="T65" fmla="*/ 2578 h 3191"/>
                <a:gd name="T66" fmla="*/ 2701 w 3478"/>
                <a:gd name="T67" fmla="*/ 2322 h 3191"/>
                <a:gd name="T68" fmla="*/ 2801 w 3478"/>
                <a:gd name="T69" fmla="*/ 2195 h 3191"/>
                <a:gd name="T70" fmla="*/ 2898 w 3478"/>
                <a:gd name="T71" fmla="*/ 2178 h 3191"/>
                <a:gd name="T72" fmla="*/ 2987 w 3478"/>
                <a:gd name="T73" fmla="*/ 2229 h 3191"/>
                <a:gd name="T74" fmla="*/ 3020 w 3478"/>
                <a:gd name="T75" fmla="*/ 2321 h 3191"/>
                <a:gd name="T76" fmla="*/ 2950 w 3478"/>
                <a:gd name="T77" fmla="*/ 2474 h 3191"/>
                <a:gd name="T78" fmla="*/ 2709 w 3478"/>
                <a:gd name="T79" fmla="*/ 2758 h 3191"/>
                <a:gd name="T80" fmla="*/ 2410 w 3478"/>
                <a:gd name="T81" fmla="*/ 2977 h 3191"/>
                <a:gd name="T82" fmla="*/ 2071 w 3478"/>
                <a:gd name="T83" fmla="*/ 3123 h 3191"/>
                <a:gd name="T84" fmla="*/ 1702 w 3478"/>
                <a:gd name="T85" fmla="*/ 3189 h 3191"/>
                <a:gd name="T86" fmla="*/ 1296 w 3478"/>
                <a:gd name="T87" fmla="*/ 3161 h 3191"/>
                <a:gd name="T88" fmla="*/ 914 w 3478"/>
                <a:gd name="T89" fmla="*/ 3036 h 3191"/>
                <a:gd name="T90" fmla="*/ 581 w 3478"/>
                <a:gd name="T91" fmla="*/ 2822 h 3191"/>
                <a:gd name="T92" fmla="*/ 311 w 3478"/>
                <a:gd name="T93" fmla="*/ 2538 h 3191"/>
                <a:gd name="T94" fmla="*/ 117 w 3478"/>
                <a:gd name="T95" fmla="*/ 2193 h 3191"/>
                <a:gd name="T96" fmla="*/ 14 w 3478"/>
                <a:gd name="T97" fmla="*/ 1803 h 3191"/>
                <a:gd name="T98" fmla="*/ 14 w 3478"/>
                <a:gd name="T99" fmla="*/ 1387 h 3191"/>
                <a:gd name="T100" fmla="*/ 117 w 3478"/>
                <a:gd name="T101" fmla="*/ 998 h 3191"/>
                <a:gd name="T102" fmla="*/ 311 w 3478"/>
                <a:gd name="T103" fmla="*/ 654 h 3191"/>
                <a:gd name="T104" fmla="*/ 581 w 3478"/>
                <a:gd name="T105" fmla="*/ 368 h 3191"/>
                <a:gd name="T106" fmla="*/ 914 w 3478"/>
                <a:gd name="T107" fmla="*/ 156 h 3191"/>
                <a:gd name="T108" fmla="*/ 1296 w 3478"/>
                <a:gd name="T109" fmla="*/ 30 h 3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78" h="3191">
                  <a:moveTo>
                    <a:pt x="1607" y="0"/>
                  </a:moveTo>
                  <a:lnTo>
                    <a:pt x="1710" y="3"/>
                  </a:lnTo>
                  <a:lnTo>
                    <a:pt x="1810" y="12"/>
                  </a:lnTo>
                  <a:lnTo>
                    <a:pt x="1908" y="28"/>
                  </a:lnTo>
                  <a:lnTo>
                    <a:pt x="2005" y="49"/>
                  </a:lnTo>
                  <a:lnTo>
                    <a:pt x="2098" y="75"/>
                  </a:lnTo>
                  <a:lnTo>
                    <a:pt x="2190" y="108"/>
                  </a:lnTo>
                  <a:lnTo>
                    <a:pt x="2278" y="145"/>
                  </a:lnTo>
                  <a:lnTo>
                    <a:pt x="2365" y="188"/>
                  </a:lnTo>
                  <a:lnTo>
                    <a:pt x="2448" y="236"/>
                  </a:lnTo>
                  <a:lnTo>
                    <a:pt x="2528" y="288"/>
                  </a:lnTo>
                  <a:lnTo>
                    <a:pt x="2604" y="345"/>
                  </a:lnTo>
                  <a:lnTo>
                    <a:pt x="2677" y="405"/>
                  </a:lnTo>
                  <a:lnTo>
                    <a:pt x="2746" y="471"/>
                  </a:lnTo>
                  <a:lnTo>
                    <a:pt x="2812" y="539"/>
                  </a:lnTo>
                  <a:lnTo>
                    <a:pt x="2873" y="612"/>
                  </a:lnTo>
                  <a:lnTo>
                    <a:pt x="2929" y="688"/>
                  </a:lnTo>
                  <a:lnTo>
                    <a:pt x="2981" y="768"/>
                  </a:lnTo>
                  <a:lnTo>
                    <a:pt x="3029" y="851"/>
                  </a:lnTo>
                  <a:lnTo>
                    <a:pt x="3072" y="937"/>
                  </a:lnTo>
                  <a:lnTo>
                    <a:pt x="3109" y="1025"/>
                  </a:lnTo>
                  <a:lnTo>
                    <a:pt x="3141" y="1117"/>
                  </a:lnTo>
                  <a:lnTo>
                    <a:pt x="3168" y="1210"/>
                  </a:lnTo>
                  <a:lnTo>
                    <a:pt x="3188" y="1306"/>
                  </a:lnTo>
                  <a:lnTo>
                    <a:pt x="3405" y="1306"/>
                  </a:lnTo>
                  <a:lnTo>
                    <a:pt x="3421" y="1307"/>
                  </a:lnTo>
                  <a:lnTo>
                    <a:pt x="3437" y="1313"/>
                  </a:lnTo>
                  <a:lnTo>
                    <a:pt x="3451" y="1322"/>
                  </a:lnTo>
                  <a:lnTo>
                    <a:pt x="3462" y="1333"/>
                  </a:lnTo>
                  <a:lnTo>
                    <a:pt x="3471" y="1347"/>
                  </a:lnTo>
                  <a:lnTo>
                    <a:pt x="3477" y="1363"/>
                  </a:lnTo>
                  <a:lnTo>
                    <a:pt x="3478" y="1379"/>
                  </a:lnTo>
                  <a:lnTo>
                    <a:pt x="3476" y="1395"/>
                  </a:lnTo>
                  <a:lnTo>
                    <a:pt x="3470" y="1411"/>
                  </a:lnTo>
                  <a:lnTo>
                    <a:pt x="3461" y="1424"/>
                  </a:lnTo>
                  <a:lnTo>
                    <a:pt x="3095" y="1860"/>
                  </a:lnTo>
                  <a:lnTo>
                    <a:pt x="3084" y="1870"/>
                  </a:lnTo>
                  <a:lnTo>
                    <a:pt x="3071" y="1879"/>
                  </a:lnTo>
                  <a:lnTo>
                    <a:pt x="3056" y="1884"/>
                  </a:lnTo>
                  <a:lnTo>
                    <a:pt x="3040" y="1885"/>
                  </a:lnTo>
                  <a:lnTo>
                    <a:pt x="3024" y="1884"/>
                  </a:lnTo>
                  <a:lnTo>
                    <a:pt x="3008" y="1879"/>
                  </a:lnTo>
                  <a:lnTo>
                    <a:pt x="2995" y="1870"/>
                  </a:lnTo>
                  <a:lnTo>
                    <a:pt x="2983" y="1860"/>
                  </a:lnTo>
                  <a:lnTo>
                    <a:pt x="2618" y="1424"/>
                  </a:lnTo>
                  <a:lnTo>
                    <a:pt x="2607" y="1406"/>
                  </a:lnTo>
                  <a:lnTo>
                    <a:pt x="2602" y="1387"/>
                  </a:lnTo>
                  <a:lnTo>
                    <a:pt x="2602" y="1367"/>
                  </a:lnTo>
                  <a:lnTo>
                    <a:pt x="2609" y="1347"/>
                  </a:lnTo>
                  <a:lnTo>
                    <a:pt x="2617" y="1333"/>
                  </a:lnTo>
                  <a:lnTo>
                    <a:pt x="2629" y="1322"/>
                  </a:lnTo>
                  <a:lnTo>
                    <a:pt x="2642" y="1313"/>
                  </a:lnTo>
                  <a:lnTo>
                    <a:pt x="2658" y="1307"/>
                  </a:lnTo>
                  <a:lnTo>
                    <a:pt x="2675" y="1306"/>
                  </a:lnTo>
                  <a:lnTo>
                    <a:pt x="2889" y="1306"/>
                  </a:lnTo>
                  <a:lnTo>
                    <a:pt x="2866" y="1219"/>
                  </a:lnTo>
                  <a:lnTo>
                    <a:pt x="2838" y="1136"/>
                  </a:lnTo>
                  <a:lnTo>
                    <a:pt x="2803" y="1055"/>
                  </a:lnTo>
                  <a:lnTo>
                    <a:pt x="2765" y="977"/>
                  </a:lnTo>
                  <a:lnTo>
                    <a:pt x="2720" y="902"/>
                  </a:lnTo>
                  <a:lnTo>
                    <a:pt x="2671" y="830"/>
                  </a:lnTo>
                  <a:lnTo>
                    <a:pt x="2618" y="761"/>
                  </a:lnTo>
                  <a:lnTo>
                    <a:pt x="2561" y="697"/>
                  </a:lnTo>
                  <a:lnTo>
                    <a:pt x="2499" y="637"/>
                  </a:lnTo>
                  <a:lnTo>
                    <a:pt x="2433" y="580"/>
                  </a:lnTo>
                  <a:lnTo>
                    <a:pt x="2364" y="528"/>
                  </a:lnTo>
                  <a:lnTo>
                    <a:pt x="2290" y="480"/>
                  </a:lnTo>
                  <a:lnTo>
                    <a:pt x="2214" y="437"/>
                  </a:lnTo>
                  <a:lnTo>
                    <a:pt x="2135" y="400"/>
                  </a:lnTo>
                  <a:lnTo>
                    <a:pt x="2053" y="367"/>
                  </a:lnTo>
                  <a:lnTo>
                    <a:pt x="1968" y="340"/>
                  </a:lnTo>
                  <a:lnTo>
                    <a:pt x="1881" y="318"/>
                  </a:lnTo>
                  <a:lnTo>
                    <a:pt x="1792" y="303"/>
                  </a:lnTo>
                  <a:lnTo>
                    <a:pt x="1700" y="293"/>
                  </a:lnTo>
                  <a:lnTo>
                    <a:pt x="1607" y="290"/>
                  </a:lnTo>
                  <a:lnTo>
                    <a:pt x="1514" y="293"/>
                  </a:lnTo>
                  <a:lnTo>
                    <a:pt x="1422" y="303"/>
                  </a:lnTo>
                  <a:lnTo>
                    <a:pt x="1331" y="318"/>
                  </a:lnTo>
                  <a:lnTo>
                    <a:pt x="1244" y="341"/>
                  </a:lnTo>
                  <a:lnTo>
                    <a:pt x="1159" y="368"/>
                  </a:lnTo>
                  <a:lnTo>
                    <a:pt x="1076" y="402"/>
                  </a:lnTo>
                  <a:lnTo>
                    <a:pt x="996" y="440"/>
                  </a:lnTo>
                  <a:lnTo>
                    <a:pt x="919" y="483"/>
                  </a:lnTo>
                  <a:lnTo>
                    <a:pt x="846" y="532"/>
                  </a:lnTo>
                  <a:lnTo>
                    <a:pt x="775" y="585"/>
                  </a:lnTo>
                  <a:lnTo>
                    <a:pt x="709" y="642"/>
                  </a:lnTo>
                  <a:lnTo>
                    <a:pt x="648" y="704"/>
                  </a:lnTo>
                  <a:lnTo>
                    <a:pt x="589" y="770"/>
                  </a:lnTo>
                  <a:lnTo>
                    <a:pt x="536" y="839"/>
                  </a:lnTo>
                  <a:lnTo>
                    <a:pt x="488" y="912"/>
                  </a:lnTo>
                  <a:lnTo>
                    <a:pt x="443" y="988"/>
                  </a:lnTo>
                  <a:lnTo>
                    <a:pt x="405" y="1067"/>
                  </a:lnTo>
                  <a:lnTo>
                    <a:pt x="372" y="1149"/>
                  </a:lnTo>
                  <a:lnTo>
                    <a:pt x="343" y="1234"/>
                  </a:lnTo>
                  <a:lnTo>
                    <a:pt x="322" y="1322"/>
                  </a:lnTo>
                  <a:lnTo>
                    <a:pt x="306" y="1411"/>
                  </a:lnTo>
                  <a:lnTo>
                    <a:pt x="296" y="1503"/>
                  </a:lnTo>
                  <a:lnTo>
                    <a:pt x="292" y="1596"/>
                  </a:lnTo>
                  <a:lnTo>
                    <a:pt x="296" y="1689"/>
                  </a:lnTo>
                  <a:lnTo>
                    <a:pt x="306" y="1780"/>
                  </a:lnTo>
                  <a:lnTo>
                    <a:pt x="322" y="1869"/>
                  </a:lnTo>
                  <a:lnTo>
                    <a:pt x="343" y="1956"/>
                  </a:lnTo>
                  <a:lnTo>
                    <a:pt x="372" y="2042"/>
                  </a:lnTo>
                  <a:lnTo>
                    <a:pt x="405" y="2123"/>
                  </a:lnTo>
                  <a:lnTo>
                    <a:pt x="443" y="2202"/>
                  </a:lnTo>
                  <a:lnTo>
                    <a:pt x="488" y="2279"/>
                  </a:lnTo>
                  <a:lnTo>
                    <a:pt x="536" y="2352"/>
                  </a:lnTo>
                  <a:lnTo>
                    <a:pt x="589" y="2421"/>
                  </a:lnTo>
                  <a:lnTo>
                    <a:pt x="648" y="2487"/>
                  </a:lnTo>
                  <a:lnTo>
                    <a:pt x="709" y="2548"/>
                  </a:lnTo>
                  <a:lnTo>
                    <a:pt x="775" y="2606"/>
                  </a:lnTo>
                  <a:lnTo>
                    <a:pt x="846" y="2659"/>
                  </a:lnTo>
                  <a:lnTo>
                    <a:pt x="919" y="2708"/>
                  </a:lnTo>
                  <a:lnTo>
                    <a:pt x="996" y="2751"/>
                  </a:lnTo>
                  <a:lnTo>
                    <a:pt x="1076" y="2789"/>
                  </a:lnTo>
                  <a:lnTo>
                    <a:pt x="1159" y="2823"/>
                  </a:lnTo>
                  <a:lnTo>
                    <a:pt x="1244" y="2851"/>
                  </a:lnTo>
                  <a:lnTo>
                    <a:pt x="1331" y="2873"/>
                  </a:lnTo>
                  <a:lnTo>
                    <a:pt x="1422" y="2889"/>
                  </a:lnTo>
                  <a:lnTo>
                    <a:pt x="1514" y="2898"/>
                  </a:lnTo>
                  <a:lnTo>
                    <a:pt x="1607" y="2901"/>
                  </a:lnTo>
                  <a:lnTo>
                    <a:pt x="1695" y="2898"/>
                  </a:lnTo>
                  <a:lnTo>
                    <a:pt x="1781" y="2890"/>
                  </a:lnTo>
                  <a:lnTo>
                    <a:pt x="1866" y="2876"/>
                  </a:lnTo>
                  <a:lnTo>
                    <a:pt x="1950" y="2856"/>
                  </a:lnTo>
                  <a:lnTo>
                    <a:pt x="2032" y="2830"/>
                  </a:lnTo>
                  <a:lnTo>
                    <a:pt x="2112" y="2801"/>
                  </a:lnTo>
                  <a:lnTo>
                    <a:pt x="2190" y="2766"/>
                  </a:lnTo>
                  <a:lnTo>
                    <a:pt x="2265" y="2726"/>
                  </a:lnTo>
                  <a:lnTo>
                    <a:pt x="2337" y="2681"/>
                  </a:lnTo>
                  <a:lnTo>
                    <a:pt x="2407" y="2632"/>
                  </a:lnTo>
                  <a:lnTo>
                    <a:pt x="2473" y="2578"/>
                  </a:lnTo>
                  <a:lnTo>
                    <a:pt x="2536" y="2521"/>
                  </a:lnTo>
                  <a:lnTo>
                    <a:pt x="2595" y="2458"/>
                  </a:lnTo>
                  <a:lnTo>
                    <a:pt x="2650" y="2392"/>
                  </a:lnTo>
                  <a:lnTo>
                    <a:pt x="2701" y="2322"/>
                  </a:lnTo>
                  <a:lnTo>
                    <a:pt x="2747" y="2249"/>
                  </a:lnTo>
                  <a:lnTo>
                    <a:pt x="2762" y="2227"/>
                  </a:lnTo>
                  <a:lnTo>
                    <a:pt x="2781" y="2209"/>
                  </a:lnTo>
                  <a:lnTo>
                    <a:pt x="2801" y="2195"/>
                  </a:lnTo>
                  <a:lnTo>
                    <a:pt x="2824" y="2185"/>
                  </a:lnTo>
                  <a:lnTo>
                    <a:pt x="2848" y="2178"/>
                  </a:lnTo>
                  <a:lnTo>
                    <a:pt x="2873" y="2176"/>
                  </a:lnTo>
                  <a:lnTo>
                    <a:pt x="2898" y="2178"/>
                  </a:lnTo>
                  <a:lnTo>
                    <a:pt x="2923" y="2185"/>
                  </a:lnTo>
                  <a:lnTo>
                    <a:pt x="2947" y="2195"/>
                  </a:lnTo>
                  <a:lnTo>
                    <a:pt x="2969" y="2211"/>
                  </a:lnTo>
                  <a:lnTo>
                    <a:pt x="2987" y="2229"/>
                  </a:lnTo>
                  <a:lnTo>
                    <a:pt x="3001" y="2249"/>
                  </a:lnTo>
                  <a:lnTo>
                    <a:pt x="3011" y="2272"/>
                  </a:lnTo>
                  <a:lnTo>
                    <a:pt x="3018" y="2296"/>
                  </a:lnTo>
                  <a:lnTo>
                    <a:pt x="3020" y="2321"/>
                  </a:lnTo>
                  <a:lnTo>
                    <a:pt x="3018" y="2345"/>
                  </a:lnTo>
                  <a:lnTo>
                    <a:pt x="3011" y="2370"/>
                  </a:lnTo>
                  <a:lnTo>
                    <a:pt x="3001" y="2394"/>
                  </a:lnTo>
                  <a:lnTo>
                    <a:pt x="2950" y="2474"/>
                  </a:lnTo>
                  <a:lnTo>
                    <a:pt x="2896" y="2550"/>
                  </a:lnTo>
                  <a:lnTo>
                    <a:pt x="2838" y="2623"/>
                  </a:lnTo>
                  <a:lnTo>
                    <a:pt x="2775" y="2693"/>
                  </a:lnTo>
                  <a:lnTo>
                    <a:pt x="2709" y="2758"/>
                  </a:lnTo>
                  <a:lnTo>
                    <a:pt x="2638" y="2819"/>
                  </a:lnTo>
                  <a:lnTo>
                    <a:pt x="2566" y="2876"/>
                  </a:lnTo>
                  <a:lnTo>
                    <a:pt x="2489" y="2929"/>
                  </a:lnTo>
                  <a:lnTo>
                    <a:pt x="2410" y="2977"/>
                  </a:lnTo>
                  <a:lnTo>
                    <a:pt x="2329" y="3021"/>
                  </a:lnTo>
                  <a:lnTo>
                    <a:pt x="2245" y="3060"/>
                  </a:lnTo>
                  <a:lnTo>
                    <a:pt x="2159" y="3094"/>
                  </a:lnTo>
                  <a:lnTo>
                    <a:pt x="2071" y="3123"/>
                  </a:lnTo>
                  <a:lnTo>
                    <a:pt x="1981" y="3148"/>
                  </a:lnTo>
                  <a:lnTo>
                    <a:pt x="1890" y="3167"/>
                  </a:lnTo>
                  <a:lnTo>
                    <a:pt x="1797" y="3180"/>
                  </a:lnTo>
                  <a:lnTo>
                    <a:pt x="1702" y="3189"/>
                  </a:lnTo>
                  <a:lnTo>
                    <a:pt x="1607" y="3191"/>
                  </a:lnTo>
                  <a:lnTo>
                    <a:pt x="1502" y="3188"/>
                  </a:lnTo>
                  <a:lnTo>
                    <a:pt x="1399" y="3178"/>
                  </a:lnTo>
                  <a:lnTo>
                    <a:pt x="1296" y="3161"/>
                  </a:lnTo>
                  <a:lnTo>
                    <a:pt x="1197" y="3138"/>
                  </a:lnTo>
                  <a:lnTo>
                    <a:pt x="1100" y="3110"/>
                  </a:lnTo>
                  <a:lnTo>
                    <a:pt x="1006" y="3076"/>
                  </a:lnTo>
                  <a:lnTo>
                    <a:pt x="914" y="3036"/>
                  </a:lnTo>
                  <a:lnTo>
                    <a:pt x="825" y="2989"/>
                  </a:lnTo>
                  <a:lnTo>
                    <a:pt x="740" y="2938"/>
                  </a:lnTo>
                  <a:lnTo>
                    <a:pt x="659" y="2883"/>
                  </a:lnTo>
                  <a:lnTo>
                    <a:pt x="581" y="2822"/>
                  </a:lnTo>
                  <a:lnTo>
                    <a:pt x="507" y="2758"/>
                  </a:lnTo>
                  <a:lnTo>
                    <a:pt x="437" y="2688"/>
                  </a:lnTo>
                  <a:lnTo>
                    <a:pt x="372" y="2615"/>
                  </a:lnTo>
                  <a:lnTo>
                    <a:pt x="311" y="2538"/>
                  </a:lnTo>
                  <a:lnTo>
                    <a:pt x="255" y="2456"/>
                  </a:lnTo>
                  <a:lnTo>
                    <a:pt x="203" y="2372"/>
                  </a:lnTo>
                  <a:lnTo>
                    <a:pt x="158" y="2284"/>
                  </a:lnTo>
                  <a:lnTo>
                    <a:pt x="117" y="2193"/>
                  </a:lnTo>
                  <a:lnTo>
                    <a:pt x="82" y="2099"/>
                  </a:lnTo>
                  <a:lnTo>
                    <a:pt x="53" y="2003"/>
                  </a:lnTo>
                  <a:lnTo>
                    <a:pt x="30" y="1904"/>
                  </a:lnTo>
                  <a:lnTo>
                    <a:pt x="14" y="1803"/>
                  </a:lnTo>
                  <a:lnTo>
                    <a:pt x="3" y="1700"/>
                  </a:lnTo>
                  <a:lnTo>
                    <a:pt x="0" y="1596"/>
                  </a:lnTo>
                  <a:lnTo>
                    <a:pt x="3" y="1491"/>
                  </a:lnTo>
                  <a:lnTo>
                    <a:pt x="14" y="1387"/>
                  </a:lnTo>
                  <a:lnTo>
                    <a:pt x="30" y="1287"/>
                  </a:lnTo>
                  <a:lnTo>
                    <a:pt x="53" y="1188"/>
                  </a:lnTo>
                  <a:lnTo>
                    <a:pt x="82" y="1091"/>
                  </a:lnTo>
                  <a:lnTo>
                    <a:pt x="117" y="998"/>
                  </a:lnTo>
                  <a:lnTo>
                    <a:pt x="158" y="907"/>
                  </a:lnTo>
                  <a:lnTo>
                    <a:pt x="203" y="820"/>
                  </a:lnTo>
                  <a:lnTo>
                    <a:pt x="255" y="735"/>
                  </a:lnTo>
                  <a:lnTo>
                    <a:pt x="311" y="654"/>
                  </a:lnTo>
                  <a:lnTo>
                    <a:pt x="372" y="576"/>
                  </a:lnTo>
                  <a:lnTo>
                    <a:pt x="437" y="502"/>
                  </a:lnTo>
                  <a:lnTo>
                    <a:pt x="507" y="434"/>
                  </a:lnTo>
                  <a:lnTo>
                    <a:pt x="581" y="368"/>
                  </a:lnTo>
                  <a:lnTo>
                    <a:pt x="659" y="308"/>
                  </a:lnTo>
                  <a:lnTo>
                    <a:pt x="740" y="252"/>
                  </a:lnTo>
                  <a:lnTo>
                    <a:pt x="825" y="201"/>
                  </a:lnTo>
                  <a:lnTo>
                    <a:pt x="914" y="156"/>
                  </a:lnTo>
                  <a:lnTo>
                    <a:pt x="1006" y="115"/>
                  </a:lnTo>
                  <a:lnTo>
                    <a:pt x="1100" y="82"/>
                  </a:lnTo>
                  <a:lnTo>
                    <a:pt x="1197" y="52"/>
                  </a:lnTo>
                  <a:lnTo>
                    <a:pt x="1296" y="30"/>
                  </a:lnTo>
                  <a:lnTo>
                    <a:pt x="1399" y="13"/>
                  </a:lnTo>
                  <a:lnTo>
                    <a:pt x="1502" y="3"/>
                  </a:lnTo>
                  <a:lnTo>
                    <a:pt x="16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4" name="文本框 32"/>
          <p:cNvSpPr txBox="1"/>
          <p:nvPr/>
        </p:nvSpPr>
        <p:spPr>
          <a:xfrm>
            <a:off x="2963588" y="5935239"/>
            <a:ext cx="170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输入您的关键词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32"/>
          <p:cNvSpPr txBox="1"/>
          <p:nvPr/>
        </p:nvSpPr>
        <p:spPr>
          <a:xfrm>
            <a:off x="5246543" y="5935239"/>
            <a:ext cx="170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输入您的关键词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文本框 32"/>
          <p:cNvSpPr txBox="1"/>
          <p:nvPr/>
        </p:nvSpPr>
        <p:spPr>
          <a:xfrm>
            <a:off x="7516400" y="5935239"/>
            <a:ext cx="170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输入您的关键词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56999" y="2917928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7"/>
          <a:stretch>
            <a:fillRect/>
          </a:stretch>
        </p:blipFill>
        <p:spPr>
          <a:xfrm>
            <a:off x="7827972" y="1714500"/>
            <a:ext cx="4364028" cy="3429000"/>
          </a:xfrm>
          <a:custGeom>
            <a:avLst/>
            <a:gdLst>
              <a:gd name="connsiteX0" fmla="*/ 826939 w 4364028"/>
              <a:gd name="connsiteY0" fmla="*/ 0 h 3429000"/>
              <a:gd name="connsiteX1" fmla="*/ 4364028 w 4364028"/>
              <a:gd name="connsiteY1" fmla="*/ 0 h 3429000"/>
              <a:gd name="connsiteX2" fmla="*/ 4364028 w 4364028"/>
              <a:gd name="connsiteY2" fmla="*/ 3429000 h 3429000"/>
              <a:gd name="connsiteX3" fmla="*/ 0 w 4364028"/>
              <a:gd name="connsiteY3" fmla="*/ 3429000 h 3429000"/>
              <a:gd name="connsiteX4" fmla="*/ 826939 w 4364028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4028" h="3429000">
                <a:moveTo>
                  <a:pt x="826939" y="0"/>
                </a:moveTo>
                <a:lnTo>
                  <a:pt x="4364028" y="0"/>
                </a:lnTo>
                <a:lnTo>
                  <a:pt x="4364028" y="3429000"/>
                </a:lnTo>
                <a:lnTo>
                  <a:pt x="0" y="3429000"/>
                </a:lnTo>
                <a:lnTo>
                  <a:pt x="826939" y="0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" r="64470"/>
          <a:stretch>
            <a:fillRect/>
          </a:stretch>
        </p:blipFill>
        <p:spPr>
          <a:xfrm>
            <a:off x="6857813" y="1714500"/>
            <a:ext cx="1666470" cy="3429000"/>
          </a:xfrm>
          <a:custGeom>
            <a:avLst/>
            <a:gdLst>
              <a:gd name="connsiteX0" fmla="*/ 826939 w 1666470"/>
              <a:gd name="connsiteY0" fmla="*/ 0 h 3429000"/>
              <a:gd name="connsiteX1" fmla="*/ 1666470 w 1666470"/>
              <a:gd name="connsiteY1" fmla="*/ 0 h 3429000"/>
              <a:gd name="connsiteX2" fmla="*/ 839531 w 1666470"/>
              <a:gd name="connsiteY2" fmla="*/ 3429000 h 3429000"/>
              <a:gd name="connsiteX3" fmla="*/ 0 w 1666470"/>
              <a:gd name="connsiteY3" fmla="*/ 3429000 h 3429000"/>
              <a:gd name="connsiteX4" fmla="*/ 826939 w 166647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470" h="3429000">
                <a:moveTo>
                  <a:pt x="826939" y="0"/>
                </a:moveTo>
                <a:lnTo>
                  <a:pt x="1666470" y="0"/>
                </a:lnTo>
                <a:lnTo>
                  <a:pt x="839531" y="3429000"/>
                </a:lnTo>
                <a:lnTo>
                  <a:pt x="0" y="3429000"/>
                </a:lnTo>
                <a:lnTo>
                  <a:pt x="826939" y="0"/>
                </a:lnTo>
                <a:close/>
              </a:path>
            </a:pathLst>
          </a:custGeom>
        </p:spPr>
      </p:pic>
      <p:sp>
        <p:nvSpPr>
          <p:cNvPr id="36" name="矩形 35"/>
          <p:cNvSpPr/>
          <p:nvPr/>
        </p:nvSpPr>
        <p:spPr>
          <a:xfrm>
            <a:off x="922640" y="1714500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8942" y="2324747"/>
            <a:ext cx="5528315" cy="118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461277" y="4250948"/>
            <a:ext cx="2072307" cy="892552"/>
            <a:chOff x="2638859" y="2325929"/>
            <a:chExt cx="1780075" cy="892552"/>
          </a:xfrm>
        </p:grpSpPr>
        <p:sp>
          <p:nvSpPr>
            <p:cNvPr id="52" name="文本框 32"/>
            <p:cNvSpPr txBox="1"/>
            <p:nvPr/>
          </p:nvSpPr>
          <p:spPr>
            <a:xfrm>
              <a:off x="2638859" y="2325929"/>
              <a:ext cx="1780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输入您的小标题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3" name="文本框 33"/>
            <p:cNvSpPr txBox="1"/>
            <p:nvPr/>
          </p:nvSpPr>
          <p:spPr>
            <a:xfrm>
              <a:off x="2638859" y="2633706"/>
              <a:ext cx="16383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点击此处输入您的汇报内容，根据您的实际情况调整文字大小。点击此处输入您的汇报内容，根据您的实际情况调整文字大小。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99197" y="4250948"/>
            <a:ext cx="1973944" cy="892552"/>
            <a:chOff x="2638859" y="2325929"/>
            <a:chExt cx="1695583" cy="892552"/>
          </a:xfrm>
        </p:grpSpPr>
        <p:sp>
          <p:nvSpPr>
            <p:cNvPr id="50" name="文本框 35"/>
            <p:cNvSpPr txBox="1"/>
            <p:nvPr/>
          </p:nvSpPr>
          <p:spPr>
            <a:xfrm>
              <a:off x="2638859" y="2325929"/>
              <a:ext cx="1695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输入您的小标题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36"/>
            <p:cNvSpPr txBox="1"/>
            <p:nvPr/>
          </p:nvSpPr>
          <p:spPr>
            <a:xfrm>
              <a:off x="2638859" y="2633706"/>
              <a:ext cx="16383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点击此处输入您的汇报内容，根据您的实际情况调整文字大小。点击此处输入您的汇报内容，根据您的实际情况调整文字大小。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681315" y="4229613"/>
            <a:ext cx="303312" cy="303312"/>
            <a:chOff x="2691754" y="5570446"/>
            <a:chExt cx="399370" cy="399370"/>
          </a:xfrm>
        </p:grpSpPr>
        <p:sp>
          <p:nvSpPr>
            <p:cNvPr id="46" name="椭圆 45"/>
            <p:cNvSpPr/>
            <p:nvPr/>
          </p:nvSpPr>
          <p:spPr>
            <a:xfrm flipH="1">
              <a:off x="2691754" y="5570446"/>
              <a:ext cx="399370" cy="39937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 flipH="1">
              <a:off x="2814080" y="5684837"/>
              <a:ext cx="154719" cy="170587"/>
              <a:chOff x="1917700" y="530225"/>
              <a:chExt cx="495300" cy="546100"/>
            </a:xfrm>
            <a:solidFill>
              <a:schemeClr val="bg1">
                <a:lumMod val="65000"/>
              </a:schemeClr>
            </a:solidFill>
          </p:grpSpPr>
          <p:sp>
            <p:nvSpPr>
              <p:cNvPr id="48" name="Freeform 23"/>
              <p:cNvSpPr>
                <a:spLocks noEditPoints="1"/>
              </p:cNvSpPr>
              <p:nvPr/>
            </p:nvSpPr>
            <p:spPr bwMode="auto">
              <a:xfrm>
                <a:off x="1917700" y="530225"/>
                <a:ext cx="495300" cy="546100"/>
              </a:xfrm>
              <a:custGeom>
                <a:avLst/>
                <a:gdLst>
                  <a:gd name="T0" fmla="*/ 160 w 176"/>
                  <a:gd name="T1" fmla="*/ 130 h 194"/>
                  <a:gd name="T2" fmla="*/ 176 w 176"/>
                  <a:gd name="T3" fmla="*/ 114 h 194"/>
                  <a:gd name="T4" fmla="*/ 160 w 176"/>
                  <a:gd name="T5" fmla="*/ 98 h 194"/>
                  <a:gd name="T6" fmla="*/ 152 w 176"/>
                  <a:gd name="T7" fmla="*/ 100 h 194"/>
                  <a:gd name="T8" fmla="*/ 90 w 176"/>
                  <a:gd name="T9" fmla="*/ 34 h 194"/>
                  <a:gd name="T10" fmla="*/ 91 w 176"/>
                  <a:gd name="T11" fmla="*/ 32 h 194"/>
                  <a:gd name="T12" fmla="*/ 91 w 176"/>
                  <a:gd name="T13" fmla="*/ 7 h 194"/>
                  <a:gd name="T14" fmla="*/ 66 w 176"/>
                  <a:gd name="T15" fmla="*/ 7 h 194"/>
                  <a:gd name="T16" fmla="*/ 51 w 176"/>
                  <a:gd name="T17" fmla="*/ 21 h 194"/>
                  <a:gd name="T18" fmla="*/ 34 w 176"/>
                  <a:gd name="T19" fmla="*/ 18 h 194"/>
                  <a:gd name="T20" fmla="*/ 1 w 176"/>
                  <a:gd name="T21" fmla="*/ 31 h 194"/>
                  <a:gd name="T22" fmla="*/ 1 w 176"/>
                  <a:gd name="T23" fmla="*/ 37 h 194"/>
                  <a:gd name="T24" fmla="*/ 61 w 176"/>
                  <a:gd name="T25" fmla="*/ 97 h 194"/>
                  <a:gd name="T26" fmla="*/ 64 w 176"/>
                  <a:gd name="T27" fmla="*/ 98 h 194"/>
                  <a:gd name="T28" fmla="*/ 67 w 176"/>
                  <a:gd name="T29" fmla="*/ 97 h 194"/>
                  <a:gd name="T30" fmla="*/ 77 w 176"/>
                  <a:gd name="T31" fmla="*/ 47 h 194"/>
                  <a:gd name="T32" fmla="*/ 84 w 176"/>
                  <a:gd name="T33" fmla="*/ 39 h 194"/>
                  <a:gd name="T34" fmla="*/ 146 w 176"/>
                  <a:gd name="T35" fmla="*/ 106 h 194"/>
                  <a:gd name="T36" fmla="*/ 144 w 176"/>
                  <a:gd name="T37" fmla="*/ 114 h 194"/>
                  <a:gd name="T38" fmla="*/ 146 w 176"/>
                  <a:gd name="T39" fmla="*/ 122 h 194"/>
                  <a:gd name="T40" fmla="*/ 126 w 176"/>
                  <a:gd name="T41" fmla="*/ 142 h 194"/>
                  <a:gd name="T42" fmla="*/ 112 w 176"/>
                  <a:gd name="T43" fmla="*/ 138 h 194"/>
                  <a:gd name="T44" fmla="*/ 88 w 176"/>
                  <a:gd name="T45" fmla="*/ 162 h 194"/>
                  <a:gd name="T46" fmla="*/ 52 w 176"/>
                  <a:gd name="T47" fmla="*/ 162 h 194"/>
                  <a:gd name="T48" fmla="*/ 32 w 176"/>
                  <a:gd name="T49" fmla="*/ 182 h 194"/>
                  <a:gd name="T50" fmla="*/ 32 w 176"/>
                  <a:gd name="T51" fmla="*/ 190 h 194"/>
                  <a:gd name="T52" fmla="*/ 36 w 176"/>
                  <a:gd name="T53" fmla="*/ 194 h 194"/>
                  <a:gd name="T54" fmla="*/ 156 w 176"/>
                  <a:gd name="T55" fmla="*/ 194 h 194"/>
                  <a:gd name="T56" fmla="*/ 160 w 176"/>
                  <a:gd name="T57" fmla="*/ 190 h 194"/>
                  <a:gd name="T58" fmla="*/ 160 w 176"/>
                  <a:gd name="T59" fmla="*/ 182 h 194"/>
                  <a:gd name="T60" fmla="*/ 140 w 176"/>
                  <a:gd name="T61" fmla="*/ 162 h 194"/>
                  <a:gd name="T62" fmla="*/ 136 w 176"/>
                  <a:gd name="T63" fmla="*/ 162 h 194"/>
                  <a:gd name="T64" fmla="*/ 132 w 176"/>
                  <a:gd name="T65" fmla="*/ 148 h 194"/>
                  <a:gd name="T66" fmla="*/ 152 w 176"/>
                  <a:gd name="T67" fmla="*/ 128 h 194"/>
                  <a:gd name="T68" fmla="*/ 160 w 176"/>
                  <a:gd name="T69" fmla="*/ 130 h 194"/>
                  <a:gd name="T70" fmla="*/ 55 w 176"/>
                  <a:gd name="T71" fmla="*/ 48 h 194"/>
                  <a:gd name="T72" fmla="*/ 52 w 176"/>
                  <a:gd name="T73" fmla="*/ 50 h 194"/>
                  <a:gd name="T74" fmla="*/ 50 w 176"/>
                  <a:gd name="T75" fmla="*/ 48 h 194"/>
                  <a:gd name="T76" fmla="*/ 31 w 176"/>
                  <a:gd name="T77" fmla="*/ 42 h 194"/>
                  <a:gd name="T78" fmla="*/ 27 w 176"/>
                  <a:gd name="T79" fmla="*/ 39 h 194"/>
                  <a:gd name="T80" fmla="*/ 30 w 176"/>
                  <a:gd name="T81" fmla="*/ 34 h 194"/>
                  <a:gd name="T82" fmla="*/ 34 w 176"/>
                  <a:gd name="T83" fmla="*/ 34 h 194"/>
                  <a:gd name="T84" fmla="*/ 55 w 176"/>
                  <a:gd name="T85" fmla="*/ 43 h 194"/>
                  <a:gd name="T86" fmla="*/ 55 w 176"/>
                  <a:gd name="T87" fmla="*/ 4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94">
                    <a:moveTo>
                      <a:pt x="160" y="130"/>
                    </a:moveTo>
                    <a:cubicBezTo>
                      <a:pt x="169" y="130"/>
                      <a:pt x="176" y="123"/>
                      <a:pt x="176" y="114"/>
                    </a:cubicBezTo>
                    <a:cubicBezTo>
                      <a:pt x="176" y="105"/>
                      <a:pt x="169" y="98"/>
                      <a:pt x="160" y="98"/>
                    </a:cubicBezTo>
                    <a:cubicBezTo>
                      <a:pt x="157" y="98"/>
                      <a:pt x="155" y="99"/>
                      <a:pt x="152" y="100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8" y="25"/>
                      <a:pt x="98" y="14"/>
                      <a:pt x="91" y="7"/>
                    </a:cubicBezTo>
                    <a:cubicBezTo>
                      <a:pt x="84" y="0"/>
                      <a:pt x="73" y="0"/>
                      <a:pt x="66" y="7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6" y="19"/>
                      <a:pt x="40" y="18"/>
                      <a:pt x="34" y="18"/>
                    </a:cubicBezTo>
                    <a:cubicBezTo>
                      <a:pt x="22" y="18"/>
                      <a:pt x="10" y="23"/>
                      <a:pt x="1" y="31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61" y="97"/>
                      <a:pt x="61" y="97"/>
                      <a:pt x="61" y="97"/>
                    </a:cubicBezTo>
                    <a:cubicBezTo>
                      <a:pt x="62" y="97"/>
                      <a:pt x="63" y="98"/>
                      <a:pt x="64" y="98"/>
                    </a:cubicBezTo>
                    <a:cubicBezTo>
                      <a:pt x="65" y="98"/>
                      <a:pt x="66" y="97"/>
                      <a:pt x="67" y="97"/>
                    </a:cubicBezTo>
                    <a:cubicBezTo>
                      <a:pt x="80" y="83"/>
                      <a:pt x="84" y="63"/>
                      <a:pt x="77" y="47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5" y="108"/>
                      <a:pt x="144" y="111"/>
                      <a:pt x="144" y="114"/>
                    </a:cubicBezTo>
                    <a:cubicBezTo>
                      <a:pt x="144" y="117"/>
                      <a:pt x="145" y="120"/>
                      <a:pt x="146" y="122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2" y="140"/>
                      <a:pt x="117" y="138"/>
                      <a:pt x="112" y="138"/>
                    </a:cubicBezTo>
                    <a:cubicBezTo>
                      <a:pt x="99" y="138"/>
                      <a:pt x="88" y="149"/>
                      <a:pt x="88" y="162"/>
                    </a:cubicBezTo>
                    <a:cubicBezTo>
                      <a:pt x="52" y="162"/>
                      <a:pt x="52" y="162"/>
                      <a:pt x="52" y="162"/>
                    </a:cubicBezTo>
                    <a:cubicBezTo>
                      <a:pt x="41" y="162"/>
                      <a:pt x="32" y="171"/>
                      <a:pt x="32" y="182"/>
                    </a:cubicBezTo>
                    <a:cubicBezTo>
                      <a:pt x="32" y="190"/>
                      <a:pt x="32" y="190"/>
                      <a:pt x="32" y="190"/>
                    </a:cubicBezTo>
                    <a:cubicBezTo>
                      <a:pt x="32" y="192"/>
                      <a:pt x="34" y="194"/>
                      <a:pt x="36" y="194"/>
                    </a:cubicBezTo>
                    <a:cubicBezTo>
                      <a:pt x="156" y="194"/>
                      <a:pt x="156" y="194"/>
                      <a:pt x="156" y="194"/>
                    </a:cubicBezTo>
                    <a:cubicBezTo>
                      <a:pt x="158" y="194"/>
                      <a:pt x="160" y="192"/>
                      <a:pt x="160" y="190"/>
                    </a:cubicBezTo>
                    <a:cubicBezTo>
                      <a:pt x="160" y="182"/>
                      <a:pt x="160" y="182"/>
                      <a:pt x="160" y="182"/>
                    </a:cubicBezTo>
                    <a:cubicBezTo>
                      <a:pt x="160" y="171"/>
                      <a:pt x="151" y="162"/>
                      <a:pt x="140" y="162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6" y="157"/>
                      <a:pt x="134" y="152"/>
                      <a:pt x="132" y="148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54" y="129"/>
                      <a:pt x="157" y="130"/>
                      <a:pt x="160" y="130"/>
                    </a:cubicBezTo>
                    <a:close/>
                    <a:moveTo>
                      <a:pt x="55" y="48"/>
                    </a:moveTo>
                    <a:cubicBezTo>
                      <a:pt x="55" y="49"/>
                      <a:pt x="53" y="50"/>
                      <a:pt x="52" y="50"/>
                    </a:cubicBezTo>
                    <a:cubicBezTo>
                      <a:pt x="51" y="50"/>
                      <a:pt x="50" y="49"/>
                      <a:pt x="50" y="48"/>
                    </a:cubicBezTo>
                    <a:cubicBezTo>
                      <a:pt x="45" y="43"/>
                      <a:pt x="38" y="41"/>
                      <a:pt x="31" y="42"/>
                    </a:cubicBezTo>
                    <a:cubicBezTo>
                      <a:pt x="29" y="42"/>
                      <a:pt x="27" y="41"/>
                      <a:pt x="27" y="39"/>
                    </a:cubicBezTo>
                    <a:cubicBezTo>
                      <a:pt x="26" y="36"/>
                      <a:pt x="28" y="34"/>
                      <a:pt x="30" y="34"/>
                    </a:cubicBezTo>
                    <a:cubicBezTo>
                      <a:pt x="31" y="34"/>
                      <a:pt x="33" y="34"/>
                      <a:pt x="34" y="34"/>
                    </a:cubicBezTo>
                    <a:cubicBezTo>
                      <a:pt x="42" y="34"/>
                      <a:pt x="50" y="37"/>
                      <a:pt x="55" y="43"/>
                    </a:cubicBezTo>
                    <a:cubicBezTo>
                      <a:pt x="57" y="44"/>
                      <a:pt x="57" y="47"/>
                      <a:pt x="5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24"/>
              <p:cNvSpPr/>
              <p:nvPr/>
            </p:nvSpPr>
            <p:spPr bwMode="auto">
              <a:xfrm>
                <a:off x="1935163" y="690563"/>
                <a:ext cx="98425" cy="93663"/>
              </a:xfrm>
              <a:custGeom>
                <a:avLst/>
                <a:gdLst>
                  <a:gd name="T0" fmla="*/ 4 w 35"/>
                  <a:gd name="T1" fmla="*/ 0 h 33"/>
                  <a:gd name="T2" fmla="*/ 9 w 35"/>
                  <a:gd name="T3" fmla="*/ 26 h 33"/>
                  <a:gd name="T4" fmla="*/ 25 w 35"/>
                  <a:gd name="T5" fmla="*/ 33 h 33"/>
                  <a:gd name="T6" fmla="*/ 35 w 35"/>
                  <a:gd name="T7" fmla="*/ 31 h 33"/>
                  <a:gd name="T8" fmla="*/ 4 w 3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4" y="0"/>
                    </a:moveTo>
                    <a:cubicBezTo>
                      <a:pt x="0" y="9"/>
                      <a:pt x="2" y="19"/>
                      <a:pt x="9" y="26"/>
                    </a:cubicBezTo>
                    <a:cubicBezTo>
                      <a:pt x="13" y="31"/>
                      <a:pt x="19" y="33"/>
                      <a:pt x="25" y="33"/>
                    </a:cubicBezTo>
                    <a:cubicBezTo>
                      <a:pt x="28" y="33"/>
                      <a:pt x="32" y="32"/>
                      <a:pt x="35" y="31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1009647" y="4255413"/>
            <a:ext cx="303312" cy="303312"/>
            <a:chOff x="5947082" y="4646452"/>
            <a:chExt cx="399370" cy="399370"/>
          </a:xfrm>
        </p:grpSpPr>
        <p:sp>
          <p:nvSpPr>
            <p:cNvPr id="42" name="椭圆 41"/>
            <p:cNvSpPr/>
            <p:nvPr/>
          </p:nvSpPr>
          <p:spPr>
            <a:xfrm flipH="1">
              <a:off x="5947082" y="4646452"/>
              <a:ext cx="399370" cy="399370"/>
            </a:xfrm>
            <a:prstGeom prst="ellipse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flipH="1">
              <a:off x="6069238" y="4755388"/>
              <a:ext cx="133396" cy="169595"/>
              <a:chOff x="3290888" y="533400"/>
              <a:chExt cx="427038" cy="542925"/>
            </a:xfrm>
            <a:solidFill>
              <a:schemeClr val="bg1">
                <a:lumMod val="65000"/>
              </a:schemeClr>
            </a:solidFill>
          </p:grpSpPr>
          <p:sp>
            <p:nvSpPr>
              <p:cNvPr id="44" name="Freeform 25"/>
              <p:cNvSpPr/>
              <p:nvPr/>
            </p:nvSpPr>
            <p:spPr bwMode="auto">
              <a:xfrm>
                <a:off x="3290888" y="533400"/>
                <a:ext cx="427038" cy="542925"/>
              </a:xfrm>
              <a:custGeom>
                <a:avLst/>
                <a:gdLst>
                  <a:gd name="T0" fmla="*/ 108 w 152"/>
                  <a:gd name="T1" fmla="*/ 161 h 193"/>
                  <a:gd name="T2" fmla="*/ 68 w 152"/>
                  <a:gd name="T3" fmla="*/ 161 h 193"/>
                  <a:gd name="T4" fmla="*/ 68 w 152"/>
                  <a:gd name="T5" fmla="*/ 145 h 193"/>
                  <a:gd name="T6" fmla="*/ 121 w 152"/>
                  <a:gd name="T7" fmla="*/ 122 h 193"/>
                  <a:gd name="T8" fmla="*/ 130 w 152"/>
                  <a:gd name="T9" fmla="*/ 19 h 193"/>
                  <a:gd name="T10" fmla="*/ 130 w 152"/>
                  <a:gd name="T11" fmla="*/ 18 h 193"/>
                  <a:gd name="T12" fmla="*/ 130 w 152"/>
                  <a:gd name="T13" fmla="*/ 18 h 193"/>
                  <a:gd name="T14" fmla="*/ 128 w 152"/>
                  <a:gd name="T15" fmla="*/ 14 h 193"/>
                  <a:gd name="T16" fmla="*/ 130 w 152"/>
                  <a:gd name="T17" fmla="*/ 10 h 193"/>
                  <a:gd name="T18" fmla="*/ 137 w 152"/>
                  <a:gd name="T19" fmla="*/ 10 h 193"/>
                  <a:gd name="T20" fmla="*/ 143 w 152"/>
                  <a:gd name="T21" fmla="*/ 10 h 193"/>
                  <a:gd name="T22" fmla="*/ 143 w 152"/>
                  <a:gd name="T23" fmla="*/ 5 h 193"/>
                  <a:gd name="T24" fmla="*/ 124 w 152"/>
                  <a:gd name="T25" fmla="*/ 5 h 193"/>
                  <a:gd name="T26" fmla="*/ 120 w 152"/>
                  <a:gd name="T27" fmla="*/ 14 h 193"/>
                  <a:gd name="T28" fmla="*/ 124 w 152"/>
                  <a:gd name="T29" fmla="*/ 23 h 193"/>
                  <a:gd name="T30" fmla="*/ 124 w 152"/>
                  <a:gd name="T31" fmla="*/ 23 h 193"/>
                  <a:gd name="T32" fmla="*/ 115 w 152"/>
                  <a:gd name="T33" fmla="*/ 116 h 193"/>
                  <a:gd name="T34" fmla="*/ 23 w 152"/>
                  <a:gd name="T35" fmla="*/ 124 h 193"/>
                  <a:gd name="T36" fmla="*/ 23 w 152"/>
                  <a:gd name="T37" fmla="*/ 124 h 193"/>
                  <a:gd name="T38" fmla="*/ 4 w 152"/>
                  <a:gd name="T39" fmla="*/ 125 h 193"/>
                  <a:gd name="T40" fmla="*/ 0 w 152"/>
                  <a:gd name="T41" fmla="*/ 134 h 193"/>
                  <a:gd name="T42" fmla="*/ 4 w 152"/>
                  <a:gd name="T43" fmla="*/ 144 h 193"/>
                  <a:gd name="T44" fmla="*/ 7 w 152"/>
                  <a:gd name="T45" fmla="*/ 145 h 193"/>
                  <a:gd name="T46" fmla="*/ 10 w 152"/>
                  <a:gd name="T47" fmla="*/ 144 h 193"/>
                  <a:gd name="T48" fmla="*/ 10 w 152"/>
                  <a:gd name="T49" fmla="*/ 138 h 193"/>
                  <a:gd name="T50" fmla="*/ 8 w 152"/>
                  <a:gd name="T51" fmla="*/ 134 h 193"/>
                  <a:gd name="T52" fmla="*/ 10 w 152"/>
                  <a:gd name="T53" fmla="*/ 130 h 193"/>
                  <a:gd name="T54" fmla="*/ 18 w 152"/>
                  <a:gd name="T55" fmla="*/ 130 h 193"/>
                  <a:gd name="T56" fmla="*/ 18 w 152"/>
                  <a:gd name="T57" fmla="*/ 131 h 193"/>
                  <a:gd name="T58" fmla="*/ 18 w 152"/>
                  <a:gd name="T59" fmla="*/ 131 h 193"/>
                  <a:gd name="T60" fmla="*/ 60 w 152"/>
                  <a:gd name="T61" fmla="*/ 145 h 193"/>
                  <a:gd name="T62" fmla="*/ 60 w 152"/>
                  <a:gd name="T63" fmla="*/ 161 h 193"/>
                  <a:gd name="T64" fmla="*/ 20 w 152"/>
                  <a:gd name="T65" fmla="*/ 161 h 193"/>
                  <a:gd name="T66" fmla="*/ 0 w 152"/>
                  <a:gd name="T67" fmla="*/ 181 h 193"/>
                  <a:gd name="T68" fmla="*/ 0 w 152"/>
                  <a:gd name="T69" fmla="*/ 189 h 193"/>
                  <a:gd name="T70" fmla="*/ 4 w 152"/>
                  <a:gd name="T71" fmla="*/ 193 h 193"/>
                  <a:gd name="T72" fmla="*/ 124 w 152"/>
                  <a:gd name="T73" fmla="*/ 193 h 193"/>
                  <a:gd name="T74" fmla="*/ 128 w 152"/>
                  <a:gd name="T75" fmla="*/ 189 h 193"/>
                  <a:gd name="T76" fmla="*/ 128 w 152"/>
                  <a:gd name="T77" fmla="*/ 181 h 193"/>
                  <a:gd name="T78" fmla="*/ 108 w 152"/>
                  <a:gd name="T79" fmla="*/ 16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193">
                    <a:moveTo>
                      <a:pt x="108" y="161"/>
                    </a:moveTo>
                    <a:cubicBezTo>
                      <a:pt x="68" y="161"/>
                      <a:pt x="68" y="161"/>
                      <a:pt x="68" y="161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88" y="144"/>
                      <a:pt x="107" y="136"/>
                      <a:pt x="121" y="122"/>
                    </a:cubicBezTo>
                    <a:cubicBezTo>
                      <a:pt x="148" y="94"/>
                      <a:pt x="152" y="50"/>
                      <a:pt x="130" y="19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29" y="17"/>
                      <a:pt x="128" y="16"/>
                      <a:pt x="128" y="14"/>
                    </a:cubicBezTo>
                    <a:cubicBezTo>
                      <a:pt x="128" y="13"/>
                      <a:pt x="129" y="11"/>
                      <a:pt x="130" y="10"/>
                    </a:cubicBezTo>
                    <a:cubicBezTo>
                      <a:pt x="132" y="8"/>
                      <a:pt x="135" y="8"/>
                      <a:pt x="137" y="10"/>
                    </a:cubicBezTo>
                    <a:cubicBezTo>
                      <a:pt x="139" y="12"/>
                      <a:pt x="141" y="12"/>
                      <a:pt x="143" y="10"/>
                    </a:cubicBezTo>
                    <a:cubicBezTo>
                      <a:pt x="144" y="9"/>
                      <a:pt x="144" y="6"/>
                      <a:pt x="143" y="5"/>
                    </a:cubicBezTo>
                    <a:cubicBezTo>
                      <a:pt x="138" y="0"/>
                      <a:pt x="129" y="0"/>
                      <a:pt x="124" y="5"/>
                    </a:cubicBezTo>
                    <a:cubicBezTo>
                      <a:pt x="121" y="7"/>
                      <a:pt x="120" y="11"/>
                      <a:pt x="120" y="14"/>
                    </a:cubicBezTo>
                    <a:cubicBezTo>
                      <a:pt x="120" y="18"/>
                      <a:pt x="121" y="21"/>
                      <a:pt x="124" y="23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43" y="52"/>
                      <a:pt x="140" y="92"/>
                      <a:pt x="115" y="116"/>
                    </a:cubicBezTo>
                    <a:cubicBezTo>
                      <a:pt x="91" y="140"/>
                      <a:pt x="51" y="14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17" y="120"/>
                      <a:pt x="9" y="120"/>
                      <a:pt x="4" y="125"/>
                    </a:cubicBezTo>
                    <a:cubicBezTo>
                      <a:pt x="2" y="127"/>
                      <a:pt x="0" y="131"/>
                      <a:pt x="0" y="134"/>
                    </a:cubicBezTo>
                    <a:cubicBezTo>
                      <a:pt x="0" y="138"/>
                      <a:pt x="2" y="141"/>
                      <a:pt x="4" y="144"/>
                    </a:cubicBezTo>
                    <a:cubicBezTo>
                      <a:pt x="5" y="144"/>
                      <a:pt x="6" y="145"/>
                      <a:pt x="7" y="145"/>
                    </a:cubicBezTo>
                    <a:cubicBezTo>
                      <a:pt x="8" y="145"/>
                      <a:pt x="9" y="144"/>
                      <a:pt x="10" y="144"/>
                    </a:cubicBezTo>
                    <a:cubicBezTo>
                      <a:pt x="11" y="142"/>
                      <a:pt x="11" y="140"/>
                      <a:pt x="10" y="138"/>
                    </a:cubicBezTo>
                    <a:cubicBezTo>
                      <a:pt x="9" y="137"/>
                      <a:pt x="8" y="136"/>
                      <a:pt x="8" y="134"/>
                    </a:cubicBezTo>
                    <a:cubicBezTo>
                      <a:pt x="8" y="133"/>
                      <a:pt x="9" y="131"/>
                      <a:pt x="10" y="130"/>
                    </a:cubicBezTo>
                    <a:cubicBezTo>
                      <a:pt x="12" y="128"/>
                      <a:pt x="15" y="128"/>
                      <a:pt x="18" y="130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31" y="140"/>
                      <a:pt x="45" y="144"/>
                      <a:pt x="60" y="145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20" y="161"/>
                      <a:pt x="20" y="161"/>
                      <a:pt x="20" y="161"/>
                    </a:cubicBezTo>
                    <a:cubicBezTo>
                      <a:pt x="9" y="161"/>
                      <a:pt x="0" y="170"/>
                      <a:pt x="0" y="18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1"/>
                      <a:pt x="2" y="193"/>
                      <a:pt x="4" y="193"/>
                    </a:cubicBezTo>
                    <a:cubicBezTo>
                      <a:pt x="124" y="193"/>
                      <a:pt x="124" y="193"/>
                      <a:pt x="124" y="193"/>
                    </a:cubicBezTo>
                    <a:cubicBezTo>
                      <a:pt x="127" y="193"/>
                      <a:pt x="128" y="191"/>
                      <a:pt x="128" y="189"/>
                    </a:cubicBezTo>
                    <a:cubicBezTo>
                      <a:pt x="128" y="181"/>
                      <a:pt x="128" y="181"/>
                      <a:pt x="128" y="181"/>
                    </a:cubicBezTo>
                    <a:cubicBezTo>
                      <a:pt x="128" y="170"/>
                      <a:pt x="119" y="161"/>
                      <a:pt x="108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26"/>
              <p:cNvSpPr>
                <a:spLocks noEditPoints="1"/>
              </p:cNvSpPr>
              <p:nvPr/>
            </p:nvSpPr>
            <p:spPr bwMode="auto">
              <a:xfrm>
                <a:off x="3290888" y="536575"/>
                <a:ext cx="358775" cy="357188"/>
              </a:xfrm>
              <a:custGeom>
                <a:avLst/>
                <a:gdLst>
                  <a:gd name="T0" fmla="*/ 64 w 128"/>
                  <a:gd name="T1" fmla="*/ 127 h 127"/>
                  <a:gd name="T2" fmla="*/ 128 w 128"/>
                  <a:gd name="T3" fmla="*/ 64 h 127"/>
                  <a:gd name="T4" fmla="*/ 64 w 128"/>
                  <a:gd name="T5" fmla="*/ 0 h 127"/>
                  <a:gd name="T6" fmla="*/ 0 w 128"/>
                  <a:gd name="T7" fmla="*/ 64 h 127"/>
                  <a:gd name="T8" fmla="*/ 64 w 128"/>
                  <a:gd name="T9" fmla="*/ 127 h 127"/>
                  <a:gd name="T10" fmla="*/ 64 w 128"/>
                  <a:gd name="T11" fmla="*/ 24 h 127"/>
                  <a:gd name="T12" fmla="*/ 68 w 128"/>
                  <a:gd name="T13" fmla="*/ 28 h 127"/>
                  <a:gd name="T14" fmla="*/ 64 w 128"/>
                  <a:gd name="T15" fmla="*/ 32 h 127"/>
                  <a:gd name="T16" fmla="*/ 28 w 128"/>
                  <a:gd name="T17" fmla="*/ 68 h 127"/>
                  <a:gd name="T18" fmla="*/ 24 w 128"/>
                  <a:gd name="T19" fmla="*/ 72 h 127"/>
                  <a:gd name="T20" fmla="*/ 20 w 128"/>
                  <a:gd name="T21" fmla="*/ 68 h 127"/>
                  <a:gd name="T22" fmla="*/ 64 w 128"/>
                  <a:gd name="T2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127">
                    <a:moveTo>
                      <a:pt x="64" y="127"/>
                    </a:moveTo>
                    <a:cubicBezTo>
                      <a:pt x="99" y="127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7"/>
                      <a:pt x="64" y="127"/>
                    </a:cubicBezTo>
                    <a:close/>
                    <a:moveTo>
                      <a:pt x="64" y="24"/>
                    </a:moveTo>
                    <a:cubicBezTo>
                      <a:pt x="66" y="24"/>
                      <a:pt x="68" y="26"/>
                      <a:pt x="68" y="28"/>
                    </a:cubicBezTo>
                    <a:cubicBezTo>
                      <a:pt x="68" y="30"/>
                      <a:pt x="66" y="32"/>
                      <a:pt x="64" y="32"/>
                    </a:cubicBezTo>
                    <a:cubicBezTo>
                      <a:pt x="44" y="32"/>
                      <a:pt x="28" y="48"/>
                      <a:pt x="28" y="68"/>
                    </a:cubicBezTo>
                    <a:cubicBezTo>
                      <a:pt x="28" y="70"/>
                      <a:pt x="27" y="72"/>
                      <a:pt x="24" y="72"/>
                    </a:cubicBezTo>
                    <a:cubicBezTo>
                      <a:pt x="22" y="72"/>
                      <a:pt x="20" y="70"/>
                      <a:pt x="20" y="68"/>
                    </a:cubicBezTo>
                    <a:cubicBezTo>
                      <a:pt x="20" y="44"/>
                      <a:pt x="40" y="24"/>
                      <a:pt x="64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0" tIns="45695" rIns="91390" bIns="45695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矩形: 圆角 53"/>
          <p:cNvSpPr/>
          <p:nvPr/>
        </p:nvSpPr>
        <p:spPr>
          <a:xfrm rot="2617315">
            <a:off x="7423075" y="1624056"/>
            <a:ext cx="535948" cy="535948"/>
          </a:xfrm>
          <a:prstGeom prst="roundRect">
            <a:avLst>
              <a:gd name="adj" fmla="val 2679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矩形: 圆角 54"/>
          <p:cNvSpPr/>
          <p:nvPr/>
        </p:nvSpPr>
        <p:spPr>
          <a:xfrm rot="2617315">
            <a:off x="9283993" y="5472105"/>
            <a:ext cx="191204" cy="191204"/>
          </a:xfrm>
          <a:prstGeom prst="roundRect">
            <a:avLst>
              <a:gd name="adj" fmla="val 26793"/>
            </a:avLst>
          </a:prstGeom>
          <a:solidFill>
            <a:schemeClr val="tx2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矩形: 圆角 55"/>
          <p:cNvSpPr/>
          <p:nvPr/>
        </p:nvSpPr>
        <p:spPr>
          <a:xfrm rot="2617315">
            <a:off x="8368098" y="5767501"/>
            <a:ext cx="312368" cy="312368"/>
          </a:xfrm>
          <a:prstGeom prst="roundRect">
            <a:avLst>
              <a:gd name="adj" fmla="val 26793"/>
            </a:avLst>
          </a:prstGeom>
          <a:solidFill>
            <a:schemeClr val="tx2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53715" y="962878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35" y="0"/>
            <a:ext cx="3382126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72114" y="1714500"/>
            <a:ext cx="7837715" cy="17145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84790" y="2056313"/>
            <a:ext cx="7105724" cy="9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sp>
        <p:nvSpPr>
          <p:cNvPr id="31" name="Diamond 3"/>
          <p:cNvSpPr/>
          <p:nvPr/>
        </p:nvSpPr>
        <p:spPr>
          <a:xfrm>
            <a:off x="4221899" y="4081993"/>
            <a:ext cx="732702" cy="732702"/>
          </a:xfrm>
          <a:prstGeom prst="diamond">
            <a:avLst/>
          </a:pr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Freeform 1120"/>
          <p:cNvSpPr>
            <a:spLocks noEditPoints="1"/>
          </p:cNvSpPr>
          <p:nvPr/>
        </p:nvSpPr>
        <p:spPr bwMode="auto">
          <a:xfrm>
            <a:off x="4468720" y="4356179"/>
            <a:ext cx="232052" cy="183692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cs typeface="+mn-ea"/>
              <a:sym typeface="+mn-lt"/>
            </a:endParaRPr>
          </a:p>
        </p:txBody>
      </p:sp>
      <p:sp>
        <p:nvSpPr>
          <p:cNvPr id="23" name="Diamond 93"/>
          <p:cNvSpPr/>
          <p:nvPr/>
        </p:nvSpPr>
        <p:spPr>
          <a:xfrm>
            <a:off x="9314820" y="4044447"/>
            <a:ext cx="732702" cy="732702"/>
          </a:xfrm>
          <a:prstGeom prst="diamond">
            <a:avLst/>
          </a:pr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Group 1036"/>
          <p:cNvGrpSpPr>
            <a:grpSpLocks noChangeAspect="1"/>
          </p:cNvGrpSpPr>
          <p:nvPr/>
        </p:nvGrpSpPr>
        <p:grpSpPr bwMode="auto">
          <a:xfrm>
            <a:off x="9599125" y="4316624"/>
            <a:ext cx="188437" cy="187287"/>
            <a:chOff x="9876" y="-1946"/>
            <a:chExt cx="822" cy="817"/>
          </a:xfrm>
          <a:solidFill>
            <a:schemeClr val="bg1"/>
          </a:solidFill>
        </p:grpSpPr>
        <p:sp>
          <p:nvSpPr>
            <p:cNvPr id="25" name="Freeform 1038"/>
            <p:cNvSpPr/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6" name="Freeform 1039"/>
            <p:cNvSpPr/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7" name="Freeform 1040"/>
            <p:cNvSpPr/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8" name="Freeform 1041"/>
            <p:cNvSpPr/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 dirty="0">
                <a:cs typeface="+mn-ea"/>
                <a:sym typeface="+mn-lt"/>
              </a:endParaRPr>
            </a:p>
          </p:txBody>
        </p:sp>
        <p:sp>
          <p:nvSpPr>
            <p:cNvPr id="2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30" name="Freeform 1043"/>
            <p:cNvSpPr/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49616" y="4058153"/>
            <a:ext cx="732702" cy="732702"/>
            <a:chOff x="7348837" y="4076812"/>
            <a:chExt cx="732702" cy="73270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Diamond 28"/>
            <p:cNvSpPr/>
            <p:nvPr/>
          </p:nvSpPr>
          <p:spPr>
            <a:xfrm>
              <a:off x="7348837" y="4076812"/>
              <a:ext cx="732702" cy="732702"/>
            </a:xfrm>
            <a:prstGeom prst="diamond">
              <a:avLst/>
            </a:prstGeom>
            <a:gradFill>
              <a:gsLst>
                <a:gs pos="100000">
                  <a:schemeClr val="tx2">
                    <a:lumMod val="40000"/>
                    <a:lumOff val="6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8" name="Group 1271"/>
            <p:cNvGrpSpPr>
              <a:grpSpLocks noChangeAspect="1"/>
            </p:cNvGrpSpPr>
            <p:nvPr/>
          </p:nvGrpSpPr>
          <p:grpSpPr bwMode="auto">
            <a:xfrm>
              <a:off x="7614136" y="4351584"/>
              <a:ext cx="182832" cy="182652"/>
              <a:chOff x="5516" y="3626"/>
              <a:chExt cx="1981" cy="1979"/>
            </a:xfrm>
            <a:solidFill>
              <a:schemeClr val="bg1"/>
            </a:solidFill>
          </p:grpSpPr>
          <p:sp>
            <p:nvSpPr>
              <p:cNvPr id="19" name="Freeform 1273"/>
              <p:cNvSpPr/>
              <p:nvPr/>
            </p:nvSpPr>
            <p:spPr bwMode="auto">
              <a:xfrm>
                <a:off x="5524" y="4270"/>
                <a:ext cx="491" cy="498"/>
              </a:xfrm>
              <a:custGeom>
                <a:avLst/>
                <a:gdLst>
                  <a:gd name="T0" fmla="*/ 980 w 980"/>
                  <a:gd name="T1" fmla="*/ 0 h 996"/>
                  <a:gd name="T2" fmla="*/ 952 w 980"/>
                  <a:gd name="T3" fmla="*/ 46 h 996"/>
                  <a:gd name="T4" fmla="*/ 921 w 980"/>
                  <a:gd name="T5" fmla="*/ 94 h 996"/>
                  <a:gd name="T6" fmla="*/ 890 w 980"/>
                  <a:gd name="T7" fmla="*/ 145 h 996"/>
                  <a:gd name="T8" fmla="*/ 856 w 980"/>
                  <a:gd name="T9" fmla="*/ 198 h 996"/>
                  <a:gd name="T10" fmla="*/ 819 w 980"/>
                  <a:gd name="T11" fmla="*/ 255 h 996"/>
                  <a:gd name="T12" fmla="*/ 781 w 980"/>
                  <a:gd name="T13" fmla="*/ 314 h 996"/>
                  <a:gd name="T14" fmla="*/ 740 w 980"/>
                  <a:gd name="T15" fmla="*/ 376 h 996"/>
                  <a:gd name="T16" fmla="*/ 696 w 980"/>
                  <a:gd name="T17" fmla="*/ 444 h 996"/>
                  <a:gd name="T18" fmla="*/ 649 w 980"/>
                  <a:gd name="T19" fmla="*/ 514 h 996"/>
                  <a:gd name="T20" fmla="*/ 599 w 980"/>
                  <a:gd name="T21" fmla="*/ 588 h 996"/>
                  <a:gd name="T22" fmla="*/ 546 w 980"/>
                  <a:gd name="T23" fmla="*/ 665 h 996"/>
                  <a:gd name="T24" fmla="*/ 491 w 980"/>
                  <a:gd name="T25" fmla="*/ 748 h 996"/>
                  <a:gd name="T26" fmla="*/ 431 w 980"/>
                  <a:gd name="T27" fmla="*/ 834 h 996"/>
                  <a:gd name="T28" fmla="*/ 369 w 980"/>
                  <a:gd name="T29" fmla="*/ 926 h 996"/>
                  <a:gd name="T30" fmla="*/ 347 w 980"/>
                  <a:gd name="T31" fmla="*/ 960 h 996"/>
                  <a:gd name="T32" fmla="*/ 331 w 980"/>
                  <a:gd name="T33" fmla="*/ 996 h 996"/>
                  <a:gd name="T34" fmla="*/ 0 w 980"/>
                  <a:gd name="T35" fmla="*/ 666 h 996"/>
                  <a:gd name="T36" fmla="*/ 2 w 980"/>
                  <a:gd name="T37" fmla="*/ 664 h 996"/>
                  <a:gd name="T38" fmla="*/ 8 w 980"/>
                  <a:gd name="T39" fmla="*/ 657 h 996"/>
                  <a:gd name="T40" fmla="*/ 18 w 980"/>
                  <a:gd name="T41" fmla="*/ 645 h 996"/>
                  <a:gd name="T42" fmla="*/ 30 w 980"/>
                  <a:gd name="T43" fmla="*/ 629 h 996"/>
                  <a:gd name="T44" fmla="*/ 47 w 980"/>
                  <a:gd name="T45" fmla="*/ 609 h 996"/>
                  <a:gd name="T46" fmla="*/ 66 w 980"/>
                  <a:gd name="T47" fmla="*/ 588 h 996"/>
                  <a:gd name="T48" fmla="*/ 89 w 980"/>
                  <a:gd name="T49" fmla="*/ 561 h 996"/>
                  <a:gd name="T50" fmla="*/ 115 w 980"/>
                  <a:gd name="T51" fmla="*/ 533 h 996"/>
                  <a:gd name="T52" fmla="*/ 144 w 980"/>
                  <a:gd name="T53" fmla="*/ 503 h 996"/>
                  <a:gd name="T54" fmla="*/ 174 w 980"/>
                  <a:gd name="T55" fmla="*/ 471 h 996"/>
                  <a:gd name="T56" fmla="*/ 208 w 980"/>
                  <a:gd name="T57" fmla="*/ 438 h 996"/>
                  <a:gd name="T58" fmla="*/ 244 w 980"/>
                  <a:gd name="T59" fmla="*/ 403 h 996"/>
                  <a:gd name="T60" fmla="*/ 283 w 980"/>
                  <a:gd name="T61" fmla="*/ 368 h 996"/>
                  <a:gd name="T62" fmla="*/ 324 w 980"/>
                  <a:gd name="T63" fmla="*/ 332 h 996"/>
                  <a:gd name="T64" fmla="*/ 366 w 980"/>
                  <a:gd name="T65" fmla="*/ 296 h 996"/>
                  <a:gd name="T66" fmla="*/ 410 w 980"/>
                  <a:gd name="T67" fmla="*/ 261 h 996"/>
                  <a:gd name="T68" fmla="*/ 457 w 980"/>
                  <a:gd name="T69" fmla="*/ 226 h 996"/>
                  <a:gd name="T70" fmla="*/ 504 w 980"/>
                  <a:gd name="T71" fmla="*/ 192 h 996"/>
                  <a:gd name="T72" fmla="*/ 554 w 980"/>
                  <a:gd name="T73" fmla="*/ 160 h 996"/>
                  <a:gd name="T74" fmla="*/ 603 w 980"/>
                  <a:gd name="T75" fmla="*/ 130 h 996"/>
                  <a:gd name="T76" fmla="*/ 655 w 980"/>
                  <a:gd name="T77" fmla="*/ 102 h 996"/>
                  <a:gd name="T78" fmla="*/ 707 w 980"/>
                  <a:gd name="T79" fmla="*/ 76 h 996"/>
                  <a:gd name="T80" fmla="*/ 761 w 980"/>
                  <a:gd name="T81" fmla="*/ 54 h 996"/>
                  <a:gd name="T82" fmla="*/ 815 w 980"/>
                  <a:gd name="T83" fmla="*/ 35 h 996"/>
                  <a:gd name="T84" fmla="*/ 870 w 980"/>
                  <a:gd name="T85" fmla="*/ 19 h 996"/>
                  <a:gd name="T86" fmla="*/ 925 w 980"/>
                  <a:gd name="T87" fmla="*/ 7 h 996"/>
                  <a:gd name="T88" fmla="*/ 980 w 980"/>
                  <a:gd name="T89" fmla="*/ 0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0" h="996">
                    <a:moveTo>
                      <a:pt x="980" y="0"/>
                    </a:moveTo>
                    <a:lnTo>
                      <a:pt x="952" y="46"/>
                    </a:lnTo>
                    <a:lnTo>
                      <a:pt x="921" y="94"/>
                    </a:lnTo>
                    <a:lnTo>
                      <a:pt x="890" y="145"/>
                    </a:lnTo>
                    <a:lnTo>
                      <a:pt x="856" y="198"/>
                    </a:lnTo>
                    <a:lnTo>
                      <a:pt x="819" y="255"/>
                    </a:lnTo>
                    <a:lnTo>
                      <a:pt x="781" y="314"/>
                    </a:lnTo>
                    <a:lnTo>
                      <a:pt x="740" y="376"/>
                    </a:lnTo>
                    <a:lnTo>
                      <a:pt x="696" y="444"/>
                    </a:lnTo>
                    <a:lnTo>
                      <a:pt x="649" y="514"/>
                    </a:lnTo>
                    <a:lnTo>
                      <a:pt x="599" y="588"/>
                    </a:lnTo>
                    <a:lnTo>
                      <a:pt x="546" y="665"/>
                    </a:lnTo>
                    <a:lnTo>
                      <a:pt x="491" y="748"/>
                    </a:lnTo>
                    <a:lnTo>
                      <a:pt x="431" y="834"/>
                    </a:lnTo>
                    <a:lnTo>
                      <a:pt x="369" y="926"/>
                    </a:lnTo>
                    <a:lnTo>
                      <a:pt x="347" y="960"/>
                    </a:lnTo>
                    <a:lnTo>
                      <a:pt x="331" y="996"/>
                    </a:lnTo>
                    <a:lnTo>
                      <a:pt x="0" y="666"/>
                    </a:lnTo>
                    <a:lnTo>
                      <a:pt x="2" y="664"/>
                    </a:lnTo>
                    <a:lnTo>
                      <a:pt x="8" y="657"/>
                    </a:lnTo>
                    <a:lnTo>
                      <a:pt x="18" y="645"/>
                    </a:lnTo>
                    <a:lnTo>
                      <a:pt x="30" y="629"/>
                    </a:lnTo>
                    <a:lnTo>
                      <a:pt x="47" y="609"/>
                    </a:lnTo>
                    <a:lnTo>
                      <a:pt x="66" y="588"/>
                    </a:lnTo>
                    <a:lnTo>
                      <a:pt x="89" y="561"/>
                    </a:lnTo>
                    <a:lnTo>
                      <a:pt x="115" y="533"/>
                    </a:lnTo>
                    <a:lnTo>
                      <a:pt x="144" y="503"/>
                    </a:lnTo>
                    <a:lnTo>
                      <a:pt x="174" y="471"/>
                    </a:lnTo>
                    <a:lnTo>
                      <a:pt x="208" y="438"/>
                    </a:lnTo>
                    <a:lnTo>
                      <a:pt x="244" y="403"/>
                    </a:lnTo>
                    <a:lnTo>
                      <a:pt x="283" y="368"/>
                    </a:lnTo>
                    <a:lnTo>
                      <a:pt x="324" y="332"/>
                    </a:lnTo>
                    <a:lnTo>
                      <a:pt x="366" y="296"/>
                    </a:lnTo>
                    <a:lnTo>
                      <a:pt x="410" y="261"/>
                    </a:lnTo>
                    <a:lnTo>
                      <a:pt x="457" y="226"/>
                    </a:lnTo>
                    <a:lnTo>
                      <a:pt x="504" y="192"/>
                    </a:lnTo>
                    <a:lnTo>
                      <a:pt x="554" y="160"/>
                    </a:lnTo>
                    <a:lnTo>
                      <a:pt x="603" y="130"/>
                    </a:lnTo>
                    <a:lnTo>
                      <a:pt x="655" y="102"/>
                    </a:lnTo>
                    <a:lnTo>
                      <a:pt x="707" y="76"/>
                    </a:lnTo>
                    <a:lnTo>
                      <a:pt x="761" y="54"/>
                    </a:lnTo>
                    <a:lnTo>
                      <a:pt x="815" y="35"/>
                    </a:lnTo>
                    <a:lnTo>
                      <a:pt x="870" y="19"/>
                    </a:lnTo>
                    <a:lnTo>
                      <a:pt x="925" y="7"/>
                    </a:lnTo>
                    <a:lnTo>
                      <a:pt x="9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cs typeface="+mn-ea"/>
                  <a:sym typeface="+mn-lt"/>
                </a:endParaRPr>
              </a:p>
            </p:txBody>
          </p:sp>
          <p:sp>
            <p:nvSpPr>
              <p:cNvPr id="20" name="Freeform 1274"/>
              <p:cNvSpPr/>
              <p:nvPr/>
            </p:nvSpPr>
            <p:spPr bwMode="auto">
              <a:xfrm>
                <a:off x="6354" y="5106"/>
                <a:ext cx="498" cy="489"/>
              </a:xfrm>
              <a:custGeom>
                <a:avLst/>
                <a:gdLst>
                  <a:gd name="T0" fmla="*/ 998 w 998"/>
                  <a:gd name="T1" fmla="*/ 0 h 979"/>
                  <a:gd name="T2" fmla="*/ 990 w 998"/>
                  <a:gd name="T3" fmla="*/ 55 h 979"/>
                  <a:gd name="T4" fmla="*/ 978 w 998"/>
                  <a:gd name="T5" fmla="*/ 111 h 979"/>
                  <a:gd name="T6" fmla="*/ 963 w 998"/>
                  <a:gd name="T7" fmla="*/ 165 h 979"/>
                  <a:gd name="T8" fmla="*/ 943 w 998"/>
                  <a:gd name="T9" fmla="*/ 220 h 979"/>
                  <a:gd name="T10" fmla="*/ 920 w 998"/>
                  <a:gd name="T11" fmla="*/ 273 h 979"/>
                  <a:gd name="T12" fmla="*/ 895 w 998"/>
                  <a:gd name="T13" fmla="*/ 326 h 979"/>
                  <a:gd name="T14" fmla="*/ 867 w 998"/>
                  <a:gd name="T15" fmla="*/ 377 h 979"/>
                  <a:gd name="T16" fmla="*/ 837 w 998"/>
                  <a:gd name="T17" fmla="*/ 427 h 979"/>
                  <a:gd name="T18" fmla="*/ 804 w 998"/>
                  <a:gd name="T19" fmla="*/ 477 h 979"/>
                  <a:gd name="T20" fmla="*/ 770 w 998"/>
                  <a:gd name="T21" fmla="*/ 524 h 979"/>
                  <a:gd name="T22" fmla="*/ 736 w 998"/>
                  <a:gd name="T23" fmla="*/ 570 h 979"/>
                  <a:gd name="T24" fmla="*/ 700 w 998"/>
                  <a:gd name="T25" fmla="*/ 614 h 979"/>
                  <a:gd name="T26" fmla="*/ 665 w 998"/>
                  <a:gd name="T27" fmla="*/ 657 h 979"/>
                  <a:gd name="T28" fmla="*/ 629 w 998"/>
                  <a:gd name="T29" fmla="*/ 698 h 979"/>
                  <a:gd name="T30" fmla="*/ 594 w 998"/>
                  <a:gd name="T31" fmla="*/ 736 h 979"/>
                  <a:gd name="T32" fmla="*/ 559 w 998"/>
                  <a:gd name="T33" fmla="*/ 771 h 979"/>
                  <a:gd name="T34" fmla="*/ 525 w 998"/>
                  <a:gd name="T35" fmla="*/ 805 h 979"/>
                  <a:gd name="T36" fmla="*/ 494 w 998"/>
                  <a:gd name="T37" fmla="*/ 837 h 979"/>
                  <a:gd name="T38" fmla="*/ 463 w 998"/>
                  <a:gd name="T39" fmla="*/ 866 h 979"/>
                  <a:gd name="T40" fmla="*/ 434 w 998"/>
                  <a:gd name="T41" fmla="*/ 891 h 979"/>
                  <a:gd name="T42" fmla="*/ 409 w 998"/>
                  <a:gd name="T43" fmla="*/ 914 h 979"/>
                  <a:gd name="T44" fmla="*/ 386 w 998"/>
                  <a:gd name="T45" fmla="*/ 933 h 979"/>
                  <a:gd name="T46" fmla="*/ 367 w 998"/>
                  <a:gd name="T47" fmla="*/ 949 h 979"/>
                  <a:gd name="T48" fmla="*/ 351 w 998"/>
                  <a:gd name="T49" fmla="*/ 962 h 979"/>
                  <a:gd name="T50" fmla="*/ 340 w 998"/>
                  <a:gd name="T51" fmla="*/ 972 h 979"/>
                  <a:gd name="T52" fmla="*/ 333 w 998"/>
                  <a:gd name="T53" fmla="*/ 978 h 979"/>
                  <a:gd name="T54" fmla="*/ 330 w 998"/>
                  <a:gd name="T55" fmla="*/ 979 h 979"/>
                  <a:gd name="T56" fmla="*/ 0 w 998"/>
                  <a:gd name="T57" fmla="*/ 649 h 979"/>
                  <a:gd name="T58" fmla="*/ 35 w 998"/>
                  <a:gd name="T59" fmla="*/ 633 h 979"/>
                  <a:gd name="T60" fmla="*/ 70 w 998"/>
                  <a:gd name="T61" fmla="*/ 612 h 979"/>
                  <a:gd name="T62" fmla="*/ 161 w 998"/>
                  <a:gd name="T63" fmla="*/ 549 h 979"/>
                  <a:gd name="T64" fmla="*/ 248 w 998"/>
                  <a:gd name="T65" fmla="*/ 490 h 979"/>
                  <a:gd name="T66" fmla="*/ 330 w 998"/>
                  <a:gd name="T67" fmla="*/ 433 h 979"/>
                  <a:gd name="T68" fmla="*/ 409 w 998"/>
                  <a:gd name="T69" fmla="*/ 381 h 979"/>
                  <a:gd name="T70" fmla="*/ 483 w 998"/>
                  <a:gd name="T71" fmla="*/ 332 h 979"/>
                  <a:gd name="T72" fmla="*/ 553 w 998"/>
                  <a:gd name="T73" fmla="*/ 285 h 979"/>
                  <a:gd name="T74" fmla="*/ 619 w 998"/>
                  <a:gd name="T75" fmla="*/ 241 h 979"/>
                  <a:gd name="T76" fmla="*/ 682 w 998"/>
                  <a:gd name="T77" fmla="*/ 200 h 979"/>
                  <a:gd name="T78" fmla="*/ 743 w 998"/>
                  <a:gd name="T79" fmla="*/ 162 h 979"/>
                  <a:gd name="T80" fmla="*/ 799 w 998"/>
                  <a:gd name="T81" fmla="*/ 125 h 979"/>
                  <a:gd name="T82" fmla="*/ 853 w 998"/>
                  <a:gd name="T83" fmla="*/ 92 h 979"/>
                  <a:gd name="T84" fmla="*/ 903 w 998"/>
                  <a:gd name="T85" fmla="*/ 59 h 979"/>
                  <a:gd name="T86" fmla="*/ 952 w 998"/>
                  <a:gd name="T87" fmla="*/ 29 h 979"/>
                  <a:gd name="T88" fmla="*/ 998 w 998"/>
                  <a:gd name="T89" fmla="*/ 0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8" h="979">
                    <a:moveTo>
                      <a:pt x="998" y="0"/>
                    </a:moveTo>
                    <a:lnTo>
                      <a:pt x="990" y="55"/>
                    </a:lnTo>
                    <a:lnTo>
                      <a:pt x="978" y="111"/>
                    </a:lnTo>
                    <a:lnTo>
                      <a:pt x="963" y="165"/>
                    </a:lnTo>
                    <a:lnTo>
                      <a:pt x="943" y="220"/>
                    </a:lnTo>
                    <a:lnTo>
                      <a:pt x="920" y="273"/>
                    </a:lnTo>
                    <a:lnTo>
                      <a:pt x="895" y="326"/>
                    </a:lnTo>
                    <a:lnTo>
                      <a:pt x="867" y="377"/>
                    </a:lnTo>
                    <a:lnTo>
                      <a:pt x="837" y="427"/>
                    </a:lnTo>
                    <a:lnTo>
                      <a:pt x="804" y="477"/>
                    </a:lnTo>
                    <a:lnTo>
                      <a:pt x="770" y="524"/>
                    </a:lnTo>
                    <a:lnTo>
                      <a:pt x="736" y="570"/>
                    </a:lnTo>
                    <a:lnTo>
                      <a:pt x="700" y="614"/>
                    </a:lnTo>
                    <a:lnTo>
                      <a:pt x="665" y="657"/>
                    </a:lnTo>
                    <a:lnTo>
                      <a:pt x="629" y="698"/>
                    </a:lnTo>
                    <a:lnTo>
                      <a:pt x="594" y="736"/>
                    </a:lnTo>
                    <a:lnTo>
                      <a:pt x="559" y="771"/>
                    </a:lnTo>
                    <a:lnTo>
                      <a:pt x="525" y="805"/>
                    </a:lnTo>
                    <a:lnTo>
                      <a:pt x="494" y="837"/>
                    </a:lnTo>
                    <a:lnTo>
                      <a:pt x="463" y="866"/>
                    </a:lnTo>
                    <a:lnTo>
                      <a:pt x="434" y="891"/>
                    </a:lnTo>
                    <a:lnTo>
                      <a:pt x="409" y="914"/>
                    </a:lnTo>
                    <a:lnTo>
                      <a:pt x="386" y="933"/>
                    </a:lnTo>
                    <a:lnTo>
                      <a:pt x="367" y="949"/>
                    </a:lnTo>
                    <a:lnTo>
                      <a:pt x="351" y="962"/>
                    </a:lnTo>
                    <a:lnTo>
                      <a:pt x="340" y="972"/>
                    </a:lnTo>
                    <a:lnTo>
                      <a:pt x="333" y="978"/>
                    </a:lnTo>
                    <a:lnTo>
                      <a:pt x="330" y="979"/>
                    </a:lnTo>
                    <a:lnTo>
                      <a:pt x="0" y="649"/>
                    </a:lnTo>
                    <a:lnTo>
                      <a:pt x="35" y="633"/>
                    </a:lnTo>
                    <a:lnTo>
                      <a:pt x="70" y="612"/>
                    </a:lnTo>
                    <a:lnTo>
                      <a:pt x="161" y="549"/>
                    </a:lnTo>
                    <a:lnTo>
                      <a:pt x="248" y="490"/>
                    </a:lnTo>
                    <a:lnTo>
                      <a:pt x="330" y="433"/>
                    </a:lnTo>
                    <a:lnTo>
                      <a:pt x="409" y="381"/>
                    </a:lnTo>
                    <a:lnTo>
                      <a:pt x="483" y="332"/>
                    </a:lnTo>
                    <a:lnTo>
                      <a:pt x="553" y="285"/>
                    </a:lnTo>
                    <a:lnTo>
                      <a:pt x="619" y="241"/>
                    </a:lnTo>
                    <a:lnTo>
                      <a:pt x="682" y="200"/>
                    </a:lnTo>
                    <a:lnTo>
                      <a:pt x="743" y="162"/>
                    </a:lnTo>
                    <a:lnTo>
                      <a:pt x="799" y="125"/>
                    </a:lnTo>
                    <a:lnTo>
                      <a:pt x="853" y="92"/>
                    </a:lnTo>
                    <a:lnTo>
                      <a:pt x="903" y="59"/>
                    </a:lnTo>
                    <a:lnTo>
                      <a:pt x="952" y="29"/>
                    </a:lnTo>
                    <a:lnTo>
                      <a:pt x="9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cs typeface="+mn-ea"/>
                  <a:sym typeface="+mn-lt"/>
                </a:endParaRPr>
              </a:p>
            </p:txBody>
          </p:sp>
          <p:sp>
            <p:nvSpPr>
              <p:cNvPr id="21" name="Freeform 1275"/>
              <p:cNvSpPr/>
              <p:nvPr/>
            </p:nvSpPr>
            <p:spPr bwMode="auto">
              <a:xfrm>
                <a:off x="5516" y="4987"/>
                <a:ext cx="618" cy="618"/>
              </a:xfrm>
              <a:custGeom>
                <a:avLst/>
                <a:gdLst>
                  <a:gd name="T0" fmla="*/ 496 w 1237"/>
                  <a:gd name="T1" fmla="*/ 0 h 1235"/>
                  <a:gd name="T2" fmla="*/ 532 w 1237"/>
                  <a:gd name="T3" fmla="*/ 36 h 1235"/>
                  <a:gd name="T4" fmla="*/ 502 w 1237"/>
                  <a:gd name="T5" fmla="*/ 104 h 1235"/>
                  <a:gd name="T6" fmla="*/ 474 w 1237"/>
                  <a:gd name="T7" fmla="*/ 173 h 1235"/>
                  <a:gd name="T8" fmla="*/ 447 w 1237"/>
                  <a:gd name="T9" fmla="*/ 248 h 1235"/>
                  <a:gd name="T10" fmla="*/ 423 w 1237"/>
                  <a:gd name="T11" fmla="*/ 324 h 1235"/>
                  <a:gd name="T12" fmla="*/ 403 w 1237"/>
                  <a:gd name="T13" fmla="*/ 401 h 1235"/>
                  <a:gd name="T14" fmla="*/ 375 w 1237"/>
                  <a:gd name="T15" fmla="*/ 522 h 1235"/>
                  <a:gd name="T16" fmla="*/ 353 w 1237"/>
                  <a:gd name="T17" fmla="*/ 644 h 1235"/>
                  <a:gd name="T18" fmla="*/ 335 w 1237"/>
                  <a:gd name="T19" fmla="*/ 767 h 1235"/>
                  <a:gd name="T20" fmla="*/ 323 w 1237"/>
                  <a:gd name="T21" fmla="*/ 890 h 1235"/>
                  <a:gd name="T22" fmla="*/ 320 w 1237"/>
                  <a:gd name="T23" fmla="*/ 915 h 1235"/>
                  <a:gd name="T24" fmla="*/ 423 w 1237"/>
                  <a:gd name="T25" fmla="*/ 906 h 1235"/>
                  <a:gd name="T26" fmla="*/ 526 w 1237"/>
                  <a:gd name="T27" fmla="*/ 893 h 1235"/>
                  <a:gd name="T28" fmla="*/ 647 w 1237"/>
                  <a:gd name="T29" fmla="*/ 874 h 1235"/>
                  <a:gd name="T30" fmla="*/ 766 w 1237"/>
                  <a:gd name="T31" fmla="*/ 849 h 1235"/>
                  <a:gd name="T32" fmla="*/ 885 w 1237"/>
                  <a:gd name="T33" fmla="*/ 820 h 1235"/>
                  <a:gd name="T34" fmla="*/ 1002 w 1237"/>
                  <a:gd name="T35" fmla="*/ 784 h 1235"/>
                  <a:gd name="T36" fmla="*/ 1060 w 1237"/>
                  <a:gd name="T37" fmla="*/ 763 h 1235"/>
                  <a:gd name="T38" fmla="*/ 1117 w 1237"/>
                  <a:gd name="T39" fmla="*/ 740 h 1235"/>
                  <a:gd name="T40" fmla="*/ 1173 w 1237"/>
                  <a:gd name="T41" fmla="*/ 717 h 1235"/>
                  <a:gd name="T42" fmla="*/ 1200 w 1237"/>
                  <a:gd name="T43" fmla="*/ 704 h 1235"/>
                  <a:gd name="T44" fmla="*/ 1237 w 1237"/>
                  <a:gd name="T45" fmla="*/ 740 h 1235"/>
                  <a:gd name="T46" fmla="*/ 1194 w 1237"/>
                  <a:gd name="T47" fmla="*/ 797 h 1235"/>
                  <a:gd name="T48" fmla="*/ 1147 w 1237"/>
                  <a:gd name="T49" fmla="*/ 851 h 1235"/>
                  <a:gd name="T50" fmla="*/ 1095 w 1237"/>
                  <a:gd name="T51" fmla="*/ 901 h 1235"/>
                  <a:gd name="T52" fmla="*/ 1041 w 1237"/>
                  <a:gd name="T53" fmla="*/ 947 h 1235"/>
                  <a:gd name="T54" fmla="*/ 983 w 1237"/>
                  <a:gd name="T55" fmla="*/ 989 h 1235"/>
                  <a:gd name="T56" fmla="*/ 922 w 1237"/>
                  <a:gd name="T57" fmla="*/ 1027 h 1235"/>
                  <a:gd name="T58" fmla="*/ 858 w 1237"/>
                  <a:gd name="T59" fmla="*/ 1062 h 1235"/>
                  <a:gd name="T60" fmla="*/ 794 w 1237"/>
                  <a:gd name="T61" fmla="*/ 1094 h 1235"/>
                  <a:gd name="T62" fmla="*/ 728 w 1237"/>
                  <a:gd name="T63" fmla="*/ 1123 h 1235"/>
                  <a:gd name="T64" fmla="*/ 661 w 1237"/>
                  <a:gd name="T65" fmla="*/ 1147 h 1235"/>
                  <a:gd name="T66" fmla="*/ 594 w 1237"/>
                  <a:gd name="T67" fmla="*/ 1169 h 1235"/>
                  <a:gd name="T68" fmla="*/ 491 w 1237"/>
                  <a:gd name="T69" fmla="*/ 1196 h 1235"/>
                  <a:gd name="T70" fmla="*/ 386 w 1237"/>
                  <a:gd name="T71" fmla="*/ 1217 h 1235"/>
                  <a:gd name="T72" fmla="*/ 280 w 1237"/>
                  <a:gd name="T73" fmla="*/ 1229 h 1235"/>
                  <a:gd name="T74" fmla="*/ 174 w 1237"/>
                  <a:gd name="T75" fmla="*/ 1235 h 1235"/>
                  <a:gd name="T76" fmla="*/ 151 w 1237"/>
                  <a:gd name="T77" fmla="*/ 1235 h 1235"/>
                  <a:gd name="T78" fmla="*/ 128 w 1237"/>
                  <a:gd name="T79" fmla="*/ 1233 h 1235"/>
                  <a:gd name="T80" fmla="*/ 106 w 1237"/>
                  <a:gd name="T81" fmla="*/ 1228 h 1235"/>
                  <a:gd name="T82" fmla="*/ 80 w 1237"/>
                  <a:gd name="T83" fmla="*/ 1217 h 1235"/>
                  <a:gd name="T84" fmla="*/ 57 w 1237"/>
                  <a:gd name="T85" fmla="*/ 1201 h 1235"/>
                  <a:gd name="T86" fmla="*/ 36 w 1237"/>
                  <a:gd name="T87" fmla="*/ 1182 h 1235"/>
                  <a:gd name="T88" fmla="*/ 21 w 1237"/>
                  <a:gd name="T89" fmla="*/ 1159 h 1235"/>
                  <a:gd name="T90" fmla="*/ 8 w 1237"/>
                  <a:gd name="T91" fmla="*/ 1134 h 1235"/>
                  <a:gd name="T92" fmla="*/ 1 w 1237"/>
                  <a:gd name="T93" fmla="*/ 1106 h 1235"/>
                  <a:gd name="T94" fmla="*/ 0 w 1237"/>
                  <a:gd name="T95" fmla="*/ 1073 h 1235"/>
                  <a:gd name="T96" fmla="*/ 0 w 1237"/>
                  <a:gd name="T97" fmla="*/ 1041 h 1235"/>
                  <a:gd name="T98" fmla="*/ 6 w 1237"/>
                  <a:gd name="T99" fmla="*/ 947 h 1235"/>
                  <a:gd name="T100" fmla="*/ 18 w 1237"/>
                  <a:gd name="T101" fmla="*/ 855 h 1235"/>
                  <a:gd name="T102" fmla="*/ 35 w 1237"/>
                  <a:gd name="T103" fmla="*/ 762 h 1235"/>
                  <a:gd name="T104" fmla="*/ 57 w 1237"/>
                  <a:gd name="T105" fmla="*/ 671 h 1235"/>
                  <a:gd name="T106" fmla="*/ 85 w 1237"/>
                  <a:gd name="T107" fmla="*/ 582 h 1235"/>
                  <a:gd name="T108" fmla="*/ 115 w 1237"/>
                  <a:gd name="T109" fmla="*/ 501 h 1235"/>
                  <a:gd name="T110" fmla="*/ 150 w 1237"/>
                  <a:gd name="T111" fmla="*/ 421 h 1235"/>
                  <a:gd name="T112" fmla="*/ 190 w 1237"/>
                  <a:gd name="T113" fmla="*/ 345 h 1235"/>
                  <a:gd name="T114" fmla="*/ 235 w 1237"/>
                  <a:gd name="T115" fmla="*/ 270 h 1235"/>
                  <a:gd name="T116" fmla="*/ 285 w 1237"/>
                  <a:gd name="T117" fmla="*/ 200 h 1235"/>
                  <a:gd name="T118" fmla="*/ 331 w 1237"/>
                  <a:gd name="T119" fmla="*/ 144 h 1235"/>
                  <a:gd name="T120" fmla="*/ 382 w 1237"/>
                  <a:gd name="T121" fmla="*/ 92 h 1235"/>
                  <a:gd name="T122" fmla="*/ 438 w 1237"/>
                  <a:gd name="T123" fmla="*/ 44 h 1235"/>
                  <a:gd name="T124" fmla="*/ 496 w 1237"/>
                  <a:gd name="T125" fmla="*/ 0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37" h="1235">
                    <a:moveTo>
                      <a:pt x="496" y="0"/>
                    </a:moveTo>
                    <a:lnTo>
                      <a:pt x="532" y="36"/>
                    </a:lnTo>
                    <a:lnTo>
                      <a:pt x="502" y="104"/>
                    </a:lnTo>
                    <a:lnTo>
                      <a:pt x="474" y="173"/>
                    </a:lnTo>
                    <a:lnTo>
                      <a:pt x="447" y="248"/>
                    </a:lnTo>
                    <a:lnTo>
                      <a:pt x="423" y="324"/>
                    </a:lnTo>
                    <a:lnTo>
                      <a:pt x="403" y="401"/>
                    </a:lnTo>
                    <a:lnTo>
                      <a:pt x="375" y="522"/>
                    </a:lnTo>
                    <a:lnTo>
                      <a:pt x="353" y="644"/>
                    </a:lnTo>
                    <a:lnTo>
                      <a:pt x="335" y="767"/>
                    </a:lnTo>
                    <a:lnTo>
                      <a:pt x="323" y="890"/>
                    </a:lnTo>
                    <a:lnTo>
                      <a:pt x="320" y="915"/>
                    </a:lnTo>
                    <a:lnTo>
                      <a:pt x="423" y="906"/>
                    </a:lnTo>
                    <a:lnTo>
                      <a:pt x="526" y="893"/>
                    </a:lnTo>
                    <a:lnTo>
                      <a:pt x="647" y="874"/>
                    </a:lnTo>
                    <a:lnTo>
                      <a:pt x="766" y="849"/>
                    </a:lnTo>
                    <a:lnTo>
                      <a:pt x="885" y="820"/>
                    </a:lnTo>
                    <a:lnTo>
                      <a:pt x="1002" y="784"/>
                    </a:lnTo>
                    <a:lnTo>
                      <a:pt x="1060" y="763"/>
                    </a:lnTo>
                    <a:lnTo>
                      <a:pt x="1117" y="740"/>
                    </a:lnTo>
                    <a:lnTo>
                      <a:pt x="1173" y="717"/>
                    </a:lnTo>
                    <a:lnTo>
                      <a:pt x="1200" y="704"/>
                    </a:lnTo>
                    <a:lnTo>
                      <a:pt x="1237" y="740"/>
                    </a:lnTo>
                    <a:lnTo>
                      <a:pt x="1194" y="797"/>
                    </a:lnTo>
                    <a:lnTo>
                      <a:pt x="1147" y="851"/>
                    </a:lnTo>
                    <a:lnTo>
                      <a:pt x="1095" y="901"/>
                    </a:lnTo>
                    <a:lnTo>
                      <a:pt x="1041" y="947"/>
                    </a:lnTo>
                    <a:lnTo>
                      <a:pt x="983" y="989"/>
                    </a:lnTo>
                    <a:lnTo>
                      <a:pt x="922" y="1027"/>
                    </a:lnTo>
                    <a:lnTo>
                      <a:pt x="858" y="1062"/>
                    </a:lnTo>
                    <a:lnTo>
                      <a:pt x="794" y="1094"/>
                    </a:lnTo>
                    <a:lnTo>
                      <a:pt x="728" y="1123"/>
                    </a:lnTo>
                    <a:lnTo>
                      <a:pt x="661" y="1147"/>
                    </a:lnTo>
                    <a:lnTo>
                      <a:pt x="594" y="1169"/>
                    </a:lnTo>
                    <a:lnTo>
                      <a:pt x="491" y="1196"/>
                    </a:lnTo>
                    <a:lnTo>
                      <a:pt x="386" y="1217"/>
                    </a:lnTo>
                    <a:lnTo>
                      <a:pt x="280" y="1229"/>
                    </a:lnTo>
                    <a:lnTo>
                      <a:pt x="174" y="1235"/>
                    </a:lnTo>
                    <a:lnTo>
                      <a:pt x="151" y="1235"/>
                    </a:lnTo>
                    <a:lnTo>
                      <a:pt x="128" y="1233"/>
                    </a:lnTo>
                    <a:lnTo>
                      <a:pt x="106" y="1228"/>
                    </a:lnTo>
                    <a:lnTo>
                      <a:pt x="80" y="1217"/>
                    </a:lnTo>
                    <a:lnTo>
                      <a:pt x="57" y="1201"/>
                    </a:lnTo>
                    <a:lnTo>
                      <a:pt x="36" y="1182"/>
                    </a:lnTo>
                    <a:lnTo>
                      <a:pt x="21" y="1159"/>
                    </a:lnTo>
                    <a:lnTo>
                      <a:pt x="8" y="1134"/>
                    </a:lnTo>
                    <a:lnTo>
                      <a:pt x="1" y="1106"/>
                    </a:lnTo>
                    <a:lnTo>
                      <a:pt x="0" y="1073"/>
                    </a:lnTo>
                    <a:lnTo>
                      <a:pt x="0" y="1041"/>
                    </a:lnTo>
                    <a:lnTo>
                      <a:pt x="6" y="947"/>
                    </a:lnTo>
                    <a:lnTo>
                      <a:pt x="18" y="855"/>
                    </a:lnTo>
                    <a:lnTo>
                      <a:pt x="35" y="762"/>
                    </a:lnTo>
                    <a:lnTo>
                      <a:pt x="57" y="671"/>
                    </a:lnTo>
                    <a:lnTo>
                      <a:pt x="85" y="582"/>
                    </a:lnTo>
                    <a:lnTo>
                      <a:pt x="115" y="501"/>
                    </a:lnTo>
                    <a:lnTo>
                      <a:pt x="150" y="421"/>
                    </a:lnTo>
                    <a:lnTo>
                      <a:pt x="190" y="345"/>
                    </a:lnTo>
                    <a:lnTo>
                      <a:pt x="235" y="270"/>
                    </a:lnTo>
                    <a:lnTo>
                      <a:pt x="285" y="200"/>
                    </a:lnTo>
                    <a:lnTo>
                      <a:pt x="331" y="144"/>
                    </a:lnTo>
                    <a:lnTo>
                      <a:pt x="382" y="92"/>
                    </a:lnTo>
                    <a:lnTo>
                      <a:pt x="438" y="44"/>
                    </a:lnTo>
                    <a:lnTo>
                      <a:pt x="4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cs typeface="+mn-ea"/>
                  <a:sym typeface="+mn-lt"/>
                </a:endParaRPr>
              </a:p>
            </p:txBody>
          </p:sp>
          <p:sp>
            <p:nvSpPr>
              <p:cNvPr id="22" name="Freeform 1276"/>
              <p:cNvSpPr>
                <a:spLocks noEditPoints="1"/>
              </p:cNvSpPr>
              <p:nvPr/>
            </p:nvSpPr>
            <p:spPr bwMode="auto">
              <a:xfrm>
                <a:off x="5766" y="3626"/>
                <a:ext cx="1731" cy="1729"/>
              </a:xfrm>
              <a:custGeom>
                <a:avLst/>
                <a:gdLst>
                  <a:gd name="T0" fmla="*/ 1977 w 3461"/>
                  <a:gd name="T1" fmla="*/ 939 h 3456"/>
                  <a:gd name="T2" fmla="*/ 1837 w 3461"/>
                  <a:gd name="T3" fmla="*/ 996 h 3456"/>
                  <a:gd name="T4" fmla="*/ 1719 w 3461"/>
                  <a:gd name="T5" fmla="*/ 1101 h 3456"/>
                  <a:gd name="T6" fmla="*/ 1646 w 3461"/>
                  <a:gd name="T7" fmla="*/ 1235 h 3456"/>
                  <a:gd name="T8" fmla="*/ 1621 w 3461"/>
                  <a:gd name="T9" fmla="*/ 1382 h 3456"/>
                  <a:gd name="T10" fmla="*/ 1646 w 3461"/>
                  <a:gd name="T11" fmla="*/ 1529 h 3456"/>
                  <a:gd name="T12" fmla="*/ 1719 w 3461"/>
                  <a:gd name="T13" fmla="*/ 1665 h 3456"/>
                  <a:gd name="T14" fmla="*/ 1837 w 3461"/>
                  <a:gd name="T15" fmla="*/ 1770 h 3456"/>
                  <a:gd name="T16" fmla="*/ 1977 w 3461"/>
                  <a:gd name="T17" fmla="*/ 1826 h 3456"/>
                  <a:gd name="T18" fmla="*/ 2127 w 3461"/>
                  <a:gd name="T19" fmla="*/ 1835 h 3456"/>
                  <a:gd name="T20" fmla="*/ 2270 w 3461"/>
                  <a:gd name="T21" fmla="*/ 1794 h 3456"/>
                  <a:gd name="T22" fmla="*/ 2399 w 3461"/>
                  <a:gd name="T23" fmla="*/ 1705 h 3456"/>
                  <a:gd name="T24" fmla="*/ 2488 w 3461"/>
                  <a:gd name="T25" fmla="*/ 1577 h 3456"/>
                  <a:gd name="T26" fmla="*/ 2529 w 3461"/>
                  <a:gd name="T27" fmla="*/ 1433 h 3456"/>
                  <a:gd name="T28" fmla="*/ 2521 w 3461"/>
                  <a:gd name="T29" fmla="*/ 1283 h 3456"/>
                  <a:gd name="T30" fmla="*/ 2464 w 3461"/>
                  <a:gd name="T31" fmla="*/ 1143 h 3456"/>
                  <a:gd name="T32" fmla="*/ 2359 w 3461"/>
                  <a:gd name="T33" fmla="*/ 1026 h 3456"/>
                  <a:gd name="T34" fmla="*/ 2225 w 3461"/>
                  <a:gd name="T35" fmla="*/ 952 h 3456"/>
                  <a:gd name="T36" fmla="*/ 2076 w 3461"/>
                  <a:gd name="T37" fmla="*/ 928 h 3456"/>
                  <a:gd name="T38" fmla="*/ 3351 w 3461"/>
                  <a:gd name="T39" fmla="*/ 2 h 3456"/>
                  <a:gd name="T40" fmla="*/ 3421 w 3461"/>
                  <a:gd name="T41" fmla="*/ 40 h 3456"/>
                  <a:gd name="T42" fmla="*/ 3459 w 3461"/>
                  <a:gd name="T43" fmla="*/ 111 h 3456"/>
                  <a:gd name="T44" fmla="*/ 3457 w 3461"/>
                  <a:gd name="T45" fmla="*/ 256 h 3456"/>
                  <a:gd name="T46" fmla="*/ 3444 w 3461"/>
                  <a:gd name="T47" fmla="*/ 471 h 3456"/>
                  <a:gd name="T48" fmla="*/ 3416 w 3461"/>
                  <a:gd name="T49" fmla="*/ 722 h 3456"/>
                  <a:gd name="T50" fmla="*/ 3372 w 3461"/>
                  <a:gd name="T51" fmla="*/ 997 h 3456"/>
                  <a:gd name="T52" fmla="*/ 3304 w 3461"/>
                  <a:gd name="T53" fmla="*/ 1283 h 3456"/>
                  <a:gd name="T54" fmla="*/ 3210 w 3461"/>
                  <a:gd name="T55" fmla="*/ 1569 h 3456"/>
                  <a:gd name="T56" fmla="*/ 3083 w 3461"/>
                  <a:gd name="T57" fmla="*/ 1845 h 3456"/>
                  <a:gd name="T58" fmla="*/ 2922 w 3461"/>
                  <a:gd name="T59" fmla="*/ 2094 h 3456"/>
                  <a:gd name="T60" fmla="*/ 2738 w 3461"/>
                  <a:gd name="T61" fmla="*/ 2296 h 3456"/>
                  <a:gd name="T62" fmla="*/ 2592 w 3461"/>
                  <a:gd name="T63" fmla="*/ 2431 h 3456"/>
                  <a:gd name="T64" fmla="*/ 2457 w 3461"/>
                  <a:gd name="T65" fmla="*/ 2538 h 3456"/>
                  <a:gd name="T66" fmla="*/ 2318 w 3461"/>
                  <a:gd name="T67" fmla="*/ 2635 h 3456"/>
                  <a:gd name="T68" fmla="*/ 2156 w 3461"/>
                  <a:gd name="T69" fmla="*/ 2738 h 3456"/>
                  <a:gd name="T70" fmla="*/ 2003 w 3461"/>
                  <a:gd name="T71" fmla="*/ 2833 h 3456"/>
                  <a:gd name="T72" fmla="*/ 1849 w 3461"/>
                  <a:gd name="T73" fmla="*/ 2931 h 3456"/>
                  <a:gd name="T74" fmla="*/ 1665 w 3461"/>
                  <a:gd name="T75" fmla="*/ 3049 h 3456"/>
                  <a:gd name="T76" fmla="*/ 1449 w 3461"/>
                  <a:gd name="T77" fmla="*/ 3193 h 3456"/>
                  <a:gd name="T78" fmla="*/ 1193 w 3461"/>
                  <a:gd name="T79" fmla="*/ 3366 h 3456"/>
                  <a:gd name="T80" fmla="*/ 1048 w 3461"/>
                  <a:gd name="T81" fmla="*/ 3453 h 3456"/>
                  <a:gd name="T82" fmla="*/ 969 w 3461"/>
                  <a:gd name="T83" fmla="*/ 3445 h 3456"/>
                  <a:gd name="T84" fmla="*/ 40 w 3461"/>
                  <a:gd name="T85" fmla="*/ 2534 h 3456"/>
                  <a:gd name="T86" fmla="*/ 3 w 3461"/>
                  <a:gd name="T87" fmla="*/ 2463 h 3456"/>
                  <a:gd name="T88" fmla="*/ 11 w 3461"/>
                  <a:gd name="T89" fmla="*/ 2383 h 3456"/>
                  <a:gd name="T90" fmla="*/ 152 w 3461"/>
                  <a:gd name="T91" fmla="*/ 2175 h 3456"/>
                  <a:gd name="T92" fmla="*/ 315 w 3461"/>
                  <a:gd name="T93" fmla="*/ 1934 h 3456"/>
                  <a:gd name="T94" fmla="*/ 449 w 3461"/>
                  <a:gd name="T95" fmla="*/ 1729 h 3456"/>
                  <a:gd name="T96" fmla="*/ 560 w 3461"/>
                  <a:gd name="T97" fmla="*/ 1556 h 3456"/>
                  <a:gd name="T98" fmla="*/ 653 w 3461"/>
                  <a:gd name="T99" fmla="*/ 1409 h 3456"/>
                  <a:gd name="T100" fmla="*/ 755 w 3461"/>
                  <a:gd name="T101" fmla="*/ 1246 h 3456"/>
                  <a:gd name="T102" fmla="*/ 855 w 3461"/>
                  <a:gd name="T103" fmla="*/ 1094 h 3456"/>
                  <a:gd name="T104" fmla="*/ 953 w 3461"/>
                  <a:gd name="T105" fmla="*/ 957 h 3456"/>
                  <a:gd name="T106" fmla="*/ 1068 w 3461"/>
                  <a:gd name="T107" fmla="*/ 822 h 3456"/>
                  <a:gd name="T108" fmla="*/ 1215 w 3461"/>
                  <a:gd name="T109" fmla="*/ 667 h 3456"/>
                  <a:gd name="T110" fmla="*/ 1442 w 3461"/>
                  <a:gd name="T111" fmla="*/ 480 h 3456"/>
                  <a:gd name="T112" fmla="*/ 1704 w 3461"/>
                  <a:gd name="T113" fmla="*/ 332 h 3456"/>
                  <a:gd name="T114" fmla="*/ 1983 w 3461"/>
                  <a:gd name="T115" fmla="*/ 217 h 3456"/>
                  <a:gd name="T116" fmla="*/ 2272 w 3461"/>
                  <a:gd name="T117" fmla="*/ 131 h 3456"/>
                  <a:gd name="T118" fmla="*/ 2556 w 3461"/>
                  <a:gd name="T119" fmla="*/ 72 h 3456"/>
                  <a:gd name="T120" fmla="*/ 2824 w 3461"/>
                  <a:gd name="T121" fmla="*/ 34 h 3456"/>
                  <a:gd name="T122" fmla="*/ 3065 w 3461"/>
                  <a:gd name="T123" fmla="*/ 11 h 3456"/>
                  <a:gd name="T124" fmla="*/ 3265 w 3461"/>
                  <a:gd name="T125" fmla="*/ 1 h 3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61" h="3456">
                    <a:moveTo>
                      <a:pt x="2076" y="928"/>
                    </a:moveTo>
                    <a:lnTo>
                      <a:pt x="2026" y="931"/>
                    </a:lnTo>
                    <a:lnTo>
                      <a:pt x="1977" y="939"/>
                    </a:lnTo>
                    <a:lnTo>
                      <a:pt x="1928" y="952"/>
                    </a:lnTo>
                    <a:lnTo>
                      <a:pt x="1881" y="972"/>
                    </a:lnTo>
                    <a:lnTo>
                      <a:pt x="1837" y="996"/>
                    </a:lnTo>
                    <a:lnTo>
                      <a:pt x="1794" y="1026"/>
                    </a:lnTo>
                    <a:lnTo>
                      <a:pt x="1754" y="1061"/>
                    </a:lnTo>
                    <a:lnTo>
                      <a:pt x="1719" y="1101"/>
                    </a:lnTo>
                    <a:lnTo>
                      <a:pt x="1689" y="1143"/>
                    </a:lnTo>
                    <a:lnTo>
                      <a:pt x="1665" y="1188"/>
                    </a:lnTo>
                    <a:lnTo>
                      <a:pt x="1646" y="1235"/>
                    </a:lnTo>
                    <a:lnTo>
                      <a:pt x="1632" y="1283"/>
                    </a:lnTo>
                    <a:lnTo>
                      <a:pt x="1624" y="1333"/>
                    </a:lnTo>
                    <a:lnTo>
                      <a:pt x="1621" y="1382"/>
                    </a:lnTo>
                    <a:lnTo>
                      <a:pt x="1624" y="1433"/>
                    </a:lnTo>
                    <a:lnTo>
                      <a:pt x="1632" y="1481"/>
                    </a:lnTo>
                    <a:lnTo>
                      <a:pt x="1646" y="1529"/>
                    </a:lnTo>
                    <a:lnTo>
                      <a:pt x="1665" y="1577"/>
                    </a:lnTo>
                    <a:lnTo>
                      <a:pt x="1689" y="1622"/>
                    </a:lnTo>
                    <a:lnTo>
                      <a:pt x="1719" y="1665"/>
                    </a:lnTo>
                    <a:lnTo>
                      <a:pt x="1754" y="1705"/>
                    </a:lnTo>
                    <a:lnTo>
                      <a:pt x="1794" y="1740"/>
                    </a:lnTo>
                    <a:lnTo>
                      <a:pt x="1837" y="1770"/>
                    </a:lnTo>
                    <a:lnTo>
                      <a:pt x="1881" y="1794"/>
                    </a:lnTo>
                    <a:lnTo>
                      <a:pt x="1928" y="1813"/>
                    </a:lnTo>
                    <a:lnTo>
                      <a:pt x="1977" y="1826"/>
                    </a:lnTo>
                    <a:lnTo>
                      <a:pt x="2026" y="1835"/>
                    </a:lnTo>
                    <a:lnTo>
                      <a:pt x="2076" y="1837"/>
                    </a:lnTo>
                    <a:lnTo>
                      <a:pt x="2127" y="1835"/>
                    </a:lnTo>
                    <a:lnTo>
                      <a:pt x="2175" y="1826"/>
                    </a:lnTo>
                    <a:lnTo>
                      <a:pt x="2225" y="1813"/>
                    </a:lnTo>
                    <a:lnTo>
                      <a:pt x="2270" y="1794"/>
                    </a:lnTo>
                    <a:lnTo>
                      <a:pt x="2316" y="1770"/>
                    </a:lnTo>
                    <a:lnTo>
                      <a:pt x="2359" y="1740"/>
                    </a:lnTo>
                    <a:lnTo>
                      <a:pt x="2399" y="1705"/>
                    </a:lnTo>
                    <a:lnTo>
                      <a:pt x="2434" y="1665"/>
                    </a:lnTo>
                    <a:lnTo>
                      <a:pt x="2464" y="1622"/>
                    </a:lnTo>
                    <a:lnTo>
                      <a:pt x="2488" y="1577"/>
                    </a:lnTo>
                    <a:lnTo>
                      <a:pt x="2507" y="1529"/>
                    </a:lnTo>
                    <a:lnTo>
                      <a:pt x="2521" y="1481"/>
                    </a:lnTo>
                    <a:lnTo>
                      <a:pt x="2529" y="1433"/>
                    </a:lnTo>
                    <a:lnTo>
                      <a:pt x="2532" y="1382"/>
                    </a:lnTo>
                    <a:lnTo>
                      <a:pt x="2529" y="1333"/>
                    </a:lnTo>
                    <a:lnTo>
                      <a:pt x="2521" y="1283"/>
                    </a:lnTo>
                    <a:lnTo>
                      <a:pt x="2507" y="1235"/>
                    </a:lnTo>
                    <a:lnTo>
                      <a:pt x="2488" y="1188"/>
                    </a:lnTo>
                    <a:lnTo>
                      <a:pt x="2464" y="1143"/>
                    </a:lnTo>
                    <a:lnTo>
                      <a:pt x="2434" y="1101"/>
                    </a:lnTo>
                    <a:lnTo>
                      <a:pt x="2399" y="1061"/>
                    </a:lnTo>
                    <a:lnTo>
                      <a:pt x="2359" y="1026"/>
                    </a:lnTo>
                    <a:lnTo>
                      <a:pt x="2316" y="996"/>
                    </a:lnTo>
                    <a:lnTo>
                      <a:pt x="2270" y="972"/>
                    </a:lnTo>
                    <a:lnTo>
                      <a:pt x="2225" y="952"/>
                    </a:lnTo>
                    <a:lnTo>
                      <a:pt x="2175" y="939"/>
                    </a:lnTo>
                    <a:lnTo>
                      <a:pt x="2127" y="931"/>
                    </a:lnTo>
                    <a:lnTo>
                      <a:pt x="2076" y="928"/>
                    </a:lnTo>
                    <a:close/>
                    <a:moveTo>
                      <a:pt x="3322" y="0"/>
                    </a:moveTo>
                    <a:lnTo>
                      <a:pt x="3325" y="0"/>
                    </a:lnTo>
                    <a:lnTo>
                      <a:pt x="3351" y="2"/>
                    </a:lnTo>
                    <a:lnTo>
                      <a:pt x="3377" y="10"/>
                    </a:lnTo>
                    <a:lnTo>
                      <a:pt x="3401" y="23"/>
                    </a:lnTo>
                    <a:lnTo>
                      <a:pt x="3421" y="40"/>
                    </a:lnTo>
                    <a:lnTo>
                      <a:pt x="3438" y="60"/>
                    </a:lnTo>
                    <a:lnTo>
                      <a:pt x="3451" y="86"/>
                    </a:lnTo>
                    <a:lnTo>
                      <a:pt x="3459" y="111"/>
                    </a:lnTo>
                    <a:lnTo>
                      <a:pt x="3461" y="139"/>
                    </a:lnTo>
                    <a:lnTo>
                      <a:pt x="3460" y="194"/>
                    </a:lnTo>
                    <a:lnTo>
                      <a:pt x="3457" y="256"/>
                    </a:lnTo>
                    <a:lnTo>
                      <a:pt x="3454" y="323"/>
                    </a:lnTo>
                    <a:lnTo>
                      <a:pt x="3450" y="395"/>
                    </a:lnTo>
                    <a:lnTo>
                      <a:pt x="3444" y="471"/>
                    </a:lnTo>
                    <a:lnTo>
                      <a:pt x="3437" y="552"/>
                    </a:lnTo>
                    <a:lnTo>
                      <a:pt x="3427" y="635"/>
                    </a:lnTo>
                    <a:lnTo>
                      <a:pt x="3416" y="722"/>
                    </a:lnTo>
                    <a:lnTo>
                      <a:pt x="3404" y="811"/>
                    </a:lnTo>
                    <a:lnTo>
                      <a:pt x="3389" y="903"/>
                    </a:lnTo>
                    <a:lnTo>
                      <a:pt x="3372" y="997"/>
                    </a:lnTo>
                    <a:lnTo>
                      <a:pt x="3351" y="1091"/>
                    </a:lnTo>
                    <a:lnTo>
                      <a:pt x="3329" y="1187"/>
                    </a:lnTo>
                    <a:lnTo>
                      <a:pt x="3304" y="1283"/>
                    </a:lnTo>
                    <a:lnTo>
                      <a:pt x="3275" y="1380"/>
                    </a:lnTo>
                    <a:lnTo>
                      <a:pt x="3244" y="1475"/>
                    </a:lnTo>
                    <a:lnTo>
                      <a:pt x="3210" y="1569"/>
                    </a:lnTo>
                    <a:lnTo>
                      <a:pt x="3171" y="1663"/>
                    </a:lnTo>
                    <a:lnTo>
                      <a:pt x="3129" y="1755"/>
                    </a:lnTo>
                    <a:lnTo>
                      <a:pt x="3083" y="1845"/>
                    </a:lnTo>
                    <a:lnTo>
                      <a:pt x="3033" y="1932"/>
                    </a:lnTo>
                    <a:lnTo>
                      <a:pt x="2980" y="2015"/>
                    </a:lnTo>
                    <a:lnTo>
                      <a:pt x="2922" y="2094"/>
                    </a:lnTo>
                    <a:lnTo>
                      <a:pt x="2859" y="2172"/>
                    </a:lnTo>
                    <a:lnTo>
                      <a:pt x="2793" y="2243"/>
                    </a:lnTo>
                    <a:lnTo>
                      <a:pt x="2738" y="2296"/>
                    </a:lnTo>
                    <a:lnTo>
                      <a:pt x="2686" y="2346"/>
                    </a:lnTo>
                    <a:lnTo>
                      <a:pt x="2638" y="2390"/>
                    </a:lnTo>
                    <a:lnTo>
                      <a:pt x="2592" y="2431"/>
                    </a:lnTo>
                    <a:lnTo>
                      <a:pt x="2546" y="2469"/>
                    </a:lnTo>
                    <a:lnTo>
                      <a:pt x="2501" y="2504"/>
                    </a:lnTo>
                    <a:lnTo>
                      <a:pt x="2457" y="2538"/>
                    </a:lnTo>
                    <a:lnTo>
                      <a:pt x="2412" y="2571"/>
                    </a:lnTo>
                    <a:lnTo>
                      <a:pt x="2366" y="2603"/>
                    </a:lnTo>
                    <a:lnTo>
                      <a:pt x="2318" y="2635"/>
                    </a:lnTo>
                    <a:lnTo>
                      <a:pt x="2267" y="2668"/>
                    </a:lnTo>
                    <a:lnTo>
                      <a:pt x="2214" y="2702"/>
                    </a:lnTo>
                    <a:lnTo>
                      <a:pt x="2156" y="2738"/>
                    </a:lnTo>
                    <a:lnTo>
                      <a:pt x="2094" y="2777"/>
                    </a:lnTo>
                    <a:lnTo>
                      <a:pt x="2050" y="2804"/>
                    </a:lnTo>
                    <a:lnTo>
                      <a:pt x="2003" y="2833"/>
                    </a:lnTo>
                    <a:lnTo>
                      <a:pt x="1955" y="2865"/>
                    </a:lnTo>
                    <a:lnTo>
                      <a:pt x="1903" y="2897"/>
                    </a:lnTo>
                    <a:lnTo>
                      <a:pt x="1849" y="2931"/>
                    </a:lnTo>
                    <a:lnTo>
                      <a:pt x="1791" y="2969"/>
                    </a:lnTo>
                    <a:lnTo>
                      <a:pt x="1729" y="3007"/>
                    </a:lnTo>
                    <a:lnTo>
                      <a:pt x="1665" y="3049"/>
                    </a:lnTo>
                    <a:lnTo>
                      <a:pt x="1597" y="3094"/>
                    </a:lnTo>
                    <a:lnTo>
                      <a:pt x="1525" y="3142"/>
                    </a:lnTo>
                    <a:lnTo>
                      <a:pt x="1449" y="3193"/>
                    </a:lnTo>
                    <a:lnTo>
                      <a:pt x="1368" y="3247"/>
                    </a:lnTo>
                    <a:lnTo>
                      <a:pt x="1283" y="3304"/>
                    </a:lnTo>
                    <a:lnTo>
                      <a:pt x="1193" y="3366"/>
                    </a:lnTo>
                    <a:lnTo>
                      <a:pt x="1099" y="3431"/>
                    </a:lnTo>
                    <a:lnTo>
                      <a:pt x="1074" y="3445"/>
                    </a:lnTo>
                    <a:lnTo>
                      <a:pt x="1048" y="3453"/>
                    </a:lnTo>
                    <a:lnTo>
                      <a:pt x="1021" y="3456"/>
                    </a:lnTo>
                    <a:lnTo>
                      <a:pt x="994" y="3454"/>
                    </a:lnTo>
                    <a:lnTo>
                      <a:pt x="969" y="3445"/>
                    </a:lnTo>
                    <a:lnTo>
                      <a:pt x="946" y="3433"/>
                    </a:lnTo>
                    <a:lnTo>
                      <a:pt x="924" y="3415"/>
                    </a:lnTo>
                    <a:lnTo>
                      <a:pt x="40" y="2534"/>
                    </a:lnTo>
                    <a:lnTo>
                      <a:pt x="23" y="2512"/>
                    </a:lnTo>
                    <a:lnTo>
                      <a:pt x="10" y="2488"/>
                    </a:lnTo>
                    <a:lnTo>
                      <a:pt x="3" y="2463"/>
                    </a:lnTo>
                    <a:lnTo>
                      <a:pt x="0" y="2436"/>
                    </a:lnTo>
                    <a:lnTo>
                      <a:pt x="3" y="2408"/>
                    </a:lnTo>
                    <a:lnTo>
                      <a:pt x="11" y="2383"/>
                    </a:lnTo>
                    <a:lnTo>
                      <a:pt x="25" y="2359"/>
                    </a:lnTo>
                    <a:lnTo>
                      <a:pt x="90" y="2265"/>
                    </a:lnTo>
                    <a:lnTo>
                      <a:pt x="152" y="2175"/>
                    </a:lnTo>
                    <a:lnTo>
                      <a:pt x="210" y="2090"/>
                    </a:lnTo>
                    <a:lnTo>
                      <a:pt x="264" y="2010"/>
                    </a:lnTo>
                    <a:lnTo>
                      <a:pt x="315" y="1934"/>
                    </a:lnTo>
                    <a:lnTo>
                      <a:pt x="362" y="1861"/>
                    </a:lnTo>
                    <a:lnTo>
                      <a:pt x="407" y="1794"/>
                    </a:lnTo>
                    <a:lnTo>
                      <a:pt x="449" y="1729"/>
                    </a:lnTo>
                    <a:lnTo>
                      <a:pt x="489" y="1668"/>
                    </a:lnTo>
                    <a:lnTo>
                      <a:pt x="525" y="1610"/>
                    </a:lnTo>
                    <a:lnTo>
                      <a:pt x="560" y="1556"/>
                    </a:lnTo>
                    <a:lnTo>
                      <a:pt x="593" y="1504"/>
                    </a:lnTo>
                    <a:lnTo>
                      <a:pt x="624" y="1456"/>
                    </a:lnTo>
                    <a:lnTo>
                      <a:pt x="653" y="1409"/>
                    </a:lnTo>
                    <a:lnTo>
                      <a:pt x="681" y="1365"/>
                    </a:lnTo>
                    <a:lnTo>
                      <a:pt x="718" y="1303"/>
                    </a:lnTo>
                    <a:lnTo>
                      <a:pt x="755" y="1246"/>
                    </a:lnTo>
                    <a:lnTo>
                      <a:pt x="790" y="1193"/>
                    </a:lnTo>
                    <a:lnTo>
                      <a:pt x="822" y="1142"/>
                    </a:lnTo>
                    <a:lnTo>
                      <a:pt x="855" y="1094"/>
                    </a:lnTo>
                    <a:lnTo>
                      <a:pt x="886" y="1048"/>
                    </a:lnTo>
                    <a:lnTo>
                      <a:pt x="919" y="1002"/>
                    </a:lnTo>
                    <a:lnTo>
                      <a:pt x="953" y="957"/>
                    </a:lnTo>
                    <a:lnTo>
                      <a:pt x="989" y="914"/>
                    </a:lnTo>
                    <a:lnTo>
                      <a:pt x="1027" y="868"/>
                    </a:lnTo>
                    <a:lnTo>
                      <a:pt x="1068" y="822"/>
                    </a:lnTo>
                    <a:lnTo>
                      <a:pt x="1112" y="773"/>
                    </a:lnTo>
                    <a:lnTo>
                      <a:pt x="1161" y="722"/>
                    </a:lnTo>
                    <a:lnTo>
                      <a:pt x="1215" y="667"/>
                    </a:lnTo>
                    <a:lnTo>
                      <a:pt x="1287" y="601"/>
                    </a:lnTo>
                    <a:lnTo>
                      <a:pt x="1363" y="538"/>
                    </a:lnTo>
                    <a:lnTo>
                      <a:pt x="1442" y="480"/>
                    </a:lnTo>
                    <a:lnTo>
                      <a:pt x="1527" y="427"/>
                    </a:lnTo>
                    <a:lnTo>
                      <a:pt x="1613" y="378"/>
                    </a:lnTo>
                    <a:lnTo>
                      <a:pt x="1704" y="332"/>
                    </a:lnTo>
                    <a:lnTo>
                      <a:pt x="1794" y="290"/>
                    </a:lnTo>
                    <a:lnTo>
                      <a:pt x="1889" y="252"/>
                    </a:lnTo>
                    <a:lnTo>
                      <a:pt x="1983" y="217"/>
                    </a:lnTo>
                    <a:lnTo>
                      <a:pt x="2080" y="186"/>
                    </a:lnTo>
                    <a:lnTo>
                      <a:pt x="2175" y="157"/>
                    </a:lnTo>
                    <a:lnTo>
                      <a:pt x="2272" y="131"/>
                    </a:lnTo>
                    <a:lnTo>
                      <a:pt x="2367" y="110"/>
                    </a:lnTo>
                    <a:lnTo>
                      <a:pt x="2463" y="89"/>
                    </a:lnTo>
                    <a:lnTo>
                      <a:pt x="2556" y="72"/>
                    </a:lnTo>
                    <a:lnTo>
                      <a:pt x="2648" y="57"/>
                    </a:lnTo>
                    <a:lnTo>
                      <a:pt x="2737" y="45"/>
                    </a:lnTo>
                    <a:lnTo>
                      <a:pt x="2824" y="34"/>
                    </a:lnTo>
                    <a:lnTo>
                      <a:pt x="2909" y="24"/>
                    </a:lnTo>
                    <a:lnTo>
                      <a:pt x="2988" y="17"/>
                    </a:lnTo>
                    <a:lnTo>
                      <a:pt x="3065" y="11"/>
                    </a:lnTo>
                    <a:lnTo>
                      <a:pt x="3137" y="6"/>
                    </a:lnTo>
                    <a:lnTo>
                      <a:pt x="3204" y="3"/>
                    </a:lnTo>
                    <a:lnTo>
                      <a:pt x="3265" y="1"/>
                    </a:lnTo>
                    <a:lnTo>
                      <a:pt x="33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4098792" y="4929078"/>
            <a:ext cx="2305146" cy="769442"/>
            <a:chOff x="4098792" y="4929078"/>
            <a:chExt cx="2305146" cy="769442"/>
          </a:xfrm>
        </p:grpSpPr>
        <p:sp>
          <p:nvSpPr>
            <p:cNvPr id="11" name="文本框 46"/>
            <p:cNvSpPr txBox="1"/>
            <p:nvPr/>
          </p:nvSpPr>
          <p:spPr>
            <a:xfrm>
              <a:off x="4098793" y="4929078"/>
              <a:ext cx="230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输入您的小标题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47"/>
            <p:cNvSpPr txBox="1"/>
            <p:nvPr/>
          </p:nvSpPr>
          <p:spPr>
            <a:xfrm>
              <a:off x="4098792" y="5236855"/>
              <a:ext cx="2305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点击此处输入您的汇报内容，根据您的实际情况调整文字大小。点击此处输入您的汇报内容，根据您的实际情况调整文字大小。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749713" y="4929078"/>
            <a:ext cx="2305146" cy="769442"/>
            <a:chOff x="-929468" y="1327952"/>
            <a:chExt cx="2305146" cy="769442"/>
          </a:xfrm>
        </p:grpSpPr>
        <p:sp>
          <p:nvSpPr>
            <p:cNvPr id="13" name="文本框 48"/>
            <p:cNvSpPr txBox="1"/>
            <p:nvPr/>
          </p:nvSpPr>
          <p:spPr>
            <a:xfrm>
              <a:off x="-929467" y="1327952"/>
              <a:ext cx="230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输入您的小标题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49"/>
            <p:cNvSpPr txBox="1"/>
            <p:nvPr/>
          </p:nvSpPr>
          <p:spPr>
            <a:xfrm>
              <a:off x="-929468" y="1635729"/>
              <a:ext cx="2305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点击此处输入您的汇报内容，根据您的实际情况调整文字大小。点击此处输入您的汇报内容，根据您的实际情况调整文字大小。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314819" y="4929078"/>
            <a:ext cx="2305146" cy="769442"/>
            <a:chOff x="-899853" y="2190888"/>
            <a:chExt cx="2305146" cy="769442"/>
          </a:xfrm>
        </p:grpSpPr>
        <p:sp>
          <p:nvSpPr>
            <p:cNvPr id="15" name="文本框 50"/>
            <p:cNvSpPr txBox="1"/>
            <p:nvPr/>
          </p:nvSpPr>
          <p:spPr>
            <a:xfrm>
              <a:off x="-899852" y="2190888"/>
              <a:ext cx="230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输入您的小标题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51"/>
            <p:cNvSpPr txBox="1"/>
            <p:nvPr/>
          </p:nvSpPr>
          <p:spPr>
            <a:xfrm>
              <a:off x="-899853" y="2498665"/>
              <a:ext cx="2305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点击此处输入您的汇报内容，根据您的实际情况调整文字大小。点击此处输入您的汇报内容，根据您的实际情况调整文字大小。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6"/>
          <a:stretch>
            <a:fillRect/>
          </a:stretch>
        </p:blipFill>
        <p:spPr>
          <a:xfrm>
            <a:off x="6096000" y="0"/>
            <a:ext cx="6096000" cy="6858000"/>
          </a:xfrm>
          <a:custGeom>
            <a:avLst/>
            <a:gdLst>
              <a:gd name="connsiteX0" fmla="*/ 1756947 w 6328946"/>
              <a:gd name="connsiteY0" fmla="*/ 0 h 6858000"/>
              <a:gd name="connsiteX1" fmla="*/ 6328946 w 6328946"/>
              <a:gd name="connsiteY1" fmla="*/ 0 h 6858000"/>
              <a:gd name="connsiteX2" fmla="*/ 6328946 w 6328946"/>
              <a:gd name="connsiteY2" fmla="*/ 6858000 h 6858000"/>
              <a:gd name="connsiteX3" fmla="*/ 0 w 6328946"/>
              <a:gd name="connsiteY3" fmla="*/ 6858000 h 6858000"/>
              <a:gd name="connsiteX4" fmla="*/ 1756947 w 632894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8946" h="6858000">
                <a:moveTo>
                  <a:pt x="1756947" y="0"/>
                </a:moveTo>
                <a:lnTo>
                  <a:pt x="6328946" y="0"/>
                </a:lnTo>
                <a:lnTo>
                  <a:pt x="6328946" y="6858000"/>
                </a:lnTo>
                <a:lnTo>
                  <a:pt x="0" y="6858000"/>
                </a:lnTo>
                <a:lnTo>
                  <a:pt x="1756947" y="0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>
            <a:off x="740229" y="1558743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0229" y="2244999"/>
            <a:ext cx="4905828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23" name="文本框 68"/>
          <p:cNvSpPr txBox="1"/>
          <p:nvPr/>
        </p:nvSpPr>
        <p:spPr>
          <a:xfrm>
            <a:off x="1338644" y="3342449"/>
            <a:ext cx="219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69"/>
          <p:cNvSpPr txBox="1"/>
          <p:nvPr/>
        </p:nvSpPr>
        <p:spPr>
          <a:xfrm>
            <a:off x="1338644" y="3592170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sp>
        <p:nvSpPr>
          <p:cNvPr id="21" name="文本框 70"/>
          <p:cNvSpPr txBox="1"/>
          <p:nvPr/>
        </p:nvSpPr>
        <p:spPr>
          <a:xfrm>
            <a:off x="1338644" y="4106121"/>
            <a:ext cx="219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71"/>
          <p:cNvSpPr txBox="1"/>
          <p:nvPr/>
        </p:nvSpPr>
        <p:spPr>
          <a:xfrm>
            <a:off x="1338644" y="4355842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sp>
        <p:nvSpPr>
          <p:cNvPr id="19" name="文本框 72"/>
          <p:cNvSpPr txBox="1"/>
          <p:nvPr/>
        </p:nvSpPr>
        <p:spPr>
          <a:xfrm>
            <a:off x="1316731" y="4826385"/>
            <a:ext cx="219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73"/>
          <p:cNvSpPr txBox="1"/>
          <p:nvPr/>
        </p:nvSpPr>
        <p:spPr>
          <a:xfrm>
            <a:off x="1316731" y="507610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39066" y="3445273"/>
            <a:ext cx="313633" cy="313633"/>
          </a:xfrm>
          <a:prstGeom prst="roundRect">
            <a:avLst/>
          </a:pr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25400" dist="63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1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839066" y="4161484"/>
            <a:ext cx="313633" cy="313633"/>
          </a:xfrm>
          <a:prstGeom prst="roundRect">
            <a:avLst/>
          </a:pr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25400" dist="63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2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839066" y="4889879"/>
            <a:ext cx="313633" cy="313633"/>
          </a:xfrm>
          <a:prstGeom prst="roundRect">
            <a:avLst/>
          </a:pr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25400" dist="63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3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454499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2113" y="3069771"/>
            <a:ext cx="1727200" cy="7331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77800" dist="1016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PART 02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54912" y="3069770"/>
            <a:ext cx="4259943" cy="73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输入章节标题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33345" y="1529512"/>
            <a:ext cx="2656114" cy="375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67376" tIns="33688" rIns="67376" bIns="33688">
            <a:spAutoFit/>
          </a:bodyPr>
          <a:lstStyle>
            <a:defPPr>
              <a:defRPr lang="zh-CN"/>
            </a:defPPr>
            <a:lvl1pPr marL="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32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00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4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965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65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97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290" algn="l" defTabSz="80200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输入本页标题内容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3345" y="2215768"/>
            <a:ext cx="4905828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点击此处输入您的汇报内容，根据您的实际情况调整文字大小。</a:t>
            </a:r>
            <a:endParaRPr lang="en-US" altLang="zh-CN" sz="800" dirty="0"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233345" y="3429892"/>
            <a:ext cx="4826252" cy="1882902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33"/>
          <p:cNvSpPr txBox="1"/>
          <p:nvPr/>
        </p:nvSpPr>
        <p:spPr>
          <a:xfrm>
            <a:off x="1520197" y="4274308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34"/>
          <p:cNvSpPr txBox="1"/>
          <p:nvPr/>
        </p:nvSpPr>
        <p:spPr>
          <a:xfrm>
            <a:off x="1520196" y="4582085"/>
            <a:ext cx="201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36"/>
          <p:cNvSpPr txBox="1"/>
          <p:nvPr/>
        </p:nvSpPr>
        <p:spPr>
          <a:xfrm>
            <a:off x="3891543" y="4255498"/>
            <a:ext cx="201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输入您的小标题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37"/>
          <p:cNvSpPr txBox="1"/>
          <p:nvPr/>
        </p:nvSpPr>
        <p:spPr>
          <a:xfrm>
            <a:off x="3891542" y="4563275"/>
            <a:ext cx="201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点击此处输入您的汇报内容，根据您的实际情况调整文字大小。点击此处输入您的汇报内容，根据您的实际情况调整文字大小。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Freeform 22"/>
          <p:cNvSpPr>
            <a:spLocks noEditPoints="1"/>
          </p:cNvSpPr>
          <p:nvPr/>
        </p:nvSpPr>
        <p:spPr bwMode="auto">
          <a:xfrm>
            <a:off x="2164877" y="3732633"/>
            <a:ext cx="368136" cy="438068"/>
          </a:xfrm>
          <a:custGeom>
            <a:avLst/>
            <a:gdLst>
              <a:gd name="T0" fmla="*/ 209 w 279"/>
              <a:gd name="T1" fmla="*/ 278 h 332"/>
              <a:gd name="T2" fmla="*/ 177 w 279"/>
              <a:gd name="T3" fmla="*/ 268 h 332"/>
              <a:gd name="T4" fmla="*/ 205 w 279"/>
              <a:gd name="T5" fmla="*/ 300 h 332"/>
              <a:gd name="T6" fmla="*/ 216 w 279"/>
              <a:gd name="T7" fmla="*/ 300 h 332"/>
              <a:gd name="T8" fmla="*/ 260 w 279"/>
              <a:gd name="T9" fmla="*/ 247 h 332"/>
              <a:gd name="T10" fmla="*/ 250 w 279"/>
              <a:gd name="T11" fmla="*/ 238 h 332"/>
              <a:gd name="T12" fmla="*/ 101 w 279"/>
              <a:gd name="T13" fmla="*/ 231 h 332"/>
              <a:gd name="T14" fmla="*/ 100 w 279"/>
              <a:gd name="T15" fmla="*/ 241 h 332"/>
              <a:gd name="T16" fmla="*/ 43 w 279"/>
              <a:gd name="T17" fmla="*/ 240 h 332"/>
              <a:gd name="T18" fmla="*/ 46 w 279"/>
              <a:gd name="T19" fmla="*/ 228 h 332"/>
              <a:gd name="T20" fmla="*/ 253 w 279"/>
              <a:gd name="T21" fmla="*/ 215 h 332"/>
              <a:gd name="T22" fmla="*/ 276 w 279"/>
              <a:gd name="T23" fmla="*/ 288 h 332"/>
              <a:gd name="T24" fmla="*/ 216 w 279"/>
              <a:gd name="T25" fmla="*/ 332 h 332"/>
              <a:gd name="T26" fmla="*/ 155 w 279"/>
              <a:gd name="T27" fmla="*/ 288 h 332"/>
              <a:gd name="T28" fmla="*/ 179 w 279"/>
              <a:gd name="T29" fmla="*/ 215 h 332"/>
              <a:gd name="T30" fmla="*/ 132 w 279"/>
              <a:gd name="T31" fmla="*/ 184 h 332"/>
              <a:gd name="T32" fmla="*/ 136 w 279"/>
              <a:gd name="T33" fmla="*/ 193 h 332"/>
              <a:gd name="T34" fmla="*/ 47 w 279"/>
              <a:gd name="T35" fmla="*/ 199 h 332"/>
              <a:gd name="T36" fmla="*/ 43 w 279"/>
              <a:gd name="T37" fmla="*/ 189 h 332"/>
              <a:gd name="T38" fmla="*/ 47 w 279"/>
              <a:gd name="T39" fmla="*/ 145 h 332"/>
              <a:gd name="T40" fmla="*/ 158 w 279"/>
              <a:gd name="T41" fmla="*/ 149 h 332"/>
              <a:gd name="T42" fmla="*/ 154 w 279"/>
              <a:gd name="T43" fmla="*/ 159 h 332"/>
              <a:gd name="T44" fmla="*/ 43 w 279"/>
              <a:gd name="T45" fmla="*/ 154 h 332"/>
              <a:gd name="T46" fmla="*/ 47 w 279"/>
              <a:gd name="T47" fmla="*/ 145 h 332"/>
              <a:gd name="T48" fmla="*/ 183 w 279"/>
              <a:gd name="T49" fmla="*/ 102 h 332"/>
              <a:gd name="T50" fmla="*/ 181 w 279"/>
              <a:gd name="T51" fmla="*/ 114 h 332"/>
              <a:gd name="T52" fmla="*/ 43 w 279"/>
              <a:gd name="T53" fmla="*/ 113 h 332"/>
              <a:gd name="T54" fmla="*/ 46 w 279"/>
              <a:gd name="T55" fmla="*/ 101 h 332"/>
              <a:gd name="T56" fmla="*/ 54 w 279"/>
              <a:gd name="T57" fmla="*/ 24 h 332"/>
              <a:gd name="T58" fmla="*/ 79 w 279"/>
              <a:gd name="T59" fmla="*/ 51 h 332"/>
              <a:gd name="T60" fmla="*/ 167 w 279"/>
              <a:gd name="T61" fmla="*/ 26 h 332"/>
              <a:gd name="T62" fmla="*/ 209 w 279"/>
              <a:gd name="T63" fmla="*/ 25 h 332"/>
              <a:gd name="T64" fmla="*/ 216 w 279"/>
              <a:gd name="T65" fmla="*/ 189 h 332"/>
              <a:gd name="T66" fmla="*/ 25 w 279"/>
              <a:gd name="T67" fmla="*/ 76 h 332"/>
              <a:gd name="T68" fmla="*/ 19 w 279"/>
              <a:gd name="T69" fmla="*/ 297 h 332"/>
              <a:gd name="T70" fmla="*/ 0 w 279"/>
              <a:gd name="T71" fmla="*/ 284 h 332"/>
              <a:gd name="T72" fmla="*/ 3 w 279"/>
              <a:gd name="T73" fmla="*/ 29 h 332"/>
              <a:gd name="T74" fmla="*/ 110 w 279"/>
              <a:gd name="T75" fmla="*/ 10 h 332"/>
              <a:gd name="T76" fmla="*/ 104 w 279"/>
              <a:gd name="T77" fmla="*/ 21 h 332"/>
              <a:gd name="T78" fmla="*/ 113 w 279"/>
              <a:gd name="T79" fmla="*/ 25 h 332"/>
              <a:gd name="T80" fmla="*/ 117 w 279"/>
              <a:gd name="T81" fmla="*/ 15 h 332"/>
              <a:gd name="T82" fmla="*/ 110 w 279"/>
              <a:gd name="T83" fmla="*/ 0 h 332"/>
              <a:gd name="T84" fmla="*/ 124 w 279"/>
              <a:gd name="T85" fmla="*/ 7 h 332"/>
              <a:gd name="T86" fmla="*/ 129 w 279"/>
              <a:gd name="T87" fmla="*/ 19 h 332"/>
              <a:gd name="T88" fmla="*/ 133 w 279"/>
              <a:gd name="T89" fmla="*/ 12 h 332"/>
              <a:gd name="T90" fmla="*/ 151 w 279"/>
              <a:gd name="T91" fmla="*/ 15 h 332"/>
              <a:gd name="T92" fmla="*/ 157 w 279"/>
              <a:gd name="T93" fmla="*/ 26 h 332"/>
              <a:gd name="T94" fmla="*/ 146 w 279"/>
              <a:gd name="T95" fmla="*/ 41 h 332"/>
              <a:gd name="T96" fmla="*/ 70 w 279"/>
              <a:gd name="T97" fmla="*/ 38 h 332"/>
              <a:gd name="T98" fmla="*/ 65 w 279"/>
              <a:gd name="T99" fmla="*/ 26 h 332"/>
              <a:gd name="T100" fmla="*/ 73 w 279"/>
              <a:gd name="T101" fmla="*/ 13 h 332"/>
              <a:gd name="T102" fmla="*/ 89 w 279"/>
              <a:gd name="T103" fmla="*/ 13 h 332"/>
              <a:gd name="T104" fmla="*/ 92 w 279"/>
              <a:gd name="T105" fmla="*/ 19 h 332"/>
              <a:gd name="T106" fmla="*/ 100 w 279"/>
              <a:gd name="T107" fmla="*/ 5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9" h="332">
                <a:moveTo>
                  <a:pt x="250" y="238"/>
                </a:moveTo>
                <a:lnTo>
                  <a:pt x="246" y="238"/>
                </a:lnTo>
                <a:lnTo>
                  <a:pt x="243" y="241"/>
                </a:lnTo>
                <a:lnTo>
                  <a:pt x="209" y="278"/>
                </a:lnTo>
                <a:lnTo>
                  <a:pt x="196" y="269"/>
                </a:lnTo>
                <a:lnTo>
                  <a:pt x="187" y="265"/>
                </a:lnTo>
                <a:lnTo>
                  <a:pt x="180" y="265"/>
                </a:lnTo>
                <a:lnTo>
                  <a:pt x="177" y="268"/>
                </a:lnTo>
                <a:lnTo>
                  <a:pt x="176" y="272"/>
                </a:lnTo>
                <a:lnTo>
                  <a:pt x="177" y="276"/>
                </a:lnTo>
                <a:lnTo>
                  <a:pt x="180" y="279"/>
                </a:lnTo>
                <a:lnTo>
                  <a:pt x="205" y="300"/>
                </a:lnTo>
                <a:lnTo>
                  <a:pt x="208" y="301"/>
                </a:lnTo>
                <a:lnTo>
                  <a:pt x="211" y="301"/>
                </a:lnTo>
                <a:lnTo>
                  <a:pt x="214" y="301"/>
                </a:lnTo>
                <a:lnTo>
                  <a:pt x="216" y="300"/>
                </a:lnTo>
                <a:lnTo>
                  <a:pt x="218" y="298"/>
                </a:lnTo>
                <a:lnTo>
                  <a:pt x="257" y="254"/>
                </a:lnTo>
                <a:lnTo>
                  <a:pt x="260" y="250"/>
                </a:lnTo>
                <a:lnTo>
                  <a:pt x="260" y="247"/>
                </a:lnTo>
                <a:lnTo>
                  <a:pt x="259" y="243"/>
                </a:lnTo>
                <a:lnTo>
                  <a:pt x="257" y="240"/>
                </a:lnTo>
                <a:lnTo>
                  <a:pt x="253" y="238"/>
                </a:lnTo>
                <a:lnTo>
                  <a:pt x="250" y="238"/>
                </a:lnTo>
                <a:close/>
                <a:moveTo>
                  <a:pt x="47" y="228"/>
                </a:moveTo>
                <a:lnTo>
                  <a:pt x="97" y="228"/>
                </a:lnTo>
                <a:lnTo>
                  <a:pt x="100" y="228"/>
                </a:lnTo>
                <a:lnTo>
                  <a:pt x="101" y="231"/>
                </a:lnTo>
                <a:lnTo>
                  <a:pt x="101" y="232"/>
                </a:lnTo>
                <a:lnTo>
                  <a:pt x="101" y="238"/>
                </a:lnTo>
                <a:lnTo>
                  <a:pt x="101" y="240"/>
                </a:lnTo>
                <a:lnTo>
                  <a:pt x="100" y="241"/>
                </a:lnTo>
                <a:lnTo>
                  <a:pt x="97" y="243"/>
                </a:lnTo>
                <a:lnTo>
                  <a:pt x="47" y="243"/>
                </a:lnTo>
                <a:lnTo>
                  <a:pt x="46" y="241"/>
                </a:lnTo>
                <a:lnTo>
                  <a:pt x="43" y="240"/>
                </a:lnTo>
                <a:lnTo>
                  <a:pt x="43" y="238"/>
                </a:lnTo>
                <a:lnTo>
                  <a:pt x="43" y="232"/>
                </a:lnTo>
                <a:lnTo>
                  <a:pt x="43" y="231"/>
                </a:lnTo>
                <a:lnTo>
                  <a:pt x="46" y="228"/>
                </a:lnTo>
                <a:lnTo>
                  <a:pt x="47" y="228"/>
                </a:lnTo>
                <a:close/>
                <a:moveTo>
                  <a:pt x="216" y="203"/>
                </a:moveTo>
                <a:lnTo>
                  <a:pt x="235" y="206"/>
                </a:lnTo>
                <a:lnTo>
                  <a:pt x="253" y="215"/>
                </a:lnTo>
                <a:lnTo>
                  <a:pt x="268" y="230"/>
                </a:lnTo>
                <a:lnTo>
                  <a:pt x="276" y="247"/>
                </a:lnTo>
                <a:lnTo>
                  <a:pt x="279" y="268"/>
                </a:lnTo>
                <a:lnTo>
                  <a:pt x="276" y="288"/>
                </a:lnTo>
                <a:lnTo>
                  <a:pt x="268" y="306"/>
                </a:lnTo>
                <a:lnTo>
                  <a:pt x="253" y="319"/>
                </a:lnTo>
                <a:lnTo>
                  <a:pt x="235" y="327"/>
                </a:lnTo>
                <a:lnTo>
                  <a:pt x="216" y="332"/>
                </a:lnTo>
                <a:lnTo>
                  <a:pt x="196" y="327"/>
                </a:lnTo>
                <a:lnTo>
                  <a:pt x="179" y="319"/>
                </a:lnTo>
                <a:lnTo>
                  <a:pt x="164" y="306"/>
                </a:lnTo>
                <a:lnTo>
                  <a:pt x="155" y="288"/>
                </a:lnTo>
                <a:lnTo>
                  <a:pt x="152" y="268"/>
                </a:lnTo>
                <a:lnTo>
                  <a:pt x="155" y="247"/>
                </a:lnTo>
                <a:lnTo>
                  <a:pt x="164" y="230"/>
                </a:lnTo>
                <a:lnTo>
                  <a:pt x="179" y="215"/>
                </a:lnTo>
                <a:lnTo>
                  <a:pt x="196" y="206"/>
                </a:lnTo>
                <a:lnTo>
                  <a:pt x="216" y="203"/>
                </a:lnTo>
                <a:close/>
                <a:moveTo>
                  <a:pt x="47" y="184"/>
                </a:moveTo>
                <a:lnTo>
                  <a:pt x="132" y="184"/>
                </a:lnTo>
                <a:lnTo>
                  <a:pt x="135" y="184"/>
                </a:lnTo>
                <a:lnTo>
                  <a:pt x="136" y="186"/>
                </a:lnTo>
                <a:lnTo>
                  <a:pt x="136" y="189"/>
                </a:lnTo>
                <a:lnTo>
                  <a:pt x="136" y="193"/>
                </a:lnTo>
                <a:lnTo>
                  <a:pt x="136" y="196"/>
                </a:lnTo>
                <a:lnTo>
                  <a:pt x="135" y="197"/>
                </a:lnTo>
                <a:lnTo>
                  <a:pt x="132" y="199"/>
                </a:lnTo>
                <a:lnTo>
                  <a:pt x="47" y="199"/>
                </a:lnTo>
                <a:lnTo>
                  <a:pt x="46" y="197"/>
                </a:lnTo>
                <a:lnTo>
                  <a:pt x="43" y="196"/>
                </a:lnTo>
                <a:lnTo>
                  <a:pt x="43" y="193"/>
                </a:lnTo>
                <a:lnTo>
                  <a:pt x="43" y="189"/>
                </a:lnTo>
                <a:lnTo>
                  <a:pt x="43" y="186"/>
                </a:lnTo>
                <a:lnTo>
                  <a:pt x="46" y="184"/>
                </a:lnTo>
                <a:lnTo>
                  <a:pt x="47" y="184"/>
                </a:lnTo>
                <a:close/>
                <a:moveTo>
                  <a:pt x="47" y="145"/>
                </a:moveTo>
                <a:lnTo>
                  <a:pt x="154" y="145"/>
                </a:lnTo>
                <a:lnTo>
                  <a:pt x="157" y="145"/>
                </a:lnTo>
                <a:lnTo>
                  <a:pt x="158" y="146"/>
                </a:lnTo>
                <a:lnTo>
                  <a:pt x="158" y="149"/>
                </a:lnTo>
                <a:lnTo>
                  <a:pt x="158" y="154"/>
                </a:lnTo>
                <a:lnTo>
                  <a:pt x="158" y="156"/>
                </a:lnTo>
                <a:lnTo>
                  <a:pt x="157" y="158"/>
                </a:lnTo>
                <a:lnTo>
                  <a:pt x="154" y="159"/>
                </a:lnTo>
                <a:lnTo>
                  <a:pt x="47" y="159"/>
                </a:lnTo>
                <a:lnTo>
                  <a:pt x="46" y="158"/>
                </a:lnTo>
                <a:lnTo>
                  <a:pt x="43" y="156"/>
                </a:lnTo>
                <a:lnTo>
                  <a:pt x="43" y="154"/>
                </a:lnTo>
                <a:lnTo>
                  <a:pt x="43" y="149"/>
                </a:lnTo>
                <a:lnTo>
                  <a:pt x="43" y="146"/>
                </a:lnTo>
                <a:lnTo>
                  <a:pt x="46" y="145"/>
                </a:lnTo>
                <a:lnTo>
                  <a:pt x="47" y="145"/>
                </a:lnTo>
                <a:close/>
                <a:moveTo>
                  <a:pt x="47" y="101"/>
                </a:moveTo>
                <a:lnTo>
                  <a:pt x="179" y="101"/>
                </a:lnTo>
                <a:lnTo>
                  <a:pt x="181" y="101"/>
                </a:lnTo>
                <a:lnTo>
                  <a:pt x="183" y="102"/>
                </a:lnTo>
                <a:lnTo>
                  <a:pt x="183" y="105"/>
                </a:lnTo>
                <a:lnTo>
                  <a:pt x="183" y="110"/>
                </a:lnTo>
                <a:lnTo>
                  <a:pt x="183" y="113"/>
                </a:lnTo>
                <a:lnTo>
                  <a:pt x="181" y="114"/>
                </a:lnTo>
                <a:lnTo>
                  <a:pt x="179" y="116"/>
                </a:lnTo>
                <a:lnTo>
                  <a:pt x="47" y="116"/>
                </a:lnTo>
                <a:lnTo>
                  <a:pt x="46" y="114"/>
                </a:lnTo>
                <a:lnTo>
                  <a:pt x="43" y="113"/>
                </a:lnTo>
                <a:lnTo>
                  <a:pt x="43" y="110"/>
                </a:lnTo>
                <a:lnTo>
                  <a:pt x="43" y="105"/>
                </a:lnTo>
                <a:lnTo>
                  <a:pt x="43" y="102"/>
                </a:lnTo>
                <a:lnTo>
                  <a:pt x="46" y="101"/>
                </a:lnTo>
                <a:lnTo>
                  <a:pt x="47" y="101"/>
                </a:lnTo>
                <a:close/>
                <a:moveTo>
                  <a:pt x="15" y="22"/>
                </a:moveTo>
                <a:lnTo>
                  <a:pt x="54" y="22"/>
                </a:lnTo>
                <a:lnTo>
                  <a:pt x="54" y="24"/>
                </a:lnTo>
                <a:lnTo>
                  <a:pt x="54" y="26"/>
                </a:lnTo>
                <a:lnTo>
                  <a:pt x="57" y="40"/>
                </a:lnTo>
                <a:lnTo>
                  <a:pt x="66" y="48"/>
                </a:lnTo>
                <a:lnTo>
                  <a:pt x="79" y="51"/>
                </a:lnTo>
                <a:lnTo>
                  <a:pt x="142" y="51"/>
                </a:lnTo>
                <a:lnTo>
                  <a:pt x="155" y="48"/>
                </a:lnTo>
                <a:lnTo>
                  <a:pt x="164" y="40"/>
                </a:lnTo>
                <a:lnTo>
                  <a:pt x="167" y="26"/>
                </a:lnTo>
                <a:lnTo>
                  <a:pt x="167" y="24"/>
                </a:lnTo>
                <a:lnTo>
                  <a:pt x="167" y="22"/>
                </a:lnTo>
                <a:lnTo>
                  <a:pt x="196" y="22"/>
                </a:lnTo>
                <a:lnTo>
                  <a:pt x="209" y="25"/>
                </a:lnTo>
                <a:lnTo>
                  <a:pt x="218" y="32"/>
                </a:lnTo>
                <a:lnTo>
                  <a:pt x="221" y="41"/>
                </a:lnTo>
                <a:lnTo>
                  <a:pt x="221" y="189"/>
                </a:lnTo>
                <a:lnTo>
                  <a:pt x="216" y="189"/>
                </a:lnTo>
                <a:lnTo>
                  <a:pt x="206" y="190"/>
                </a:lnTo>
                <a:lnTo>
                  <a:pt x="196" y="192"/>
                </a:lnTo>
                <a:lnTo>
                  <a:pt x="196" y="76"/>
                </a:lnTo>
                <a:lnTo>
                  <a:pt x="25" y="76"/>
                </a:lnTo>
                <a:lnTo>
                  <a:pt x="25" y="272"/>
                </a:lnTo>
                <a:lnTo>
                  <a:pt x="138" y="272"/>
                </a:lnTo>
                <a:lnTo>
                  <a:pt x="143" y="297"/>
                </a:lnTo>
                <a:lnTo>
                  <a:pt x="19" y="297"/>
                </a:lnTo>
                <a:lnTo>
                  <a:pt x="14" y="295"/>
                </a:lnTo>
                <a:lnTo>
                  <a:pt x="8" y="292"/>
                </a:lnTo>
                <a:lnTo>
                  <a:pt x="3" y="288"/>
                </a:lnTo>
                <a:lnTo>
                  <a:pt x="0" y="284"/>
                </a:lnTo>
                <a:lnTo>
                  <a:pt x="0" y="278"/>
                </a:lnTo>
                <a:lnTo>
                  <a:pt x="0" y="41"/>
                </a:lnTo>
                <a:lnTo>
                  <a:pt x="0" y="35"/>
                </a:lnTo>
                <a:lnTo>
                  <a:pt x="3" y="29"/>
                </a:lnTo>
                <a:lnTo>
                  <a:pt x="8" y="25"/>
                </a:lnTo>
                <a:lnTo>
                  <a:pt x="11" y="22"/>
                </a:lnTo>
                <a:lnTo>
                  <a:pt x="15" y="22"/>
                </a:lnTo>
                <a:close/>
                <a:moveTo>
                  <a:pt x="110" y="10"/>
                </a:moveTo>
                <a:lnTo>
                  <a:pt x="107" y="12"/>
                </a:lnTo>
                <a:lnTo>
                  <a:pt x="104" y="15"/>
                </a:lnTo>
                <a:lnTo>
                  <a:pt x="103" y="18"/>
                </a:lnTo>
                <a:lnTo>
                  <a:pt x="104" y="21"/>
                </a:lnTo>
                <a:lnTo>
                  <a:pt x="106" y="24"/>
                </a:lnTo>
                <a:lnTo>
                  <a:pt x="107" y="25"/>
                </a:lnTo>
                <a:lnTo>
                  <a:pt x="110" y="25"/>
                </a:lnTo>
                <a:lnTo>
                  <a:pt x="113" y="25"/>
                </a:lnTo>
                <a:lnTo>
                  <a:pt x="116" y="24"/>
                </a:lnTo>
                <a:lnTo>
                  <a:pt x="117" y="21"/>
                </a:lnTo>
                <a:lnTo>
                  <a:pt x="119" y="18"/>
                </a:lnTo>
                <a:lnTo>
                  <a:pt x="117" y="15"/>
                </a:lnTo>
                <a:lnTo>
                  <a:pt x="116" y="12"/>
                </a:lnTo>
                <a:lnTo>
                  <a:pt x="113" y="10"/>
                </a:lnTo>
                <a:lnTo>
                  <a:pt x="110" y="10"/>
                </a:lnTo>
                <a:close/>
                <a:moveTo>
                  <a:pt x="110" y="0"/>
                </a:moveTo>
                <a:lnTo>
                  <a:pt x="111" y="0"/>
                </a:lnTo>
                <a:lnTo>
                  <a:pt x="116" y="2"/>
                </a:lnTo>
                <a:lnTo>
                  <a:pt x="120" y="5"/>
                </a:lnTo>
                <a:lnTo>
                  <a:pt x="124" y="7"/>
                </a:lnTo>
                <a:lnTo>
                  <a:pt x="127" y="12"/>
                </a:lnTo>
                <a:lnTo>
                  <a:pt x="127" y="18"/>
                </a:lnTo>
                <a:lnTo>
                  <a:pt x="127" y="19"/>
                </a:lnTo>
                <a:lnTo>
                  <a:pt x="129" y="19"/>
                </a:lnTo>
                <a:lnTo>
                  <a:pt x="129" y="18"/>
                </a:lnTo>
                <a:lnTo>
                  <a:pt x="130" y="16"/>
                </a:lnTo>
                <a:lnTo>
                  <a:pt x="132" y="13"/>
                </a:lnTo>
                <a:lnTo>
                  <a:pt x="133" y="12"/>
                </a:lnTo>
                <a:lnTo>
                  <a:pt x="135" y="12"/>
                </a:lnTo>
                <a:lnTo>
                  <a:pt x="142" y="12"/>
                </a:lnTo>
                <a:lnTo>
                  <a:pt x="146" y="13"/>
                </a:lnTo>
                <a:lnTo>
                  <a:pt x="151" y="15"/>
                </a:lnTo>
                <a:lnTo>
                  <a:pt x="154" y="18"/>
                </a:lnTo>
                <a:lnTo>
                  <a:pt x="157" y="22"/>
                </a:lnTo>
                <a:lnTo>
                  <a:pt x="157" y="26"/>
                </a:lnTo>
                <a:lnTo>
                  <a:pt x="157" y="26"/>
                </a:lnTo>
                <a:lnTo>
                  <a:pt x="157" y="31"/>
                </a:lnTo>
                <a:lnTo>
                  <a:pt x="154" y="35"/>
                </a:lnTo>
                <a:lnTo>
                  <a:pt x="151" y="38"/>
                </a:lnTo>
                <a:lnTo>
                  <a:pt x="146" y="41"/>
                </a:lnTo>
                <a:lnTo>
                  <a:pt x="142" y="41"/>
                </a:lnTo>
                <a:lnTo>
                  <a:pt x="79" y="41"/>
                </a:lnTo>
                <a:lnTo>
                  <a:pt x="73" y="41"/>
                </a:lnTo>
                <a:lnTo>
                  <a:pt x="70" y="38"/>
                </a:lnTo>
                <a:lnTo>
                  <a:pt x="68" y="35"/>
                </a:lnTo>
                <a:lnTo>
                  <a:pt x="65" y="31"/>
                </a:lnTo>
                <a:lnTo>
                  <a:pt x="65" y="26"/>
                </a:lnTo>
                <a:lnTo>
                  <a:pt x="65" y="26"/>
                </a:lnTo>
                <a:lnTo>
                  <a:pt x="65" y="22"/>
                </a:lnTo>
                <a:lnTo>
                  <a:pt x="68" y="18"/>
                </a:lnTo>
                <a:lnTo>
                  <a:pt x="70" y="15"/>
                </a:lnTo>
                <a:lnTo>
                  <a:pt x="73" y="13"/>
                </a:lnTo>
                <a:lnTo>
                  <a:pt x="79" y="12"/>
                </a:lnTo>
                <a:lnTo>
                  <a:pt x="87" y="12"/>
                </a:lnTo>
                <a:lnTo>
                  <a:pt x="88" y="12"/>
                </a:lnTo>
                <a:lnTo>
                  <a:pt x="89" y="13"/>
                </a:lnTo>
                <a:lnTo>
                  <a:pt x="91" y="16"/>
                </a:lnTo>
                <a:lnTo>
                  <a:pt x="91" y="18"/>
                </a:lnTo>
                <a:lnTo>
                  <a:pt x="92" y="19"/>
                </a:lnTo>
                <a:lnTo>
                  <a:pt x="92" y="19"/>
                </a:lnTo>
                <a:lnTo>
                  <a:pt x="94" y="18"/>
                </a:lnTo>
                <a:lnTo>
                  <a:pt x="94" y="12"/>
                </a:lnTo>
                <a:lnTo>
                  <a:pt x="97" y="7"/>
                </a:lnTo>
                <a:lnTo>
                  <a:pt x="100" y="5"/>
                </a:lnTo>
                <a:lnTo>
                  <a:pt x="106" y="2"/>
                </a:lnTo>
                <a:lnTo>
                  <a:pt x="11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8" name="Freeform 24"/>
          <p:cNvSpPr>
            <a:spLocks noEditPoints="1"/>
          </p:cNvSpPr>
          <p:nvPr/>
        </p:nvSpPr>
        <p:spPr bwMode="auto">
          <a:xfrm>
            <a:off x="4358467" y="3697087"/>
            <a:ext cx="538277" cy="472249"/>
          </a:xfrm>
          <a:custGeom>
            <a:avLst/>
            <a:gdLst>
              <a:gd name="T0" fmla="*/ 83 w 375"/>
              <a:gd name="T1" fmla="*/ 218 h 329"/>
              <a:gd name="T2" fmla="*/ 77 w 375"/>
              <a:gd name="T3" fmla="*/ 319 h 329"/>
              <a:gd name="T4" fmla="*/ 6 w 375"/>
              <a:gd name="T5" fmla="*/ 323 h 329"/>
              <a:gd name="T6" fmla="*/ 0 w 375"/>
              <a:gd name="T7" fmla="*/ 316 h 329"/>
              <a:gd name="T8" fmla="*/ 16 w 375"/>
              <a:gd name="T9" fmla="*/ 214 h 329"/>
              <a:gd name="T10" fmla="*/ 206 w 375"/>
              <a:gd name="T11" fmla="*/ 215 h 329"/>
              <a:gd name="T12" fmla="*/ 268 w 375"/>
              <a:gd name="T13" fmla="*/ 234 h 329"/>
              <a:gd name="T14" fmla="*/ 285 w 375"/>
              <a:gd name="T15" fmla="*/ 252 h 329"/>
              <a:gd name="T16" fmla="*/ 241 w 375"/>
              <a:gd name="T17" fmla="*/ 263 h 329"/>
              <a:gd name="T18" fmla="*/ 201 w 375"/>
              <a:gd name="T19" fmla="*/ 257 h 329"/>
              <a:gd name="T20" fmla="*/ 245 w 375"/>
              <a:gd name="T21" fmla="*/ 275 h 329"/>
              <a:gd name="T22" fmla="*/ 331 w 375"/>
              <a:gd name="T23" fmla="*/ 259 h 329"/>
              <a:gd name="T24" fmla="*/ 375 w 375"/>
              <a:gd name="T25" fmla="*/ 256 h 329"/>
              <a:gd name="T26" fmla="*/ 346 w 375"/>
              <a:gd name="T27" fmla="*/ 291 h 329"/>
              <a:gd name="T28" fmla="*/ 283 w 375"/>
              <a:gd name="T29" fmla="*/ 325 h 329"/>
              <a:gd name="T30" fmla="*/ 228 w 375"/>
              <a:gd name="T31" fmla="*/ 326 h 329"/>
              <a:gd name="T32" fmla="*/ 139 w 375"/>
              <a:gd name="T33" fmla="*/ 313 h 329"/>
              <a:gd name="T34" fmla="*/ 106 w 375"/>
              <a:gd name="T35" fmla="*/ 310 h 329"/>
              <a:gd name="T36" fmla="*/ 90 w 375"/>
              <a:gd name="T37" fmla="*/ 320 h 329"/>
              <a:gd name="T38" fmla="*/ 86 w 375"/>
              <a:gd name="T39" fmla="*/ 317 h 329"/>
              <a:gd name="T40" fmla="*/ 92 w 375"/>
              <a:gd name="T41" fmla="*/ 243 h 329"/>
              <a:gd name="T42" fmla="*/ 98 w 375"/>
              <a:gd name="T43" fmla="*/ 217 h 329"/>
              <a:gd name="T44" fmla="*/ 131 w 375"/>
              <a:gd name="T45" fmla="*/ 212 h 329"/>
              <a:gd name="T46" fmla="*/ 274 w 375"/>
              <a:gd name="T47" fmla="*/ 47 h 329"/>
              <a:gd name="T48" fmla="*/ 283 w 375"/>
              <a:gd name="T49" fmla="*/ 51 h 329"/>
              <a:gd name="T50" fmla="*/ 285 w 375"/>
              <a:gd name="T51" fmla="*/ 60 h 329"/>
              <a:gd name="T52" fmla="*/ 296 w 375"/>
              <a:gd name="T53" fmla="*/ 63 h 329"/>
              <a:gd name="T54" fmla="*/ 296 w 375"/>
              <a:gd name="T55" fmla="*/ 73 h 329"/>
              <a:gd name="T56" fmla="*/ 290 w 375"/>
              <a:gd name="T57" fmla="*/ 75 h 329"/>
              <a:gd name="T58" fmla="*/ 277 w 375"/>
              <a:gd name="T59" fmla="*/ 72 h 329"/>
              <a:gd name="T60" fmla="*/ 267 w 375"/>
              <a:gd name="T61" fmla="*/ 78 h 329"/>
              <a:gd name="T62" fmla="*/ 271 w 375"/>
              <a:gd name="T63" fmla="*/ 88 h 329"/>
              <a:gd name="T64" fmla="*/ 299 w 375"/>
              <a:gd name="T65" fmla="*/ 107 h 329"/>
              <a:gd name="T66" fmla="*/ 295 w 375"/>
              <a:gd name="T67" fmla="*/ 133 h 329"/>
              <a:gd name="T68" fmla="*/ 282 w 375"/>
              <a:gd name="T69" fmla="*/ 141 h 329"/>
              <a:gd name="T70" fmla="*/ 277 w 375"/>
              <a:gd name="T71" fmla="*/ 152 h 329"/>
              <a:gd name="T72" fmla="*/ 270 w 375"/>
              <a:gd name="T73" fmla="*/ 149 h 329"/>
              <a:gd name="T74" fmla="*/ 267 w 375"/>
              <a:gd name="T75" fmla="*/ 139 h 329"/>
              <a:gd name="T76" fmla="*/ 252 w 375"/>
              <a:gd name="T77" fmla="*/ 135 h 329"/>
              <a:gd name="T78" fmla="*/ 254 w 375"/>
              <a:gd name="T79" fmla="*/ 124 h 329"/>
              <a:gd name="T80" fmla="*/ 260 w 375"/>
              <a:gd name="T81" fmla="*/ 124 h 329"/>
              <a:gd name="T82" fmla="*/ 273 w 375"/>
              <a:gd name="T83" fmla="*/ 127 h 329"/>
              <a:gd name="T84" fmla="*/ 286 w 375"/>
              <a:gd name="T85" fmla="*/ 122 h 329"/>
              <a:gd name="T86" fmla="*/ 279 w 375"/>
              <a:gd name="T87" fmla="*/ 108 h 329"/>
              <a:gd name="T88" fmla="*/ 258 w 375"/>
              <a:gd name="T89" fmla="*/ 97 h 329"/>
              <a:gd name="T90" fmla="*/ 252 w 375"/>
              <a:gd name="T91" fmla="*/ 76 h 329"/>
              <a:gd name="T92" fmla="*/ 270 w 375"/>
              <a:gd name="T93" fmla="*/ 60 h 329"/>
              <a:gd name="T94" fmla="*/ 271 w 375"/>
              <a:gd name="T95" fmla="*/ 50 h 329"/>
              <a:gd name="T96" fmla="*/ 251 w 375"/>
              <a:gd name="T97" fmla="*/ 28 h 329"/>
              <a:gd name="T98" fmla="*/ 200 w 375"/>
              <a:gd name="T99" fmla="*/ 101 h 329"/>
              <a:gd name="T100" fmla="*/ 251 w 375"/>
              <a:gd name="T101" fmla="*/ 173 h 329"/>
              <a:gd name="T102" fmla="*/ 337 w 375"/>
              <a:gd name="T103" fmla="*/ 145 h 329"/>
              <a:gd name="T104" fmla="*/ 337 w 375"/>
              <a:gd name="T105" fmla="*/ 56 h 329"/>
              <a:gd name="T106" fmla="*/ 276 w 375"/>
              <a:gd name="T107" fmla="*/ 0 h 329"/>
              <a:gd name="T108" fmla="*/ 362 w 375"/>
              <a:gd name="T109" fmla="*/ 50 h 329"/>
              <a:gd name="T110" fmla="*/ 362 w 375"/>
              <a:gd name="T111" fmla="*/ 151 h 329"/>
              <a:gd name="T112" fmla="*/ 276 w 375"/>
              <a:gd name="T113" fmla="*/ 199 h 329"/>
              <a:gd name="T114" fmla="*/ 190 w 375"/>
              <a:gd name="T115" fmla="*/ 151 h 329"/>
              <a:gd name="T116" fmla="*/ 190 w 375"/>
              <a:gd name="T117" fmla="*/ 50 h 329"/>
              <a:gd name="T118" fmla="*/ 276 w 375"/>
              <a:gd name="T119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" h="329">
                <a:moveTo>
                  <a:pt x="20" y="212"/>
                </a:moveTo>
                <a:lnTo>
                  <a:pt x="77" y="215"/>
                </a:lnTo>
                <a:lnTo>
                  <a:pt x="82" y="217"/>
                </a:lnTo>
                <a:lnTo>
                  <a:pt x="83" y="218"/>
                </a:lnTo>
                <a:lnTo>
                  <a:pt x="84" y="221"/>
                </a:lnTo>
                <a:lnTo>
                  <a:pt x="86" y="224"/>
                </a:lnTo>
                <a:lnTo>
                  <a:pt x="79" y="316"/>
                </a:lnTo>
                <a:lnTo>
                  <a:pt x="77" y="319"/>
                </a:lnTo>
                <a:lnTo>
                  <a:pt x="76" y="322"/>
                </a:lnTo>
                <a:lnTo>
                  <a:pt x="73" y="323"/>
                </a:lnTo>
                <a:lnTo>
                  <a:pt x="70" y="323"/>
                </a:lnTo>
                <a:lnTo>
                  <a:pt x="6" y="323"/>
                </a:lnTo>
                <a:lnTo>
                  <a:pt x="3" y="323"/>
                </a:lnTo>
                <a:lnTo>
                  <a:pt x="0" y="322"/>
                </a:lnTo>
                <a:lnTo>
                  <a:pt x="0" y="319"/>
                </a:lnTo>
                <a:lnTo>
                  <a:pt x="0" y="316"/>
                </a:lnTo>
                <a:lnTo>
                  <a:pt x="10" y="219"/>
                </a:lnTo>
                <a:lnTo>
                  <a:pt x="11" y="217"/>
                </a:lnTo>
                <a:lnTo>
                  <a:pt x="13" y="215"/>
                </a:lnTo>
                <a:lnTo>
                  <a:pt x="16" y="214"/>
                </a:lnTo>
                <a:lnTo>
                  <a:pt x="20" y="212"/>
                </a:lnTo>
                <a:close/>
                <a:moveTo>
                  <a:pt x="176" y="209"/>
                </a:moveTo>
                <a:lnTo>
                  <a:pt x="190" y="211"/>
                </a:lnTo>
                <a:lnTo>
                  <a:pt x="206" y="215"/>
                </a:lnTo>
                <a:lnTo>
                  <a:pt x="223" y="219"/>
                </a:lnTo>
                <a:lnTo>
                  <a:pt x="241" y="224"/>
                </a:lnTo>
                <a:lnTo>
                  <a:pt x="257" y="230"/>
                </a:lnTo>
                <a:lnTo>
                  <a:pt x="268" y="234"/>
                </a:lnTo>
                <a:lnTo>
                  <a:pt x="276" y="236"/>
                </a:lnTo>
                <a:lnTo>
                  <a:pt x="282" y="238"/>
                </a:lnTo>
                <a:lnTo>
                  <a:pt x="285" y="244"/>
                </a:lnTo>
                <a:lnTo>
                  <a:pt x="285" y="252"/>
                </a:lnTo>
                <a:lnTo>
                  <a:pt x="279" y="257"/>
                </a:lnTo>
                <a:lnTo>
                  <a:pt x="270" y="262"/>
                </a:lnTo>
                <a:lnTo>
                  <a:pt x="255" y="263"/>
                </a:lnTo>
                <a:lnTo>
                  <a:pt x="241" y="263"/>
                </a:lnTo>
                <a:lnTo>
                  <a:pt x="226" y="260"/>
                </a:lnTo>
                <a:lnTo>
                  <a:pt x="213" y="259"/>
                </a:lnTo>
                <a:lnTo>
                  <a:pt x="204" y="257"/>
                </a:lnTo>
                <a:lnTo>
                  <a:pt x="201" y="257"/>
                </a:lnTo>
                <a:lnTo>
                  <a:pt x="206" y="263"/>
                </a:lnTo>
                <a:lnTo>
                  <a:pt x="214" y="269"/>
                </a:lnTo>
                <a:lnTo>
                  <a:pt x="229" y="272"/>
                </a:lnTo>
                <a:lnTo>
                  <a:pt x="245" y="275"/>
                </a:lnTo>
                <a:lnTo>
                  <a:pt x="261" y="276"/>
                </a:lnTo>
                <a:lnTo>
                  <a:pt x="276" y="275"/>
                </a:lnTo>
                <a:lnTo>
                  <a:pt x="305" y="269"/>
                </a:lnTo>
                <a:lnTo>
                  <a:pt x="331" y="259"/>
                </a:lnTo>
                <a:lnTo>
                  <a:pt x="355" y="249"/>
                </a:lnTo>
                <a:lnTo>
                  <a:pt x="363" y="246"/>
                </a:lnTo>
                <a:lnTo>
                  <a:pt x="371" y="249"/>
                </a:lnTo>
                <a:lnTo>
                  <a:pt x="375" y="256"/>
                </a:lnTo>
                <a:lnTo>
                  <a:pt x="374" y="265"/>
                </a:lnTo>
                <a:lnTo>
                  <a:pt x="366" y="276"/>
                </a:lnTo>
                <a:lnTo>
                  <a:pt x="359" y="282"/>
                </a:lnTo>
                <a:lnTo>
                  <a:pt x="346" y="291"/>
                </a:lnTo>
                <a:lnTo>
                  <a:pt x="331" y="300"/>
                </a:lnTo>
                <a:lnTo>
                  <a:pt x="314" y="310"/>
                </a:lnTo>
                <a:lnTo>
                  <a:pt x="298" y="319"/>
                </a:lnTo>
                <a:lnTo>
                  <a:pt x="283" y="325"/>
                </a:lnTo>
                <a:lnTo>
                  <a:pt x="271" y="329"/>
                </a:lnTo>
                <a:lnTo>
                  <a:pt x="263" y="329"/>
                </a:lnTo>
                <a:lnTo>
                  <a:pt x="247" y="329"/>
                </a:lnTo>
                <a:lnTo>
                  <a:pt x="228" y="326"/>
                </a:lnTo>
                <a:lnTo>
                  <a:pt x="204" y="323"/>
                </a:lnTo>
                <a:lnTo>
                  <a:pt x="181" y="320"/>
                </a:lnTo>
                <a:lnTo>
                  <a:pt x="159" y="317"/>
                </a:lnTo>
                <a:lnTo>
                  <a:pt x="139" y="313"/>
                </a:lnTo>
                <a:lnTo>
                  <a:pt x="124" y="311"/>
                </a:lnTo>
                <a:lnTo>
                  <a:pt x="117" y="310"/>
                </a:lnTo>
                <a:lnTo>
                  <a:pt x="111" y="309"/>
                </a:lnTo>
                <a:lnTo>
                  <a:pt x="106" y="310"/>
                </a:lnTo>
                <a:lnTo>
                  <a:pt x="102" y="313"/>
                </a:lnTo>
                <a:lnTo>
                  <a:pt x="98" y="316"/>
                </a:lnTo>
                <a:lnTo>
                  <a:pt x="93" y="319"/>
                </a:lnTo>
                <a:lnTo>
                  <a:pt x="90" y="320"/>
                </a:lnTo>
                <a:lnTo>
                  <a:pt x="89" y="320"/>
                </a:lnTo>
                <a:lnTo>
                  <a:pt x="87" y="320"/>
                </a:lnTo>
                <a:lnTo>
                  <a:pt x="86" y="319"/>
                </a:lnTo>
                <a:lnTo>
                  <a:pt x="86" y="317"/>
                </a:lnTo>
                <a:lnTo>
                  <a:pt x="86" y="316"/>
                </a:lnTo>
                <a:lnTo>
                  <a:pt x="87" y="294"/>
                </a:lnTo>
                <a:lnTo>
                  <a:pt x="90" y="269"/>
                </a:lnTo>
                <a:lnTo>
                  <a:pt x="92" y="243"/>
                </a:lnTo>
                <a:lnTo>
                  <a:pt x="95" y="222"/>
                </a:lnTo>
                <a:lnTo>
                  <a:pt x="95" y="219"/>
                </a:lnTo>
                <a:lnTo>
                  <a:pt x="96" y="218"/>
                </a:lnTo>
                <a:lnTo>
                  <a:pt x="98" y="217"/>
                </a:lnTo>
                <a:lnTo>
                  <a:pt x="101" y="217"/>
                </a:lnTo>
                <a:lnTo>
                  <a:pt x="102" y="217"/>
                </a:lnTo>
                <a:lnTo>
                  <a:pt x="115" y="215"/>
                </a:lnTo>
                <a:lnTo>
                  <a:pt x="131" y="212"/>
                </a:lnTo>
                <a:lnTo>
                  <a:pt x="149" y="211"/>
                </a:lnTo>
                <a:lnTo>
                  <a:pt x="165" y="209"/>
                </a:lnTo>
                <a:lnTo>
                  <a:pt x="176" y="209"/>
                </a:lnTo>
                <a:close/>
                <a:moveTo>
                  <a:pt x="274" y="47"/>
                </a:moveTo>
                <a:lnTo>
                  <a:pt x="279" y="47"/>
                </a:lnTo>
                <a:lnTo>
                  <a:pt x="280" y="49"/>
                </a:lnTo>
                <a:lnTo>
                  <a:pt x="282" y="50"/>
                </a:lnTo>
                <a:lnTo>
                  <a:pt x="283" y="51"/>
                </a:lnTo>
                <a:lnTo>
                  <a:pt x="283" y="59"/>
                </a:lnTo>
                <a:lnTo>
                  <a:pt x="283" y="60"/>
                </a:lnTo>
                <a:lnTo>
                  <a:pt x="283" y="60"/>
                </a:lnTo>
                <a:lnTo>
                  <a:pt x="285" y="60"/>
                </a:lnTo>
                <a:lnTo>
                  <a:pt x="286" y="60"/>
                </a:lnTo>
                <a:lnTo>
                  <a:pt x="290" y="62"/>
                </a:lnTo>
                <a:lnTo>
                  <a:pt x="293" y="62"/>
                </a:lnTo>
                <a:lnTo>
                  <a:pt x="296" y="63"/>
                </a:lnTo>
                <a:lnTo>
                  <a:pt x="298" y="65"/>
                </a:lnTo>
                <a:lnTo>
                  <a:pt x="299" y="66"/>
                </a:lnTo>
                <a:lnTo>
                  <a:pt x="298" y="68"/>
                </a:lnTo>
                <a:lnTo>
                  <a:pt x="296" y="73"/>
                </a:lnTo>
                <a:lnTo>
                  <a:pt x="295" y="75"/>
                </a:lnTo>
                <a:lnTo>
                  <a:pt x="293" y="75"/>
                </a:lnTo>
                <a:lnTo>
                  <a:pt x="290" y="75"/>
                </a:lnTo>
                <a:lnTo>
                  <a:pt x="290" y="75"/>
                </a:lnTo>
                <a:lnTo>
                  <a:pt x="289" y="73"/>
                </a:lnTo>
                <a:lnTo>
                  <a:pt x="286" y="73"/>
                </a:lnTo>
                <a:lnTo>
                  <a:pt x="282" y="72"/>
                </a:lnTo>
                <a:lnTo>
                  <a:pt x="277" y="72"/>
                </a:lnTo>
                <a:lnTo>
                  <a:pt x="273" y="72"/>
                </a:lnTo>
                <a:lnTo>
                  <a:pt x="270" y="73"/>
                </a:lnTo>
                <a:lnTo>
                  <a:pt x="267" y="75"/>
                </a:lnTo>
                <a:lnTo>
                  <a:pt x="267" y="78"/>
                </a:lnTo>
                <a:lnTo>
                  <a:pt x="266" y="81"/>
                </a:lnTo>
                <a:lnTo>
                  <a:pt x="267" y="84"/>
                </a:lnTo>
                <a:lnTo>
                  <a:pt x="268" y="85"/>
                </a:lnTo>
                <a:lnTo>
                  <a:pt x="271" y="88"/>
                </a:lnTo>
                <a:lnTo>
                  <a:pt x="274" y="89"/>
                </a:lnTo>
                <a:lnTo>
                  <a:pt x="280" y="92"/>
                </a:lnTo>
                <a:lnTo>
                  <a:pt x="293" y="98"/>
                </a:lnTo>
                <a:lnTo>
                  <a:pt x="299" y="107"/>
                </a:lnTo>
                <a:lnTo>
                  <a:pt x="302" y="117"/>
                </a:lnTo>
                <a:lnTo>
                  <a:pt x="301" y="123"/>
                </a:lnTo>
                <a:lnTo>
                  <a:pt x="298" y="129"/>
                </a:lnTo>
                <a:lnTo>
                  <a:pt x="295" y="133"/>
                </a:lnTo>
                <a:lnTo>
                  <a:pt x="289" y="138"/>
                </a:lnTo>
                <a:lnTo>
                  <a:pt x="283" y="141"/>
                </a:lnTo>
                <a:lnTo>
                  <a:pt x="282" y="141"/>
                </a:lnTo>
                <a:lnTo>
                  <a:pt x="282" y="141"/>
                </a:lnTo>
                <a:lnTo>
                  <a:pt x="282" y="149"/>
                </a:lnTo>
                <a:lnTo>
                  <a:pt x="280" y="151"/>
                </a:lnTo>
                <a:lnTo>
                  <a:pt x="280" y="152"/>
                </a:lnTo>
                <a:lnTo>
                  <a:pt x="277" y="152"/>
                </a:lnTo>
                <a:lnTo>
                  <a:pt x="273" y="152"/>
                </a:lnTo>
                <a:lnTo>
                  <a:pt x="271" y="152"/>
                </a:lnTo>
                <a:lnTo>
                  <a:pt x="270" y="151"/>
                </a:lnTo>
                <a:lnTo>
                  <a:pt x="270" y="149"/>
                </a:lnTo>
                <a:lnTo>
                  <a:pt x="270" y="141"/>
                </a:lnTo>
                <a:lnTo>
                  <a:pt x="268" y="141"/>
                </a:lnTo>
                <a:lnTo>
                  <a:pt x="268" y="141"/>
                </a:lnTo>
                <a:lnTo>
                  <a:pt x="267" y="139"/>
                </a:lnTo>
                <a:lnTo>
                  <a:pt x="264" y="139"/>
                </a:lnTo>
                <a:lnTo>
                  <a:pt x="260" y="138"/>
                </a:lnTo>
                <a:lnTo>
                  <a:pt x="255" y="138"/>
                </a:lnTo>
                <a:lnTo>
                  <a:pt x="252" y="135"/>
                </a:lnTo>
                <a:lnTo>
                  <a:pt x="251" y="133"/>
                </a:lnTo>
                <a:lnTo>
                  <a:pt x="251" y="132"/>
                </a:lnTo>
                <a:lnTo>
                  <a:pt x="252" y="126"/>
                </a:lnTo>
                <a:lnTo>
                  <a:pt x="254" y="124"/>
                </a:lnTo>
                <a:lnTo>
                  <a:pt x="255" y="123"/>
                </a:lnTo>
                <a:lnTo>
                  <a:pt x="258" y="123"/>
                </a:lnTo>
                <a:lnTo>
                  <a:pt x="258" y="124"/>
                </a:lnTo>
                <a:lnTo>
                  <a:pt x="260" y="124"/>
                </a:lnTo>
                <a:lnTo>
                  <a:pt x="263" y="126"/>
                </a:lnTo>
                <a:lnTo>
                  <a:pt x="267" y="127"/>
                </a:lnTo>
                <a:lnTo>
                  <a:pt x="270" y="127"/>
                </a:lnTo>
                <a:lnTo>
                  <a:pt x="273" y="127"/>
                </a:lnTo>
                <a:lnTo>
                  <a:pt x="277" y="127"/>
                </a:lnTo>
                <a:lnTo>
                  <a:pt x="282" y="126"/>
                </a:lnTo>
                <a:lnTo>
                  <a:pt x="285" y="124"/>
                </a:lnTo>
                <a:lnTo>
                  <a:pt x="286" y="122"/>
                </a:lnTo>
                <a:lnTo>
                  <a:pt x="286" y="117"/>
                </a:lnTo>
                <a:lnTo>
                  <a:pt x="286" y="114"/>
                </a:lnTo>
                <a:lnTo>
                  <a:pt x="283" y="111"/>
                </a:lnTo>
                <a:lnTo>
                  <a:pt x="279" y="108"/>
                </a:lnTo>
                <a:lnTo>
                  <a:pt x="273" y="106"/>
                </a:lnTo>
                <a:lnTo>
                  <a:pt x="267" y="103"/>
                </a:lnTo>
                <a:lnTo>
                  <a:pt x="263" y="100"/>
                </a:lnTo>
                <a:lnTo>
                  <a:pt x="258" y="97"/>
                </a:lnTo>
                <a:lnTo>
                  <a:pt x="254" y="92"/>
                </a:lnTo>
                <a:lnTo>
                  <a:pt x="252" y="88"/>
                </a:lnTo>
                <a:lnTo>
                  <a:pt x="251" y="82"/>
                </a:lnTo>
                <a:lnTo>
                  <a:pt x="252" y="76"/>
                </a:lnTo>
                <a:lnTo>
                  <a:pt x="254" y="70"/>
                </a:lnTo>
                <a:lnTo>
                  <a:pt x="258" y="66"/>
                </a:lnTo>
                <a:lnTo>
                  <a:pt x="263" y="63"/>
                </a:lnTo>
                <a:lnTo>
                  <a:pt x="270" y="60"/>
                </a:lnTo>
                <a:lnTo>
                  <a:pt x="270" y="60"/>
                </a:lnTo>
                <a:lnTo>
                  <a:pt x="270" y="59"/>
                </a:lnTo>
                <a:lnTo>
                  <a:pt x="270" y="51"/>
                </a:lnTo>
                <a:lnTo>
                  <a:pt x="271" y="50"/>
                </a:lnTo>
                <a:lnTo>
                  <a:pt x="273" y="49"/>
                </a:lnTo>
                <a:lnTo>
                  <a:pt x="274" y="47"/>
                </a:lnTo>
                <a:close/>
                <a:moveTo>
                  <a:pt x="276" y="24"/>
                </a:moveTo>
                <a:lnTo>
                  <a:pt x="251" y="28"/>
                </a:lnTo>
                <a:lnTo>
                  <a:pt x="230" y="38"/>
                </a:lnTo>
                <a:lnTo>
                  <a:pt x="214" y="56"/>
                </a:lnTo>
                <a:lnTo>
                  <a:pt x="203" y="76"/>
                </a:lnTo>
                <a:lnTo>
                  <a:pt x="200" y="101"/>
                </a:lnTo>
                <a:lnTo>
                  <a:pt x="203" y="124"/>
                </a:lnTo>
                <a:lnTo>
                  <a:pt x="214" y="145"/>
                </a:lnTo>
                <a:lnTo>
                  <a:pt x="230" y="162"/>
                </a:lnTo>
                <a:lnTo>
                  <a:pt x="251" y="173"/>
                </a:lnTo>
                <a:lnTo>
                  <a:pt x="276" y="177"/>
                </a:lnTo>
                <a:lnTo>
                  <a:pt x="301" y="173"/>
                </a:lnTo>
                <a:lnTo>
                  <a:pt x="321" y="162"/>
                </a:lnTo>
                <a:lnTo>
                  <a:pt x="337" y="145"/>
                </a:lnTo>
                <a:lnTo>
                  <a:pt x="349" y="124"/>
                </a:lnTo>
                <a:lnTo>
                  <a:pt x="352" y="101"/>
                </a:lnTo>
                <a:lnTo>
                  <a:pt x="349" y="76"/>
                </a:lnTo>
                <a:lnTo>
                  <a:pt x="337" y="56"/>
                </a:lnTo>
                <a:lnTo>
                  <a:pt x="321" y="38"/>
                </a:lnTo>
                <a:lnTo>
                  <a:pt x="301" y="28"/>
                </a:lnTo>
                <a:lnTo>
                  <a:pt x="276" y="24"/>
                </a:lnTo>
                <a:close/>
                <a:moveTo>
                  <a:pt x="276" y="0"/>
                </a:moveTo>
                <a:lnTo>
                  <a:pt x="302" y="5"/>
                </a:lnTo>
                <a:lnTo>
                  <a:pt x="327" y="13"/>
                </a:lnTo>
                <a:lnTo>
                  <a:pt x="346" y="30"/>
                </a:lnTo>
                <a:lnTo>
                  <a:pt x="362" y="50"/>
                </a:lnTo>
                <a:lnTo>
                  <a:pt x="372" y="73"/>
                </a:lnTo>
                <a:lnTo>
                  <a:pt x="375" y="101"/>
                </a:lnTo>
                <a:lnTo>
                  <a:pt x="372" y="127"/>
                </a:lnTo>
                <a:lnTo>
                  <a:pt x="362" y="151"/>
                </a:lnTo>
                <a:lnTo>
                  <a:pt x="346" y="171"/>
                </a:lnTo>
                <a:lnTo>
                  <a:pt x="327" y="186"/>
                </a:lnTo>
                <a:lnTo>
                  <a:pt x="302" y="196"/>
                </a:lnTo>
                <a:lnTo>
                  <a:pt x="276" y="199"/>
                </a:lnTo>
                <a:lnTo>
                  <a:pt x="249" y="196"/>
                </a:lnTo>
                <a:lnTo>
                  <a:pt x="226" y="186"/>
                </a:lnTo>
                <a:lnTo>
                  <a:pt x="206" y="171"/>
                </a:lnTo>
                <a:lnTo>
                  <a:pt x="190" y="151"/>
                </a:lnTo>
                <a:lnTo>
                  <a:pt x="179" y="127"/>
                </a:lnTo>
                <a:lnTo>
                  <a:pt x="176" y="101"/>
                </a:lnTo>
                <a:lnTo>
                  <a:pt x="179" y="73"/>
                </a:lnTo>
                <a:lnTo>
                  <a:pt x="190" y="50"/>
                </a:lnTo>
                <a:lnTo>
                  <a:pt x="206" y="30"/>
                </a:lnTo>
                <a:lnTo>
                  <a:pt x="226" y="13"/>
                </a:lnTo>
                <a:lnTo>
                  <a:pt x="249" y="5"/>
                </a:lnTo>
                <a:lnTo>
                  <a:pt x="276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7209"/>
          <a:stretch>
            <a:fillRect/>
          </a:stretch>
        </p:blipFill>
        <p:spPr>
          <a:xfrm>
            <a:off x="6849398" y="1538251"/>
            <a:ext cx="5372975" cy="378328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zpsdehk">
      <a:majorFont>
        <a:latin typeface="Arial"/>
        <a:ea typeface="STXihei"/>
        <a:cs typeface=""/>
      </a:majorFont>
      <a:minorFont>
        <a:latin typeface="Arial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5951</Words>
  <Application>WPS 演示</Application>
  <PresentationFormat>宽屏</PresentationFormat>
  <Paragraphs>282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华文细黑</vt:lpstr>
      <vt:lpstr>微软雅黑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22</cp:revision>
  <dcterms:created xsi:type="dcterms:W3CDTF">2018-04-23T05:47:00Z</dcterms:created>
  <dcterms:modified xsi:type="dcterms:W3CDTF">2018-04-27T05:50:29Z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2052-10.1.0.7224</vt:lpwstr>
  </property>
</Properties>
</file>