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69" r:id="rId3"/>
    <p:sldId id="337" r:id="rId4"/>
    <p:sldId id="292" r:id="rId5"/>
    <p:sldId id="295" r:id="rId6"/>
    <p:sldId id="271" r:id="rId7"/>
    <p:sldId id="331" r:id="rId8"/>
    <p:sldId id="277" r:id="rId9"/>
    <p:sldId id="315" r:id="rId10"/>
    <p:sldId id="348" r:id="rId11"/>
    <p:sldId id="317" r:id="rId12"/>
    <p:sldId id="349" r:id="rId13"/>
    <p:sldId id="334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F6B6-F5F9-4F57-9D38-EDFCD51A0468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6EF7C-A26C-4599-908C-FFFC6D8C01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29895" y="1998657"/>
            <a:ext cx="7679856" cy="1870448"/>
            <a:chOff x="3963" y="1188"/>
            <a:chExt cx="11532" cy="2721"/>
          </a:xfrm>
        </p:grpSpPr>
        <p:sp>
          <p:nvSpPr>
            <p:cNvPr id="3" name="Rectangle 5"/>
            <p:cNvSpPr/>
            <p:nvPr/>
          </p:nvSpPr>
          <p:spPr>
            <a:xfrm>
              <a:off x="4111" y="2969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22</a:t>
              </a:r>
              <a:r>
                <a:rPr lang="zh-CN" altLang="en-US" sz="36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In the Restaurant</a:t>
              </a:r>
              <a:endParaRPr lang="zh-CN" altLang="en-US" sz="36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188"/>
              <a:ext cx="11532" cy="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 smtClean="0">
                  <a:latin typeface="微软雅黑" panose="020B0503020204020204" charset="-122"/>
                  <a:ea typeface="微软雅黑" panose="020B0503020204020204" charset="-122"/>
                </a:rPr>
                <a:t>Unit 4  Food and Restaurants</a:t>
              </a:r>
              <a:endParaRPr lang="zh-CN" altLang="en-US" sz="32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1359" y="2250890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6370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02403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19026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5326" y="1834076"/>
            <a:ext cx="806663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ready for exams.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________  ________ ________ exams.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for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have lunch	B. to have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lunchC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lunchD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having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487434" y="2972991"/>
            <a:ext cx="37265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ready           to            have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2972708" y="4131801"/>
            <a:ext cx="4844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1" y="1415784"/>
            <a:ext cx="8650151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are the noodles?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面条多少钱？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0951" y="2336882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much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用来询问价格，意为“多少钱”，谓语动词的数由后面名词的数而定。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02422" y="3879172"/>
            <a:ext cx="8130291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用来询问商品价格的常用句型：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for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＋商品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可数名词单数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复数或不可数名词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＋商品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可数名词单数或不可数名词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＋商品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可数名词复数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 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0951" y="1518017"/>
            <a:ext cx="81302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how much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</a:p>
          <a:p>
            <a:pPr algn="just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二者都可以询问数量，意为“多少”。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740089" y="2893323"/>
          <a:ext cx="5056496" cy="1201004"/>
        </p:xfrm>
        <a:graphic>
          <a:graphicData uri="http://schemas.openxmlformats.org/drawingml/2006/table">
            <a:tbl>
              <a:tblPr/>
              <a:tblGrid>
                <a:gridCol w="194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how many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后接可数名词复数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5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how much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后接不可数名词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55959" y="4286746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water is there in the cup?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杯子里有多少水？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apples are there in the basket?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篮子里有多少苹果？</a:t>
            </a:r>
          </a:p>
        </p:txBody>
      </p:sp>
      <p:sp>
        <p:nvSpPr>
          <p:cNvPr id="12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580304" y="141365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5279" y="157988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5090" y="2081313"/>
            <a:ext cx="8262528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(1)—________ are the pears?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—They are five 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How many B. How much C. How old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What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(2)—________  eggs are there in the basket?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—Thirty.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How many  B. How much  C. How old    D. What</a:t>
            </a:r>
          </a:p>
        </p:txBody>
      </p:sp>
      <p:sp>
        <p:nvSpPr>
          <p:cNvPr id="8" name="矩形 28"/>
          <p:cNvSpPr>
            <a:spLocks noChangeArrowheads="1"/>
          </p:cNvSpPr>
          <p:nvPr/>
        </p:nvSpPr>
        <p:spPr bwMode="auto">
          <a:xfrm>
            <a:off x="1423627" y="2165269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423627" y="3771543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78924"/>
          <a:ext cx="7471754" cy="367963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订购；点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菜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；顺序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ɔːdə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．十四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[ˌ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fɔː'tiːn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．牛肉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biːf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．十一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ɪ'levn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．饺子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dʌmplɪŋ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．某事；某物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sʌm</a:t>
                      </a:r>
                      <a:r>
                        <a:rPr kumimoji="0" lang="el-GR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θ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ɪŋ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054951" y="2014624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order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251271" y="2713219"/>
            <a:ext cx="12955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fourteen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3885626" y="3258659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beef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150454" y="3872806"/>
            <a:ext cx="10038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eleven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652354" y="4531941"/>
            <a:ext cx="14510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dumpling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5377873" y="5145157"/>
            <a:ext cx="153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something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610428"/>
          <a:ext cx="7471754" cy="3683318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问题；难题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prɒbləm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8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．菜单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menju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．瓶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bɒtl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waitress['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weɪtrɪs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12.   coke[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kəʊk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481518" y="1771639"/>
            <a:ext cx="12899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problem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3762823" y="2909516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bottle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942257" y="3524244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女侍者；女服务员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3966208" y="416915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金属罐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240035" y="479791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可乐</a:t>
            </a: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439932" y="2308787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menu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一些喝的东西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．一听可乐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 lunch time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go to a restaurant________________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57937" y="2211441"/>
            <a:ext cx="26821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something to drink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080133" y="2889450"/>
            <a:ext cx="18854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can of coke</a:t>
            </a: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4459213" y="3533274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午餐时间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200635" y="4137095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去饭店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152719"/>
          <a:ext cx="7881187" cy="4756753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6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你们准备好点餐了吗？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________ you ________ ________ order?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．面条多少钱？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________ ________ are the noodles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你们想要一些喝的吗？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________ you ________ something to drink?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．没问题。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 ________.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746449" y="2087082"/>
            <a:ext cx="6744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4483797" y="2093784"/>
            <a:ext cx="21876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ready             to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7"/>
          <p:cNvSpPr>
            <a:spLocks noChangeArrowheads="1"/>
          </p:cNvSpPr>
          <p:nvPr/>
        </p:nvSpPr>
        <p:spPr bwMode="auto">
          <a:xfrm>
            <a:off x="2521245" y="3284427"/>
            <a:ext cx="23823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much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416147" y="4496937"/>
            <a:ext cx="10573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Would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4499973" y="4477064"/>
            <a:ext cx="6623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092065" y="5170702"/>
            <a:ext cx="12899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problem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7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6" y="2439369"/>
            <a:ext cx="8261189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order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订购；点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顺序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0070" y="3417971"/>
            <a:ext cx="7358037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你们准备好点餐了吗？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three shirts.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他订购了三件衬衫。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boy keeps his books in good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before class.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这个小男孩在课前把书整理好。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7554" y="2032589"/>
            <a:ext cx="8130291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(1)order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餐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；订购”。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(2)order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作名词，意为“顺序”。常见搭配：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(good) order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井然有序；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order 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矩形 27"/>
          <p:cNvSpPr>
            <a:spLocks noChangeArrowheads="1"/>
          </p:cNvSpPr>
          <p:nvPr/>
        </p:nvSpPr>
        <p:spPr bwMode="auto">
          <a:xfrm>
            <a:off x="4051607" y="3181713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杂乱无章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1957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15090" y="2443416"/>
            <a:ext cx="8354651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我妈妈点了很多菜。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mum ________ a lot of dishes.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请把这些字母按正确的顺序排列。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put the letters in  the ______________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1726097" y="2990103"/>
            <a:ext cx="1039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orders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099834" y="4155242"/>
            <a:ext cx="320074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right/correct        order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1825475"/>
            <a:ext cx="8299235" cy="6568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ready to order?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你们准备好点餐了吗？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04371" y="3074452"/>
            <a:ext cx="8380820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作形容词，意为“准备好的”，常用于以下短语：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ready to…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意为“准备好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，后跟动词原形；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ready for…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做好准备”，后跟名词或代词。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122569" y="111049"/>
            <a:ext cx="618470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 the Restaurant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Microsoft Office PowerPoint</Application>
  <PresentationFormat>全屏显示(4:3)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287</cp:revision>
  <dcterms:created xsi:type="dcterms:W3CDTF">2018-02-07T00:47:00Z</dcterms:created>
  <dcterms:modified xsi:type="dcterms:W3CDTF">2023-01-16T15:34:23Z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06D6CDC524144017B701D088E8D9866B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